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7" r:id="rId4"/>
    <p:sldId id="275" r:id="rId5"/>
    <p:sldId id="276" r:id="rId6"/>
    <p:sldId id="260" r:id="rId7"/>
    <p:sldId id="261" r:id="rId8"/>
    <p:sldId id="277" r:id="rId9"/>
    <p:sldId id="278" r:id="rId10"/>
    <p:sldId id="262" r:id="rId11"/>
    <p:sldId id="263" r:id="rId12"/>
    <p:sldId id="280" r:id="rId13"/>
    <p:sldId id="273" r:id="rId14"/>
    <p:sldId id="264" r:id="rId15"/>
    <p:sldId id="266" r:id="rId16"/>
    <p:sldId id="265" r:id="rId17"/>
    <p:sldId id="269" r:id="rId18"/>
    <p:sldId id="267" r:id="rId19"/>
    <p:sldId id="281" r:id="rId20"/>
    <p:sldId id="268" r:id="rId21"/>
    <p:sldId id="288" r:id="rId22"/>
    <p:sldId id="289" r:id="rId23"/>
    <p:sldId id="290" r:id="rId24"/>
    <p:sldId id="282" r:id="rId25"/>
    <p:sldId id="292" r:id="rId26"/>
    <p:sldId id="293" r:id="rId27"/>
    <p:sldId id="294" r:id="rId28"/>
    <p:sldId id="283" r:id="rId29"/>
    <p:sldId id="270" r:id="rId30"/>
    <p:sldId id="284" r:id="rId31"/>
    <p:sldId id="271" r:id="rId32"/>
    <p:sldId id="297" r:id="rId33"/>
    <p:sldId id="296" r:id="rId34"/>
    <p:sldId id="285" r:id="rId35"/>
    <p:sldId id="272" r:id="rId36"/>
    <p:sldId id="295" r:id="rId37"/>
    <p:sldId id="298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slides/slide34.xml" Type="http://schemas.openxmlformats.org/officeDocument/2006/relationships/slide"/><Relationship Id="rId38" Target="slides/slide35.xml" Type="http://schemas.openxmlformats.org/officeDocument/2006/relationships/slide"/><Relationship Id="rId39" Target="tags/tag1.xml" Type="http://schemas.openxmlformats.org/officeDocument/2006/relationships/tags"/><Relationship Id="rId4" Target="slides/slide1.xml" Type="http://schemas.openxmlformats.org/officeDocument/2006/relationships/slide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A00C3FA-70A3-4764-99F3-59F7B0AA68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5EC5F5-59C2-48B1-9CF3-03B69480546F}" type="parTrans" cxnId="{021E3F0D-078B-4D11-8908-F107E3DDBE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D6554D9-990D-4B90-90F1-8D795B28B7C6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技巧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F496804-3CB0-4BFA-9994-3580E5F8360A}" type="parTrans" cxnId="{CEABAD56-638C-4964-9CB2-E8F756ABA02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33E3F5-3C84-42EB-9057-7F52328D5D21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清除原因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84A6654-07F9-4CC7-A64D-23726285A086}" type="sibTrans" cxnId="{CEABAD56-638C-4964-9CB2-E8F756ABA02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450356D-E840-428A-98AF-683851C83C2F}" type="parTrans" cxnId="{106137A3-C404-4540-B159-87B4D5B4852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77FD1E9-05CA-4674-ADF7-811108AE6F44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增加资源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8C36D7-96C6-4758-B774-381B769FE8E6}" type="sibTrans" cxnId="{106137A3-C404-4540-B159-87B4D5B48526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131D2F8-3DC9-4850-B1D8-A0CCBE612B0D}" type="parTrans" cxnId="{61E96090-70DA-4E1C-9ACE-E6F2D883EAD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0B1956-6AC8-403F-9008-BBA05C387443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重新组织生活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6B04EF-EECE-4A7F-803D-A9BA4080F15B}" type="sibTrans" cxnId="{61E96090-70DA-4E1C-9ACE-E6F2D883EAD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AB0647A-7D71-4550-89E5-B6758067F375}" type="parTrans" cxnId="{BB2CCADC-2E90-4410-B923-F728E6EE5E8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0951677-EC39-453A-A61D-8B35EBD8B9A4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避开压力源</a:t>
          </a:r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841572-F142-4E0C-8AAF-A2BFFC268DF4}" type="sibTrans" cxnId="{BB2CCADC-2E90-4410-B923-F728E6EE5E8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4A63D1-CE5B-4769-B189-40D1444153D7}" type="sibTrans" cxnId="{021E3F0D-078B-4D11-8908-F107E3DDBED9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77D80FE-14B6-4BBC-A923-132F1C36C019}" type="pres">
      <dgm:prSet presAssocID="{5A00C3FA-70A3-4764-99F3-59F7B0AA6831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5C3CB98-A587-470B-A7DB-AA94C013C2D4}" type="pres">
      <dgm:prSet presAssocID="{2D6554D9-990D-4B90-90F1-8D795B28B7C6}" presName="centerShape" presStyleLbl="node0" presStyleCnt="1"/>
      <dgm:spPr/>
      <dgm:t>
        <a:bodyPr/>
        <a:lstStyle/>
        <a:p>
          <a:endParaRPr lang="zh-CN" altLang="en-US"/>
        </a:p>
      </dgm:t>
    </dgm:pt>
    <dgm:pt modelId="{D35E2E73-D8F1-4EEA-83C4-15CA7F79F1BB}" type="pres">
      <dgm:prSet presAssocID="{0433E3F5-3C84-42EB-9057-7F52328D5D21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412570-A0E5-4A97-BBA8-A7F514BDD6B9}" type="pres">
      <dgm:prSet presAssocID="{0433E3F5-3C84-42EB-9057-7F52328D5D21}" presName="dummy"/>
      <dgm:spPr/>
      <dgm:t>
        <a:bodyPr/>
        <a:lstStyle/>
        <a:p/>
      </dgm:t>
    </dgm:pt>
    <dgm:pt modelId="{F67BAA34-7574-48AA-BDAC-36158E796CDE}" type="pres">
      <dgm:prSet presAssocID="{784A6654-07F9-4CC7-A64D-23726285A086}" presName="sibTrans" presStyleLbl="sibTrans2D1" presStyleCnt="4"/>
      <dgm:spPr/>
      <dgm:t>
        <a:bodyPr/>
        <a:lstStyle/>
        <a:p>
          <a:endParaRPr lang="zh-CN" altLang="en-US"/>
        </a:p>
      </dgm:t>
    </dgm:pt>
    <dgm:pt modelId="{C4FB0D29-6A54-430E-94D0-32C4D630C156}" type="pres">
      <dgm:prSet presAssocID="{377FD1E9-05CA-4674-ADF7-811108AE6F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D6C94E-A517-49CF-BCBB-7969ECA9F597}" type="pres">
      <dgm:prSet presAssocID="{377FD1E9-05CA-4674-ADF7-811108AE6F44}" presName="dummy"/>
      <dgm:spPr/>
      <dgm:t>
        <a:bodyPr/>
        <a:lstStyle/>
        <a:p/>
      </dgm:t>
    </dgm:pt>
    <dgm:pt modelId="{065820BA-13F5-4482-B7FC-1E6FEA243827}" type="pres">
      <dgm:prSet presAssocID="{FE8C36D7-96C6-4758-B774-381B769FE8E6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B9F6E93A-22C8-401D-A5E5-C1D27F628DA1}" type="pres">
      <dgm:prSet presAssocID="{7F0B1956-6AC8-403F-9008-BBA05C3874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F57525-C712-4FE7-9117-3D2F7E7430F2}" type="pres">
      <dgm:prSet presAssocID="{7F0B1956-6AC8-403F-9008-BBA05C387443}" presName="dummy"/>
      <dgm:spPr/>
      <dgm:t>
        <a:bodyPr/>
        <a:lstStyle/>
        <a:p/>
      </dgm:t>
    </dgm:pt>
    <dgm:pt modelId="{CE817119-E7DA-4CFA-B132-7DB2E3ED8470}" type="pres">
      <dgm:prSet presAssocID="{DF6B04EF-EECE-4A7F-803D-A9BA4080F15B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FAC41C26-B738-4D1F-A42F-E2780CC31236}" type="pres">
      <dgm:prSet presAssocID="{00951677-EC39-453A-A61D-8B35EBD8B9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0125A1-FDA0-4B9F-A1A2-B63CB7ACB4EF}" type="pres">
      <dgm:prSet presAssocID="{00951677-EC39-453A-A61D-8B35EBD8B9A4}" presName="dummy"/>
      <dgm:spPr/>
      <dgm:t>
        <a:bodyPr/>
        <a:lstStyle/>
        <a:p/>
      </dgm:t>
    </dgm:pt>
    <dgm:pt modelId="{0FE25CF9-53AE-4928-BC9F-5931421A2EA7}" type="pres">
      <dgm:prSet presAssocID="{F7841572-F142-4E0C-8AAF-A2BFFC268DF4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021E3F0D-078B-4D11-8908-F107E3DDBED9}" srcId="{5A00C3FA-70A3-4764-99F3-59F7B0AA6831}" destId="{2D6554D9-990D-4B90-90F1-8D795B28B7C6}" srcOrd="0" destOrd="0" parTransId="{795EC5F5-59C2-48B1-9CF3-03B69480546F}" sibTransId="{A74A63D1-CE5B-4769-B189-40D1444153D7}"/>
    <dgm:cxn modelId="{CEABAD56-638C-4964-9CB2-E8F756ABA02B}" srcId="{2D6554D9-990D-4B90-90F1-8D795B28B7C6}" destId="{0433E3F5-3C84-42EB-9057-7F52328D5D21}" srcOrd="0" destOrd="0" parTransId="{0F496804-3CB0-4BFA-9994-3580E5F8360A}" sibTransId="{784A6654-07F9-4CC7-A64D-23726285A086}"/>
    <dgm:cxn modelId="{106137A3-C404-4540-B159-87B4D5B48526}" srcId="{2D6554D9-990D-4B90-90F1-8D795B28B7C6}" destId="{377FD1E9-05CA-4674-ADF7-811108AE6F44}" srcOrd="1" destOrd="0" parTransId="{1450356D-E840-428A-98AF-683851C83C2F}" sibTransId="{FE8C36D7-96C6-4758-B774-381B769FE8E6}"/>
    <dgm:cxn modelId="{61E96090-70DA-4E1C-9ACE-E6F2D883EADE}" srcId="{2D6554D9-990D-4B90-90F1-8D795B28B7C6}" destId="{7F0B1956-6AC8-403F-9008-BBA05C387443}" srcOrd="2" destOrd="0" parTransId="{B131D2F8-3DC9-4850-B1D8-A0CCBE612B0D}" sibTransId="{DF6B04EF-EECE-4A7F-803D-A9BA4080F15B}"/>
    <dgm:cxn modelId="{BB2CCADC-2E90-4410-B923-F728E6EE5E88}" srcId="{2D6554D9-990D-4B90-90F1-8D795B28B7C6}" destId="{00951677-EC39-453A-A61D-8B35EBD8B9A4}" srcOrd="3" destOrd="0" parTransId="{4AB0647A-7D71-4550-89E5-B6758067F375}" sibTransId="{F7841572-F142-4E0C-8AAF-A2BFFC268DF4}"/>
    <dgm:cxn modelId="{831A1721-334F-4BA1-A720-E15D062A9307}" type="presOf" srcId="{5A00C3FA-70A3-4764-99F3-59F7B0AA6831}" destId="{E77D80FE-14B6-4BBC-A923-132F1C36C019}" srcOrd="0" destOrd="0" presId="urn:microsoft.com/office/officeart/2005/8/layout/radial6"/>
    <dgm:cxn modelId="{2574C579-EA0B-4793-B598-803045773388}" type="presParOf" srcId="{E77D80FE-14B6-4BBC-A923-132F1C36C019}" destId="{B5C3CB98-A587-470B-A7DB-AA94C013C2D4}" srcOrd="0" destOrd="0" presId="urn:microsoft.com/office/officeart/2005/8/layout/radial6"/>
    <dgm:cxn modelId="{DBD173E3-25BB-4254-9B8E-7135810A6018}" type="presOf" srcId="{2D6554D9-990D-4B90-90F1-8D795B28B7C6}" destId="{B5C3CB98-A587-470B-A7DB-AA94C013C2D4}" srcOrd="0" destOrd="0" presId="urn:microsoft.com/office/officeart/2005/8/layout/radial6"/>
    <dgm:cxn modelId="{E144307A-814B-4394-849E-7CA2816AAA81}" type="presParOf" srcId="{E77D80FE-14B6-4BBC-A923-132F1C36C019}" destId="{D35E2E73-D8F1-4EEA-83C4-15CA7F79F1BB}" srcOrd="1" destOrd="0" presId="urn:microsoft.com/office/officeart/2005/8/layout/radial6"/>
    <dgm:cxn modelId="{7E434F36-AC3B-487F-86C2-37D3BB4C9254}" type="presOf" srcId="{0433E3F5-3C84-42EB-9057-7F52328D5D21}" destId="{D35E2E73-D8F1-4EEA-83C4-15CA7F79F1BB}" srcOrd="0" destOrd="0" presId="urn:microsoft.com/office/officeart/2005/8/layout/radial6"/>
    <dgm:cxn modelId="{BFC407D2-67F5-4DC6-8BB0-A5D9098A7126}" type="presParOf" srcId="{E77D80FE-14B6-4BBC-A923-132F1C36C019}" destId="{D1412570-A0E5-4A97-BBA8-A7F514BDD6B9}" srcOrd="2" destOrd="0" presId="urn:microsoft.com/office/officeart/2005/8/layout/radial6"/>
    <dgm:cxn modelId="{E190575B-4FF4-4D70-B946-62EF756514B2}" type="presParOf" srcId="{E77D80FE-14B6-4BBC-A923-132F1C36C019}" destId="{F67BAA34-7574-48AA-BDAC-36158E796CDE}" srcOrd="3" destOrd="0" presId="urn:microsoft.com/office/officeart/2005/8/layout/radial6"/>
    <dgm:cxn modelId="{51CEE597-06E4-48FC-A216-2A01A95906BB}" type="presOf" srcId="{784A6654-07F9-4CC7-A64D-23726285A086}" destId="{F67BAA34-7574-48AA-BDAC-36158E796CDE}" srcOrd="0" destOrd="0" presId="urn:microsoft.com/office/officeart/2005/8/layout/radial6"/>
    <dgm:cxn modelId="{C8F62096-BB33-45C5-965C-B195145DD46D}" type="presParOf" srcId="{E77D80FE-14B6-4BBC-A923-132F1C36C019}" destId="{C4FB0D29-6A54-430E-94D0-32C4D630C156}" srcOrd="4" destOrd="0" presId="urn:microsoft.com/office/officeart/2005/8/layout/radial6"/>
    <dgm:cxn modelId="{8D1B24EC-E287-491F-A3D8-684F269D5CF1}" type="presOf" srcId="{377FD1E9-05CA-4674-ADF7-811108AE6F44}" destId="{C4FB0D29-6A54-430E-94D0-32C4D630C156}" srcOrd="0" destOrd="0" presId="urn:microsoft.com/office/officeart/2005/8/layout/radial6"/>
    <dgm:cxn modelId="{EED37CF9-D67A-4478-8DFC-6544CF9BFB0D}" type="presParOf" srcId="{E77D80FE-14B6-4BBC-A923-132F1C36C019}" destId="{AFD6C94E-A517-49CF-BCBB-7969ECA9F597}" srcOrd="5" destOrd="0" presId="urn:microsoft.com/office/officeart/2005/8/layout/radial6"/>
    <dgm:cxn modelId="{12945738-7B55-49BA-B636-9DFC6926C59B}" type="presParOf" srcId="{E77D80FE-14B6-4BBC-A923-132F1C36C019}" destId="{065820BA-13F5-4482-B7FC-1E6FEA243827}" srcOrd="6" destOrd="0" presId="urn:microsoft.com/office/officeart/2005/8/layout/radial6"/>
    <dgm:cxn modelId="{29A39CBE-B571-4EF9-8F46-5B4388809B0A}" type="presOf" srcId="{FE8C36D7-96C6-4758-B774-381B769FE8E6}" destId="{065820BA-13F5-4482-B7FC-1E6FEA243827}" srcOrd="0" destOrd="0" presId="urn:microsoft.com/office/officeart/2005/8/layout/radial6"/>
    <dgm:cxn modelId="{355D9CE0-CA70-4296-AFC2-ED46C9B4564F}" type="presParOf" srcId="{E77D80FE-14B6-4BBC-A923-132F1C36C019}" destId="{B9F6E93A-22C8-401D-A5E5-C1D27F628DA1}" srcOrd="7" destOrd="0" presId="urn:microsoft.com/office/officeart/2005/8/layout/radial6"/>
    <dgm:cxn modelId="{B60368C5-600D-476D-AE3B-53A8EEB00BDA}" type="presOf" srcId="{7F0B1956-6AC8-403F-9008-BBA05C387443}" destId="{B9F6E93A-22C8-401D-A5E5-C1D27F628DA1}" srcOrd="0" destOrd="0" presId="urn:microsoft.com/office/officeart/2005/8/layout/radial6"/>
    <dgm:cxn modelId="{FD738BF1-106F-4900-A83C-CCDAB6C03A85}" type="presParOf" srcId="{E77D80FE-14B6-4BBC-A923-132F1C36C019}" destId="{37F57525-C712-4FE7-9117-3D2F7E7430F2}" srcOrd="8" destOrd="0" presId="urn:microsoft.com/office/officeart/2005/8/layout/radial6"/>
    <dgm:cxn modelId="{5C265A1F-977D-4076-A690-FEACB58723EE}" type="presParOf" srcId="{E77D80FE-14B6-4BBC-A923-132F1C36C019}" destId="{CE817119-E7DA-4CFA-B132-7DB2E3ED8470}" srcOrd="9" destOrd="0" presId="urn:microsoft.com/office/officeart/2005/8/layout/radial6"/>
    <dgm:cxn modelId="{A823BFED-36E8-44B9-90BC-4B22DB42445A}" type="presOf" srcId="{DF6B04EF-EECE-4A7F-803D-A9BA4080F15B}" destId="{CE817119-E7DA-4CFA-B132-7DB2E3ED8470}" srcOrd="0" destOrd="0" presId="urn:microsoft.com/office/officeart/2005/8/layout/radial6"/>
    <dgm:cxn modelId="{0684229A-AC9A-4E9F-9060-7A5A59276DF0}" type="presParOf" srcId="{E77D80FE-14B6-4BBC-A923-132F1C36C019}" destId="{FAC41C26-B738-4D1F-A42F-E2780CC31236}" srcOrd="10" destOrd="0" presId="urn:microsoft.com/office/officeart/2005/8/layout/radial6"/>
    <dgm:cxn modelId="{5CD3CE9E-1594-44E8-A64E-CE5474AB4803}" type="presOf" srcId="{00951677-EC39-453A-A61D-8B35EBD8B9A4}" destId="{FAC41C26-B738-4D1F-A42F-E2780CC31236}" srcOrd="0" destOrd="0" presId="urn:microsoft.com/office/officeart/2005/8/layout/radial6"/>
    <dgm:cxn modelId="{AAF3507E-1C68-444B-8E30-843C31653B7D}" type="presParOf" srcId="{E77D80FE-14B6-4BBC-A923-132F1C36C019}" destId="{8C0125A1-FDA0-4B9F-A1A2-B63CB7ACB4EF}" srcOrd="11" destOrd="0" presId="urn:microsoft.com/office/officeart/2005/8/layout/radial6"/>
    <dgm:cxn modelId="{706568A1-DBEE-4817-8E92-9C4DA6A1FC88}" type="presParOf" srcId="{E77D80FE-14B6-4BBC-A923-132F1C36C019}" destId="{0FE25CF9-53AE-4928-BC9F-5931421A2EA7}" srcOrd="12" destOrd="0" presId="urn:microsoft.com/office/officeart/2005/8/layout/radial6"/>
    <dgm:cxn modelId="{02EC09C0-1B1E-4475-B1CA-D35DCCBD32CD}" type="presOf" srcId="{F7841572-F142-4E0C-8AAF-A2BFFC268DF4}" destId="{0FE25CF9-53AE-4928-BC9F-5931421A2EA7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8" name=""/>
      <dsp:cNvGrpSpPr/>
    </dsp:nvGrpSpPr>
    <dsp:grpSpPr/>
    <dsp:sp modelId="{0FE25CF9-53AE-4928-BC9F-5931421A2EA7}">
      <dsp:nvSpPr>
        <dsp:cNvPr id="79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CE817119-E7DA-4CFA-B132-7DB2E3ED8470}">
      <dsp:nvSpPr>
        <dsp:cNvPr id="80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065820BA-13F5-4482-B7FC-1E6FEA243827}">
      <dsp:nvSpPr>
        <dsp:cNvPr id="81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F67BAA34-7574-48AA-BDAC-36158E796CDE}">
      <dsp:nvSpPr>
        <dsp:cNvPr id="82" name=""/>
        <dsp:cNvSpPr/>
      </dsp:nvSpPr>
      <dsp:spPr>
        <a:xfrm>
          <a:off x="1347616" y="467253"/>
          <a:ext cx="3114267" cy="3114267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B5C3CB98-A587-470B-A7DB-AA94C013C2D4}">
      <dsp:nvSpPr>
        <dsp:cNvPr id="83" name=""/>
        <dsp:cNvSpPr/>
      </dsp:nvSpPr>
      <dsp:spPr>
        <a:xfrm>
          <a:off x="2188491" y="1308127"/>
          <a:ext cx="1432518" cy="14325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技巧</a:t>
          </a:r>
          <a:endParaRPr lang="zh-CN" altLang="en-US" sz="3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98278" y="1517914"/>
        <a:ext cx="1012943" cy="1012943"/>
      </dsp:txXfrm>
    </dsp:sp>
    <dsp:sp modelId="{D35E2E73-D8F1-4EEA-83C4-15CA7F79F1BB}">
      <dsp:nvSpPr>
        <dsp:cNvPr id="84" name=""/>
        <dsp:cNvSpPr/>
      </dsp:nvSpPr>
      <dsp:spPr>
        <a:xfrm>
          <a:off x="2403369" y="1971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清除原因</a:t>
          </a: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0220" y="148822"/>
        <a:ext cx="709060" cy="709060"/>
      </dsp:txXfrm>
    </dsp:sp>
    <dsp:sp modelId="{C4FB0D29-6A54-430E-94D0-32C4D630C156}">
      <dsp:nvSpPr>
        <dsp:cNvPr id="85" name=""/>
        <dsp:cNvSpPr/>
      </dsp:nvSpPr>
      <dsp:spPr>
        <a:xfrm>
          <a:off x="3924403" y="1523005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增加资源</a:t>
          </a: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071254" y="1669856"/>
        <a:ext cx="709060" cy="709060"/>
      </dsp:txXfrm>
    </dsp:sp>
    <dsp:sp modelId="{B9F6E93A-22C8-401D-A5E5-C1D27F628DA1}">
      <dsp:nvSpPr>
        <dsp:cNvPr id="86" name=""/>
        <dsp:cNvSpPr/>
      </dsp:nvSpPr>
      <dsp:spPr>
        <a:xfrm>
          <a:off x="2403369" y="3044039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重新组织生活</a:t>
          </a: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0220" y="3190890"/>
        <a:ext cx="709060" cy="709060"/>
      </dsp:txXfrm>
    </dsp:sp>
    <dsp:sp modelId="{FAC41C26-B738-4D1F-A42F-E2780CC31236}">
      <dsp:nvSpPr>
        <dsp:cNvPr id="87" name=""/>
        <dsp:cNvSpPr/>
      </dsp:nvSpPr>
      <dsp:spPr>
        <a:xfrm>
          <a:off x="882334" y="1523005"/>
          <a:ext cx="1002762" cy="1002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避开压力源</a:t>
          </a:r>
          <a:endParaRPr lang="zh-CN" altLang="en-US" sz="1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29185" y="1669856"/>
        <a:ext cx="709060" cy="709060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1CE5B-131B-4A10-8FF0-02F8B8F9CE18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5AB6D-B2E0-4BBF-9268-8391455CA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751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949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516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8860278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806828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674240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8119990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32733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06753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245922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615079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1938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250419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813545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693843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21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Relationship Id="rId7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1.xml" Type="http://schemas.openxmlformats.org/officeDocument/2006/relationships/notesSlide"/><Relationship Id="rId4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 20"/>
          <p:cNvSpPr/>
          <p:nvPr/>
        </p:nvSpPr>
        <p:spPr>
          <a:xfrm>
            <a:off x="0" y="0"/>
            <a:ext cx="12192000" cy="4673633"/>
          </a:xfrm>
          <a:custGeom>
            <a:gdLst>
              <a:gd fmla="*/ 12192000 w 12192000" name="connsiteX0"/>
              <a:gd fmla="*/ 572992 h 4673633" name="connsiteY0"/>
              <a:gd fmla="*/ 12192000 w 12192000" name="connsiteX1"/>
              <a:gd fmla="*/ 2969099 h 4673633" name="connsiteY1"/>
              <a:gd fmla="*/ 12181367 w 12192000" name="connsiteX2"/>
              <a:gd fmla="*/ 2967247 h 4673633" name="connsiteY2"/>
              <a:gd fmla="*/ 0 w 12192000" name="connsiteX3"/>
              <a:gd fmla="*/ 0 h 4673633" name="connsiteY3"/>
              <a:gd fmla="*/ 12192000 w 12192000" name="connsiteX4"/>
              <a:gd fmla="*/ 0 h 4673633" name="connsiteY4"/>
              <a:gd fmla="*/ 12192000 w 12192000" name="connsiteX5"/>
              <a:gd fmla="*/ 572747 h 4673633" name="connsiteY5"/>
              <a:gd fmla="*/ 7854058 w 12192000" name="connsiteX6"/>
              <a:gd fmla="*/ 4204020 h 4673633" name="connsiteY6"/>
              <a:gd fmla="*/ 5775667 w 12192000" name="connsiteX7"/>
              <a:gd fmla="*/ 4607273 h 4673633" name="connsiteY7"/>
              <a:gd fmla="*/ 5261309 w 12192000" name="connsiteX8"/>
              <a:gd fmla="*/ 4380062 h 4673633" name="connsiteY8"/>
              <a:gd fmla="*/ 5261590 w 12192000" name="connsiteX9"/>
              <a:gd fmla="*/ 4377913 h 4673633" name="connsiteY9"/>
              <a:gd fmla="*/ 7223 w 12192000" name="connsiteX10"/>
              <a:gd fmla="*/ 3356991 h 4673633" name="connsiteY10"/>
              <a:gd fmla="*/ 2677270 w 12192000" name="connsiteX11"/>
              <a:gd fmla="*/ 4673633 h 4673633" name="connsiteY11"/>
              <a:gd fmla="*/ 0 w 12192000" name="connsiteX12"/>
              <a:gd fmla="*/ 4673633 h 467363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4673633" w="12192000">
                <a:moveTo>
                  <a:pt x="12192000" y="572992"/>
                </a:moveTo>
                <a:lnTo>
                  <a:pt x="12192000" y="2969099"/>
                </a:lnTo>
                <a:lnTo>
                  <a:pt x="12181367" y="29672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72747"/>
                </a:lnTo>
                <a:lnTo>
                  <a:pt x="7854058" y="4204020"/>
                </a:lnTo>
                <a:lnTo>
                  <a:pt x="5775667" y="4607273"/>
                </a:lnTo>
                <a:lnTo>
                  <a:pt x="5261309" y="4380062"/>
                </a:lnTo>
                <a:lnTo>
                  <a:pt x="5261590" y="4377913"/>
                </a:lnTo>
                <a:lnTo>
                  <a:pt x="7223" y="3356991"/>
                </a:lnTo>
                <a:lnTo>
                  <a:pt x="2677270" y="4673633"/>
                </a:lnTo>
                <a:lnTo>
                  <a:pt x="0" y="467363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1668524" y="3248579"/>
            <a:ext cx="623392" cy="396044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5400000">
            <a:off x="1098765" y="2215202"/>
            <a:ext cx="1817994" cy="4015525"/>
          </a:xfrm>
          <a:custGeom>
            <a:gdLst>
              <a:gd fmla="*/ 0 w 1817994" name="connsiteX0"/>
              <a:gd fmla="*/ 4015525 h 4015525" name="connsiteY0"/>
              <a:gd fmla="*/ 1817994 w 1817994" name="connsiteX1"/>
              <a:gd fmla="*/ 0 h 4015525" name="connsiteY1"/>
              <a:gd fmla="*/ 1487488 w 1817994" name="connsiteX2"/>
              <a:gd fmla="*/ 4015525 h 4015525" name="connsiteY2"/>
              <a:gd fmla="*/ 0 w 1817994" name="connsiteX3"/>
              <a:gd fmla="*/ 4015525 h 40155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15525" w="1817993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gradFill>
            <a:gsLst>
              <a:gs pos="0">
                <a:srgbClr val="F19D55">
                  <a:alpha val="43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3399791">
            <a:off x="7786460" y="-172931"/>
            <a:ext cx="1245770" cy="6739526"/>
          </a:xfrm>
          <a:custGeom>
            <a:gdLst>
              <a:gd fmla="*/ 0 w 1245770" name="connsiteX0"/>
              <a:gd fmla="*/ 6164005 h 6164005" name="connsiteY0"/>
              <a:gd fmla="*/ 582850 w 1245770" name="connsiteX1"/>
              <a:gd fmla="*/ 0 h 6164005" name="connsiteY1"/>
              <a:gd fmla="*/ 1245770 w 1245770" name="connsiteX2"/>
              <a:gd fmla="*/ 5120729 h 6164005" name="connsiteY2"/>
              <a:gd fmla="*/ 0 w 1245770" name="connsiteX3"/>
              <a:gd fmla="*/ 6164005 h 61640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164005" w="1245770">
                <a:moveTo>
                  <a:pt x="0" y="6164005"/>
                </a:moveTo>
                <a:lnTo>
                  <a:pt x="582850" y="0"/>
                </a:lnTo>
                <a:lnTo>
                  <a:pt x="1245770" y="5120729"/>
                </a:lnTo>
                <a:lnTo>
                  <a:pt x="0" y="6164005"/>
                </a:lnTo>
                <a:close/>
              </a:path>
            </a:pathLst>
          </a:custGeom>
          <a:solidFill>
            <a:srgbClr val="23222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>
            <a:off x="5051027" y="4352913"/>
            <a:ext cx="727234" cy="1487723"/>
          </a:xfrm>
          <a:custGeom>
            <a:gdLst>
              <a:gd fmla="*/ 0 w 727234" name="connsiteX0"/>
              <a:gd fmla="*/ 1490686 h 1490686" name="connsiteY0"/>
              <a:gd fmla="*/ 203301 w 727234" name="connsiteX1"/>
              <a:gd fmla="*/ 0 h 1490686" name="connsiteY1"/>
              <a:gd fmla="*/ 727234 w 727234" name="connsiteX2"/>
              <a:gd fmla="*/ 231902 h 1490686" name="connsiteY2"/>
              <a:gd fmla="*/ 0 w 727234" name="connsiteX3"/>
              <a:gd fmla="*/ 1490686 h 149068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90686" w="727234">
                <a:moveTo>
                  <a:pt x="0" y="1490686"/>
                </a:moveTo>
                <a:lnTo>
                  <a:pt x="203301" y="0"/>
                </a:lnTo>
                <a:lnTo>
                  <a:pt x="727234" y="231902"/>
                </a:lnTo>
                <a:lnTo>
                  <a:pt x="0" y="149068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 flipH="1" rot="16200000">
            <a:off x="10446958" y="2539738"/>
            <a:ext cx="937341" cy="2552744"/>
          </a:xfrm>
          <a:custGeom>
            <a:gdLst>
              <a:gd fmla="*/ 0 w 937341" name="connsiteX0"/>
              <a:gd fmla="*/ 2552744 h 2552744" name="connsiteY0"/>
              <a:gd fmla="*/ 937341 w 937341" name="connsiteX1"/>
              <a:gd fmla="*/ 0 h 2552744" name="connsiteY1"/>
              <a:gd fmla="*/ 623392 w 937341" name="connsiteX2"/>
              <a:gd fmla="*/ 2552744 h 2552744" name="connsiteY2"/>
              <a:gd fmla="*/ 0 w 937341" name="connsiteX3"/>
              <a:gd fmla="*/ 2552744 h 25527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52744" w="937341">
                <a:moveTo>
                  <a:pt x="0" y="2552744"/>
                </a:moveTo>
                <a:lnTo>
                  <a:pt x="937341" y="0"/>
                </a:lnTo>
                <a:lnTo>
                  <a:pt x="623392" y="2552744"/>
                </a:lnTo>
                <a:lnTo>
                  <a:pt x="0" y="255274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flipH="1" rot="16200000">
            <a:off x="7486423" y="134810"/>
            <a:ext cx="4300756" cy="5134462"/>
          </a:xfrm>
          <a:custGeom>
            <a:gdLst>
              <a:gd fmla="*/ 0 w 4300756" name="connsiteX0"/>
              <a:gd fmla="*/ 5134462 h 5134462" name="connsiteY0"/>
              <a:gd fmla="*/ 2713555 w 4300756" name="connsiteX1"/>
              <a:gd fmla="*/ 5134462 h 5134462" name="connsiteY1"/>
              <a:gd fmla="*/ 4300756 w 4300756" name="connsiteX2"/>
              <a:gd fmla="*/ 0 h 513446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34462" w="4300756">
                <a:moveTo>
                  <a:pt x="0" y="5134462"/>
                </a:moveTo>
                <a:lnTo>
                  <a:pt x="2713555" y="5134462"/>
                </a:lnTo>
                <a:lnTo>
                  <a:pt x="4300756" y="0"/>
                </a:lnTo>
                <a:close/>
              </a:path>
            </a:pathLst>
          </a:custGeom>
          <a:gradFill>
            <a:gsLst>
              <a:gs pos="0">
                <a:srgbClr val="F19D55">
                  <a:alpha val="52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5"/>
          <p:cNvSpPr/>
          <p:nvPr/>
        </p:nvSpPr>
        <p:spPr>
          <a:xfrm>
            <a:off x="5038995" y="3470374"/>
            <a:ext cx="6472279" cy="2358388"/>
          </a:xfrm>
          <a:custGeom>
            <a:gdLst>
              <a:gd fmla="*/ 0 w 6356138" name="connsiteX0"/>
              <a:gd fmla="*/ 2305893 h 2305893" name="connsiteY0"/>
              <a:gd fmla="*/ 710265 w 6356138" name="connsiteX1"/>
              <a:gd fmla="*/ 1090611 h 2305893" name="connsiteY1"/>
              <a:gd fmla="*/ 6356138 w 6356138" name="connsiteX2"/>
              <a:gd fmla="*/ 0 h 2305893" name="connsiteY2"/>
              <a:gd fmla="*/ 0 w 6356138" name="connsiteX3"/>
              <a:gd fmla="*/ 2305893 h 230589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05893" w="6356138">
                <a:moveTo>
                  <a:pt x="0" y="2305893"/>
                </a:moveTo>
                <a:lnTo>
                  <a:pt x="710265" y="1090611"/>
                </a:lnTo>
                <a:lnTo>
                  <a:pt x="6356138" y="0"/>
                </a:lnTo>
                <a:lnTo>
                  <a:pt x="0" y="2305893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1860233" y="1235237"/>
            <a:ext cx="847153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60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压力与情绪管理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52008" y="2174925"/>
            <a:ext cx="82879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2200" sz="28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SLOGANGOESHERE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00505" y="2835479"/>
            <a:ext cx="77909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      日期：202X.12.30</a:t>
            </a:r>
          </a:p>
        </p:txBody>
      </p:sp>
      <p:sp>
        <p:nvSpPr>
          <p:cNvPr id="15" name="等腰三角形 13"/>
          <p:cNvSpPr/>
          <p:nvPr/>
        </p:nvSpPr>
        <p:spPr>
          <a:xfrm rot="16647328">
            <a:off x="1628904" y="1909635"/>
            <a:ext cx="1817994" cy="5342416"/>
          </a:xfrm>
          <a:custGeom>
            <a:gdLst>
              <a:gd fmla="*/ 0 w 1817994" name="connsiteX0"/>
              <a:gd fmla="*/ 4015525 h 4015525" name="connsiteY0"/>
              <a:gd fmla="*/ 1817994 w 1817994" name="connsiteX1"/>
              <a:gd fmla="*/ 0 h 4015525" name="connsiteY1"/>
              <a:gd fmla="*/ 1487488 w 1817994" name="connsiteX2"/>
              <a:gd fmla="*/ 4015525 h 4015525" name="connsiteY2"/>
              <a:gd fmla="*/ 0 w 1817994" name="connsiteX3"/>
              <a:gd fmla="*/ 4015525 h 40155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15525" w="1817993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19337" y="136163"/>
            <a:ext cx="936104" cy="822960"/>
          </a:xfrm>
          <a:prstGeom prst="rect">
            <a:avLst/>
          </a:prstGeom>
          <a:noFill/>
          <a:ln>
            <a:solidFill>
              <a:srgbClr val="FF7602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400" sz="2400">
                <a:solidFill>
                  <a:srgbClr val="F2A2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</a:t>
            </a:r>
          </a:p>
          <a:p>
            <a:pPr algn="ctr"/>
            <a:r>
              <a:rPr altLang="en-US" b="1" lang="zh-CN" smtClean="0" spc="400" sz="2400">
                <a:solidFill>
                  <a:srgbClr val="F2A2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249309" y="2667337"/>
            <a:ext cx="2870900" cy="41302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9336" y="5738704"/>
            <a:ext cx="475252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压力，</a:t>
            </a:r>
          </a:p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不是有人比你努力，</a:t>
            </a:r>
          </a:p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而是比你牛逼的人依然比你还努力</a:t>
            </a:r>
          </a:p>
        </p:txBody>
      </p:sp>
    </p:spTree>
    <p:extLst>
      <p:ext uri="{BB962C8B-B14F-4D97-AF65-F5344CB8AC3E}">
        <p14:creationId val="419467319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13"/>
      <p:bldP grpId="0" spid="14"/>
      <p:bldP grpId="0" spid="23"/>
      <p:bldP grpId="0" spid="16"/>
      <p:bldP grpId="0" spid="18"/>
      <p:bldP grpId="0" spid="22"/>
      <p:bldP grpId="0" spid="17"/>
      <p:bldP grpId="0" spid="24"/>
      <p:bldP grpId="0" spid="25"/>
      <p:bldP grpId="0" spid="26"/>
      <p:bldP grpId="0" spid="15"/>
      <p:bldP grpId="0" spid="19"/>
      <p:bldP grpId="0" spid="2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60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避开压力源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2473698310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íṡľiḍê"/>
          <p:cNvGrpSpPr/>
          <p:nvPr/>
        </p:nvGrpSpPr>
        <p:grpSpPr>
          <a:xfrm>
            <a:off x="916681" y="3943134"/>
            <a:ext cx="2865638" cy="2203666"/>
            <a:chOff x="673100" y="3943134"/>
            <a:chExt cx="2865638" cy="2203666"/>
          </a:xfrm>
        </p:grpSpPr>
        <p:sp>
          <p:nvSpPr>
            <p:cNvPr id="18" name="íŝľïḑè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压力太多</a:t>
              </a:r>
            </a:p>
          </p:txBody>
        </p:sp>
        <p:sp>
          <p:nvSpPr>
            <p:cNvPr id="19" name="íŝľiḍé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要求&lt;处理能力</a:t>
              </a:r>
            </a:p>
          </p:txBody>
        </p:sp>
        <p:sp>
          <p:nvSpPr>
            <p:cNvPr id="20" name="iSḷïḋê">
              <a:extLst>
                <a:ext uri="{FF2B5EF4-FFF2-40B4-BE49-F238E27FC236}">
                  <a16:creationId xmlns:a16="http://schemas.microsoft.com/office/drawing/2014/main" id="{F46901F0-781A-45B8-8479-866DBDE17DE0}"/>
                </a:ext>
              </a:extLst>
            </p:cNvPr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anchor="ctr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7" name="íṡľíḑè"/>
          <p:cNvGrpSpPr/>
          <p:nvPr/>
        </p:nvGrpSpPr>
        <p:grpSpPr>
          <a:xfrm>
            <a:off x="4663181" y="3943134"/>
            <a:ext cx="2865638" cy="2203666"/>
            <a:chOff x="673100" y="3943134"/>
            <a:chExt cx="2865638" cy="2203666"/>
          </a:xfrm>
        </p:grpSpPr>
        <p:sp>
          <p:nvSpPr>
            <p:cNvPr id="15" name="íşļïḍe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压力与能力平衡</a:t>
              </a:r>
            </a:p>
          </p:txBody>
        </p:sp>
        <p:sp>
          <p:nvSpPr>
            <p:cNvPr id="16" name="íş1ïḍe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要求=处理能力</a:t>
              </a:r>
            </a:p>
          </p:txBody>
        </p:sp>
        <p:sp>
          <p:nvSpPr>
            <p:cNvPr id="17" name="îṥlîḑè">
              <a:extLst>
                <a:ext uri="{FF2B5EF4-FFF2-40B4-BE49-F238E27FC236}">
                  <a16:creationId xmlns:a16="http://schemas.microsoft.com/office/drawing/2014/main" id="{F46901F0-781A-45B8-8479-866DBDE17DE0}"/>
                </a:ext>
              </a:extLst>
            </p:cNvPr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anchor="ctr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accent1"/>
                  </a:solidFill>
                </a:defRPr>
              </a:lvl1pPr>
            </a:lstStyle>
            <a:p>
              <a:r>
                <a:rPr altLang="zh-CN" lang="en-US" smtClean="0"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grpSp>
        <p:nvGrpSpPr>
          <p:cNvPr id="8" name="ïślîḑé"/>
          <p:cNvGrpSpPr/>
          <p:nvPr/>
        </p:nvGrpSpPr>
        <p:grpSpPr>
          <a:xfrm>
            <a:off x="8409681" y="3943134"/>
            <a:ext cx="2865638" cy="2203666"/>
            <a:chOff x="673100" y="3943134"/>
            <a:chExt cx="2865638" cy="2203666"/>
          </a:xfrm>
        </p:grpSpPr>
        <p:sp>
          <p:nvSpPr>
            <p:cNvPr id="12" name="iṧ1iḓê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673100" y="3943134"/>
              <a:ext cx="2865638" cy="54888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压力太少</a:t>
              </a:r>
            </a:p>
          </p:txBody>
        </p:sp>
        <p:sp>
          <p:nvSpPr>
            <p:cNvPr id="13" name="íšlîḓe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673100" y="4984376"/>
              <a:ext cx="2865638" cy="116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mtClean="0" sz="1400">
                  <a:latin charset="-122" panose="020b0503020204020204" pitchFamily="34" typeface="微软雅黑"/>
                  <a:ea charset="-122" panose="020b0503020204020204" pitchFamily="34" typeface="微软雅黑"/>
                </a:rPr>
                <a:t>要求&gt;处理能力</a:t>
              </a:r>
            </a:p>
          </p:txBody>
        </p:sp>
        <p:sp>
          <p:nvSpPr>
            <p:cNvPr id="14" name="îS1íḓé">
              <a:extLst>
                <a:ext uri="{FF2B5EF4-FFF2-40B4-BE49-F238E27FC236}">
                  <a16:creationId xmlns:a16="http://schemas.microsoft.com/office/drawing/2014/main" id="{F46901F0-781A-45B8-8479-866DBDE17DE0}"/>
                </a:ext>
              </a:extLst>
            </p:cNvPr>
            <p:cNvSpPr txBox="1"/>
            <p:nvPr/>
          </p:nvSpPr>
          <p:spPr>
            <a:xfrm>
              <a:off x="673100" y="4530575"/>
              <a:ext cx="2865638" cy="415243"/>
            </a:xfrm>
            <a:prstGeom prst="rect">
              <a:avLst/>
            </a:prstGeom>
          </p:spPr>
          <p:txBody>
            <a:bodyPr anchor="ctr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altLang="zh-CN" lang="en-US" smtClean="0" sz="1600">
                  <a:solidFill>
                    <a:schemeClr val="accent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>
            <a:off x="4222750" y="4011505"/>
            <a:ext cx="0" cy="2066925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969250" y="4011505"/>
            <a:ext cx="0" cy="2066925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0" y="1028701"/>
            <a:ext cx="12192000" cy="2590800"/>
            <a:chOff x="0" y="1028701"/>
            <a:chExt cx="12192000" cy="2590800"/>
          </a:xfrm>
        </p:grpSpPr>
        <p:sp>
          <p:nvSpPr>
            <p:cNvPr id="5" name="ïṡliḑé"/>
            <p:cNvSpPr/>
            <p:nvPr/>
          </p:nvSpPr>
          <p:spPr>
            <a:xfrm>
              <a:off x="7969250" y="1028701"/>
              <a:ext cx="4222750" cy="2590800"/>
            </a:xfrm>
            <a:prstGeom prst="rect">
              <a:avLst/>
            </a:prstGeom>
            <a:solidFill>
              <a:srgbClr val="333333"/>
            </a:solidFill>
            <a:ln w="3175">
              <a:noFill/>
              <a:prstDash val="sysDash"/>
              <a:miter lim="800000"/>
            </a:ln>
            <a:effectLst>
              <a:outerShdw algn="t" dir="5400000" dist="38100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</a:defRPr>
              </a:lvl9pPr>
            </a:lstStyle>
            <a:p>
              <a:pPr algn="ctr"/>
              <a:endParaRPr altLang="en-US" lang="zh-CN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0" y="1028701"/>
              <a:ext cx="7969250" cy="2590800"/>
              <a:chOff x="0" y="1028701"/>
              <a:chExt cx="7969250" cy="2590800"/>
            </a:xfrm>
          </p:grpSpPr>
          <p:sp>
            <p:nvSpPr>
              <p:cNvPr id="4" name="ïṣlïdè"/>
              <p:cNvSpPr/>
              <p:nvPr/>
            </p:nvSpPr>
            <p:spPr>
              <a:xfrm>
                <a:off x="0" y="1028701"/>
                <a:ext cx="7969250" cy="2590800"/>
              </a:xfrm>
              <a:prstGeom prst="rect">
                <a:avLst/>
              </a:prstGeom>
              <a:ln>
                <a:noFill/>
              </a:ln>
              <a:effectLst>
                <a:outerShdw algn="t" dir="5400000" dist="38100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11" name="iṩľíḍé">
                <a:extLst>
                  <a:ext uri="{FF2B5EF4-FFF2-40B4-BE49-F238E27FC236}">
                    <a16:creationId xmlns:a16="http://schemas.microsoft.com/office/drawing/2014/main" id="{F71784BE-1591-4F48-BDD6-1D22D409CF79}"/>
                  </a:ext>
                </a:extLst>
              </p:cNvPr>
              <p:cNvSpPr txBox="1"/>
              <p:nvPr/>
            </p:nvSpPr>
            <p:spPr>
              <a:xfrm>
                <a:off x="691604" y="1449597"/>
                <a:ext cx="6515075" cy="14470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就是使用各种方法平衡要求与处理能力，将消极性压力转化为积极性压力，从而使自我身心放松，保持健康生活及工作状态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什么是压力管理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94391" y="1028700"/>
            <a:ext cx="2697609" cy="2590801"/>
          </a:xfrm>
          <a:prstGeom prst="rect">
            <a:avLst/>
          </a:prstGeom>
        </p:spPr>
      </p:pic>
    </p:spTree>
    <p:extLst>
      <p:ext uri="{BB962C8B-B14F-4D97-AF65-F5344CB8AC3E}">
        <p14:creationId val="332175705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什么是压力管理</a:t>
            </a:r>
          </a:p>
        </p:txBody>
      </p:sp>
      <p:grpSp>
        <p:nvGrpSpPr>
          <p:cNvPr id="24" name="ï$ḻîḑe">
            <a:extLst>
              <a:ext uri="{FF2B5EF4-FFF2-40B4-BE49-F238E27FC236}">
                <a16:creationId xmlns:a16="http://schemas.microsoft.com/office/drawing/2014/main" id="{A6B96505-1AF7-427D-8A10-5D80574EB34C}"/>
              </a:ext>
            </a:extLst>
          </p:cNvPr>
          <p:cNvGrpSpPr/>
          <p:nvPr/>
        </p:nvGrpSpPr>
        <p:grpSpPr>
          <a:xfrm flipH="1">
            <a:off x="9841854" y="1601740"/>
            <a:ext cx="1389524" cy="2166243"/>
            <a:chOff x="784666" y="1317270"/>
            <a:chExt cx="1972568" cy="3075192"/>
          </a:xfrm>
        </p:grpSpPr>
        <p:sp>
          <p:nvSpPr>
            <p:cNvPr id="81" name="iṣḷíḍê">
              <a:extLst>
                <a:ext uri="{FF2B5EF4-FFF2-40B4-BE49-F238E27FC236}">
                  <a16:creationId xmlns:a16="http://schemas.microsoft.com/office/drawing/2014/main" id="{69BE55A5-7565-4D4A-89B6-E4F506C54824}"/>
                </a:ext>
              </a:extLst>
            </p:cNvPr>
            <p:cNvSpPr/>
            <p:nvPr/>
          </p:nvSpPr>
          <p:spPr>
            <a:xfrm flipH="1" rot="21017926">
              <a:off x="2013873" y="2809329"/>
              <a:ext cx="68023" cy="1322336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2" name="îšḻíḓe">
              <a:extLst>
                <a:ext uri="{FF2B5EF4-FFF2-40B4-BE49-F238E27FC236}">
                  <a16:creationId xmlns:a16="http://schemas.microsoft.com/office/drawing/2014/main" id="{A884D9B3-DCA8-4CBC-B193-9F5502BB1016}"/>
                </a:ext>
              </a:extLst>
            </p:cNvPr>
            <p:cNvSpPr/>
            <p:nvPr/>
          </p:nvSpPr>
          <p:spPr>
            <a:xfrm rot="582074">
              <a:off x="1309794" y="3070126"/>
              <a:ext cx="68023" cy="1322336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3" name="ís1ïdé">
              <a:extLst>
                <a:ext uri="{FF2B5EF4-FFF2-40B4-BE49-F238E27FC236}">
                  <a16:creationId xmlns:a16="http://schemas.microsoft.com/office/drawing/2014/main" id="{F8367799-BC06-4055-B303-A49F8D3C34B0}"/>
                </a:ext>
              </a:extLst>
            </p:cNvPr>
            <p:cNvSpPr/>
            <p:nvPr/>
          </p:nvSpPr>
          <p:spPr>
            <a:xfrm>
              <a:off x="784666" y="1317270"/>
              <a:ext cx="1972568" cy="257252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4" name="îsļïḍè">
              <a:extLst>
                <a:ext uri="{FF2B5EF4-FFF2-40B4-BE49-F238E27FC236}">
                  <a16:creationId xmlns:a16="http://schemas.microsoft.com/office/drawing/2014/main" id="{9DC30581-0252-4E8C-9516-6B441A3A7847}"/>
                </a:ext>
              </a:extLst>
            </p:cNvPr>
            <p:cNvSpPr/>
            <p:nvPr/>
          </p:nvSpPr>
          <p:spPr>
            <a:xfrm>
              <a:off x="987087" y="1546539"/>
              <a:ext cx="1620970" cy="211399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ïṣlîḑè">
              <a:extLst>
                <a:ext uri="{FF2B5EF4-FFF2-40B4-BE49-F238E27FC236}">
                  <a16:creationId xmlns:a16="http://schemas.microsoft.com/office/drawing/2014/main" id="{0E4621A3-5250-439C-8043-8D169E75FCA6}"/>
                </a:ext>
              </a:extLst>
            </p:cNvPr>
            <p:cNvSpPr/>
            <p:nvPr/>
          </p:nvSpPr>
          <p:spPr>
            <a:xfrm>
              <a:off x="1190759" y="1778151"/>
              <a:ext cx="1265778" cy="165076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îṩľïḑè">
              <a:extLst>
                <a:ext uri="{FF2B5EF4-FFF2-40B4-BE49-F238E27FC236}">
                  <a16:creationId xmlns:a16="http://schemas.microsoft.com/office/drawing/2014/main" id="{BA8E3B10-F20D-4153-9979-0EAA68EAFBD6}"/>
                </a:ext>
              </a:extLst>
            </p:cNvPr>
            <p:cNvSpPr/>
            <p:nvPr/>
          </p:nvSpPr>
          <p:spPr>
            <a:xfrm>
              <a:off x="1370207" y="1980623"/>
              <a:ext cx="955274" cy="12458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îṩliḋè">
              <a:extLst>
                <a:ext uri="{FF2B5EF4-FFF2-40B4-BE49-F238E27FC236}">
                  <a16:creationId xmlns:a16="http://schemas.microsoft.com/office/drawing/2014/main" id="{8201A34C-6F57-4CCC-8A00-965FBA89822B}"/>
                </a:ext>
              </a:extLst>
            </p:cNvPr>
            <p:cNvSpPr/>
            <p:nvPr/>
          </p:nvSpPr>
          <p:spPr>
            <a:xfrm>
              <a:off x="1526661" y="2151020"/>
              <a:ext cx="693959" cy="90502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8" name="iṥļïďè">
              <a:extLst>
                <a:ext uri="{FF2B5EF4-FFF2-40B4-BE49-F238E27FC236}">
                  <a16:creationId xmlns:a16="http://schemas.microsoft.com/office/drawing/2014/main" id="{2621F953-03BF-4F05-9DC4-F953463846B2}"/>
                </a:ext>
              </a:extLst>
            </p:cNvPr>
            <p:cNvSpPr/>
            <p:nvPr/>
          </p:nvSpPr>
          <p:spPr>
            <a:xfrm>
              <a:off x="1658212" y="2298067"/>
              <a:ext cx="468453" cy="61093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9" name="î$1íḑè">
              <a:extLst>
                <a:ext uri="{FF2B5EF4-FFF2-40B4-BE49-F238E27FC236}">
                  <a16:creationId xmlns:a16="http://schemas.microsoft.com/office/drawing/2014/main" id="{4A42EFC8-92AF-41B9-8D97-3130EB5BA8AA}"/>
                </a:ext>
              </a:extLst>
            </p:cNvPr>
            <p:cNvSpPr/>
            <p:nvPr/>
          </p:nvSpPr>
          <p:spPr>
            <a:xfrm>
              <a:off x="1792046" y="2448845"/>
              <a:ext cx="237225" cy="3093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</p:grpSp>
      <p:grpSp>
        <p:nvGrpSpPr>
          <p:cNvPr id="25" name="íś1iḋé">
            <a:extLst>
              <a:ext uri="{FF2B5EF4-FFF2-40B4-BE49-F238E27FC236}">
                <a16:creationId xmlns:a16="http://schemas.microsoft.com/office/drawing/2014/main" id="{D75FB0BD-2A9A-4A1E-8328-496B2D97DA20}"/>
              </a:ext>
            </a:extLst>
          </p:cNvPr>
          <p:cNvGrpSpPr/>
          <p:nvPr/>
        </p:nvGrpSpPr>
        <p:grpSpPr>
          <a:xfrm flipH="1">
            <a:off x="767508" y="5323788"/>
            <a:ext cx="2172375" cy="517059"/>
            <a:chOff x="3866477" y="2100617"/>
            <a:chExt cx="2455465" cy="584445"/>
          </a:xfrm>
        </p:grpSpPr>
        <p:sp>
          <p:nvSpPr>
            <p:cNvPr id="72" name="ïślíḓê">
              <a:extLst>
                <a:ext uri="{FF2B5EF4-FFF2-40B4-BE49-F238E27FC236}">
                  <a16:creationId xmlns:a16="http://schemas.microsoft.com/office/drawing/2014/main" id="{9B20F9D6-2808-4645-999A-7147C4FB79B0}"/>
                </a:ext>
              </a:extLst>
            </p:cNvPr>
            <p:cNvSpPr/>
            <p:nvPr/>
          </p:nvSpPr>
          <p:spPr>
            <a:xfrm rot="5400000">
              <a:off x="5329610" y="1468822"/>
              <a:ext cx="44388" cy="1793289"/>
            </a:xfrm>
            <a:custGeom>
              <a:gdLst>
                <a:gd fmla="*/ 44388 w 44388" name="connsiteX0"/>
                <a:gd fmla="*/ 0 h 1793289" name="connsiteY0"/>
                <a:gd fmla="*/ 44388 w 44388" name="connsiteX1"/>
                <a:gd fmla="*/ 1793289 h 1793289" name="connsiteY1"/>
                <a:gd fmla="*/ 0 w 44388" name="connsiteX2"/>
                <a:gd fmla="*/ 1748901 h 1793289" name="connsiteY2"/>
                <a:gd fmla="*/ 0 w 44388" name="connsiteX3"/>
                <a:gd fmla="*/ 44388 h 1793289" name="connsiteY3"/>
                <a:gd fmla="*/ 44388 w 44388" name="connsiteX4"/>
                <a:gd fmla="*/ 0 h 179328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793289" w="44388">
                  <a:moveTo>
                    <a:pt x="44388" y="0"/>
                  </a:moveTo>
                  <a:lnTo>
                    <a:pt x="44388" y="1793289"/>
                  </a:lnTo>
                  <a:cubicBezTo>
                    <a:pt x="19873" y="1793289"/>
                    <a:pt x="0" y="1773416"/>
                    <a:pt x="0" y="1748901"/>
                  </a:cubicBezTo>
                  <a:lnTo>
                    <a:pt x="0" y="44388"/>
                  </a:lnTo>
                  <a:cubicBezTo>
                    <a:pt x="0" y="19873"/>
                    <a:pt x="19873" y="0"/>
                    <a:pt x="44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3" name="íṧľíḑè">
              <a:extLst>
                <a:ext uri="{FF2B5EF4-FFF2-40B4-BE49-F238E27FC236}">
                  <a16:creationId xmlns:a16="http://schemas.microsoft.com/office/drawing/2014/main" id="{44266BBF-7BAF-47A3-BB1C-95850632C3E5}"/>
                </a:ext>
              </a:extLst>
            </p:cNvPr>
            <p:cNvSpPr/>
            <p:nvPr/>
          </p:nvSpPr>
          <p:spPr>
            <a:xfrm flipH="1" rot="5400000">
              <a:off x="5329611" y="1513211"/>
              <a:ext cx="44388" cy="1793289"/>
            </a:xfrm>
            <a:custGeom>
              <a:gdLst>
                <a:gd fmla="*/ 44388 w 44388" name="connsiteX0"/>
                <a:gd fmla="*/ 0 h 1793289" name="connsiteY0"/>
                <a:gd fmla="*/ 44388 w 44388" name="connsiteX1"/>
                <a:gd fmla="*/ 1793289 h 1793289" name="connsiteY1"/>
                <a:gd fmla="*/ 0 w 44388" name="connsiteX2"/>
                <a:gd fmla="*/ 1748901 h 1793289" name="connsiteY2"/>
                <a:gd fmla="*/ 0 w 44388" name="connsiteX3"/>
                <a:gd fmla="*/ 44388 h 1793289" name="connsiteY3"/>
                <a:gd fmla="*/ 44388 w 44388" name="connsiteX4"/>
                <a:gd fmla="*/ 0 h 1793289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793289" w="44388">
                  <a:moveTo>
                    <a:pt x="44388" y="0"/>
                  </a:moveTo>
                  <a:lnTo>
                    <a:pt x="44388" y="1793289"/>
                  </a:lnTo>
                  <a:cubicBezTo>
                    <a:pt x="19873" y="1793289"/>
                    <a:pt x="0" y="1773416"/>
                    <a:pt x="0" y="1748901"/>
                  </a:cubicBezTo>
                  <a:lnTo>
                    <a:pt x="0" y="44388"/>
                  </a:lnTo>
                  <a:cubicBezTo>
                    <a:pt x="0" y="19873"/>
                    <a:pt x="19873" y="0"/>
                    <a:pt x="4438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4" name="îṡļîḋé">
              <a:extLst>
                <a:ext uri="{FF2B5EF4-FFF2-40B4-BE49-F238E27FC236}">
                  <a16:creationId xmlns:a16="http://schemas.microsoft.com/office/drawing/2014/main" id="{55A523D4-8E4F-4380-A24D-1349EA7C9976}"/>
                </a:ext>
              </a:extLst>
            </p:cNvPr>
            <p:cNvSpPr/>
            <p:nvPr/>
          </p:nvSpPr>
          <p:spPr>
            <a:xfrm flipV="1">
              <a:off x="5860070" y="2409855"/>
              <a:ext cx="461872" cy="275207"/>
            </a:xfrm>
            <a:prstGeom prst="parallelogram">
              <a:avLst>
                <a:gd fmla="val 57754" name="adj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5" name="íṥḻíďê">
              <a:extLst>
                <a:ext uri="{FF2B5EF4-FFF2-40B4-BE49-F238E27FC236}">
                  <a16:creationId xmlns:a16="http://schemas.microsoft.com/office/drawing/2014/main" id="{EBF5FB4D-75F8-484F-B901-64A107898052}"/>
                </a:ext>
              </a:extLst>
            </p:cNvPr>
            <p:cNvSpPr/>
            <p:nvPr/>
          </p:nvSpPr>
          <p:spPr>
            <a:xfrm flipH="1" flipV="1" rot="10800000">
              <a:off x="5860070" y="2100617"/>
              <a:ext cx="461872" cy="242655"/>
            </a:xfrm>
            <a:prstGeom prst="parallelogram">
              <a:avLst>
                <a:gd fmla="val 65071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grpSp>
          <p:nvGrpSpPr>
            <p:cNvPr id="76" name="í$liḋe">
              <a:extLst>
                <a:ext uri="{FF2B5EF4-FFF2-40B4-BE49-F238E27FC236}">
                  <a16:creationId xmlns:a16="http://schemas.microsoft.com/office/drawing/2014/main" id="{EE85B1FF-9F42-4931-A7F3-7B9957AB1CC4}"/>
                </a:ext>
              </a:extLst>
            </p:cNvPr>
            <p:cNvGrpSpPr/>
            <p:nvPr/>
          </p:nvGrpSpPr>
          <p:grpSpPr>
            <a:xfrm>
              <a:off x="3866477" y="2203156"/>
              <a:ext cx="694951" cy="369007"/>
              <a:chOff x="4202966" y="2223442"/>
              <a:chExt cx="377885" cy="328441"/>
            </a:xfrm>
          </p:grpSpPr>
          <p:sp>
            <p:nvSpPr>
              <p:cNvPr id="77" name="îSḷïdè">
                <a:extLst>
                  <a:ext uri="{FF2B5EF4-FFF2-40B4-BE49-F238E27FC236}">
                    <a16:creationId xmlns:a16="http://schemas.microsoft.com/office/drawing/2014/main" id="{4B0AB4FC-88D1-4BC1-B014-E727165D4F90}"/>
                  </a:ext>
                </a:extLst>
              </p:cNvPr>
              <p:cNvSpPr/>
              <p:nvPr/>
            </p:nvSpPr>
            <p:spPr>
              <a:xfrm flipV="1" rot="5400000">
                <a:off x="4320039" y="2291071"/>
                <a:ext cx="164221" cy="357403"/>
              </a:xfrm>
              <a:prstGeom prst="rtTriangle">
                <a:avLst/>
              </a:prstGeom>
              <a:solidFill>
                <a:srgbClr val="00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8" name="íṡḷidè">
                <a:extLst>
                  <a:ext uri="{FF2B5EF4-FFF2-40B4-BE49-F238E27FC236}">
                    <a16:creationId xmlns:a16="http://schemas.microsoft.com/office/drawing/2014/main" id="{392D5C51-9491-4058-B6D5-FFDCC7A8478B}"/>
                  </a:ext>
                </a:extLst>
              </p:cNvPr>
              <p:cNvSpPr/>
              <p:nvPr/>
            </p:nvSpPr>
            <p:spPr>
              <a:xfrm flipH="1" flipV="1" rot="5400000">
                <a:off x="4320040" y="2126851"/>
                <a:ext cx="164220" cy="357403"/>
              </a:xfrm>
              <a:prstGeom prst="rtTriangle">
                <a:avLst/>
              </a:prstGeom>
              <a:solidFill>
                <a:srgbClr val="00000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79" name="iśḷîḑé">
                <a:extLst>
                  <a:ext uri="{FF2B5EF4-FFF2-40B4-BE49-F238E27FC236}">
                    <a16:creationId xmlns:a16="http://schemas.microsoft.com/office/drawing/2014/main" id="{3855BBFB-76A6-4254-A26A-06A01F4C18B4}"/>
                  </a:ext>
                </a:extLst>
              </p:cNvPr>
              <p:cNvSpPr/>
              <p:nvPr/>
            </p:nvSpPr>
            <p:spPr>
              <a:xfrm flipV="1" rot="5400000">
                <a:off x="4299559" y="2291069"/>
                <a:ext cx="164219" cy="357403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80" name="ïṣḻíḋé">
                <a:extLst>
                  <a:ext uri="{FF2B5EF4-FFF2-40B4-BE49-F238E27FC236}">
                    <a16:creationId xmlns:a16="http://schemas.microsoft.com/office/drawing/2014/main" id="{38B2C081-6032-4FDD-9226-296E92C11D58}"/>
                  </a:ext>
                </a:extLst>
              </p:cNvPr>
              <p:cNvSpPr/>
              <p:nvPr/>
            </p:nvSpPr>
            <p:spPr>
              <a:xfrm flipH="1" flipV="1" rot="5400000">
                <a:off x="4299558" y="2126850"/>
                <a:ext cx="164219" cy="35740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/>
              <a:p>
                <a:pPr algn="ctr"/>
                <a:endParaRPr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005958" y="4627727"/>
            <a:ext cx="3021076" cy="1031620"/>
            <a:chOff x="7005958" y="4627727"/>
            <a:chExt cx="3021076" cy="1031620"/>
          </a:xfrm>
        </p:grpSpPr>
        <p:sp>
          <p:nvSpPr>
            <p:cNvPr id="50" name="ïṧ1ïḋê">
              <a:extLst>
                <a:ext uri="{FF2B5EF4-FFF2-40B4-BE49-F238E27FC236}">
                  <a16:creationId xmlns:a16="http://schemas.microsoft.com/office/drawing/2014/main" id="{67C83F4D-EBB7-40B5-9404-2062E4575C4B}"/>
                </a:ext>
              </a:extLst>
            </p:cNvPr>
            <p:cNvSpPr/>
            <p:nvPr/>
          </p:nvSpPr>
          <p:spPr bwMode="auto">
            <a:xfrm>
              <a:off x="7005958" y="5069532"/>
              <a:ext cx="3021076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提高缓解压力的能力</a:t>
              </a:r>
            </a:p>
          </p:txBody>
        </p:sp>
        <p:sp>
          <p:nvSpPr>
            <p:cNvPr id="51" name="íṧľïḑè">
              <a:extLst>
                <a:ext uri="{FF2B5EF4-FFF2-40B4-BE49-F238E27FC236}">
                  <a16:creationId xmlns:a16="http://schemas.microsoft.com/office/drawing/2014/main" id="{E63598A4-AAE5-4BDF-8EFB-FCA1C33872D7}"/>
                </a:ext>
              </a:extLst>
            </p:cNvPr>
            <p:cNvSpPr txBox="1"/>
            <p:nvPr/>
          </p:nvSpPr>
          <p:spPr bwMode="auto">
            <a:xfrm>
              <a:off x="7005958" y="4627727"/>
              <a:ext cx="302107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mtClean="0"/>
                <a:t>01</a:t>
              </a:r>
            </a:p>
          </p:txBody>
        </p:sp>
      </p:grpSp>
      <p:grpSp>
        <p:nvGrpSpPr>
          <p:cNvPr id="37" name="iṡḻîḍé">
            <a:extLst>
              <a:ext uri="{FF2B5EF4-FFF2-40B4-BE49-F238E27FC236}">
                <a16:creationId xmlns:a16="http://schemas.microsoft.com/office/drawing/2014/main" id="{FCF5AF7D-214F-40BB-AEC2-B1C4692C46CB}"/>
              </a:ext>
            </a:extLst>
          </p:cNvPr>
          <p:cNvGrpSpPr/>
          <p:nvPr/>
        </p:nvGrpSpPr>
        <p:grpSpPr>
          <a:xfrm>
            <a:off x="3984882" y="3518141"/>
            <a:ext cx="3021076" cy="1031620"/>
            <a:chOff x="1785502" y="4945655"/>
            <a:chExt cx="2394314" cy="1031620"/>
          </a:xfrm>
        </p:grpSpPr>
        <p:sp>
          <p:nvSpPr>
            <p:cNvPr id="48" name="íSļiďè">
              <a:extLst>
                <a:ext uri="{FF2B5EF4-FFF2-40B4-BE49-F238E27FC236}">
                  <a16:creationId xmlns:a16="http://schemas.microsoft.com/office/drawing/2014/main" id="{457E9A8F-D558-431B-9E3A-676CBCD86072}"/>
                </a:ext>
              </a:extLst>
            </p:cNvPr>
            <p:cNvSpPr/>
            <p:nvPr/>
          </p:nvSpPr>
          <p:spPr bwMode="auto">
            <a:xfrm>
              <a:off x="1785502" y="5387460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改变压力来源</a:t>
              </a:r>
            </a:p>
          </p:txBody>
        </p:sp>
        <p:sp>
          <p:nvSpPr>
            <p:cNvPr id="49" name="iṩľiḍe">
              <a:extLst>
                <a:ext uri="{FF2B5EF4-FFF2-40B4-BE49-F238E27FC236}">
                  <a16:creationId xmlns:a16="http://schemas.microsoft.com/office/drawing/2014/main" id="{98BE8635-F556-4FFC-880B-A8D0607D93FC}"/>
                </a:ext>
              </a:extLst>
            </p:cNvPr>
            <p:cNvSpPr txBox="1"/>
            <p:nvPr/>
          </p:nvSpPr>
          <p:spPr bwMode="auto">
            <a:xfrm>
              <a:off x="1785502" y="4945655"/>
              <a:ext cx="131402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mtClean="0"/>
                <a:t>02</a:t>
              </a:r>
            </a:p>
          </p:txBody>
        </p:sp>
      </p:grpSp>
      <p:grpSp>
        <p:nvGrpSpPr>
          <p:cNvPr id="38" name="îṣļíḍé">
            <a:extLst>
              <a:ext uri="{FF2B5EF4-FFF2-40B4-BE49-F238E27FC236}">
                <a16:creationId xmlns:a16="http://schemas.microsoft.com/office/drawing/2014/main" id="{F22A2D8B-480B-4060-ABC2-220E907BC12E}"/>
              </a:ext>
            </a:extLst>
          </p:cNvPr>
          <p:cNvGrpSpPr/>
          <p:nvPr/>
        </p:nvGrpSpPr>
        <p:grpSpPr>
          <a:xfrm>
            <a:off x="6879139" y="2817529"/>
            <a:ext cx="2650680" cy="1031620"/>
            <a:chOff x="673100" y="4913048"/>
            <a:chExt cx="2394314" cy="1031620"/>
          </a:xfrm>
        </p:grpSpPr>
        <p:sp>
          <p:nvSpPr>
            <p:cNvPr id="46" name="iṧḻiḋè">
              <a:extLst>
                <a:ext uri="{FF2B5EF4-FFF2-40B4-BE49-F238E27FC236}">
                  <a16:creationId xmlns:a16="http://schemas.microsoft.com/office/drawing/2014/main" id="{14A3A0DC-0904-4D14-B8A4-80C5E4EB533E}"/>
                </a:ext>
              </a:extLst>
            </p:cNvPr>
            <p:cNvSpPr/>
            <p:nvPr/>
          </p:nvSpPr>
          <p:spPr bwMode="auto">
            <a:xfrm>
              <a:off x="673100" y="5354853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对思维进行改造</a:t>
              </a:r>
            </a:p>
          </p:txBody>
        </p:sp>
        <p:sp>
          <p:nvSpPr>
            <p:cNvPr id="47" name="íšlïďe">
              <a:extLst>
                <a:ext uri="{FF2B5EF4-FFF2-40B4-BE49-F238E27FC236}">
                  <a16:creationId xmlns:a16="http://schemas.microsoft.com/office/drawing/2014/main" id="{AB2974FC-5D8B-475B-9006-719C603F8A77}"/>
                </a:ext>
              </a:extLst>
            </p:cNvPr>
            <p:cNvSpPr txBox="1"/>
            <p:nvPr/>
          </p:nvSpPr>
          <p:spPr bwMode="auto">
            <a:xfrm>
              <a:off x="673100" y="4913048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mtClean="0"/>
                <a:t>03</a:t>
              </a:r>
            </a:p>
          </p:txBody>
        </p:sp>
      </p:grpSp>
      <p:grpSp>
        <p:nvGrpSpPr>
          <p:cNvPr id="39" name="íṥḷíďe">
            <a:extLst>
              <a:ext uri="{FF2B5EF4-FFF2-40B4-BE49-F238E27FC236}">
                <a16:creationId xmlns:a16="http://schemas.microsoft.com/office/drawing/2014/main" id="{3B7D09A0-F269-4609-87E1-193961E383CF}"/>
              </a:ext>
            </a:extLst>
          </p:cNvPr>
          <p:cNvGrpSpPr/>
          <p:nvPr/>
        </p:nvGrpSpPr>
        <p:grpSpPr>
          <a:xfrm>
            <a:off x="4199048" y="1779740"/>
            <a:ext cx="2650680" cy="1031620"/>
            <a:chOff x="1359814" y="5166136"/>
            <a:chExt cx="2394314" cy="1031620"/>
          </a:xfrm>
        </p:grpSpPr>
        <p:sp>
          <p:nvSpPr>
            <p:cNvPr id="44" name="íśļïḍê">
              <a:extLst>
                <a:ext uri="{FF2B5EF4-FFF2-40B4-BE49-F238E27FC236}">
                  <a16:creationId xmlns:a16="http://schemas.microsoft.com/office/drawing/2014/main" id="{D0A29A21-D5A9-4832-A6D6-DE7E1A43E097}"/>
                </a:ext>
              </a:extLst>
            </p:cNvPr>
            <p:cNvSpPr/>
            <p:nvPr/>
          </p:nvSpPr>
          <p:spPr bwMode="auto">
            <a:xfrm>
              <a:off x="1359814" y="5607941"/>
              <a:ext cx="2394314" cy="589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defTabSz="914377">
                <a:lnSpc>
                  <a:spcPct val="120000"/>
                </a:lnSpc>
              </a:pPr>
              <a:r>
                <a:rPr altLang="en-US" lang="zh-CN">
                  <a:latin charset="-122" panose="020b0503020204020204" pitchFamily="34" typeface="微软雅黑"/>
                  <a:ea charset="-122" panose="020b0503020204020204" pitchFamily="34" typeface="微软雅黑"/>
                </a:rPr>
                <a:t>发展相应技能</a:t>
              </a:r>
            </a:p>
          </p:txBody>
        </p:sp>
        <p:sp>
          <p:nvSpPr>
            <p:cNvPr id="45" name="îśḷïḓé">
              <a:extLst>
                <a:ext uri="{FF2B5EF4-FFF2-40B4-BE49-F238E27FC236}">
                  <a16:creationId xmlns:a16="http://schemas.microsoft.com/office/drawing/2014/main" id="{90EFF37B-76EA-4E4B-B6BC-A171CFC3BFF5}"/>
                </a:ext>
              </a:extLst>
            </p:cNvPr>
            <p:cNvSpPr txBox="1"/>
            <p:nvPr/>
          </p:nvSpPr>
          <p:spPr bwMode="auto">
            <a:xfrm>
              <a:off x="1359814" y="5166136"/>
              <a:ext cx="239431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altLang="zh-CN" b="1" lang="en-US" smtClean="0"/>
                <a:t>04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41780" y="4826311"/>
            <a:ext cx="607879" cy="607880"/>
            <a:chOff x="6141780" y="4826311"/>
            <a:chExt cx="607879" cy="607880"/>
          </a:xfrm>
        </p:grpSpPr>
        <p:sp>
          <p:nvSpPr>
            <p:cNvPr id="32" name="ïşḷïďé">
              <a:extLst>
                <a:ext uri="{FF2B5EF4-FFF2-40B4-BE49-F238E27FC236}">
                  <a16:creationId xmlns:a16="http://schemas.microsoft.com/office/drawing/2014/main" id="{46811F62-973B-4AAE-94E9-127FEC9F243C}"/>
                </a:ext>
              </a:extLst>
            </p:cNvPr>
            <p:cNvSpPr/>
            <p:nvPr/>
          </p:nvSpPr>
          <p:spPr>
            <a:xfrm>
              <a:off x="6141780" y="4826311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i="1" lang="en-US" sz="1400">
                <a:solidFill>
                  <a:schemeClr val="tx1"/>
                </a:solidFill>
              </a:endParaRPr>
            </a:p>
          </p:txBody>
        </p:sp>
        <p:sp>
          <p:nvSpPr>
            <p:cNvPr id="40" name="ïṣ1iḓe">
              <a:extLst>
                <a:ext uri="{FF2B5EF4-FFF2-40B4-BE49-F238E27FC236}">
                  <a16:creationId xmlns:a16="http://schemas.microsoft.com/office/drawing/2014/main" id="{1F1DC2DA-C609-4A8C-BCB5-A222362620A0}"/>
                </a:ext>
              </a:extLst>
            </p:cNvPr>
            <p:cNvSpPr/>
            <p:nvPr/>
          </p:nvSpPr>
          <p:spPr bwMode="auto">
            <a:xfrm>
              <a:off x="6250050" y="4973080"/>
              <a:ext cx="391338" cy="314342"/>
            </a:xfrm>
            <a:custGeom>
              <a:gdLst>
                <a:gd fmla="*/ 360943 w 600541" name="connsiteX0"/>
                <a:gd fmla="*/ 344430 h 482385" name="connsiteY0"/>
                <a:gd fmla="*/ 415206 w 600541" name="connsiteX1"/>
                <a:gd fmla="*/ 369480 h 482385" name="connsiteY1"/>
                <a:gd fmla="*/ 334409 w 600541" name="connsiteX2"/>
                <a:gd fmla="*/ 431508 h 482385" name="connsiteY2"/>
                <a:gd fmla="*/ 360943 w 600541" name="connsiteX3"/>
                <a:gd fmla="*/ 344430 h 482385" name="connsiteY3"/>
                <a:gd fmla="*/ 158230 w 600541" name="connsiteX4"/>
                <a:gd fmla="*/ 344430 h 482385" name="connsiteY4"/>
                <a:gd fmla="*/ 184529 w 600541" name="connsiteX5"/>
                <a:gd fmla="*/ 431014 h 482385" name="connsiteY5"/>
                <a:gd fmla="*/ 104437 w 600541" name="connsiteX6"/>
                <a:gd fmla="*/ 369236 h 482385" name="connsiteY6"/>
                <a:gd fmla="*/ 158230 w 600541" name="connsiteX7"/>
                <a:gd fmla="*/ 344430 h 482385" name="connsiteY7"/>
                <a:gd fmla="*/ 272241 w 600541" name="connsiteX8"/>
                <a:gd fmla="*/ 331516 h 482385" name="connsiteY8"/>
                <a:gd fmla="*/ 343018 w 600541" name="connsiteX9"/>
                <a:gd fmla="*/ 339630 h 482385" name="connsiteY9"/>
                <a:gd fmla="*/ 308586 w 600541" name="connsiteX10"/>
                <a:gd fmla="*/ 440343 h 482385" name="connsiteY10"/>
                <a:gd fmla="*/ 272241 w 600541" name="connsiteX11"/>
                <a:gd fmla="*/ 445832 h 482385" name="connsiteY11"/>
                <a:gd fmla="*/ 253118 w 600541" name="connsiteX12"/>
                <a:gd fmla="*/ 331516 h 482385" name="connsiteY12"/>
                <a:gd fmla="*/ 253118 w 600541" name="connsiteX13"/>
                <a:gd fmla="*/ 446044 h 482385" name="connsiteY13"/>
                <a:gd fmla="*/ 212245 w 600541" name="connsiteX14"/>
                <a:gd fmla="*/ 440079 h 482385" name="connsiteY14"/>
                <a:gd fmla="*/ 177825 w 600541" name="connsiteX15"/>
                <a:gd fmla="*/ 339867 h 482385" name="connsiteY15"/>
                <a:gd fmla="*/ 253118 w 600541" name="connsiteX16"/>
                <a:gd fmla="*/ 331516 h 482385" name="connsiteY16"/>
                <a:gd fmla="*/ 368784 w 600541" name="connsiteX17"/>
                <a:gd fmla="*/ 260175 h 482385" name="connsiteY17"/>
                <a:gd fmla="*/ 454583 w 600541" name="connsiteX18"/>
                <a:gd fmla="*/ 260175 h 482385" name="connsiteY18"/>
                <a:gd fmla="*/ 425904 w 600541" name="connsiteX19"/>
                <a:gd fmla="*/ 353251 h 482385" name="connsiteY19"/>
                <a:gd fmla="*/ 363765 w 600541" name="connsiteX20"/>
                <a:gd fmla="*/ 325090 h 482385" name="connsiteY20"/>
                <a:gd fmla="*/ 368784 w 600541" name="connsiteX21"/>
                <a:gd fmla="*/ 260175 h 482385" name="connsiteY21"/>
                <a:gd fmla="*/ 272241 w 600541" name="connsiteX22"/>
                <a:gd fmla="*/ 260175 h 482385" name="connsiteY22"/>
                <a:gd fmla="*/ 349440 w 600541" name="connsiteX23"/>
                <a:gd fmla="*/ 260175 h 482385" name="connsiteY23"/>
                <a:gd fmla="*/ 345616 w 600541" name="connsiteX24"/>
                <a:gd fmla="*/ 320297 h 482385" name="connsiteY24"/>
                <a:gd fmla="*/ 272241 w 600541" name="connsiteX25"/>
                <a:gd fmla="*/ 312185 h 482385" name="connsiteY25"/>
                <a:gd fmla="*/ 169710 w 600541" name="connsiteX26"/>
                <a:gd fmla="*/ 260175 h 482385" name="connsiteY26"/>
                <a:gd fmla="*/ 253118 w 600541" name="connsiteX27"/>
                <a:gd fmla="*/ 260175 h 482385" name="connsiteY27"/>
                <a:gd fmla="*/ 253118 w 600541" name="connsiteX28"/>
                <a:gd fmla="*/ 312185 h 482385" name="connsiteY28"/>
                <a:gd fmla="*/ 174729 w 600541" name="connsiteX29"/>
                <a:gd fmla="*/ 320297 h 482385" name="connsiteY29"/>
                <a:gd fmla="*/ 169710 w 600541" name="connsiteX30"/>
                <a:gd fmla="*/ 260175 h 482385" name="connsiteY30"/>
                <a:gd fmla="*/ 65273 w 600541" name="connsiteX31"/>
                <a:gd fmla="*/ 260175 h 482385" name="connsiteY31"/>
                <a:gd fmla="*/ 150605 w 600541" name="connsiteX32"/>
                <a:gd fmla="*/ 260175 h 482385" name="connsiteY32"/>
                <a:gd fmla="*/ 155385 w 600541" name="connsiteX33"/>
                <a:gd fmla="*/ 325078 h 482385" name="connsiteY33"/>
                <a:gd fmla="*/ 93717 w 600541" name="connsiteX34"/>
                <a:gd fmla="*/ 352757 h 482385" name="connsiteY34"/>
                <a:gd fmla="*/ 65273 w 600541" name="connsiteX35"/>
                <a:gd fmla="*/ 260175 h 482385" name="connsiteY35"/>
                <a:gd fmla="*/ 346333 w 600541" name="connsiteX36"/>
                <a:gd fmla="*/ 186645 h 482385" name="connsiteY36"/>
                <a:gd fmla="*/ 349440 w 600541" name="connsiteX37"/>
                <a:gd fmla="*/ 244367 h 482385" name="connsiteY37"/>
                <a:gd fmla="*/ 272241 w 600541" name="connsiteX38"/>
                <a:gd fmla="*/ 244367 h 482385" name="connsiteY38"/>
                <a:gd fmla="*/ 272241 w 600541" name="connsiteX39"/>
                <a:gd fmla="*/ 193801 h 482385" name="connsiteY39"/>
                <a:gd fmla="*/ 346333 w 600541" name="connsiteX40"/>
                <a:gd fmla="*/ 186645 h 482385" name="connsiteY40"/>
                <a:gd fmla="*/ 174251 w 600541" name="connsiteX41"/>
                <a:gd fmla="*/ 186645 h 482385" name="connsiteY41"/>
                <a:gd fmla="*/ 253118 w 600541" name="connsiteX42"/>
                <a:gd fmla="*/ 193801 h 482385" name="connsiteY42"/>
                <a:gd fmla="*/ 253118 w 600541" name="connsiteX43"/>
                <a:gd fmla="*/ 244367 h 482385" name="connsiteY43"/>
                <a:gd fmla="*/ 169710 w 600541" name="connsiteX44"/>
                <a:gd fmla="*/ 244367 h 482385" name="connsiteY44"/>
                <a:gd fmla="*/ 174251 w 600541" name="connsiteX45"/>
                <a:gd fmla="*/ 186645 h 482385" name="connsiteY45"/>
                <a:gd fmla="*/ 92525 w 600541" name="connsiteX46"/>
                <a:gd fmla="*/ 153974 h 482385" name="connsiteY46"/>
                <a:gd fmla="*/ 154679 w 600541" name="connsiteX47"/>
                <a:gd fmla="*/ 181879 h 482385" name="connsiteY47"/>
                <a:gd fmla="*/ 150376 w 600541" name="connsiteX48"/>
                <a:gd fmla="*/ 244368 h 482385" name="connsiteY48"/>
                <a:gd fmla="*/ 65273 w 600541" name="connsiteX49"/>
                <a:gd fmla="*/ 244368 h 482385" name="connsiteY49"/>
                <a:gd fmla="*/ 92525 w 600541" name="connsiteX50"/>
                <a:gd fmla="*/ 153974 h 482385" name="connsiteY50"/>
                <a:gd fmla="*/ 426413 w 600541" name="connsiteX51"/>
                <a:gd fmla="*/ 153197 h 482385" name="connsiteY51"/>
                <a:gd fmla="*/ 429044 w 600541" name="connsiteX52"/>
                <a:gd fmla="*/ 156061 h 482385" name="connsiteY52"/>
                <a:gd fmla="*/ 444350 w 600541" name="connsiteX53"/>
                <a:gd fmla="*/ 188758 h 482385" name="connsiteY53"/>
                <a:gd fmla="*/ 404410 w 600541" name="connsiteX54"/>
                <a:gd fmla="*/ 212863 h 482385" name="connsiteY54"/>
                <a:gd fmla="*/ 392930 w 600541" name="connsiteX55"/>
                <a:gd fmla="*/ 231002 h 482385" name="connsiteY55"/>
                <a:gd fmla="*/ 394844 w 600541" name="connsiteX56"/>
                <a:gd fmla="*/ 244367 h 482385" name="connsiteY56"/>
                <a:gd fmla="*/ 368775 w 600541" name="connsiteX57"/>
                <a:gd fmla="*/ 244367 h 482385" name="connsiteY57"/>
                <a:gd fmla="*/ 364470 w 600541" name="connsiteX58"/>
                <a:gd fmla="*/ 181837 h 482385" name="connsiteY58"/>
                <a:gd fmla="*/ 426413 w 600541" name="connsiteX59"/>
                <a:gd fmla="*/ 153197 h 482385" name="connsiteY59"/>
                <a:gd fmla="*/ 182835 w 600541" name="connsiteX60"/>
                <a:gd fmla="*/ 72541 h 482385" name="connsiteY60"/>
                <a:gd fmla="*/ 157498 w 600541" name="connsiteX61"/>
                <a:gd fmla="*/ 161101 h 482385" name="connsiteY61"/>
                <a:gd fmla="*/ 103237 w 600541" name="connsiteX62"/>
                <a:gd fmla="*/ 135798 h 482385" name="connsiteY62"/>
                <a:gd fmla="*/ 182835 w 600541" name="connsiteX63"/>
                <a:gd fmla="*/ 72541 h 482385" name="connsiteY63"/>
                <a:gd fmla="*/ 336032 w 600541" name="connsiteX64"/>
                <a:gd fmla="*/ 72330 h 482385" name="connsiteY64"/>
                <a:gd fmla="*/ 374284 w 600541" name="connsiteX65"/>
                <a:gd fmla="*/ 93807 h 482385" name="connsiteY65"/>
                <a:gd fmla="*/ 373806 w 600541" name="connsiteX66"/>
                <a:gd fmla="*/ 94284 h 482385" name="connsiteY66"/>
                <a:gd fmla="*/ 361852 w 600541" name="connsiteX67"/>
                <a:gd fmla="*/ 111943 h 482385" name="connsiteY67"/>
                <a:gd fmla="*/ 368785 w 600541" name="connsiteX68"/>
                <a:gd fmla="*/ 131988 h 482385" name="connsiteY68"/>
                <a:gd fmla="*/ 370220 w 600541" name="connsiteX69"/>
                <a:gd fmla="*/ 133420 h 482385" name="connsiteY69"/>
                <a:gd fmla="*/ 393649 w 600541" name="connsiteX70"/>
                <a:gd fmla="*/ 142726 h 482385" name="connsiteY70"/>
                <a:gd fmla="*/ 396279 w 600541" name="connsiteX71"/>
                <a:gd fmla="*/ 142726 h 482385" name="connsiteY71"/>
                <a:gd fmla="*/ 407515 w 600541" name="connsiteX72"/>
                <a:gd fmla="*/ 141533 h 482385" name="connsiteY72"/>
                <a:gd fmla="*/ 361613 w 600541" name="connsiteX73"/>
                <a:gd fmla="*/ 161101 h 482385" name="connsiteY73"/>
                <a:gd fmla="*/ 336032 w 600541" name="connsiteX74"/>
                <a:gd fmla="*/ 72330 h 482385" name="connsiteY74"/>
                <a:gd fmla="*/ 272241 w 600541" name="connsiteX75"/>
                <a:gd fmla="*/ 57299 h 482385" name="connsiteY75"/>
                <a:gd fmla="*/ 310732 w 600541" name="connsiteX76"/>
                <a:gd fmla="*/ 63263 h 482385" name="connsiteY76"/>
                <a:gd fmla="*/ 343724 w 600541" name="connsiteX77"/>
                <a:gd fmla="*/ 165849 h 482385" name="connsiteY77"/>
                <a:gd fmla="*/ 272241 w 600541" name="connsiteX78"/>
                <a:gd fmla="*/ 174438 h 482385" name="connsiteY78"/>
                <a:gd fmla="*/ 253118 w 600541" name="connsiteX79"/>
                <a:gd fmla="*/ 57017 h 482385" name="connsiteY79"/>
                <a:gd fmla="*/ 253118 w 600541" name="connsiteX80"/>
                <a:gd fmla="*/ 174438 h 482385" name="connsiteY80"/>
                <a:gd fmla="*/ 177119 w 600541" name="connsiteX81"/>
                <a:gd fmla="*/ 165846 h 482385" name="connsiteY81"/>
                <a:gd fmla="*/ 209861 w 600541" name="connsiteX82"/>
                <a:gd fmla="*/ 63461 h 482385" name="connsiteY82"/>
                <a:gd fmla="*/ 253118 w 600541" name="connsiteX83"/>
                <a:gd fmla="*/ 57017 h 482385" name="connsiteY83"/>
                <a:gd fmla="*/ 253128 w 600541" name="connsiteX84"/>
                <a:gd fmla="*/ 0 h 482385" name="connsiteY84"/>
                <a:gd fmla="*/ 424509 w 600541" name="connsiteX85"/>
                <a:gd fmla="*/ 66832 h 482385" name="connsiteY85"/>
                <a:gd fmla="*/ 436699 w 600541" name="connsiteX86"/>
                <a:gd fmla="*/ 45350 h 482385" name="connsiteY86"/>
                <a:gd fmla="*/ 445782 w 600541" name="connsiteX87"/>
                <a:gd fmla="*/ 40099 h 482385" name="connsiteY87"/>
                <a:gd fmla="*/ 453192 w 600541" name="connsiteX88"/>
                <a:gd fmla="*/ 43202 h 482385" name="connsiteY88"/>
                <a:gd fmla="*/ 459168 w 600541" name="connsiteX89"/>
                <a:gd fmla="*/ 48931 h 482385" name="connsiteY89"/>
                <a:gd fmla="*/ 463231 w 600541" name="connsiteX90"/>
                <a:gd fmla="*/ 60865 h 482385" name="connsiteY90"/>
                <a:gd fmla="*/ 461080 w 600541" name="connsiteX91"/>
                <a:gd fmla="*/ 82585 h 482385" name="connsiteY91"/>
                <a:gd fmla="*/ 517251 w 600541" name="connsiteX92"/>
                <a:gd fmla="*/ 138677 h 482385" name="connsiteY92"/>
                <a:gd fmla="*/ 553582 w 600541" name="connsiteX93"/>
                <a:gd fmla="*/ 79005 h 482385" name="connsiteY93"/>
                <a:gd fmla="*/ 564578 w 600541" name="connsiteX94"/>
                <a:gd fmla="*/ 72561 h 482385" name="connsiteY94"/>
                <a:gd fmla="*/ 573900 w 600541" name="connsiteX95"/>
                <a:gd fmla="*/ 76618 h 482385" name="connsiteY95"/>
                <a:gd fmla="*/ 578441 w 600541" name="connsiteX96"/>
                <a:gd fmla="*/ 80915 h 482385" name="connsiteY96"/>
                <a:gd fmla="*/ 582983 w 600541" name="connsiteX97"/>
                <a:gd fmla="*/ 99532 h 482385" name="connsiteY97"/>
                <a:gd fmla="*/ 558841 w 600541" name="connsiteX98"/>
                <a:gd fmla="*/ 180208 h 482385" name="connsiteY98"/>
                <a:gd fmla="*/ 592544 w 600541" name="connsiteX99"/>
                <a:gd fmla="*/ 214102 h 482385" name="connsiteY99"/>
                <a:gd fmla="*/ 589914 w 600541" name="connsiteX100"/>
                <a:gd fmla="*/ 258020 h 482385" name="connsiteY100"/>
                <a:gd fmla="*/ 589675 w 600541" name="connsiteX101"/>
                <a:gd fmla="*/ 258497 h 482385" name="connsiteY101"/>
                <a:gd fmla="*/ 568402 w 600541" name="connsiteX102"/>
                <a:gd fmla="*/ 267567 h 482385" name="connsiteY102"/>
                <a:gd fmla="*/ 547846 w 600541" name="connsiteX103"/>
                <a:gd fmla="*/ 258736 h 482385" name="connsiteY103"/>
                <a:gd fmla="*/ 515338 w 600541" name="connsiteX104"/>
                <a:gd fmla="*/ 226275 h 482385" name="connsiteY104"/>
                <a:gd fmla="*/ 430724 w 600541" name="connsiteX105"/>
                <a:gd fmla="*/ 251575 h 482385" name="connsiteY105"/>
                <a:gd fmla="*/ 425943 w 600541" name="connsiteX106"/>
                <a:gd fmla="*/ 252291 h 482385" name="connsiteY106"/>
                <a:gd fmla="*/ 412319 w 600541" name="connsiteX107"/>
                <a:gd fmla="*/ 246802 h 482385" name="connsiteY107"/>
                <a:gd fmla="*/ 407777 w 600541" name="connsiteX108"/>
                <a:gd fmla="*/ 242267 h 482385" name="connsiteY108"/>
                <a:gd fmla="*/ 403953 w 600541" name="connsiteX109"/>
                <a:gd fmla="*/ 231526 h 482385" name="connsiteY109"/>
                <a:gd fmla="*/ 410167 w 600541" name="connsiteX110"/>
                <a:gd fmla="*/ 222217 h 482385" name="connsiteY110"/>
                <a:gd fmla="*/ 473031 w 600541" name="connsiteX111"/>
                <a:gd fmla="*/ 184027 h 482385" name="connsiteY111"/>
                <a:gd fmla="*/ 418294 w 600541" name="connsiteX112"/>
                <a:gd fmla="*/ 129368 h 482385" name="connsiteY112"/>
                <a:gd fmla="*/ 392001 w 600541" name="connsiteX113"/>
                <a:gd fmla="*/ 131994 h 482385" name="connsiteY113"/>
                <a:gd fmla="*/ 390806 w 600541" name="connsiteX114"/>
                <a:gd fmla="*/ 131994 h 482385" name="connsiteY114"/>
                <a:gd fmla="*/ 380289 w 600541" name="connsiteX115"/>
                <a:gd fmla="*/ 127697 h 482385" name="connsiteY115"/>
                <a:gd fmla="*/ 374314 w 600541" name="connsiteX116"/>
                <a:gd fmla="*/ 121730 h 482385" name="connsiteY116"/>
                <a:gd fmla="*/ 371445 w 600541" name="connsiteX117"/>
                <a:gd fmla="*/ 113137 h 482385" name="connsiteY117"/>
                <a:gd fmla="*/ 376465 w 600541" name="connsiteX118"/>
                <a:gd fmla="*/ 105499 h 482385" name="connsiteY118"/>
                <a:gd fmla="*/ 402997 w 600541" name="connsiteX119"/>
                <a:gd fmla="*/ 90462 h 482385" name="connsiteY119"/>
                <a:gd fmla="*/ 253128 w 600541" name="connsiteX120"/>
                <a:gd fmla="*/ 31745 h 482385" name="connsiteY120"/>
                <a:gd fmla="*/ 31790 w 600541" name="connsiteX121"/>
                <a:gd fmla="*/ 252769 h 482385" name="connsiteY121"/>
                <a:gd fmla="*/ 157518 w 600541" name="connsiteX122"/>
                <a:gd fmla="*/ 452072 h 482385" name="connsiteY122"/>
                <a:gd fmla="*/ 164927 w 600541" name="connsiteX123"/>
                <a:gd fmla="*/ 473315 h 482385" name="connsiteY123"/>
                <a:gd fmla="*/ 150586 w 600541" name="connsiteX124"/>
                <a:gd fmla="*/ 482385 h 482385" name="connsiteY124"/>
                <a:gd fmla="*/ 143654 w 600541" name="connsiteX125"/>
                <a:gd fmla="*/ 480714 h 482385" name="connsiteY125"/>
                <a:gd fmla="*/ 0 w 600541" name="connsiteX126"/>
                <a:gd fmla="*/ 252769 h 482385" name="connsiteY126"/>
                <a:gd fmla="*/ 253128 w 600541" name="connsiteX127"/>
                <a:gd fmla="*/ 0 h 482385" name="connsiteY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b="b" l="l" r="r" t="t"/>
              <a:pathLst>
                <a:path h="482385" w="600541">
                  <a:moveTo>
                    <a:pt x="360943" y="344430"/>
                  </a:moveTo>
                  <a:cubicBezTo>
                    <a:pt x="383891" y="351110"/>
                    <a:pt x="402537" y="359937"/>
                    <a:pt x="415206" y="369480"/>
                  </a:cubicBezTo>
                  <a:cubicBezTo>
                    <a:pt x="394409" y="396677"/>
                    <a:pt x="366680" y="418148"/>
                    <a:pt x="334409" y="431508"/>
                  </a:cubicBezTo>
                  <a:cubicBezTo>
                    <a:pt x="345883" y="407412"/>
                    <a:pt x="354967" y="377830"/>
                    <a:pt x="360943" y="344430"/>
                  </a:cubicBezTo>
                  <a:close/>
                  <a:moveTo>
                    <a:pt x="158230" y="344430"/>
                  </a:moveTo>
                  <a:cubicBezTo>
                    <a:pt x="164207" y="377823"/>
                    <a:pt x="173292" y="407162"/>
                    <a:pt x="184529" y="431014"/>
                  </a:cubicBezTo>
                  <a:cubicBezTo>
                    <a:pt x="152731" y="417895"/>
                    <a:pt x="125237" y="396190"/>
                    <a:pt x="104437" y="369236"/>
                  </a:cubicBezTo>
                  <a:cubicBezTo>
                    <a:pt x="117108" y="359696"/>
                    <a:pt x="135517" y="351109"/>
                    <a:pt x="158230" y="344430"/>
                  </a:cubicBezTo>
                  <a:close/>
                  <a:moveTo>
                    <a:pt x="272241" y="331516"/>
                  </a:moveTo>
                  <a:cubicBezTo>
                    <a:pt x="297826" y="332232"/>
                    <a:pt x="321976" y="335096"/>
                    <a:pt x="343018" y="339630"/>
                  </a:cubicBezTo>
                  <a:cubicBezTo>
                    <a:pt x="335606" y="382111"/>
                    <a:pt x="323172" y="416477"/>
                    <a:pt x="308586" y="440343"/>
                  </a:cubicBezTo>
                  <a:cubicBezTo>
                    <a:pt x="296630" y="443207"/>
                    <a:pt x="281805" y="445116"/>
                    <a:pt x="272241" y="445832"/>
                  </a:cubicBezTo>
                  <a:close/>
                  <a:moveTo>
                    <a:pt x="253118" y="331516"/>
                  </a:moveTo>
                  <a:lnTo>
                    <a:pt x="253118" y="446044"/>
                  </a:lnTo>
                  <a:cubicBezTo>
                    <a:pt x="237342" y="445328"/>
                    <a:pt x="225152" y="443419"/>
                    <a:pt x="212245" y="440079"/>
                  </a:cubicBezTo>
                  <a:cubicBezTo>
                    <a:pt x="197664" y="416219"/>
                    <a:pt x="184996" y="381861"/>
                    <a:pt x="177825" y="339867"/>
                  </a:cubicBezTo>
                  <a:cubicBezTo>
                    <a:pt x="199815" y="334856"/>
                    <a:pt x="221328" y="331993"/>
                    <a:pt x="253118" y="331516"/>
                  </a:cubicBezTo>
                  <a:close/>
                  <a:moveTo>
                    <a:pt x="368784" y="260175"/>
                  </a:moveTo>
                  <a:lnTo>
                    <a:pt x="454583" y="260175"/>
                  </a:lnTo>
                  <a:cubicBezTo>
                    <a:pt x="453149" y="298360"/>
                    <a:pt x="442872" y="326044"/>
                    <a:pt x="425904" y="353251"/>
                  </a:cubicBezTo>
                  <a:cubicBezTo>
                    <a:pt x="410608" y="341796"/>
                    <a:pt x="389337" y="332249"/>
                    <a:pt x="363765" y="325090"/>
                  </a:cubicBezTo>
                  <a:cubicBezTo>
                    <a:pt x="366633" y="304565"/>
                    <a:pt x="368306" y="282609"/>
                    <a:pt x="368784" y="260175"/>
                  </a:cubicBezTo>
                  <a:close/>
                  <a:moveTo>
                    <a:pt x="272241" y="260175"/>
                  </a:moveTo>
                  <a:lnTo>
                    <a:pt x="349440" y="260175"/>
                  </a:lnTo>
                  <a:cubicBezTo>
                    <a:pt x="348962" y="282601"/>
                    <a:pt x="348006" y="301688"/>
                    <a:pt x="345616" y="320297"/>
                  </a:cubicBezTo>
                  <a:cubicBezTo>
                    <a:pt x="323149" y="315525"/>
                    <a:pt x="297815" y="312901"/>
                    <a:pt x="272241" y="312185"/>
                  </a:cubicBezTo>
                  <a:close/>
                  <a:moveTo>
                    <a:pt x="169710" y="260175"/>
                  </a:moveTo>
                  <a:lnTo>
                    <a:pt x="253118" y="260175"/>
                  </a:lnTo>
                  <a:lnTo>
                    <a:pt x="253118" y="312185"/>
                  </a:lnTo>
                  <a:cubicBezTo>
                    <a:pt x="221332" y="312662"/>
                    <a:pt x="198389" y="315287"/>
                    <a:pt x="174729" y="320297"/>
                  </a:cubicBezTo>
                  <a:cubicBezTo>
                    <a:pt x="172339" y="301688"/>
                    <a:pt x="170188" y="282601"/>
                    <a:pt x="169710" y="260175"/>
                  </a:cubicBezTo>
                  <a:close/>
                  <a:moveTo>
                    <a:pt x="65273" y="260175"/>
                  </a:moveTo>
                  <a:lnTo>
                    <a:pt x="150605" y="260175"/>
                  </a:lnTo>
                  <a:cubicBezTo>
                    <a:pt x="150844" y="282605"/>
                    <a:pt x="152517" y="304557"/>
                    <a:pt x="155385" y="325078"/>
                  </a:cubicBezTo>
                  <a:cubicBezTo>
                    <a:pt x="130048" y="331998"/>
                    <a:pt x="109014" y="341542"/>
                    <a:pt x="93717" y="352757"/>
                  </a:cubicBezTo>
                  <a:cubicBezTo>
                    <a:pt x="76985" y="325794"/>
                    <a:pt x="66707" y="298353"/>
                    <a:pt x="65273" y="260175"/>
                  </a:cubicBezTo>
                  <a:close/>
                  <a:moveTo>
                    <a:pt x="346333" y="186645"/>
                  </a:moveTo>
                  <a:cubicBezTo>
                    <a:pt x="348484" y="204296"/>
                    <a:pt x="349201" y="221946"/>
                    <a:pt x="349440" y="244367"/>
                  </a:cubicBezTo>
                  <a:lnTo>
                    <a:pt x="272241" y="244367"/>
                  </a:lnTo>
                  <a:lnTo>
                    <a:pt x="272241" y="193801"/>
                  </a:lnTo>
                  <a:cubicBezTo>
                    <a:pt x="297815" y="193085"/>
                    <a:pt x="323627" y="191415"/>
                    <a:pt x="346333" y="186645"/>
                  </a:cubicBezTo>
                  <a:close/>
                  <a:moveTo>
                    <a:pt x="174251" y="186645"/>
                  </a:moveTo>
                  <a:cubicBezTo>
                    <a:pt x="197911" y="191654"/>
                    <a:pt x="221332" y="193324"/>
                    <a:pt x="253118" y="193801"/>
                  </a:cubicBezTo>
                  <a:lnTo>
                    <a:pt x="253118" y="244367"/>
                  </a:lnTo>
                  <a:lnTo>
                    <a:pt x="169710" y="244367"/>
                  </a:lnTo>
                  <a:cubicBezTo>
                    <a:pt x="170188" y="221946"/>
                    <a:pt x="172100" y="204296"/>
                    <a:pt x="174251" y="186645"/>
                  </a:cubicBezTo>
                  <a:close/>
                  <a:moveTo>
                    <a:pt x="92525" y="153974"/>
                  </a:moveTo>
                  <a:cubicBezTo>
                    <a:pt x="107825" y="165661"/>
                    <a:pt x="129100" y="174724"/>
                    <a:pt x="154679" y="181879"/>
                  </a:cubicBezTo>
                  <a:cubicBezTo>
                    <a:pt x="152288" y="201198"/>
                    <a:pt x="150854" y="221948"/>
                    <a:pt x="150376" y="244368"/>
                  </a:cubicBezTo>
                  <a:lnTo>
                    <a:pt x="65273" y="244368"/>
                  </a:lnTo>
                  <a:cubicBezTo>
                    <a:pt x="66946" y="209308"/>
                    <a:pt x="76748" y="180448"/>
                    <a:pt x="92525" y="153974"/>
                  </a:cubicBezTo>
                  <a:close/>
                  <a:moveTo>
                    <a:pt x="426413" y="153197"/>
                  </a:moveTo>
                  <a:lnTo>
                    <a:pt x="429044" y="156061"/>
                  </a:lnTo>
                  <a:cubicBezTo>
                    <a:pt x="435262" y="166324"/>
                    <a:pt x="440284" y="177302"/>
                    <a:pt x="444350" y="188758"/>
                  </a:cubicBezTo>
                  <a:lnTo>
                    <a:pt x="404410" y="212863"/>
                  </a:lnTo>
                  <a:cubicBezTo>
                    <a:pt x="397953" y="216921"/>
                    <a:pt x="393648" y="223603"/>
                    <a:pt x="392930" y="231002"/>
                  </a:cubicBezTo>
                  <a:cubicBezTo>
                    <a:pt x="392213" y="235298"/>
                    <a:pt x="392930" y="237923"/>
                    <a:pt x="394844" y="244367"/>
                  </a:cubicBezTo>
                  <a:lnTo>
                    <a:pt x="368775" y="244367"/>
                  </a:lnTo>
                  <a:cubicBezTo>
                    <a:pt x="368297" y="221933"/>
                    <a:pt x="366862" y="201169"/>
                    <a:pt x="364470" y="181837"/>
                  </a:cubicBezTo>
                  <a:cubicBezTo>
                    <a:pt x="389821" y="174677"/>
                    <a:pt x="411107" y="164653"/>
                    <a:pt x="426413" y="153197"/>
                  </a:cubicBezTo>
                  <a:close/>
                  <a:moveTo>
                    <a:pt x="182835" y="72541"/>
                  </a:moveTo>
                  <a:cubicBezTo>
                    <a:pt x="171839" y="97128"/>
                    <a:pt x="162995" y="127205"/>
                    <a:pt x="157498" y="161101"/>
                  </a:cubicBezTo>
                  <a:cubicBezTo>
                    <a:pt x="134072" y="154179"/>
                    <a:pt x="115667" y="145346"/>
                    <a:pt x="103237" y="135798"/>
                  </a:cubicBezTo>
                  <a:cubicBezTo>
                    <a:pt x="123555" y="108108"/>
                    <a:pt x="151044" y="86386"/>
                    <a:pt x="182835" y="72541"/>
                  </a:cubicBezTo>
                  <a:close/>
                  <a:moveTo>
                    <a:pt x="336032" y="72330"/>
                  </a:moveTo>
                  <a:cubicBezTo>
                    <a:pt x="349659" y="78057"/>
                    <a:pt x="362569" y="85216"/>
                    <a:pt x="374284" y="93807"/>
                  </a:cubicBezTo>
                  <a:lnTo>
                    <a:pt x="373806" y="94284"/>
                  </a:lnTo>
                  <a:cubicBezTo>
                    <a:pt x="367112" y="98102"/>
                    <a:pt x="362808" y="104545"/>
                    <a:pt x="361852" y="111943"/>
                  </a:cubicBezTo>
                  <a:cubicBezTo>
                    <a:pt x="360657" y="119102"/>
                    <a:pt x="363286" y="126499"/>
                    <a:pt x="368785" y="131988"/>
                  </a:cubicBezTo>
                  <a:lnTo>
                    <a:pt x="370220" y="133420"/>
                  </a:lnTo>
                  <a:cubicBezTo>
                    <a:pt x="375957" y="139147"/>
                    <a:pt x="385042" y="142726"/>
                    <a:pt x="393649" y="142726"/>
                  </a:cubicBezTo>
                  <a:cubicBezTo>
                    <a:pt x="394605" y="142726"/>
                    <a:pt x="395561" y="142726"/>
                    <a:pt x="396279" y="142726"/>
                  </a:cubicBezTo>
                  <a:lnTo>
                    <a:pt x="407515" y="141533"/>
                  </a:lnTo>
                  <a:cubicBezTo>
                    <a:pt x="395561" y="148931"/>
                    <a:pt x="380261" y="155612"/>
                    <a:pt x="361613" y="161101"/>
                  </a:cubicBezTo>
                  <a:cubicBezTo>
                    <a:pt x="356114" y="127215"/>
                    <a:pt x="347268" y="96909"/>
                    <a:pt x="336032" y="72330"/>
                  </a:cubicBezTo>
                  <a:close/>
                  <a:moveTo>
                    <a:pt x="272241" y="57299"/>
                  </a:moveTo>
                  <a:cubicBezTo>
                    <a:pt x="285151" y="58015"/>
                    <a:pt x="298300" y="59923"/>
                    <a:pt x="310732" y="63263"/>
                  </a:cubicBezTo>
                  <a:cubicBezTo>
                    <a:pt x="325076" y="88075"/>
                    <a:pt x="336791" y="123145"/>
                    <a:pt x="343724" y="165849"/>
                  </a:cubicBezTo>
                  <a:cubicBezTo>
                    <a:pt x="322446" y="170621"/>
                    <a:pt x="297822" y="173722"/>
                    <a:pt x="272241" y="174438"/>
                  </a:cubicBezTo>
                  <a:close/>
                  <a:moveTo>
                    <a:pt x="253118" y="57017"/>
                  </a:moveTo>
                  <a:lnTo>
                    <a:pt x="253118" y="174438"/>
                  </a:lnTo>
                  <a:cubicBezTo>
                    <a:pt x="221332" y="173961"/>
                    <a:pt x="199345" y="170858"/>
                    <a:pt x="177119" y="165846"/>
                  </a:cubicBezTo>
                  <a:cubicBezTo>
                    <a:pt x="184050" y="123126"/>
                    <a:pt x="195521" y="88282"/>
                    <a:pt x="209861" y="63461"/>
                  </a:cubicBezTo>
                  <a:cubicBezTo>
                    <a:pt x="223483" y="59881"/>
                    <a:pt x="237345" y="57494"/>
                    <a:pt x="253118" y="57017"/>
                  </a:cubicBezTo>
                  <a:close/>
                  <a:moveTo>
                    <a:pt x="253128" y="0"/>
                  </a:moveTo>
                  <a:cubicBezTo>
                    <a:pt x="316708" y="0"/>
                    <a:pt x="377899" y="24107"/>
                    <a:pt x="424509" y="66832"/>
                  </a:cubicBezTo>
                  <a:lnTo>
                    <a:pt x="436699" y="45350"/>
                  </a:lnTo>
                  <a:cubicBezTo>
                    <a:pt x="438611" y="42009"/>
                    <a:pt x="441958" y="40099"/>
                    <a:pt x="445782" y="40099"/>
                  </a:cubicBezTo>
                  <a:cubicBezTo>
                    <a:pt x="448411" y="40099"/>
                    <a:pt x="451041" y="41054"/>
                    <a:pt x="453192" y="43202"/>
                  </a:cubicBezTo>
                  <a:lnTo>
                    <a:pt x="459168" y="48931"/>
                  </a:lnTo>
                  <a:cubicBezTo>
                    <a:pt x="462036" y="52034"/>
                    <a:pt x="463709" y="56807"/>
                    <a:pt x="463231" y="60865"/>
                  </a:cubicBezTo>
                  <a:lnTo>
                    <a:pt x="461080" y="82585"/>
                  </a:lnTo>
                  <a:lnTo>
                    <a:pt x="517251" y="138677"/>
                  </a:lnTo>
                  <a:lnTo>
                    <a:pt x="553582" y="79005"/>
                  </a:lnTo>
                  <a:cubicBezTo>
                    <a:pt x="555973" y="74948"/>
                    <a:pt x="560036" y="72561"/>
                    <a:pt x="564578" y="72561"/>
                  </a:cubicBezTo>
                  <a:cubicBezTo>
                    <a:pt x="567924" y="72561"/>
                    <a:pt x="571270" y="73993"/>
                    <a:pt x="573900" y="76618"/>
                  </a:cubicBezTo>
                  <a:lnTo>
                    <a:pt x="578441" y="80915"/>
                  </a:lnTo>
                  <a:cubicBezTo>
                    <a:pt x="582983" y="85450"/>
                    <a:pt x="584895" y="93326"/>
                    <a:pt x="582983" y="99532"/>
                  </a:cubicBezTo>
                  <a:lnTo>
                    <a:pt x="558841" y="180208"/>
                  </a:lnTo>
                  <a:lnTo>
                    <a:pt x="592544" y="214102"/>
                  </a:lnTo>
                  <a:cubicBezTo>
                    <a:pt x="605451" y="226752"/>
                    <a:pt x="601388" y="246324"/>
                    <a:pt x="589914" y="258020"/>
                  </a:cubicBezTo>
                  <a:lnTo>
                    <a:pt x="589675" y="258497"/>
                  </a:lnTo>
                  <a:cubicBezTo>
                    <a:pt x="583461" y="264464"/>
                    <a:pt x="575812" y="267567"/>
                    <a:pt x="568402" y="267567"/>
                  </a:cubicBezTo>
                  <a:cubicBezTo>
                    <a:pt x="560753" y="267567"/>
                    <a:pt x="553582" y="264464"/>
                    <a:pt x="547846" y="258736"/>
                  </a:cubicBezTo>
                  <a:lnTo>
                    <a:pt x="515338" y="226275"/>
                  </a:lnTo>
                  <a:lnTo>
                    <a:pt x="430724" y="251575"/>
                  </a:lnTo>
                  <a:cubicBezTo>
                    <a:pt x="429289" y="252053"/>
                    <a:pt x="427616" y="252291"/>
                    <a:pt x="425943" y="252291"/>
                  </a:cubicBezTo>
                  <a:cubicBezTo>
                    <a:pt x="420924" y="252291"/>
                    <a:pt x="415665" y="250143"/>
                    <a:pt x="412319" y="246802"/>
                  </a:cubicBezTo>
                  <a:lnTo>
                    <a:pt x="407777" y="242267"/>
                  </a:lnTo>
                  <a:cubicBezTo>
                    <a:pt x="404909" y="239402"/>
                    <a:pt x="403475" y="235583"/>
                    <a:pt x="403953" y="231526"/>
                  </a:cubicBezTo>
                  <a:cubicBezTo>
                    <a:pt x="404431" y="227707"/>
                    <a:pt x="406821" y="224365"/>
                    <a:pt x="410167" y="222217"/>
                  </a:cubicBezTo>
                  <a:lnTo>
                    <a:pt x="473031" y="184027"/>
                  </a:lnTo>
                  <a:lnTo>
                    <a:pt x="418294" y="129368"/>
                  </a:lnTo>
                  <a:lnTo>
                    <a:pt x="392001" y="131994"/>
                  </a:lnTo>
                  <a:cubicBezTo>
                    <a:pt x="391762" y="131994"/>
                    <a:pt x="391284" y="131994"/>
                    <a:pt x="390806" y="131994"/>
                  </a:cubicBezTo>
                  <a:cubicBezTo>
                    <a:pt x="386982" y="131994"/>
                    <a:pt x="382918" y="130323"/>
                    <a:pt x="380289" y="127697"/>
                  </a:cubicBezTo>
                  <a:lnTo>
                    <a:pt x="374314" y="121730"/>
                  </a:lnTo>
                  <a:cubicBezTo>
                    <a:pt x="371923" y="119582"/>
                    <a:pt x="370967" y="116240"/>
                    <a:pt x="371445" y="113137"/>
                  </a:cubicBezTo>
                  <a:cubicBezTo>
                    <a:pt x="371684" y="110034"/>
                    <a:pt x="373596" y="107170"/>
                    <a:pt x="376465" y="105499"/>
                  </a:cubicBezTo>
                  <a:lnTo>
                    <a:pt x="402997" y="90462"/>
                  </a:lnTo>
                  <a:cubicBezTo>
                    <a:pt x="362362" y="52988"/>
                    <a:pt x="308582" y="31745"/>
                    <a:pt x="253128" y="31745"/>
                  </a:cubicBezTo>
                  <a:cubicBezTo>
                    <a:pt x="131225" y="31745"/>
                    <a:pt x="31790" y="130800"/>
                    <a:pt x="31790" y="252769"/>
                  </a:cubicBezTo>
                  <a:cubicBezTo>
                    <a:pt x="31790" y="337264"/>
                    <a:pt x="81269" y="415553"/>
                    <a:pt x="157518" y="452072"/>
                  </a:cubicBezTo>
                  <a:cubicBezTo>
                    <a:pt x="165405" y="455891"/>
                    <a:pt x="168752" y="465438"/>
                    <a:pt x="164927" y="473315"/>
                  </a:cubicBezTo>
                  <a:cubicBezTo>
                    <a:pt x="162298" y="479043"/>
                    <a:pt x="156562" y="482385"/>
                    <a:pt x="150586" y="482385"/>
                  </a:cubicBezTo>
                  <a:cubicBezTo>
                    <a:pt x="148196" y="482385"/>
                    <a:pt x="145805" y="481669"/>
                    <a:pt x="143654" y="480714"/>
                  </a:cubicBezTo>
                  <a:cubicBezTo>
                    <a:pt x="56410" y="438944"/>
                    <a:pt x="0" y="349437"/>
                    <a:pt x="0" y="252769"/>
                  </a:cubicBezTo>
                  <a:cubicBezTo>
                    <a:pt x="0" y="113376"/>
                    <a:pt x="113537" y="0"/>
                    <a:pt x="253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01760" y="2980283"/>
            <a:ext cx="607879" cy="607880"/>
            <a:chOff x="6101760" y="2980283"/>
            <a:chExt cx="607879" cy="607880"/>
          </a:xfrm>
        </p:grpSpPr>
        <p:sp>
          <p:nvSpPr>
            <p:cNvPr id="34" name="iśliḓè">
              <a:extLst>
                <a:ext uri="{FF2B5EF4-FFF2-40B4-BE49-F238E27FC236}">
                  <a16:creationId xmlns:a16="http://schemas.microsoft.com/office/drawing/2014/main" id="{80F2D269-A1D3-4C43-B089-5FF3EE150737}"/>
                </a:ext>
              </a:extLst>
            </p:cNvPr>
            <p:cNvSpPr/>
            <p:nvPr/>
          </p:nvSpPr>
          <p:spPr>
            <a:xfrm>
              <a:off x="6101760" y="2980283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i="1" lang="en-US" sz="1400">
                <a:solidFill>
                  <a:schemeClr val="tx1"/>
                </a:solidFill>
              </a:endParaRPr>
            </a:p>
          </p:txBody>
        </p:sp>
        <p:sp>
          <p:nvSpPr>
            <p:cNvPr id="41" name="îṣľiḓè">
              <a:extLst>
                <a:ext uri="{FF2B5EF4-FFF2-40B4-BE49-F238E27FC236}">
                  <a16:creationId xmlns:a16="http://schemas.microsoft.com/office/drawing/2014/main" id="{8E03B232-21A9-41E3-8A12-59EF58D67703}"/>
                </a:ext>
              </a:extLst>
            </p:cNvPr>
            <p:cNvSpPr/>
            <p:nvPr/>
          </p:nvSpPr>
          <p:spPr bwMode="auto">
            <a:xfrm>
              <a:off x="6210030" y="3106699"/>
              <a:ext cx="391338" cy="355047"/>
            </a:xfrm>
            <a:custGeom>
              <a:gdLst>
                <a:gd fmla="*/ 314 w 5229" name="T0"/>
                <a:gd fmla="*/ 0 h 4751" name="T1"/>
                <a:gd fmla="*/ 0 w 5229" name="T2"/>
                <a:gd fmla="*/ 4437 h 4751" name="T3"/>
                <a:gd fmla="*/ 4915 w 5229" name="T4"/>
                <a:gd fmla="*/ 4751 h 4751" name="T5"/>
                <a:gd fmla="*/ 5229 w 5229" name="T6"/>
                <a:gd fmla="*/ 315 h 4751" name="T7"/>
                <a:gd fmla="*/ 4507 w 5229" name="T8"/>
                <a:gd fmla="*/ 528 h 4751" name="T9"/>
                <a:gd fmla="*/ 4739 w 5229" name="T10"/>
                <a:gd fmla="*/ 412 h 4751" name="T11"/>
                <a:gd fmla="*/ 4855 w 5229" name="T12"/>
                <a:gd fmla="*/ 660 h 4751" name="T13"/>
                <a:gd fmla="*/ 4623 w 5229" name="T14"/>
                <a:gd fmla="*/ 776 h 4751" name="T15"/>
                <a:gd fmla="*/ 4507 w 5229" name="T16"/>
                <a:gd fmla="*/ 528 h 4751" name="T17"/>
                <a:gd fmla="*/ 4083 w 5229" name="T18"/>
                <a:gd fmla="*/ 412 h 4751" name="T19"/>
                <a:gd fmla="*/ 4316 w 5229" name="T20"/>
                <a:gd fmla="*/ 528 h 4751" name="T21"/>
                <a:gd fmla="*/ 4200 w 5229" name="T22"/>
                <a:gd fmla="*/ 776 h 4751" name="T23"/>
                <a:gd fmla="*/ 3967 w 5229" name="T24"/>
                <a:gd fmla="*/ 660 h 4751" name="T25"/>
                <a:gd fmla="*/ 3428 w 5229" name="T26"/>
                <a:gd fmla="*/ 528 h 4751" name="T27"/>
                <a:gd fmla="*/ 3660 w 5229" name="T28"/>
                <a:gd fmla="*/ 412 h 4751" name="T29"/>
                <a:gd fmla="*/ 3776 w 5229" name="T30"/>
                <a:gd fmla="*/ 660 h 4751" name="T31"/>
                <a:gd fmla="*/ 3544 w 5229" name="T32"/>
                <a:gd fmla="*/ 776 h 4751" name="T33"/>
                <a:gd fmla="*/ 3428 w 5229" name="T34"/>
                <a:gd fmla="*/ 528 h 4751" name="T35"/>
                <a:gd fmla="*/ 4852 w 5229" name="T36"/>
                <a:gd fmla="*/ 1124 h 4751" name="T37"/>
                <a:gd fmla="*/ 4720 w 5229" name="T38"/>
                <a:gd fmla="*/ 2311 h 4751" name="T39"/>
                <a:gd fmla="*/ 4608 w 5229" name="T40"/>
                <a:gd fmla="*/ 2334 h 4751" name="T41"/>
                <a:gd fmla="*/ 4187 w 5229" name="T42"/>
                <a:gd fmla="*/ 2519 h 4751" name="T43"/>
                <a:gd fmla="*/ 4064 w 5229" name="T44"/>
                <a:gd fmla="*/ 2154 h 4751" name="T45"/>
                <a:gd fmla="*/ 3662 w 5229" name="T46"/>
                <a:gd fmla="*/ 2281 h 4751" name="T47"/>
                <a:gd fmla="*/ 3459 w 5229" name="T48"/>
                <a:gd fmla="*/ 2693 h 4751" name="T49"/>
                <a:gd fmla="*/ 3130 w 5229" name="T50"/>
                <a:gd fmla="*/ 2493 h 4751" name="T51"/>
                <a:gd fmla="*/ 2879 w 5229" name="T52"/>
                <a:gd fmla="*/ 2792 h 4751" name="T53"/>
                <a:gd fmla="*/ 3119 w 5229" name="T54"/>
                <a:gd fmla="*/ 3052 h 4751" name="T55"/>
                <a:gd fmla="*/ 2718 w 5229" name="T56"/>
                <a:gd fmla="*/ 3277 h 4751" name="T57"/>
                <a:gd fmla="*/ 2612 w 5229" name="T58"/>
                <a:gd fmla="*/ 3684 h 4751" name="T59"/>
                <a:gd fmla="*/ 2688 w 5229" name="T60"/>
                <a:gd fmla="*/ 3770 h 4751" name="T61"/>
                <a:gd fmla="*/ 3058 w 5229" name="T62"/>
                <a:gd fmla="*/ 4042 h 4751" name="T63"/>
                <a:gd fmla="*/ 2789 w 5229" name="T64"/>
                <a:gd fmla="*/ 4271 h 4751" name="T65"/>
                <a:gd fmla="*/ 2835 w 5229" name="T66"/>
                <a:gd fmla="*/ 4374 h 4751" name="T67"/>
                <a:gd fmla="*/ 377 w 5229" name="T68"/>
                <a:gd fmla="*/ 1124 h 4751" name="T69"/>
                <a:gd fmla="*/ 4010 w 5229" name="T70"/>
                <a:gd fmla="*/ 3151 h 4751" name="T71"/>
                <a:gd fmla="*/ 4111 w 5229" name="T72"/>
                <a:gd fmla="*/ 4037 h 4751" name="T73"/>
                <a:gd fmla="*/ 4010 w 5229" name="T74"/>
                <a:gd fmla="*/ 3151 h 475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51" w="5229">
                  <a:moveTo>
                    <a:pt x="4915" y="0"/>
                  </a:moveTo>
                  <a:lnTo>
                    <a:pt x="314" y="0"/>
                  </a:lnTo>
                  <a:cubicBezTo>
                    <a:pt x="141" y="0"/>
                    <a:pt x="0" y="141"/>
                    <a:pt x="0" y="315"/>
                  </a:cubicBezTo>
                  <a:lnTo>
                    <a:pt x="0" y="4437"/>
                  </a:lnTo>
                  <a:cubicBezTo>
                    <a:pt x="0" y="4610"/>
                    <a:pt x="141" y="4751"/>
                    <a:pt x="314" y="4751"/>
                  </a:cubicBezTo>
                  <a:lnTo>
                    <a:pt x="4915" y="4751"/>
                  </a:lnTo>
                  <a:cubicBezTo>
                    <a:pt x="5088" y="4751"/>
                    <a:pt x="5229" y="4610"/>
                    <a:pt x="5229" y="4437"/>
                  </a:cubicBezTo>
                  <a:lnTo>
                    <a:pt x="5229" y="315"/>
                  </a:lnTo>
                  <a:cubicBezTo>
                    <a:pt x="5229" y="141"/>
                    <a:pt x="5088" y="0"/>
                    <a:pt x="4915" y="0"/>
                  </a:cubicBezTo>
                  <a:close/>
                  <a:moveTo>
                    <a:pt x="4507" y="528"/>
                  </a:moveTo>
                  <a:cubicBezTo>
                    <a:pt x="4507" y="464"/>
                    <a:pt x="4559" y="412"/>
                    <a:pt x="4623" y="412"/>
                  </a:cubicBezTo>
                  <a:lnTo>
                    <a:pt x="4739" y="412"/>
                  </a:lnTo>
                  <a:cubicBezTo>
                    <a:pt x="4803" y="412"/>
                    <a:pt x="4855" y="464"/>
                    <a:pt x="4855" y="528"/>
                  </a:cubicBezTo>
                  <a:lnTo>
                    <a:pt x="4855" y="660"/>
                  </a:lnTo>
                  <a:cubicBezTo>
                    <a:pt x="4855" y="724"/>
                    <a:pt x="4803" y="776"/>
                    <a:pt x="4739" y="776"/>
                  </a:cubicBezTo>
                  <a:lnTo>
                    <a:pt x="4623" y="776"/>
                  </a:lnTo>
                  <a:cubicBezTo>
                    <a:pt x="4559" y="776"/>
                    <a:pt x="4507" y="724"/>
                    <a:pt x="4507" y="660"/>
                  </a:cubicBezTo>
                  <a:lnTo>
                    <a:pt x="4507" y="528"/>
                  </a:lnTo>
                  <a:close/>
                  <a:moveTo>
                    <a:pt x="3967" y="528"/>
                  </a:moveTo>
                  <a:cubicBezTo>
                    <a:pt x="3967" y="464"/>
                    <a:pt x="4019" y="412"/>
                    <a:pt x="4083" y="412"/>
                  </a:cubicBezTo>
                  <a:lnTo>
                    <a:pt x="4200" y="412"/>
                  </a:lnTo>
                  <a:cubicBezTo>
                    <a:pt x="4264" y="412"/>
                    <a:pt x="4316" y="464"/>
                    <a:pt x="4316" y="528"/>
                  </a:cubicBezTo>
                  <a:lnTo>
                    <a:pt x="4316" y="660"/>
                  </a:lnTo>
                  <a:cubicBezTo>
                    <a:pt x="4316" y="724"/>
                    <a:pt x="4264" y="776"/>
                    <a:pt x="4200" y="776"/>
                  </a:cubicBezTo>
                  <a:lnTo>
                    <a:pt x="4083" y="776"/>
                  </a:lnTo>
                  <a:cubicBezTo>
                    <a:pt x="4019" y="776"/>
                    <a:pt x="3967" y="724"/>
                    <a:pt x="3967" y="660"/>
                  </a:cubicBezTo>
                  <a:lnTo>
                    <a:pt x="3967" y="528"/>
                  </a:lnTo>
                  <a:close/>
                  <a:moveTo>
                    <a:pt x="3428" y="528"/>
                  </a:moveTo>
                  <a:cubicBezTo>
                    <a:pt x="3428" y="464"/>
                    <a:pt x="3480" y="412"/>
                    <a:pt x="3544" y="412"/>
                  </a:cubicBezTo>
                  <a:lnTo>
                    <a:pt x="3660" y="412"/>
                  </a:lnTo>
                  <a:cubicBezTo>
                    <a:pt x="3724" y="412"/>
                    <a:pt x="3776" y="464"/>
                    <a:pt x="3776" y="528"/>
                  </a:cubicBezTo>
                  <a:lnTo>
                    <a:pt x="3776" y="660"/>
                  </a:lnTo>
                  <a:cubicBezTo>
                    <a:pt x="3776" y="724"/>
                    <a:pt x="3724" y="776"/>
                    <a:pt x="3660" y="776"/>
                  </a:cubicBezTo>
                  <a:lnTo>
                    <a:pt x="3544" y="776"/>
                  </a:lnTo>
                  <a:cubicBezTo>
                    <a:pt x="3480" y="776"/>
                    <a:pt x="3428" y="724"/>
                    <a:pt x="3428" y="660"/>
                  </a:cubicBezTo>
                  <a:lnTo>
                    <a:pt x="3428" y="528"/>
                  </a:lnTo>
                  <a:close/>
                  <a:moveTo>
                    <a:pt x="377" y="1124"/>
                  </a:moveTo>
                  <a:lnTo>
                    <a:pt x="4852" y="1124"/>
                  </a:lnTo>
                  <a:lnTo>
                    <a:pt x="4852" y="2399"/>
                  </a:lnTo>
                  <a:lnTo>
                    <a:pt x="4720" y="2311"/>
                  </a:lnTo>
                  <a:cubicBezTo>
                    <a:pt x="4702" y="2299"/>
                    <a:pt x="4680" y="2295"/>
                    <a:pt x="4659" y="2299"/>
                  </a:cubicBezTo>
                  <a:cubicBezTo>
                    <a:pt x="4638" y="2304"/>
                    <a:pt x="4619" y="2316"/>
                    <a:pt x="4608" y="2334"/>
                  </a:cubicBezTo>
                  <a:lnTo>
                    <a:pt x="4444" y="2581"/>
                  </a:lnTo>
                  <a:cubicBezTo>
                    <a:pt x="4363" y="2550"/>
                    <a:pt x="4276" y="2529"/>
                    <a:pt x="4187" y="2519"/>
                  </a:cubicBezTo>
                  <a:lnTo>
                    <a:pt x="4154" y="2225"/>
                  </a:lnTo>
                  <a:cubicBezTo>
                    <a:pt x="4148" y="2181"/>
                    <a:pt x="4108" y="2149"/>
                    <a:pt x="4064" y="2154"/>
                  </a:cubicBezTo>
                  <a:lnTo>
                    <a:pt x="3734" y="2191"/>
                  </a:lnTo>
                  <a:cubicBezTo>
                    <a:pt x="3689" y="2197"/>
                    <a:pt x="3657" y="2237"/>
                    <a:pt x="3662" y="2281"/>
                  </a:cubicBezTo>
                  <a:lnTo>
                    <a:pt x="3696" y="2575"/>
                  </a:lnTo>
                  <a:cubicBezTo>
                    <a:pt x="3611" y="2605"/>
                    <a:pt x="3532" y="2645"/>
                    <a:pt x="3459" y="2693"/>
                  </a:cubicBezTo>
                  <a:lnTo>
                    <a:pt x="3244" y="2490"/>
                  </a:lnTo>
                  <a:cubicBezTo>
                    <a:pt x="3212" y="2459"/>
                    <a:pt x="3161" y="2460"/>
                    <a:pt x="3130" y="2493"/>
                  </a:cubicBezTo>
                  <a:lnTo>
                    <a:pt x="2901" y="2734"/>
                  </a:lnTo>
                  <a:cubicBezTo>
                    <a:pt x="2886" y="2749"/>
                    <a:pt x="2878" y="2770"/>
                    <a:pt x="2879" y="2792"/>
                  </a:cubicBezTo>
                  <a:cubicBezTo>
                    <a:pt x="2879" y="2813"/>
                    <a:pt x="2889" y="2834"/>
                    <a:pt x="2904" y="2848"/>
                  </a:cubicBezTo>
                  <a:lnTo>
                    <a:pt x="3119" y="3052"/>
                  </a:lnTo>
                  <a:cubicBezTo>
                    <a:pt x="3074" y="3128"/>
                    <a:pt x="3039" y="3209"/>
                    <a:pt x="3013" y="3294"/>
                  </a:cubicBezTo>
                  <a:lnTo>
                    <a:pt x="2718" y="3277"/>
                  </a:lnTo>
                  <a:cubicBezTo>
                    <a:pt x="2673" y="3274"/>
                    <a:pt x="2635" y="3308"/>
                    <a:pt x="2632" y="3352"/>
                  </a:cubicBezTo>
                  <a:lnTo>
                    <a:pt x="2612" y="3684"/>
                  </a:lnTo>
                  <a:cubicBezTo>
                    <a:pt x="2611" y="3706"/>
                    <a:pt x="2618" y="3727"/>
                    <a:pt x="2632" y="3743"/>
                  </a:cubicBezTo>
                  <a:cubicBezTo>
                    <a:pt x="2647" y="3759"/>
                    <a:pt x="2667" y="3769"/>
                    <a:pt x="2688" y="3770"/>
                  </a:cubicBezTo>
                  <a:lnTo>
                    <a:pt x="2983" y="3788"/>
                  </a:lnTo>
                  <a:cubicBezTo>
                    <a:pt x="2998" y="3877"/>
                    <a:pt x="3024" y="3962"/>
                    <a:pt x="3058" y="4042"/>
                  </a:cubicBezTo>
                  <a:lnTo>
                    <a:pt x="2821" y="4218"/>
                  </a:lnTo>
                  <a:cubicBezTo>
                    <a:pt x="2803" y="4230"/>
                    <a:pt x="2792" y="4250"/>
                    <a:pt x="2789" y="4271"/>
                  </a:cubicBezTo>
                  <a:cubicBezTo>
                    <a:pt x="2786" y="4292"/>
                    <a:pt x="2791" y="4314"/>
                    <a:pt x="2804" y="4331"/>
                  </a:cubicBezTo>
                  <a:lnTo>
                    <a:pt x="2835" y="4374"/>
                  </a:lnTo>
                  <a:lnTo>
                    <a:pt x="377" y="4374"/>
                  </a:lnTo>
                  <a:lnTo>
                    <a:pt x="377" y="1124"/>
                  </a:lnTo>
                  <a:lnTo>
                    <a:pt x="377" y="1124"/>
                  </a:lnTo>
                  <a:close/>
                  <a:moveTo>
                    <a:pt x="4010" y="3151"/>
                  </a:moveTo>
                  <a:cubicBezTo>
                    <a:pt x="4255" y="3123"/>
                    <a:pt x="4476" y="3298"/>
                    <a:pt x="4504" y="3543"/>
                  </a:cubicBezTo>
                  <a:cubicBezTo>
                    <a:pt x="4532" y="3788"/>
                    <a:pt x="4356" y="4009"/>
                    <a:pt x="4111" y="4037"/>
                  </a:cubicBezTo>
                  <a:cubicBezTo>
                    <a:pt x="3867" y="4064"/>
                    <a:pt x="3646" y="3889"/>
                    <a:pt x="3618" y="3644"/>
                  </a:cubicBezTo>
                  <a:cubicBezTo>
                    <a:pt x="3590" y="3400"/>
                    <a:pt x="3766" y="3179"/>
                    <a:pt x="4010" y="3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10920" y="2203333"/>
            <a:ext cx="607879" cy="607880"/>
            <a:chOff x="5910920" y="2203333"/>
            <a:chExt cx="607879" cy="607880"/>
          </a:xfrm>
        </p:grpSpPr>
        <p:sp>
          <p:nvSpPr>
            <p:cNvPr id="35" name="ïşļïḑê">
              <a:extLst>
                <a:ext uri="{FF2B5EF4-FFF2-40B4-BE49-F238E27FC236}">
                  <a16:creationId xmlns:a16="http://schemas.microsoft.com/office/drawing/2014/main" id="{B539B05C-0C35-4FB9-8D7C-5433A408BE6B}"/>
                </a:ext>
              </a:extLst>
            </p:cNvPr>
            <p:cNvSpPr/>
            <p:nvPr/>
          </p:nvSpPr>
          <p:spPr>
            <a:xfrm>
              <a:off x="5910920" y="2203333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i="1" lang="en-US" sz="1400">
                <a:solidFill>
                  <a:schemeClr val="tx1"/>
                </a:solidFill>
              </a:endParaRPr>
            </a:p>
          </p:txBody>
        </p:sp>
        <p:sp>
          <p:nvSpPr>
            <p:cNvPr id="42" name="ïṡļiḍé">
              <a:extLst>
                <a:ext uri="{FF2B5EF4-FFF2-40B4-BE49-F238E27FC236}">
                  <a16:creationId xmlns:a16="http://schemas.microsoft.com/office/drawing/2014/main" id="{F7A708A4-67AA-41C1-B0D0-7C27EC1FA194}"/>
                </a:ext>
              </a:extLst>
            </p:cNvPr>
            <p:cNvSpPr/>
            <p:nvPr/>
          </p:nvSpPr>
          <p:spPr bwMode="auto">
            <a:xfrm>
              <a:off x="6088687" y="2311604"/>
              <a:ext cx="252344" cy="391338"/>
            </a:xfrm>
            <a:custGeom>
              <a:gdLst>
                <a:gd fmla="*/ 253913 w 389774" name="connsiteX0"/>
                <a:gd fmla="*/ 289530 h 604464" name="connsiteY0"/>
                <a:gd fmla="*/ 286640 w 389774" name="connsiteX1"/>
                <a:gd fmla="*/ 289530 h 604464" name="connsiteY1"/>
                <a:gd fmla="*/ 286640 w 389774" name="connsiteX2"/>
                <a:gd fmla="*/ 324339 h 604464" name="connsiteY2"/>
                <a:gd fmla="*/ 319520 w 389774" name="connsiteX3"/>
                <a:gd fmla="*/ 324339 h 604464" name="connsiteY3"/>
                <a:gd fmla="*/ 319520 w 389774" name="connsiteX4"/>
                <a:gd fmla="*/ 357000 h 604464" name="connsiteY4"/>
                <a:gd fmla="*/ 286640 w 389774" name="connsiteX5"/>
                <a:gd fmla="*/ 357000 h 604464" name="connsiteY5"/>
                <a:gd fmla="*/ 286640 w 389774" name="connsiteX6"/>
                <a:gd fmla="*/ 389662 h 604464" name="connsiteY6"/>
                <a:gd fmla="*/ 253913 w 389774" name="connsiteX7"/>
                <a:gd fmla="*/ 389662 h 604464" name="connsiteY7"/>
                <a:gd fmla="*/ 253913 w 389774" name="connsiteX8"/>
                <a:gd fmla="*/ 357000 h 604464" name="connsiteY8"/>
                <a:gd fmla="*/ 219035 w 389774" name="connsiteX9"/>
                <a:gd fmla="*/ 357000 h 604464" name="connsiteY9"/>
                <a:gd fmla="*/ 219035 w 389774" name="connsiteX10"/>
                <a:gd fmla="*/ 324339 h 604464" name="connsiteY10"/>
                <a:gd fmla="*/ 253913 w 389774" name="connsiteX11"/>
                <a:gd fmla="*/ 324339 h 604464" name="connsiteY11"/>
                <a:gd fmla="*/ 271177 w 389774" name="connsiteX12"/>
                <a:gd fmla="*/ 239319 h 604464" name="connsiteY12"/>
                <a:gd fmla="*/ 261037 w 389774" name="connsiteX13"/>
                <a:gd fmla="*/ 248371 h 604464" name="connsiteY13"/>
                <a:gd fmla="*/ 203729 w 389774" name="connsiteX14"/>
                <a:gd fmla="*/ 270923 h 604464" name="connsiteY14"/>
                <a:gd fmla="*/ 189133 w 389774" name="connsiteX15"/>
                <a:gd fmla="*/ 271536 h 604464" name="connsiteY15"/>
                <a:gd fmla="*/ 189133 w 389774" name="connsiteX16"/>
                <a:gd fmla="*/ 289792 h 604464" name="connsiteY16"/>
                <a:gd fmla="*/ 191438 w 389774" name="connsiteX17"/>
                <a:gd fmla="*/ 366500 h 604464" name="connsiteY17"/>
                <a:gd fmla="*/ 208185 w 389774" name="connsiteX18"/>
                <a:gd fmla="*/ 396569 h 604464" name="connsiteY18"/>
                <a:gd fmla="*/ 262420 w 389774" name="connsiteX19"/>
                <a:gd fmla="*/ 438604 h 604464" name="connsiteY19"/>
                <a:gd fmla="*/ 271177 w 389774" name="connsiteX20"/>
                <a:gd fmla="*/ 444741 h 604464" name="connsiteY20"/>
                <a:gd fmla="*/ 279934 w 389774" name="connsiteX21"/>
                <a:gd fmla="*/ 438604 h 604464" name="connsiteY21"/>
                <a:gd fmla="*/ 334169 w 389774" name="connsiteX22"/>
                <a:gd fmla="*/ 396569 h 604464" name="connsiteY22"/>
                <a:gd fmla="*/ 350915 w 389774" name="connsiteX23"/>
                <a:gd fmla="*/ 366500 h 604464" name="connsiteY23"/>
                <a:gd fmla="*/ 353374 w 389774" name="connsiteX24"/>
                <a:gd fmla="*/ 289946 h 604464" name="connsiteY24"/>
                <a:gd fmla="*/ 353220 w 389774" name="connsiteX25"/>
                <a:gd fmla="*/ 271536 h 604464" name="connsiteY25"/>
                <a:gd fmla="*/ 338624 w 389774" name="connsiteX26"/>
                <a:gd fmla="*/ 270923 h 604464" name="connsiteY26"/>
                <a:gd fmla="*/ 281471 w 389774" name="connsiteX27"/>
                <a:gd fmla="*/ 248371 h 604464" name="connsiteY27"/>
                <a:gd fmla="*/ 271177 w 389774" name="connsiteX28"/>
                <a:gd fmla="*/ 185164 h 604464" name="connsiteY28"/>
                <a:gd fmla="*/ 364589 w 389774" name="connsiteX29"/>
                <a:gd fmla="*/ 237632 h 604464" name="connsiteY29"/>
                <a:gd fmla="*/ 389632 w 389774" name="connsiteX30"/>
                <a:gd fmla="*/ 235024 h 604464" name="connsiteY30"/>
                <a:gd fmla="*/ 361209 w 389774" name="connsiteX31"/>
                <a:gd fmla="*/ 420962 h 604464" name="connsiteY31"/>
                <a:gd fmla="*/ 271177 w 389774" name="connsiteX32"/>
                <a:gd fmla="*/ 489231 h 604464" name="connsiteY32"/>
                <a:gd fmla="*/ 181144 w 389774" name="connsiteX33"/>
                <a:gd fmla="*/ 420962 h 604464" name="connsiteY33"/>
                <a:gd fmla="*/ 152875 w 389774" name="connsiteX34"/>
                <a:gd fmla="*/ 235024 h 604464" name="connsiteY34"/>
                <a:gd fmla="*/ 177764 w 389774" name="connsiteX35"/>
                <a:gd fmla="*/ 237632 h 604464" name="connsiteY35"/>
                <a:gd fmla="*/ 271177 w 389774" name="connsiteX36"/>
                <a:gd fmla="*/ 185164 h 604464" name="connsiteY36"/>
                <a:gd fmla="*/ 126893 w 389774" name="connsiteX37"/>
                <a:gd fmla="*/ 0 h 604464" name="connsiteY37"/>
                <a:gd fmla="*/ 209389 w 389774" name="connsiteX38"/>
                <a:gd fmla="*/ 82692 h 604464" name="connsiteY38"/>
                <a:gd fmla="*/ 174363 w 389774" name="connsiteX39"/>
                <a:gd fmla="*/ 150349 h 604464" name="connsiteY39"/>
                <a:gd fmla="*/ 254247 w 389774" name="connsiteX40"/>
                <a:gd fmla="*/ 150349 h 604464" name="connsiteY40"/>
                <a:gd fmla="*/ 243033 w 389774" name="connsiteX41"/>
                <a:gd fmla="*/ 168912 h 604464" name="connsiteY41"/>
                <a:gd fmla="*/ 177742 w 389774" name="connsiteX42"/>
                <a:gd fmla="*/ 204965 h 604464" name="connsiteY42"/>
                <a:gd fmla="*/ 160844 w 389774" name="connsiteX43"/>
                <a:gd fmla="*/ 203278 h 604464" name="connsiteY43"/>
                <a:gd fmla="*/ 119519 w 389774" name="connsiteX44"/>
                <a:gd fmla="*/ 191772 h 604464" name="connsiteY44"/>
                <a:gd fmla="*/ 119980 w 389774" name="connsiteX45"/>
                <a:gd fmla="*/ 235035 h 604464" name="connsiteY45"/>
                <a:gd fmla="*/ 119980 w 389774" name="connsiteX46"/>
                <a:gd fmla="*/ 274463 h 604464" name="connsiteY46"/>
                <a:gd fmla="*/ 123820 w 389774" name="connsiteX47"/>
                <a:gd fmla="*/ 381242 h 604464" name="connsiteY47"/>
                <a:gd fmla="*/ 157771 w 389774" name="connsiteX48"/>
                <a:gd fmla="*/ 444296 h 604464" name="connsiteY48"/>
                <a:gd fmla="*/ 202783 w 389774" name="connsiteX49"/>
                <a:gd fmla="*/ 481423 h 604464" name="connsiteY49"/>
                <a:gd fmla="*/ 202783 w 389774" name="connsiteX50"/>
                <a:gd fmla="*/ 566416 h 604464" name="connsiteY50"/>
                <a:gd fmla="*/ 166067 w 389774" name="connsiteX51"/>
                <a:gd fmla="*/ 604464 h 604464" name="connsiteY51"/>
                <a:gd fmla="*/ 164991 w 389774" name="connsiteX52"/>
                <a:gd fmla="*/ 604464 h 604464" name="connsiteY52"/>
                <a:gd fmla="*/ 127661 w 389774" name="connsiteX53"/>
                <a:gd fmla="*/ 567184 h 604464" name="connsiteY53"/>
                <a:gd fmla="*/ 90330 w 389774" name="connsiteX54"/>
                <a:gd fmla="*/ 604464 h 604464" name="connsiteY54"/>
                <a:gd fmla="*/ 89255 w 389774" name="connsiteX55"/>
                <a:gd fmla="*/ 604464 h 604464" name="connsiteY55"/>
                <a:gd fmla="*/ 51156 w 389774" name="connsiteX56"/>
                <a:gd fmla="*/ 566416 h 604464" name="connsiteY56"/>
                <a:gd fmla="*/ 51156 w 389774" name="connsiteX57"/>
                <a:gd fmla="*/ 389680 h 604464" name="connsiteY57"/>
                <a:gd fmla="*/ 27191 w 389774" name="connsiteX58"/>
                <a:gd fmla="*/ 406095 h 604464" name="connsiteY58"/>
                <a:gd fmla="*/ 26116 w 389774" name="connsiteX59"/>
                <a:gd fmla="*/ 406095 h 604464" name="connsiteY59"/>
                <a:gd fmla="*/ 0 w 389774" name="connsiteX60"/>
                <a:gd fmla="*/ 380321 h 604464" name="connsiteY60"/>
                <a:gd fmla="*/ 0 w 389774" name="connsiteX61"/>
                <a:gd fmla="*/ 175970 h 604464" name="connsiteY61"/>
                <a:gd fmla="*/ 24580 w 389774" name="connsiteX62"/>
                <a:gd fmla="*/ 149735 h 604464" name="connsiteY62"/>
                <a:gd fmla="*/ 24580 w 389774" name="connsiteX63"/>
                <a:gd fmla="*/ 150349 h 604464" name="connsiteY63"/>
                <a:gd fmla="*/ 26116 w 389774" name="connsiteX64"/>
                <a:gd fmla="*/ 150349 h 604464" name="connsiteY64"/>
                <a:gd fmla="*/ 27191 w 389774" name="connsiteX65"/>
                <a:gd fmla="*/ 150349 h 604464" name="connsiteY65"/>
                <a:gd fmla="*/ 79423 w 389774" name="connsiteX66"/>
                <a:gd fmla="*/ 150349 h 604464" name="connsiteY66"/>
                <a:gd fmla="*/ 44397 w 389774" name="connsiteX67"/>
                <a:gd fmla="*/ 82692 h 604464" name="connsiteY67"/>
                <a:gd fmla="*/ 126893 w 389774" name="connsiteX68"/>
                <a:gd fmla="*/ 0 h 604464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604464" w="389774">
                  <a:moveTo>
                    <a:pt x="253913" y="289530"/>
                  </a:moveTo>
                  <a:lnTo>
                    <a:pt x="286640" y="289530"/>
                  </a:lnTo>
                  <a:lnTo>
                    <a:pt x="286640" y="324339"/>
                  </a:lnTo>
                  <a:lnTo>
                    <a:pt x="319520" y="324339"/>
                  </a:lnTo>
                  <a:lnTo>
                    <a:pt x="319520" y="357000"/>
                  </a:lnTo>
                  <a:lnTo>
                    <a:pt x="286640" y="357000"/>
                  </a:lnTo>
                  <a:lnTo>
                    <a:pt x="286640" y="389662"/>
                  </a:lnTo>
                  <a:lnTo>
                    <a:pt x="253913" y="389662"/>
                  </a:lnTo>
                  <a:lnTo>
                    <a:pt x="253913" y="357000"/>
                  </a:lnTo>
                  <a:lnTo>
                    <a:pt x="219035" y="357000"/>
                  </a:lnTo>
                  <a:lnTo>
                    <a:pt x="219035" y="324339"/>
                  </a:lnTo>
                  <a:lnTo>
                    <a:pt x="253913" y="324339"/>
                  </a:lnTo>
                  <a:close/>
                  <a:moveTo>
                    <a:pt x="271177" y="239319"/>
                  </a:moveTo>
                  <a:lnTo>
                    <a:pt x="261037" y="248371"/>
                  </a:lnTo>
                  <a:cubicBezTo>
                    <a:pt x="245366" y="262331"/>
                    <a:pt x="226161" y="269849"/>
                    <a:pt x="203729" y="270923"/>
                  </a:cubicBezTo>
                  <a:lnTo>
                    <a:pt x="189133" y="271536"/>
                  </a:lnTo>
                  <a:lnTo>
                    <a:pt x="189133" y="289792"/>
                  </a:lnTo>
                  <a:cubicBezTo>
                    <a:pt x="188980" y="328453"/>
                    <a:pt x="188826" y="351618"/>
                    <a:pt x="191438" y="366500"/>
                  </a:cubicBezTo>
                  <a:cubicBezTo>
                    <a:pt x="193743" y="379080"/>
                    <a:pt x="197584" y="385983"/>
                    <a:pt x="208185" y="396569"/>
                  </a:cubicBezTo>
                  <a:cubicBezTo>
                    <a:pt x="221091" y="409302"/>
                    <a:pt x="247670" y="428326"/>
                    <a:pt x="262420" y="438604"/>
                  </a:cubicBezTo>
                  <a:lnTo>
                    <a:pt x="271177" y="444741"/>
                  </a:lnTo>
                  <a:lnTo>
                    <a:pt x="279934" y="438604"/>
                  </a:lnTo>
                  <a:cubicBezTo>
                    <a:pt x="294684" y="428326"/>
                    <a:pt x="321263" y="409302"/>
                    <a:pt x="334169" y="396569"/>
                  </a:cubicBezTo>
                  <a:cubicBezTo>
                    <a:pt x="344770" y="385983"/>
                    <a:pt x="348764" y="379080"/>
                    <a:pt x="350915" y="366500"/>
                  </a:cubicBezTo>
                  <a:cubicBezTo>
                    <a:pt x="353527" y="351772"/>
                    <a:pt x="353527" y="328453"/>
                    <a:pt x="353374" y="289946"/>
                  </a:cubicBezTo>
                  <a:lnTo>
                    <a:pt x="353220" y="271536"/>
                  </a:lnTo>
                  <a:lnTo>
                    <a:pt x="338624" y="270923"/>
                  </a:lnTo>
                  <a:cubicBezTo>
                    <a:pt x="316347" y="269849"/>
                    <a:pt x="296988" y="262331"/>
                    <a:pt x="281471" y="248371"/>
                  </a:cubicBezTo>
                  <a:close/>
                  <a:moveTo>
                    <a:pt x="271177" y="185164"/>
                  </a:moveTo>
                  <a:cubicBezTo>
                    <a:pt x="297756" y="229654"/>
                    <a:pt x="338471" y="237632"/>
                    <a:pt x="364589" y="237632"/>
                  </a:cubicBezTo>
                  <a:cubicBezTo>
                    <a:pt x="379492" y="237632"/>
                    <a:pt x="389632" y="235024"/>
                    <a:pt x="389632" y="235024"/>
                  </a:cubicBezTo>
                  <a:cubicBezTo>
                    <a:pt x="389632" y="373557"/>
                    <a:pt x="393473" y="389205"/>
                    <a:pt x="361209" y="420962"/>
                  </a:cubicBezTo>
                  <a:cubicBezTo>
                    <a:pt x="335244" y="446582"/>
                    <a:pt x="271177" y="489231"/>
                    <a:pt x="271177" y="489231"/>
                  </a:cubicBezTo>
                  <a:cubicBezTo>
                    <a:pt x="271177" y="489231"/>
                    <a:pt x="207109" y="446582"/>
                    <a:pt x="181144" y="420962"/>
                  </a:cubicBezTo>
                  <a:cubicBezTo>
                    <a:pt x="149034" y="389205"/>
                    <a:pt x="152875" y="373557"/>
                    <a:pt x="152875" y="235024"/>
                  </a:cubicBezTo>
                  <a:cubicBezTo>
                    <a:pt x="152875" y="235024"/>
                    <a:pt x="162861" y="237632"/>
                    <a:pt x="177764" y="237632"/>
                  </a:cubicBezTo>
                  <a:cubicBezTo>
                    <a:pt x="203883" y="237632"/>
                    <a:pt x="244751" y="229654"/>
                    <a:pt x="271177" y="185164"/>
                  </a:cubicBezTo>
                  <a:close/>
                  <a:moveTo>
                    <a:pt x="126893" y="0"/>
                  </a:moveTo>
                  <a:cubicBezTo>
                    <a:pt x="172519" y="0"/>
                    <a:pt x="209389" y="37127"/>
                    <a:pt x="209389" y="82692"/>
                  </a:cubicBezTo>
                  <a:cubicBezTo>
                    <a:pt x="209389" y="110460"/>
                    <a:pt x="195563" y="134087"/>
                    <a:pt x="174363" y="150349"/>
                  </a:cubicBezTo>
                  <a:lnTo>
                    <a:pt x="254247" y="150349"/>
                  </a:lnTo>
                  <a:lnTo>
                    <a:pt x="243033" y="168912"/>
                  </a:lnTo>
                  <a:cubicBezTo>
                    <a:pt x="228592" y="192999"/>
                    <a:pt x="206623" y="204965"/>
                    <a:pt x="177742" y="204965"/>
                  </a:cubicBezTo>
                  <a:cubicBezTo>
                    <a:pt x="168525" y="204965"/>
                    <a:pt x="161919" y="203585"/>
                    <a:pt x="160844" y="203278"/>
                  </a:cubicBezTo>
                  <a:lnTo>
                    <a:pt x="119519" y="191772"/>
                  </a:lnTo>
                  <a:lnTo>
                    <a:pt x="119980" y="235035"/>
                  </a:lnTo>
                  <a:cubicBezTo>
                    <a:pt x="119980" y="249456"/>
                    <a:pt x="119980" y="262497"/>
                    <a:pt x="119980" y="274463"/>
                  </a:cubicBezTo>
                  <a:cubicBezTo>
                    <a:pt x="119826" y="328313"/>
                    <a:pt x="119673" y="358076"/>
                    <a:pt x="123820" y="381242"/>
                  </a:cubicBezTo>
                  <a:cubicBezTo>
                    <a:pt x="128890" y="410545"/>
                    <a:pt x="140412" y="427114"/>
                    <a:pt x="157771" y="444296"/>
                  </a:cubicBezTo>
                  <a:cubicBezTo>
                    <a:pt x="169139" y="455342"/>
                    <a:pt x="186345" y="468997"/>
                    <a:pt x="202783" y="481423"/>
                  </a:cubicBezTo>
                  <a:lnTo>
                    <a:pt x="202783" y="566416"/>
                  </a:lnTo>
                  <a:cubicBezTo>
                    <a:pt x="202783" y="586974"/>
                    <a:pt x="186652" y="604464"/>
                    <a:pt x="166067" y="604464"/>
                  </a:cubicBezTo>
                  <a:lnTo>
                    <a:pt x="164991" y="604464"/>
                  </a:lnTo>
                  <a:cubicBezTo>
                    <a:pt x="144406" y="604464"/>
                    <a:pt x="127661" y="587742"/>
                    <a:pt x="127661" y="567184"/>
                  </a:cubicBezTo>
                  <a:cubicBezTo>
                    <a:pt x="127661" y="587742"/>
                    <a:pt x="110916" y="604464"/>
                    <a:pt x="90330" y="604464"/>
                  </a:cubicBezTo>
                  <a:lnTo>
                    <a:pt x="89255" y="604464"/>
                  </a:lnTo>
                  <a:cubicBezTo>
                    <a:pt x="68669" y="604464"/>
                    <a:pt x="51156" y="586974"/>
                    <a:pt x="51156" y="566416"/>
                  </a:cubicBezTo>
                  <a:lnTo>
                    <a:pt x="51156" y="389680"/>
                  </a:lnTo>
                  <a:cubicBezTo>
                    <a:pt x="47009" y="398885"/>
                    <a:pt x="37791" y="406095"/>
                    <a:pt x="27191" y="406095"/>
                  </a:cubicBezTo>
                  <a:lnTo>
                    <a:pt x="26116" y="406095"/>
                  </a:lnTo>
                  <a:cubicBezTo>
                    <a:pt x="12136" y="406095"/>
                    <a:pt x="0" y="394282"/>
                    <a:pt x="0" y="380321"/>
                  </a:cubicBezTo>
                  <a:lnTo>
                    <a:pt x="0" y="175970"/>
                  </a:lnTo>
                  <a:cubicBezTo>
                    <a:pt x="0" y="162315"/>
                    <a:pt x="12290" y="150196"/>
                    <a:pt x="24580" y="149735"/>
                  </a:cubicBezTo>
                  <a:lnTo>
                    <a:pt x="24580" y="150349"/>
                  </a:lnTo>
                  <a:lnTo>
                    <a:pt x="26116" y="150349"/>
                  </a:lnTo>
                  <a:lnTo>
                    <a:pt x="27191" y="150349"/>
                  </a:lnTo>
                  <a:lnTo>
                    <a:pt x="79423" y="150349"/>
                  </a:lnTo>
                  <a:cubicBezTo>
                    <a:pt x="58223" y="134087"/>
                    <a:pt x="44397" y="110614"/>
                    <a:pt x="44397" y="82692"/>
                  </a:cubicBezTo>
                  <a:cubicBezTo>
                    <a:pt x="44397" y="37127"/>
                    <a:pt x="81267" y="0"/>
                    <a:pt x="126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15678" y="2481370"/>
            <a:ext cx="7172353" cy="3100971"/>
            <a:chOff x="3215678" y="2481370"/>
            <a:chExt cx="7172353" cy="3100971"/>
          </a:xfrm>
        </p:grpSpPr>
        <p:grpSp>
          <p:nvGrpSpPr>
            <p:cNvPr id="29" name="îSľïďè">
              <a:extLst>
                <a:ext uri="{FF2B5EF4-FFF2-40B4-BE49-F238E27FC236}">
                  <a16:creationId xmlns:a16="http://schemas.microsoft.com/office/drawing/2014/main" id="{18FF4046-4620-4EE0-9F9A-DBBBD6B620A2}"/>
                </a:ext>
              </a:extLst>
            </p:cNvPr>
            <p:cNvGrpSpPr/>
            <p:nvPr/>
          </p:nvGrpSpPr>
          <p:grpSpPr>
            <a:xfrm>
              <a:off x="5779721" y="4085121"/>
              <a:ext cx="870276" cy="626940"/>
              <a:chOff x="4054248" y="3194905"/>
              <a:chExt cx="626939" cy="626940"/>
            </a:xfrm>
          </p:grpSpPr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AC0B2EBF-53AB-42F4-8F35-D097680E45AB}"/>
                  </a:ext>
                </a:extLst>
              </p:cNvPr>
              <p:cNvCxnSpPr/>
              <p:nvPr/>
            </p:nvCxnSpPr>
            <p:spPr>
              <a:xfrm flipH="1">
                <a:off x="4367719" y="3821845"/>
                <a:ext cx="221518" cy="0"/>
              </a:xfrm>
              <a:prstGeom prst="line">
                <a:avLst/>
              </a:prstGeom>
              <a:ln cap="rnd"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iŝ1ïḋê">
                <a:extLst>
                  <a:ext uri="{FF2B5EF4-FFF2-40B4-BE49-F238E27FC236}">
                    <a16:creationId xmlns:a16="http://schemas.microsoft.com/office/drawing/2014/main" id="{FAC22D7E-4B4E-4843-9627-3A9CB4929E42}"/>
                  </a:ext>
                </a:extLst>
              </p:cNvPr>
              <p:cNvGrpSpPr/>
              <p:nvPr/>
            </p:nvGrpSpPr>
            <p:grpSpPr>
              <a:xfrm flipH="1">
                <a:off x="4054248" y="3194905"/>
                <a:ext cx="626939" cy="626939"/>
                <a:chOff x="4273197" y="3211513"/>
                <a:chExt cx="1238396" cy="1238396"/>
              </a:xfrm>
            </p:grpSpPr>
            <p:sp>
              <p:nvSpPr>
                <p:cNvPr id="60" name="íşľîḍè">
                  <a:extLst>
                    <a:ext uri="{FF2B5EF4-FFF2-40B4-BE49-F238E27FC236}">
                      <a16:creationId xmlns:a16="http://schemas.microsoft.com/office/drawing/2014/main" id="{EB02F6F3-E750-41C0-91D1-03AFB25EB97D}"/>
                    </a:ext>
                  </a:extLst>
                </p:cNvPr>
                <p:cNvSpPr/>
                <p:nvPr/>
              </p:nvSpPr>
              <p:spPr>
                <a:xfrm flipV="1">
                  <a:off x="4273197" y="3211513"/>
                  <a:ext cx="1238396" cy="1238396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ïṣļiḍe">
                  <a:extLst>
                    <a:ext uri="{FF2B5EF4-FFF2-40B4-BE49-F238E27FC236}">
                      <a16:creationId xmlns:a16="http://schemas.microsoft.com/office/drawing/2014/main" id="{38744747-5E0F-411C-934C-B766AC034A71}"/>
                    </a:ext>
                  </a:extLst>
                </p:cNvPr>
                <p:cNvSpPr/>
                <p:nvPr/>
              </p:nvSpPr>
              <p:spPr>
                <a:xfrm>
                  <a:off x="4273197" y="3211513"/>
                  <a:ext cx="1238395" cy="1238395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3215678" y="2481370"/>
              <a:ext cx="7172353" cy="3100971"/>
              <a:chOff x="3215678" y="2481370"/>
              <a:chExt cx="7172353" cy="3100971"/>
            </a:xfrm>
          </p:grpSpPr>
          <p:grpSp>
            <p:nvGrpSpPr>
              <p:cNvPr id="28" name="íş1iḑè">
                <a:extLst>
                  <a:ext uri="{FF2B5EF4-FFF2-40B4-BE49-F238E27FC236}">
                    <a16:creationId xmlns:a16="http://schemas.microsoft.com/office/drawing/2014/main" id="{8C45D3A2-DB16-48BE-8DD7-A7DDC6973DD2}"/>
                  </a:ext>
                </a:extLst>
              </p:cNvPr>
              <p:cNvGrpSpPr/>
              <p:nvPr/>
            </p:nvGrpSpPr>
            <p:grpSpPr>
              <a:xfrm flipH="1">
                <a:off x="6010581" y="3374406"/>
                <a:ext cx="870276" cy="626940"/>
                <a:chOff x="4054248" y="3194905"/>
                <a:chExt cx="626939" cy="626940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2CD371F6-67B5-41BE-9922-0B4428816598}"/>
                    </a:ext>
                  </a:extLst>
                </p:cNvPr>
                <p:cNvCxnSpPr/>
                <p:nvPr/>
              </p:nvCxnSpPr>
              <p:spPr>
                <a:xfrm flipH="1">
                  <a:off x="4367719" y="3821845"/>
                  <a:ext cx="221518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íŝ1ïḓe">
                  <a:extLst>
                    <a:ext uri="{FF2B5EF4-FFF2-40B4-BE49-F238E27FC236}">
                      <a16:creationId xmlns:a16="http://schemas.microsoft.com/office/drawing/2014/main" id="{C2DD5ADD-68B2-4DDE-94F6-2C3FF487D7A1}"/>
                    </a:ext>
                  </a:extLst>
                </p:cNvPr>
                <p:cNvGrpSpPr/>
                <p:nvPr/>
              </p:nvGrpSpPr>
              <p:grpSpPr>
                <a:xfrm flipH="1">
                  <a:off x="4054248" y="3194905"/>
                  <a:ext cx="626939" cy="626939"/>
                  <a:chOff x="4273197" y="3211513"/>
                  <a:chExt cx="1238396" cy="1238396"/>
                </a:xfrm>
              </p:grpSpPr>
              <p:sp>
                <p:nvSpPr>
                  <p:cNvPr id="64" name="ïšḻíḍe">
                    <a:extLst>
                      <a:ext uri="{FF2B5EF4-FFF2-40B4-BE49-F238E27FC236}">
                        <a16:creationId xmlns:a16="http://schemas.microsoft.com/office/drawing/2014/main" id="{75960031-BD63-4724-A094-B4E683C41331}"/>
                      </a:ext>
                    </a:extLst>
                  </p:cNvPr>
                  <p:cNvSpPr/>
                  <p:nvPr/>
                </p:nvSpPr>
                <p:spPr>
                  <a:xfrm flipV="1">
                    <a:off x="4273197" y="3211513"/>
                    <a:ext cx="1238396" cy="1238396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5" name="ïṡḻidê">
                    <a:extLst>
                      <a:ext uri="{FF2B5EF4-FFF2-40B4-BE49-F238E27FC236}">
                        <a16:creationId xmlns:a16="http://schemas.microsoft.com/office/drawing/2014/main" id="{13C4197A-A762-47C5-B67B-251DF7F8127E}"/>
                      </a:ext>
                    </a:extLst>
                  </p:cNvPr>
                  <p:cNvSpPr/>
                  <p:nvPr/>
                </p:nvSpPr>
                <p:spPr>
                  <a:xfrm>
                    <a:off x="4273197" y="3211513"/>
                    <a:ext cx="1238395" cy="1238395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26" name="îṡļide">
                <a:extLst>
                  <a:ext uri="{FF2B5EF4-FFF2-40B4-BE49-F238E27FC236}">
                    <a16:creationId xmlns:a16="http://schemas.microsoft.com/office/drawing/2014/main" id="{D4978E16-01D3-4B25-83FF-3BD3472FFE41}"/>
                  </a:ext>
                </a:extLst>
              </p:cNvPr>
              <p:cNvGrpSpPr/>
              <p:nvPr/>
            </p:nvGrpSpPr>
            <p:grpSpPr>
              <a:xfrm>
                <a:off x="6032900" y="4712062"/>
                <a:ext cx="870277" cy="870277"/>
                <a:chOff x="4273197" y="3211513"/>
                <a:chExt cx="1238396" cy="1238396"/>
              </a:xfrm>
            </p:grpSpPr>
            <p:sp>
              <p:nvSpPr>
                <p:cNvPr id="70" name="ïsḻíďe">
                  <a:extLst>
                    <a:ext uri="{FF2B5EF4-FFF2-40B4-BE49-F238E27FC236}">
                      <a16:creationId xmlns:a16="http://schemas.microsoft.com/office/drawing/2014/main" id="{F59ECB63-ACE5-44C5-9FE1-DCD68CD62FF9}"/>
                    </a:ext>
                  </a:extLst>
                </p:cNvPr>
                <p:cNvSpPr/>
                <p:nvPr/>
              </p:nvSpPr>
              <p:spPr>
                <a:xfrm flipV="1">
                  <a:off x="4273197" y="3211513"/>
                  <a:ext cx="1238396" cy="1238396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71" name="îṣľîḓé">
                  <a:extLst>
                    <a:ext uri="{FF2B5EF4-FFF2-40B4-BE49-F238E27FC236}">
                      <a16:creationId xmlns:a16="http://schemas.microsoft.com/office/drawing/2014/main" id="{9364795A-E2B8-4FD0-B2D7-47B5BD573C3D}"/>
                    </a:ext>
                  </a:extLst>
                </p:cNvPr>
                <p:cNvSpPr/>
                <p:nvPr/>
              </p:nvSpPr>
              <p:spPr>
                <a:xfrm>
                  <a:off x="4273197" y="3211513"/>
                  <a:ext cx="1238395" cy="1238395"/>
                </a:xfrm>
                <a:prstGeom prst="arc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 bIns="45720" lIns="91440" rIns="91440" tIns="45720" wrap="square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7" name="íŝḻiḓê">
                <a:extLst>
                  <a:ext uri="{FF2B5EF4-FFF2-40B4-BE49-F238E27FC236}">
                    <a16:creationId xmlns:a16="http://schemas.microsoft.com/office/drawing/2014/main" id="{48441FCF-318E-418C-A6A3-F8BC9755E82B}"/>
                  </a:ext>
                </a:extLst>
              </p:cNvPr>
              <p:cNvGrpSpPr/>
              <p:nvPr/>
            </p:nvGrpSpPr>
            <p:grpSpPr>
              <a:xfrm>
                <a:off x="5722362" y="2600160"/>
                <a:ext cx="870276" cy="626940"/>
                <a:chOff x="4054248" y="3194905"/>
                <a:chExt cx="626939" cy="626940"/>
              </a:xfrm>
            </p:grpSpPr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D851B819-EF4B-4BD2-BB49-5BF8584D88AB}"/>
                    </a:ext>
                  </a:extLst>
                </p:cNvPr>
                <p:cNvCxnSpPr/>
                <p:nvPr/>
              </p:nvCxnSpPr>
              <p:spPr>
                <a:xfrm flipH="1">
                  <a:off x="4367719" y="3821845"/>
                  <a:ext cx="221518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îṡḷíḍé">
                  <a:extLst>
                    <a:ext uri="{FF2B5EF4-FFF2-40B4-BE49-F238E27FC236}">
                      <a16:creationId xmlns:a16="http://schemas.microsoft.com/office/drawing/2014/main" id="{7BA06713-8D61-4D52-9BB5-5D48FCF3012D}"/>
                    </a:ext>
                  </a:extLst>
                </p:cNvPr>
                <p:cNvGrpSpPr/>
                <p:nvPr/>
              </p:nvGrpSpPr>
              <p:grpSpPr>
                <a:xfrm flipH="1">
                  <a:off x="4054248" y="3194905"/>
                  <a:ext cx="626939" cy="626939"/>
                  <a:chOff x="4273197" y="3211513"/>
                  <a:chExt cx="1238396" cy="1238396"/>
                </a:xfrm>
              </p:grpSpPr>
              <p:sp>
                <p:nvSpPr>
                  <p:cNvPr id="68" name="iṥḷiďe">
                    <a:extLst>
                      <a:ext uri="{FF2B5EF4-FFF2-40B4-BE49-F238E27FC236}">
                        <a16:creationId xmlns:a16="http://schemas.microsoft.com/office/drawing/2014/main" id="{147678B9-3894-4969-8131-8CC941BAB8DA}"/>
                      </a:ext>
                    </a:extLst>
                  </p:cNvPr>
                  <p:cNvSpPr/>
                  <p:nvPr/>
                </p:nvSpPr>
                <p:spPr>
                  <a:xfrm flipV="1">
                    <a:off x="4273197" y="3211513"/>
                    <a:ext cx="1238396" cy="1238396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9" name="íṥľiḍê">
                    <a:extLst>
                      <a:ext uri="{FF2B5EF4-FFF2-40B4-BE49-F238E27FC236}">
                        <a16:creationId xmlns:a16="http://schemas.microsoft.com/office/drawing/2014/main" id="{10CD770D-5022-4B22-B2FD-B2496CB631A5}"/>
                      </a:ext>
                    </a:extLst>
                  </p:cNvPr>
                  <p:cNvSpPr/>
                  <p:nvPr/>
                </p:nvSpPr>
                <p:spPr>
                  <a:xfrm>
                    <a:off x="4273197" y="3211513"/>
                    <a:ext cx="1238395" cy="1238395"/>
                  </a:xfrm>
                  <a:prstGeom prst="arc">
                    <a:avLst/>
                  </a:prstGeom>
                  <a:ln w="285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0" name="íṩļiḑê">
                <a:extLst>
                  <a:ext uri="{FF2B5EF4-FFF2-40B4-BE49-F238E27FC236}">
                    <a16:creationId xmlns:a16="http://schemas.microsoft.com/office/drawing/2014/main" id="{D6863D5A-F1F8-42C0-91E9-7B87B2C0E6AC}"/>
                  </a:ext>
                </a:extLst>
              </p:cNvPr>
              <p:cNvGrpSpPr/>
              <p:nvPr/>
            </p:nvGrpSpPr>
            <p:grpSpPr>
              <a:xfrm>
                <a:off x="3215678" y="5582341"/>
                <a:ext cx="3252360" cy="0"/>
                <a:chOff x="2559740" y="4449909"/>
                <a:chExt cx="2342967" cy="0"/>
              </a:xfrm>
            </p:grpSpPr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E233FC9F-13C9-4E6A-AB84-6885BFB8C4D3}"/>
                    </a:ext>
                  </a:extLst>
                </p:cNvPr>
                <p:cNvCxnSpPr/>
                <p:nvPr/>
              </p:nvCxnSpPr>
              <p:spPr>
                <a:xfrm>
                  <a:off x="4280170" y="4449909"/>
                  <a:ext cx="622537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7C5F3D82-542E-4164-8F06-A33951037BBA}"/>
                    </a:ext>
                  </a:extLst>
                </p:cNvPr>
                <p:cNvCxnSpPr/>
                <p:nvPr/>
              </p:nvCxnSpPr>
              <p:spPr>
                <a:xfrm>
                  <a:off x="3900791" y="4449909"/>
                  <a:ext cx="243159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76B0EC47-5FB5-4630-8CF8-B89E5A0185F6}"/>
                    </a:ext>
                  </a:extLst>
                </p:cNvPr>
                <p:cNvCxnSpPr/>
                <p:nvPr/>
              </p:nvCxnSpPr>
              <p:spPr>
                <a:xfrm>
                  <a:off x="2559740" y="4449909"/>
                  <a:ext cx="1234014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ïšḷîḓè">
                <a:extLst>
                  <a:ext uri="{FF2B5EF4-FFF2-40B4-BE49-F238E27FC236}">
                    <a16:creationId xmlns:a16="http://schemas.microsoft.com/office/drawing/2014/main" id="{6F21912A-D53A-454F-85C6-3D1D87AF41DD}"/>
                  </a:ext>
                </a:extLst>
              </p:cNvPr>
              <p:cNvGrpSpPr/>
              <p:nvPr/>
            </p:nvGrpSpPr>
            <p:grpSpPr>
              <a:xfrm flipH="1">
                <a:off x="6157506" y="2481370"/>
                <a:ext cx="4230525" cy="0"/>
                <a:chOff x="1855080" y="4449909"/>
                <a:chExt cx="3047627" cy="0"/>
              </a:xfrm>
            </p:grpSpPr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EE955DF0-2FA3-4464-9BAE-234CFEA0961A}"/>
                    </a:ext>
                  </a:extLst>
                </p:cNvPr>
                <p:cNvCxnSpPr/>
                <p:nvPr/>
              </p:nvCxnSpPr>
              <p:spPr>
                <a:xfrm>
                  <a:off x="4280170" y="4449909"/>
                  <a:ext cx="622537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A0642AF7-9948-4CF9-AECA-46655076FACC}"/>
                    </a:ext>
                  </a:extLst>
                </p:cNvPr>
                <p:cNvCxnSpPr/>
                <p:nvPr/>
              </p:nvCxnSpPr>
              <p:spPr>
                <a:xfrm>
                  <a:off x="3900791" y="4449909"/>
                  <a:ext cx="243159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92246E06-2991-4494-9B21-E64DE1E52F3B}"/>
                    </a:ext>
                  </a:extLst>
                </p:cNvPr>
                <p:cNvCxnSpPr/>
                <p:nvPr/>
              </p:nvCxnSpPr>
              <p:spPr>
                <a:xfrm>
                  <a:off x="1855080" y="4449909"/>
                  <a:ext cx="1938674" cy="0"/>
                </a:xfrm>
                <a:prstGeom prst="line">
                  <a:avLst/>
                </a:prstGeom>
                <a:ln cap="rnd"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7" name="Group 123"/>
          <p:cNvGrpSpPr/>
          <p:nvPr/>
        </p:nvGrpSpPr>
        <p:grpSpPr>
          <a:xfrm>
            <a:off x="5837838" y="3800240"/>
            <a:ext cx="607879" cy="607880"/>
            <a:chOff x="6141780" y="4826311"/>
            <a:chExt cx="607879" cy="607880"/>
          </a:xfrm>
        </p:grpSpPr>
        <p:sp>
          <p:nvSpPr>
            <p:cNvPr id="128" name="ïşḷïďé">
              <a:extLst>
                <a:ext uri="{FF2B5EF4-FFF2-40B4-BE49-F238E27FC236}">
                  <a16:creationId xmlns:a16="http://schemas.microsoft.com/office/drawing/2014/main" id="{46811F62-973B-4AAE-94E9-127FEC9F243C}"/>
                </a:ext>
              </a:extLst>
            </p:cNvPr>
            <p:cNvSpPr/>
            <p:nvPr/>
          </p:nvSpPr>
          <p:spPr>
            <a:xfrm>
              <a:off x="6141780" y="4826311"/>
              <a:ext cx="607879" cy="6078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i="1" lang="en-US" sz="1400">
                <a:solidFill>
                  <a:schemeClr val="tx1"/>
                </a:solidFill>
              </a:endParaRPr>
            </a:p>
          </p:txBody>
        </p:sp>
        <p:sp>
          <p:nvSpPr>
            <p:cNvPr id="129" name="ïṣ1iḓe">
              <a:extLst>
                <a:ext uri="{FF2B5EF4-FFF2-40B4-BE49-F238E27FC236}">
                  <a16:creationId xmlns:a16="http://schemas.microsoft.com/office/drawing/2014/main" id="{1F1DC2DA-C609-4A8C-BCB5-A222362620A0}"/>
                </a:ext>
              </a:extLst>
            </p:cNvPr>
            <p:cNvSpPr/>
            <p:nvPr/>
          </p:nvSpPr>
          <p:spPr bwMode="auto">
            <a:xfrm>
              <a:off x="6250094" y="4934582"/>
              <a:ext cx="391248" cy="391338"/>
            </a:xfrm>
            <a:custGeom>
              <a:gdLst>
                <a:gd fmla="*/ 180553 w 577502" name="connsiteX0"/>
                <a:gd fmla="*/ 192679 h 577634" name="connsiteY0"/>
                <a:gd fmla="*/ 253429 w 577502" name="connsiteX1"/>
                <a:gd fmla="*/ 218460 h 577634" name="connsiteY1"/>
                <a:gd fmla="*/ 229445 w 577502" name="connsiteX2"/>
                <a:gd fmla="*/ 301325 h 577634" name="connsiteY2"/>
                <a:gd fmla="*/ 242359 w 577502" name="connsiteX3"/>
                <a:gd fmla="*/ 334471 h 577634" name="connsiteY3"/>
                <a:gd fmla="*/ 275569 w 577502" name="connsiteX4"/>
                <a:gd fmla="*/ 347361 h 577634" name="connsiteY4"/>
                <a:gd fmla="*/ 359516 w 577502" name="connsiteX5"/>
                <a:gd fmla="*/ 323422 h 577634" name="connsiteY5"/>
                <a:gd fmla="*/ 374276 w 577502" name="connsiteX6"/>
                <a:gd fmla="*/ 351044 h 577634" name="connsiteY6"/>
                <a:gd fmla="*/ 369663 w 577502" name="connsiteX7"/>
                <a:gd fmla="*/ 437593 h 577634" name="connsiteY7"/>
                <a:gd fmla="*/ 329074 w 577502" name="connsiteX8"/>
                <a:gd fmla="*/ 452324 h 577634" name="connsiteY8"/>
                <a:gd fmla="*/ 197158 w 577502" name="connsiteX9"/>
                <a:gd fmla="*/ 379587 h 577634" name="connsiteY9"/>
                <a:gd fmla="*/ 135351 w 577502" name="connsiteX10"/>
                <a:gd fmla="*/ 293959 h 577634" name="connsiteY10"/>
                <a:gd fmla="*/ 139963 w 577502" name="connsiteX11"/>
                <a:gd fmla="*/ 207411 h 577634" name="connsiteY11"/>
                <a:gd fmla="*/ 180553 w 577502" name="connsiteX12"/>
                <a:gd fmla="*/ 192679 h 577634" name="connsiteY12"/>
                <a:gd fmla="*/ 130721 w 577502" name="connsiteX13"/>
                <a:gd fmla="*/ 88673 h 577634" name="connsiteY13"/>
                <a:gd fmla="*/ 302304 w 577502" name="connsiteX14"/>
                <a:gd fmla="*/ 151290 h 577634" name="connsiteY14"/>
                <a:gd fmla="*/ 299536 w 577502" name="connsiteX15"/>
                <a:gd fmla="*/ 154973 h 577634" name="connsiteY15"/>
                <a:gd fmla="*/ 265404 w 577502" name="connsiteX16"/>
                <a:gd fmla="*/ 197331 h 577634" name="connsiteY16"/>
                <a:gd fmla="*/ 130721 w 577502" name="connsiteX17"/>
                <a:gd fmla="*/ 147606 h 577634" name="connsiteY17"/>
                <a:gd fmla="*/ 77217 w 577502" name="connsiteX18"/>
                <a:gd fmla="*/ 166023 h 577634" name="connsiteY18"/>
                <a:gd fmla="*/ 161163 w 577502" name="connsiteX19"/>
                <a:gd fmla="*/ 416489 h 577634" name="connsiteY19"/>
                <a:gd fmla="*/ 358575 w 577502" name="connsiteX20"/>
                <a:gd fmla="*/ 518701 h 577634" name="connsiteY20"/>
                <a:gd fmla="*/ 411157 w 577502" name="connsiteX21"/>
                <a:gd fmla="*/ 500284 h 577634" name="connsiteY21"/>
                <a:gd fmla="*/ 423149 w 577502" name="connsiteX22"/>
                <a:gd fmla="*/ 399914 h 577634" name="connsiteY22"/>
                <a:gd fmla="*/ 379793 w 577502" name="connsiteX23"/>
                <a:gd fmla="*/ 312435 h 577634" name="connsiteY23"/>
                <a:gd fmla="*/ 423149 w 577502" name="connsiteX24"/>
                <a:gd fmla="*/ 278364 h 577634" name="connsiteY24"/>
                <a:gd fmla="*/ 425917 w 577502" name="connsiteX25"/>
                <a:gd fmla="*/ 274681 h 577634" name="connsiteY25"/>
                <a:gd fmla="*/ 479421 w 577502" name="connsiteX26"/>
                <a:gd fmla="*/ 384260 h 577634" name="connsiteY26"/>
                <a:gd fmla="*/ 453591 w 577502" name="connsiteX27"/>
                <a:gd fmla="*/ 541722 h 577634" name="connsiteY27"/>
                <a:gd fmla="*/ 358575 w 577502" name="connsiteX28"/>
                <a:gd fmla="*/ 577634 h 577634" name="connsiteY28"/>
                <a:gd fmla="*/ 118728 w 577502" name="connsiteX29"/>
                <a:gd fmla="*/ 457926 h 577634" name="connsiteY29"/>
                <a:gd fmla="*/ 35705 w 577502" name="connsiteX30"/>
                <a:gd fmla="*/ 124586 h 577634" name="connsiteY30"/>
                <a:gd fmla="*/ 130721 w 577502" name="connsiteX31"/>
                <a:gd fmla="*/ 88673 h 577634" name="connsiteY31"/>
                <a:gd fmla="*/ 483094 w 577502" name="connsiteX32"/>
                <a:gd fmla="*/ 235 h 577634" name="connsiteY32"/>
                <a:gd fmla="*/ 493240 w 577502" name="connsiteX33"/>
                <a:gd fmla="*/ 10361 h 577634" name="connsiteY33"/>
                <a:gd fmla="*/ 510764 w 577502" name="connsiteX34"/>
                <a:gd fmla="*/ 66518 h 577634" name="connsiteY34"/>
                <a:gd fmla="*/ 567025 w 577502" name="connsiteX35"/>
                <a:gd fmla="*/ 84009 h 577634" name="connsiteY35"/>
                <a:gd fmla="*/ 577170 w 577502" name="connsiteX36"/>
                <a:gd fmla="*/ 95056 h 577634" name="connsiteY36"/>
                <a:gd fmla="*/ 573481 w 577502" name="connsiteX37"/>
                <a:gd fmla="*/ 108865 h 577634" name="connsiteY37"/>
                <a:gd fmla="*/ 521831 w 577502" name="connsiteX38"/>
                <a:gd fmla="*/ 160419 h 577634" name="connsiteY38"/>
                <a:gd fmla="*/ 508919 w 577502" name="connsiteX39"/>
                <a:gd fmla="*/ 164101 h 577634" name="connsiteY39"/>
                <a:gd fmla="*/ 476638 w 577502" name="connsiteX40"/>
                <a:gd fmla="*/ 157657 h 577634" name="connsiteY40"/>
                <a:gd fmla="*/ 401931 w 577502" name="connsiteX41"/>
                <a:gd fmla="*/ 257082 h 577634" name="connsiteY41"/>
                <a:gd fmla="*/ 274653 w 577502" name="connsiteX42"/>
                <a:gd fmla="*/ 317841 h 577634" name="connsiteY42"/>
                <a:gd fmla="*/ 263585 w 577502" name="connsiteX43"/>
                <a:gd fmla="*/ 314159 h 577634" name="connsiteY43"/>
                <a:gd fmla="*/ 258973 w 577502" name="connsiteX44"/>
                <a:gd fmla="*/ 303112 h 577634" name="connsiteY44"/>
                <a:gd fmla="*/ 319846 w 577502" name="connsiteX45"/>
                <a:gd fmla="*/ 176069 h 577634" name="connsiteY45"/>
                <a:gd fmla="*/ 420377 w 577502" name="connsiteX46"/>
                <a:gd fmla="*/ 101501 h 577634" name="connsiteY46"/>
                <a:gd fmla="*/ 413921 w 577502" name="connsiteX47"/>
                <a:gd fmla="*/ 69280 h 577634" name="connsiteY47"/>
                <a:gd fmla="*/ 417610 w 577502" name="connsiteX48"/>
                <a:gd fmla="*/ 55471 h 577634" name="connsiteY48"/>
                <a:gd fmla="*/ 469260 w 577502" name="connsiteX49"/>
                <a:gd fmla="*/ 4838 h 577634" name="connsiteY49"/>
                <a:gd fmla="*/ 483094 w 577502" name="connsiteX50"/>
                <a:gd fmla="*/ 235 h 577634" name="connsiteY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b="b" l="l" r="r" t="t"/>
              <a:pathLst>
                <a:path h="577634" w="577502">
                  <a:moveTo>
                    <a:pt x="180553" y="192679"/>
                  </a:moveTo>
                  <a:cubicBezTo>
                    <a:pt x="201770" y="192679"/>
                    <a:pt x="226677" y="201887"/>
                    <a:pt x="253429" y="218460"/>
                  </a:cubicBezTo>
                  <a:cubicBezTo>
                    <a:pt x="231290" y="262654"/>
                    <a:pt x="229445" y="299484"/>
                    <a:pt x="229445" y="301325"/>
                  </a:cubicBezTo>
                  <a:cubicBezTo>
                    <a:pt x="229445" y="314215"/>
                    <a:pt x="234057" y="326185"/>
                    <a:pt x="242359" y="334471"/>
                  </a:cubicBezTo>
                  <a:cubicBezTo>
                    <a:pt x="251584" y="343678"/>
                    <a:pt x="263577" y="348282"/>
                    <a:pt x="275569" y="347361"/>
                  </a:cubicBezTo>
                  <a:cubicBezTo>
                    <a:pt x="278337" y="347361"/>
                    <a:pt x="315236" y="345520"/>
                    <a:pt x="359516" y="323422"/>
                  </a:cubicBezTo>
                  <a:cubicBezTo>
                    <a:pt x="365051" y="332630"/>
                    <a:pt x="370586" y="341837"/>
                    <a:pt x="374276" y="351044"/>
                  </a:cubicBezTo>
                  <a:cubicBezTo>
                    <a:pt x="396415" y="400764"/>
                    <a:pt x="380733" y="426544"/>
                    <a:pt x="369663" y="437593"/>
                  </a:cubicBezTo>
                  <a:cubicBezTo>
                    <a:pt x="362283" y="444038"/>
                    <a:pt x="350291" y="452324"/>
                    <a:pt x="329074" y="452324"/>
                  </a:cubicBezTo>
                  <a:cubicBezTo>
                    <a:pt x="293097" y="452324"/>
                    <a:pt x="242359" y="424702"/>
                    <a:pt x="197158" y="379587"/>
                  </a:cubicBezTo>
                  <a:cubicBezTo>
                    <a:pt x="169483" y="351965"/>
                    <a:pt x="147343" y="321581"/>
                    <a:pt x="135351" y="293959"/>
                  </a:cubicBezTo>
                  <a:cubicBezTo>
                    <a:pt x="114134" y="244240"/>
                    <a:pt x="128894" y="218460"/>
                    <a:pt x="139963" y="207411"/>
                  </a:cubicBezTo>
                  <a:cubicBezTo>
                    <a:pt x="147343" y="200966"/>
                    <a:pt x="160258" y="192679"/>
                    <a:pt x="180553" y="192679"/>
                  </a:cubicBezTo>
                  <a:close/>
                  <a:moveTo>
                    <a:pt x="130721" y="88673"/>
                  </a:moveTo>
                  <a:cubicBezTo>
                    <a:pt x="184225" y="88673"/>
                    <a:pt x="245109" y="111694"/>
                    <a:pt x="302304" y="151290"/>
                  </a:cubicBezTo>
                  <a:cubicBezTo>
                    <a:pt x="301381" y="153131"/>
                    <a:pt x="300459" y="154052"/>
                    <a:pt x="299536" y="154973"/>
                  </a:cubicBezTo>
                  <a:cubicBezTo>
                    <a:pt x="284776" y="168786"/>
                    <a:pt x="274629" y="183519"/>
                    <a:pt x="265404" y="197331"/>
                  </a:cubicBezTo>
                  <a:cubicBezTo>
                    <a:pt x="218357" y="166023"/>
                    <a:pt x="170388" y="147606"/>
                    <a:pt x="130721" y="147606"/>
                  </a:cubicBezTo>
                  <a:cubicBezTo>
                    <a:pt x="107659" y="147606"/>
                    <a:pt x="89209" y="154052"/>
                    <a:pt x="77217" y="166023"/>
                  </a:cubicBezTo>
                  <a:cubicBezTo>
                    <a:pt x="37550" y="205619"/>
                    <a:pt x="62457" y="317960"/>
                    <a:pt x="161163" y="416489"/>
                  </a:cubicBezTo>
                  <a:cubicBezTo>
                    <a:pt x="223892" y="479105"/>
                    <a:pt x="299536" y="518701"/>
                    <a:pt x="358575" y="518701"/>
                  </a:cubicBezTo>
                  <a:cubicBezTo>
                    <a:pt x="381637" y="518701"/>
                    <a:pt x="399165" y="512255"/>
                    <a:pt x="411157" y="500284"/>
                  </a:cubicBezTo>
                  <a:cubicBezTo>
                    <a:pt x="431452" y="480026"/>
                    <a:pt x="435142" y="444114"/>
                    <a:pt x="423149" y="399914"/>
                  </a:cubicBezTo>
                  <a:cubicBezTo>
                    <a:pt x="414847" y="371368"/>
                    <a:pt x="400087" y="340981"/>
                    <a:pt x="379793" y="312435"/>
                  </a:cubicBezTo>
                  <a:cubicBezTo>
                    <a:pt x="394552" y="303227"/>
                    <a:pt x="408390" y="292177"/>
                    <a:pt x="423149" y="278364"/>
                  </a:cubicBezTo>
                  <a:cubicBezTo>
                    <a:pt x="424072" y="277443"/>
                    <a:pt x="424994" y="276523"/>
                    <a:pt x="425917" y="274681"/>
                  </a:cubicBezTo>
                  <a:cubicBezTo>
                    <a:pt x="450824" y="310593"/>
                    <a:pt x="469274" y="347427"/>
                    <a:pt x="479421" y="384260"/>
                  </a:cubicBezTo>
                  <a:cubicBezTo>
                    <a:pt x="498793" y="449639"/>
                    <a:pt x="489568" y="505809"/>
                    <a:pt x="453591" y="541722"/>
                  </a:cubicBezTo>
                  <a:cubicBezTo>
                    <a:pt x="429607" y="564743"/>
                    <a:pt x="397320" y="577634"/>
                    <a:pt x="358575" y="577634"/>
                  </a:cubicBezTo>
                  <a:cubicBezTo>
                    <a:pt x="282931" y="577634"/>
                    <a:pt x="193450" y="532514"/>
                    <a:pt x="118728" y="457926"/>
                  </a:cubicBezTo>
                  <a:cubicBezTo>
                    <a:pt x="1573" y="340981"/>
                    <a:pt x="-34404" y="194569"/>
                    <a:pt x="35705" y="124586"/>
                  </a:cubicBezTo>
                  <a:cubicBezTo>
                    <a:pt x="58767" y="101565"/>
                    <a:pt x="91976" y="88673"/>
                    <a:pt x="130721" y="88673"/>
                  </a:cubicBezTo>
                  <a:close/>
                  <a:moveTo>
                    <a:pt x="483094" y="235"/>
                  </a:moveTo>
                  <a:cubicBezTo>
                    <a:pt x="487706" y="2076"/>
                    <a:pt x="492317" y="5758"/>
                    <a:pt x="493240" y="10361"/>
                  </a:cubicBezTo>
                  <a:lnTo>
                    <a:pt x="510764" y="66518"/>
                  </a:lnTo>
                  <a:lnTo>
                    <a:pt x="567025" y="84009"/>
                  </a:lnTo>
                  <a:cubicBezTo>
                    <a:pt x="572558" y="85850"/>
                    <a:pt x="576248" y="89533"/>
                    <a:pt x="577170" y="95056"/>
                  </a:cubicBezTo>
                  <a:cubicBezTo>
                    <a:pt x="578092" y="99659"/>
                    <a:pt x="577170" y="105183"/>
                    <a:pt x="573481" y="108865"/>
                  </a:cubicBezTo>
                  <a:lnTo>
                    <a:pt x="521831" y="160419"/>
                  </a:lnTo>
                  <a:cubicBezTo>
                    <a:pt x="519064" y="163181"/>
                    <a:pt x="513531" y="165022"/>
                    <a:pt x="508919" y="164101"/>
                  </a:cubicBezTo>
                  <a:lnTo>
                    <a:pt x="476638" y="157657"/>
                  </a:lnTo>
                  <a:cubicBezTo>
                    <a:pt x="461881" y="187116"/>
                    <a:pt x="434212" y="224861"/>
                    <a:pt x="401931" y="257082"/>
                  </a:cubicBezTo>
                  <a:cubicBezTo>
                    <a:pt x="344748" y="314159"/>
                    <a:pt x="277419" y="317841"/>
                    <a:pt x="274653" y="317841"/>
                  </a:cubicBezTo>
                  <a:cubicBezTo>
                    <a:pt x="270041" y="317841"/>
                    <a:pt x="266352" y="316921"/>
                    <a:pt x="263585" y="314159"/>
                  </a:cubicBezTo>
                  <a:cubicBezTo>
                    <a:pt x="260818" y="310476"/>
                    <a:pt x="258973" y="306794"/>
                    <a:pt x="258973" y="303112"/>
                  </a:cubicBezTo>
                  <a:cubicBezTo>
                    <a:pt x="258973" y="300350"/>
                    <a:pt x="262662" y="233146"/>
                    <a:pt x="319846" y="176069"/>
                  </a:cubicBezTo>
                  <a:cubicBezTo>
                    <a:pt x="352126" y="143848"/>
                    <a:pt x="389941" y="115310"/>
                    <a:pt x="420377" y="101501"/>
                  </a:cubicBezTo>
                  <a:lnTo>
                    <a:pt x="413921" y="69280"/>
                  </a:lnTo>
                  <a:cubicBezTo>
                    <a:pt x="412999" y="63756"/>
                    <a:pt x="413921" y="59153"/>
                    <a:pt x="417610" y="55471"/>
                  </a:cubicBezTo>
                  <a:lnTo>
                    <a:pt x="469260" y="4838"/>
                  </a:lnTo>
                  <a:cubicBezTo>
                    <a:pt x="472949" y="1155"/>
                    <a:pt x="477561" y="-686"/>
                    <a:pt x="483094" y="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</p:spTree>
    <p:extLst>
      <p:ext uri="{BB962C8B-B14F-4D97-AF65-F5344CB8AC3E}">
        <p14:creationId val="276032694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" name="矩形 69"/>
          <p:cNvSpPr/>
          <p:nvPr/>
        </p:nvSpPr>
        <p:spPr>
          <a:xfrm>
            <a:off x="816242" y="1314634"/>
            <a:ext cx="5256584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躲避压力源并不能够将它的影响完全消除，但它确实是处于第一位的可以提供帮助的方法。避开压力源可以使你安然度过一段不太长的时间，但很少能成为一劳永逸的解决之道。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压力管理的技巧之一</a:t>
            </a:r>
          </a:p>
        </p:txBody>
      </p:sp>
      <p:graphicFrame>
        <p:nvGraphicFramePr>
          <p:cNvPr id="76" name="图示 75"/>
          <p:cNvGraphicFramePr/>
          <p:nvPr>
            <p:extLst>
              <p:ext uri="{D42A27DB-BD31-4B8C-83A1-F6EECF244321}">
                <p14:modId val="3635890914"/>
              </p:ext>
            </p:extLst>
          </p:nvPr>
        </p:nvGraphicFramePr>
        <p:xfrm>
          <a:off x="6156294" y="1556792"/>
          <a:ext cx="5809501" cy="404877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pic>
        <p:nvPicPr>
          <p:cNvPr id="77" name="图片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2774" y="2852936"/>
            <a:ext cx="5423520" cy="3222475"/>
          </a:xfrm>
          <a:prstGeom prst="rect">
            <a:avLst/>
          </a:prstGeom>
        </p:spPr>
      </p:pic>
    </p:spTree>
    <p:extLst>
      <p:ext uri="{BB962C8B-B14F-4D97-AF65-F5344CB8AC3E}">
        <p14:creationId val="4222686407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71"/>
      <p:bldGraphic grpId="0" spid="76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s1iḑé">
            <a:extLst>
              <a:ext uri="{FF2B5EF4-FFF2-40B4-BE49-F238E27FC236}">
                <a16:creationId xmlns:a16="http://schemas.microsoft.com/office/drawing/2014/main" id="{D23CA988-1477-4701-BC6D-0F47F6478D11}"/>
              </a:ext>
            </a:extLst>
          </p:cNvPr>
          <p:cNvGrpSpPr/>
          <p:nvPr/>
        </p:nvGrpSpPr>
        <p:grpSpPr>
          <a:xfrm>
            <a:off x="4394200" y="2373317"/>
            <a:ext cx="3403603" cy="2475425"/>
            <a:chOff x="4379297" y="1952067"/>
            <a:chExt cx="3054959" cy="2221859"/>
          </a:xfrm>
        </p:grpSpPr>
        <p:sp>
          <p:nvSpPr>
            <p:cNvPr id="29" name="íślîḍê">
              <a:extLst>
                <a:ext uri="{FF2B5EF4-FFF2-40B4-BE49-F238E27FC236}">
                  <a16:creationId xmlns:a16="http://schemas.microsoft.com/office/drawing/2014/main" id="{38130828-A9ED-45DF-B86A-DAC7A6FA41D3}"/>
                </a:ext>
              </a:extLst>
            </p:cNvPr>
            <p:cNvSpPr/>
            <p:nvPr/>
          </p:nvSpPr>
          <p:spPr>
            <a:xfrm rot="10800000">
              <a:off x="5947546" y="1952067"/>
              <a:ext cx="1486710" cy="1486710"/>
            </a:xfrm>
            <a:prstGeom prst="teardrop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ï$ľïďé">
              <a:extLst>
                <a:ext uri="{FF2B5EF4-FFF2-40B4-BE49-F238E27FC236}">
                  <a16:creationId xmlns:a16="http://schemas.microsoft.com/office/drawing/2014/main" id="{36FA7D78-B058-4774-A2C6-89D4F0F41B8D}"/>
                </a:ext>
              </a:extLst>
            </p:cNvPr>
            <p:cNvSpPr/>
            <p:nvPr/>
          </p:nvSpPr>
          <p:spPr>
            <a:xfrm>
              <a:off x="4379297" y="2687216"/>
              <a:ext cx="1486710" cy="148671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śḷïḑe">
              <a:extLst>
                <a:ext uri="{FF2B5EF4-FFF2-40B4-BE49-F238E27FC236}">
                  <a16:creationId xmlns:a16="http://schemas.microsoft.com/office/drawing/2014/main" id="{0AD009A6-1181-46FA-947F-DB675C37B2B9}"/>
                </a:ext>
              </a:extLst>
            </p:cNvPr>
            <p:cNvSpPr txBox="1"/>
            <p:nvPr/>
          </p:nvSpPr>
          <p:spPr>
            <a:xfrm>
              <a:off x="6128208" y="2381048"/>
              <a:ext cx="1179384" cy="577461"/>
            </a:xfrm>
            <a:prstGeom prst="rect">
              <a:avLst/>
            </a:prstGeom>
            <a:noFill/>
          </p:spPr>
          <p:txBody>
            <a:bodyPr anchor="ctr" anchorCtr="1" bIns="45720" lIns="91440" rIns="91440" tIns="45720" wrap="square">
              <a:normAutofit/>
            </a:bodyPr>
            <a:lstStyle/>
            <a:p>
              <a:pPr algn="ctr"/>
              <a:r>
                <a:rPr altLang="zh-CN" b="1" i="1" lang="en-US" smtClean="0" sz="200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32" name="ïŝļîḍe">
              <a:extLst>
                <a:ext uri="{FF2B5EF4-FFF2-40B4-BE49-F238E27FC236}">
                  <a16:creationId xmlns:a16="http://schemas.microsoft.com/office/drawing/2014/main" id="{95C3846E-6F00-42A0-8EAC-826E78EF6B32}"/>
                </a:ext>
              </a:extLst>
            </p:cNvPr>
            <p:cNvSpPr txBox="1"/>
            <p:nvPr/>
          </p:nvSpPr>
          <p:spPr>
            <a:xfrm>
              <a:off x="4508819" y="3116197"/>
              <a:ext cx="1238371" cy="577461"/>
            </a:xfrm>
            <a:prstGeom prst="rect">
              <a:avLst/>
            </a:prstGeom>
            <a:noFill/>
          </p:spPr>
          <p:txBody>
            <a:bodyPr anchor="ctr" anchorCtr="1" bIns="45720" lIns="91440" rIns="91440" tIns="45720" wrap="square">
              <a:normAutofit/>
            </a:bodyPr>
            <a:lstStyle/>
            <a:p>
              <a:pPr algn="ctr"/>
              <a:r>
                <a:rPr altLang="zh-CN" b="1" i="1" lang="en-US" smtClean="0" sz="200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9925" y="3033030"/>
            <a:ext cx="2809070" cy="929720"/>
            <a:chOff x="669925" y="3033030"/>
            <a:chExt cx="2809070" cy="929720"/>
          </a:xfrm>
        </p:grpSpPr>
        <p:sp>
          <p:nvSpPr>
            <p:cNvPr id="5" name="íṡľíďè">
              <a:extLst>
                <a:ext uri="{FF2B5EF4-FFF2-40B4-BE49-F238E27FC236}">
                  <a16:creationId xmlns:a16="http://schemas.microsoft.com/office/drawing/2014/main" id="{F3084F21-ED45-464D-AC5F-34A58EEA5805}"/>
                </a:ext>
              </a:extLst>
            </p:cNvPr>
            <p:cNvSpPr/>
            <p:nvPr/>
          </p:nvSpPr>
          <p:spPr>
            <a:xfrm>
              <a:off x="669925" y="343877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6" name="ïSḷïďe">
              <a:extLst>
                <a:ext uri="{FF2B5EF4-FFF2-40B4-BE49-F238E27FC236}">
                  <a16:creationId xmlns:a16="http://schemas.microsoft.com/office/drawing/2014/main" id="{D77FD1CA-E89E-438B-BC94-9608E42CB276}"/>
                </a:ext>
              </a:extLst>
            </p:cNvPr>
            <p:cNvSpPr/>
            <p:nvPr/>
          </p:nvSpPr>
          <p:spPr>
            <a:xfrm>
              <a:off x="669925" y="3033030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将压力因子逐步击破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9925" y="4309104"/>
            <a:ext cx="2809070" cy="929720"/>
            <a:chOff x="669925" y="4309104"/>
            <a:chExt cx="2809070" cy="929720"/>
          </a:xfrm>
        </p:grpSpPr>
        <p:sp>
          <p:nvSpPr>
            <p:cNvPr id="7" name="îṥḷîdê">
              <a:extLst>
                <a:ext uri="{FF2B5EF4-FFF2-40B4-BE49-F238E27FC236}">
                  <a16:creationId xmlns:a16="http://schemas.microsoft.com/office/drawing/2014/main" id="{C7C6437D-96E5-40DD-B35E-25290D38DFA0}"/>
                </a:ext>
              </a:extLst>
            </p:cNvPr>
            <p:cNvSpPr/>
            <p:nvPr/>
          </p:nvSpPr>
          <p:spPr>
            <a:xfrm>
              <a:off x="669925" y="4714853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8" name="ïšḻïḍé">
              <a:extLst>
                <a:ext uri="{FF2B5EF4-FFF2-40B4-BE49-F238E27FC236}">
                  <a16:creationId xmlns:a16="http://schemas.microsoft.com/office/drawing/2014/main" id="{F2266C63-5194-4F1C-B734-DD5291FB0F04}"/>
                </a:ext>
              </a:extLst>
            </p:cNvPr>
            <p:cNvSpPr/>
            <p:nvPr/>
          </p:nvSpPr>
          <p:spPr>
            <a:xfrm>
              <a:off x="669925" y="4309104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直接告诉压力来源者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9925" y="1862512"/>
            <a:ext cx="2809070" cy="929718"/>
            <a:chOff x="669925" y="1862512"/>
            <a:chExt cx="2809070" cy="929718"/>
          </a:xfrm>
        </p:grpSpPr>
        <p:sp>
          <p:nvSpPr>
            <p:cNvPr id="9" name="ísḷîdè">
              <a:extLst>
                <a:ext uri="{FF2B5EF4-FFF2-40B4-BE49-F238E27FC236}">
                  <a16:creationId xmlns:a16="http://schemas.microsoft.com/office/drawing/2014/main" id="{2A7B9F8E-0BB7-42D4-9493-D7815AB7EEFD}"/>
                </a:ext>
              </a:extLst>
            </p:cNvPr>
            <p:cNvSpPr/>
            <p:nvPr/>
          </p:nvSpPr>
          <p:spPr>
            <a:xfrm>
              <a:off x="669925" y="2268259"/>
              <a:ext cx="2809070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10" name="îṧḻiḋe">
              <a:extLst>
                <a:ext uri="{FF2B5EF4-FFF2-40B4-BE49-F238E27FC236}">
                  <a16:creationId xmlns:a16="http://schemas.microsoft.com/office/drawing/2014/main" id="{BA71DAFD-30BC-49CC-94C8-88C4527FA0B9}"/>
                </a:ext>
              </a:extLst>
            </p:cNvPr>
            <p:cNvSpPr/>
            <p:nvPr/>
          </p:nvSpPr>
          <p:spPr>
            <a:xfrm>
              <a:off x="669925" y="1862512"/>
              <a:ext cx="2809070" cy="4057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分析压力的来源和问题的核心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04634" y="2140262"/>
            <a:ext cx="522466" cy="522466"/>
            <a:chOff x="3604634" y="2140262"/>
            <a:chExt cx="522466" cy="522466"/>
          </a:xfrm>
        </p:grpSpPr>
        <p:sp>
          <p:nvSpPr>
            <p:cNvPr id="11" name="íŝlidê">
              <a:extLst>
                <a:ext uri="{FF2B5EF4-FFF2-40B4-BE49-F238E27FC236}">
                  <a16:creationId xmlns:a16="http://schemas.microsoft.com/office/drawing/2014/main" id="{6D6F30BE-8431-4B42-9731-962B7707099E}"/>
                </a:ext>
              </a:extLst>
            </p:cNvPr>
            <p:cNvSpPr/>
            <p:nvPr/>
          </p:nvSpPr>
          <p:spPr>
            <a:xfrm>
              <a:off x="36046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iṥḻïďé">
              <a:extLst>
                <a:ext uri="{FF2B5EF4-FFF2-40B4-BE49-F238E27FC236}">
                  <a16:creationId xmlns:a16="http://schemas.microsoft.com/office/drawing/2014/main" id="{7BA0EF4F-6410-4B5F-B5A3-CC61D9660A5E}"/>
                </a:ext>
              </a:extLst>
            </p:cNvPr>
            <p:cNvSpPr/>
            <p:nvPr/>
          </p:nvSpPr>
          <p:spPr>
            <a:xfrm>
              <a:off x="3757214" y="2298366"/>
              <a:ext cx="217308" cy="206260"/>
            </a:xfrm>
            <a:custGeom>
              <a:rect b="0" l="0" r="0" t="0"/>
              <a:pathLst>
                <a:path extrusionOk="0" h="119999" w="119999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04634" y="3292747"/>
            <a:ext cx="522466" cy="522466"/>
            <a:chOff x="3604634" y="3292747"/>
            <a:chExt cx="522466" cy="522466"/>
          </a:xfrm>
        </p:grpSpPr>
        <p:sp>
          <p:nvSpPr>
            <p:cNvPr id="13" name="i$ḷîḓé">
              <a:extLst>
                <a:ext uri="{FF2B5EF4-FFF2-40B4-BE49-F238E27FC236}">
                  <a16:creationId xmlns:a16="http://schemas.microsoft.com/office/drawing/2014/main" id="{F76989E2-9C90-4271-945E-F2C5619DD90F}"/>
                </a:ext>
              </a:extLst>
            </p:cNvPr>
            <p:cNvSpPr/>
            <p:nvPr/>
          </p:nvSpPr>
          <p:spPr>
            <a:xfrm>
              <a:off x="36046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" name="î$1íḍe">
              <a:extLst>
                <a:ext uri="{FF2B5EF4-FFF2-40B4-BE49-F238E27FC236}">
                  <a16:creationId xmlns:a16="http://schemas.microsoft.com/office/drawing/2014/main" id="{C2F4C207-CE47-42C2-8789-EB80CCE2C5E5}"/>
                </a:ext>
              </a:extLst>
            </p:cNvPr>
            <p:cNvSpPr/>
            <p:nvPr/>
          </p:nvSpPr>
          <p:spPr>
            <a:xfrm>
              <a:off x="3757214" y="3458783"/>
              <a:ext cx="217308" cy="190394"/>
            </a:xfrm>
            <a:custGeom>
              <a:rect b="0" l="0" r="0" t="0"/>
              <a:pathLst>
                <a:path extrusionOk="0" h="119999" w="119999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604634" y="4546442"/>
            <a:ext cx="522466" cy="522466"/>
            <a:chOff x="3604634" y="4546442"/>
            <a:chExt cx="522466" cy="522466"/>
          </a:xfrm>
        </p:grpSpPr>
        <p:sp>
          <p:nvSpPr>
            <p:cNvPr id="12" name="ïṩľïḍê">
              <a:extLst>
                <a:ext uri="{FF2B5EF4-FFF2-40B4-BE49-F238E27FC236}">
                  <a16:creationId xmlns:a16="http://schemas.microsoft.com/office/drawing/2014/main" id="{581FD447-D08E-4A43-85AC-61B55932B47E}"/>
                </a:ext>
              </a:extLst>
            </p:cNvPr>
            <p:cNvSpPr/>
            <p:nvPr/>
          </p:nvSpPr>
          <p:spPr>
            <a:xfrm>
              <a:off x="36046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" name="iṡľîḋè">
              <a:extLst>
                <a:ext uri="{FF2B5EF4-FFF2-40B4-BE49-F238E27FC236}">
                  <a16:creationId xmlns:a16="http://schemas.microsoft.com/office/drawing/2014/main" id="{1E9101B2-78BC-4333-9836-0E0F8C9248D0}"/>
                </a:ext>
              </a:extLst>
            </p:cNvPr>
            <p:cNvSpPr/>
            <p:nvPr/>
          </p:nvSpPr>
          <p:spPr>
            <a:xfrm>
              <a:off x="3777833" y="4699789"/>
              <a:ext cx="176066" cy="215776"/>
            </a:xfrm>
            <a:custGeom>
              <a:rect b="0" l="0" r="0" t="0"/>
              <a:pathLst>
                <a:path extrusionOk="0" h="119999" w="119999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564637" y="3036123"/>
            <a:ext cx="2941922" cy="926627"/>
            <a:chOff x="8564637" y="3036123"/>
            <a:chExt cx="2941922" cy="926627"/>
          </a:xfrm>
        </p:grpSpPr>
        <p:sp>
          <p:nvSpPr>
            <p:cNvPr id="17" name="îšḷïdê">
              <a:extLst>
                <a:ext uri="{FF2B5EF4-FFF2-40B4-BE49-F238E27FC236}">
                  <a16:creationId xmlns:a16="http://schemas.microsoft.com/office/drawing/2014/main" id="{44BEB40B-9E58-493B-B078-D2F35CE795CC}"/>
                </a:ext>
              </a:extLst>
            </p:cNvPr>
            <p:cNvSpPr/>
            <p:nvPr/>
          </p:nvSpPr>
          <p:spPr>
            <a:xfrm>
              <a:off x="8564637" y="343877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18" name="íṥḷïḍê">
              <a:extLst>
                <a:ext uri="{FF2B5EF4-FFF2-40B4-BE49-F238E27FC236}">
                  <a16:creationId xmlns:a16="http://schemas.microsoft.com/office/drawing/2014/main" id="{928EF014-E066-4886-99B1-07D85E5F0338}"/>
                </a:ext>
              </a:extLst>
            </p:cNvPr>
            <p:cNvSpPr/>
            <p:nvPr/>
          </p:nvSpPr>
          <p:spPr>
            <a:xfrm>
              <a:off x="8564637" y="3036123"/>
              <a:ext cx="2941922" cy="39287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去除不合理的想法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64637" y="4306856"/>
            <a:ext cx="2941922" cy="939073"/>
            <a:chOff x="8564637" y="4306856"/>
            <a:chExt cx="2941922" cy="939073"/>
          </a:xfrm>
        </p:grpSpPr>
        <p:sp>
          <p:nvSpPr>
            <p:cNvPr id="19" name="îš1íďé">
              <a:extLst>
                <a:ext uri="{FF2B5EF4-FFF2-40B4-BE49-F238E27FC236}">
                  <a16:creationId xmlns:a16="http://schemas.microsoft.com/office/drawing/2014/main" id="{95F7E21A-57A3-4089-940D-5FC1B930A4BA}"/>
                </a:ext>
              </a:extLst>
            </p:cNvPr>
            <p:cNvSpPr/>
            <p:nvPr/>
          </p:nvSpPr>
          <p:spPr>
            <a:xfrm>
              <a:off x="8564637" y="4721958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20" name="iṥḷîḍê">
              <a:extLst>
                <a:ext uri="{FF2B5EF4-FFF2-40B4-BE49-F238E27FC236}">
                  <a16:creationId xmlns:a16="http://schemas.microsoft.com/office/drawing/2014/main" id="{151C4F92-E317-450D-B356-E9DB1E8BE769}"/>
                </a:ext>
              </a:extLst>
            </p:cNvPr>
            <p:cNvSpPr/>
            <p:nvPr/>
          </p:nvSpPr>
          <p:spPr>
            <a:xfrm>
              <a:off x="8564637" y="4306856"/>
              <a:ext cx="2941922" cy="415102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关注自己的影响圈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64637" y="1862512"/>
            <a:ext cx="2941922" cy="929718"/>
            <a:chOff x="8564637" y="1862512"/>
            <a:chExt cx="2941922" cy="929718"/>
          </a:xfrm>
        </p:grpSpPr>
        <p:sp>
          <p:nvSpPr>
            <p:cNvPr id="21" name="ïṩ1íḑê">
              <a:extLst>
                <a:ext uri="{FF2B5EF4-FFF2-40B4-BE49-F238E27FC236}">
                  <a16:creationId xmlns:a16="http://schemas.microsoft.com/office/drawing/2014/main" id="{01CAE35F-CBE2-492E-8E84-96DEB183CABA}"/>
                </a:ext>
              </a:extLst>
            </p:cNvPr>
            <p:cNvSpPr/>
            <p:nvPr/>
          </p:nvSpPr>
          <p:spPr>
            <a:xfrm>
              <a:off x="8564637" y="2268259"/>
              <a:ext cx="2941922" cy="5239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45720" lIns="91440" rIns="91440" tIns="45720"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altLang="zh-CN" lang="en-US" sz="1100"/>
                <a:t>Copy paste fonts. Choose the only option to retain text.</a:t>
              </a:r>
            </a:p>
          </p:txBody>
        </p:sp>
        <p:sp>
          <p:nvSpPr>
            <p:cNvPr id="22" name="îṩḻídê">
              <a:extLst>
                <a:ext uri="{FF2B5EF4-FFF2-40B4-BE49-F238E27FC236}">
                  <a16:creationId xmlns:a16="http://schemas.microsoft.com/office/drawing/2014/main" id="{111B2390-7DED-4718-B56C-E5BAFE750375}"/>
                </a:ext>
              </a:extLst>
            </p:cNvPr>
            <p:cNvSpPr/>
            <p:nvPr/>
          </p:nvSpPr>
          <p:spPr>
            <a:xfrm>
              <a:off x="8564637" y="1862512"/>
              <a:ext cx="2941922" cy="405747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altLang="en-US" b="1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找寻生命中的避风港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86534" y="2140262"/>
            <a:ext cx="522466" cy="522466"/>
            <a:chOff x="7986534" y="2140262"/>
            <a:chExt cx="522466" cy="522466"/>
          </a:xfrm>
        </p:grpSpPr>
        <p:sp>
          <p:nvSpPr>
            <p:cNvPr id="23" name="ï$ļïḑè">
              <a:extLst>
                <a:ext uri="{FF2B5EF4-FFF2-40B4-BE49-F238E27FC236}">
                  <a16:creationId xmlns:a16="http://schemas.microsoft.com/office/drawing/2014/main" id="{7F752C24-8C51-4C08-8ECC-CD41D5A77D41}"/>
                </a:ext>
              </a:extLst>
            </p:cNvPr>
            <p:cNvSpPr/>
            <p:nvPr/>
          </p:nvSpPr>
          <p:spPr>
            <a:xfrm>
              <a:off x="7986534" y="2140262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îSľïdé">
              <a:extLst>
                <a:ext uri="{FF2B5EF4-FFF2-40B4-BE49-F238E27FC236}">
                  <a16:creationId xmlns:a16="http://schemas.microsoft.com/office/drawing/2014/main" id="{4DB44935-B0A3-4FC5-8CFE-CBB626FA0B25}"/>
                </a:ext>
              </a:extLst>
            </p:cNvPr>
            <p:cNvSpPr/>
            <p:nvPr/>
          </p:nvSpPr>
          <p:spPr>
            <a:xfrm>
              <a:off x="8153864" y="2298367"/>
              <a:ext cx="217308" cy="206260"/>
            </a:xfrm>
            <a:custGeom>
              <a:rect b="0" l="0" r="0" t="0"/>
              <a:pathLst>
                <a:path extrusionOk="0" h="119999" w="119999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986534" y="3292747"/>
            <a:ext cx="522466" cy="522466"/>
            <a:chOff x="7986534" y="3292747"/>
            <a:chExt cx="522466" cy="522466"/>
          </a:xfrm>
        </p:grpSpPr>
        <p:sp>
          <p:nvSpPr>
            <p:cNvPr id="25" name="ïṧľîḑé">
              <a:extLst>
                <a:ext uri="{FF2B5EF4-FFF2-40B4-BE49-F238E27FC236}">
                  <a16:creationId xmlns:a16="http://schemas.microsoft.com/office/drawing/2014/main" id="{624F063E-6C67-4CDA-A08D-0917FFD25FA0}"/>
                </a:ext>
              </a:extLst>
            </p:cNvPr>
            <p:cNvSpPr/>
            <p:nvPr/>
          </p:nvSpPr>
          <p:spPr>
            <a:xfrm>
              <a:off x="7986534" y="3292747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ïṧḻïḋê">
              <a:extLst>
                <a:ext uri="{FF2B5EF4-FFF2-40B4-BE49-F238E27FC236}">
                  <a16:creationId xmlns:a16="http://schemas.microsoft.com/office/drawing/2014/main" id="{F4590D0A-659A-42F7-8511-C7813B6DDB5D}"/>
                </a:ext>
              </a:extLst>
            </p:cNvPr>
            <p:cNvSpPr/>
            <p:nvPr/>
          </p:nvSpPr>
          <p:spPr>
            <a:xfrm>
              <a:off x="8153864" y="3473531"/>
              <a:ext cx="217308" cy="190394"/>
            </a:xfrm>
            <a:custGeom>
              <a:rect b="0" l="0" r="0" t="0"/>
              <a:pathLst>
                <a:path extrusionOk="0" h="119999" w="119999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86534" y="4546442"/>
            <a:ext cx="522466" cy="522466"/>
            <a:chOff x="7986534" y="4546442"/>
            <a:chExt cx="522466" cy="522466"/>
          </a:xfrm>
        </p:grpSpPr>
        <p:sp>
          <p:nvSpPr>
            <p:cNvPr id="24" name="ïšḷiḓé">
              <a:extLst>
                <a:ext uri="{FF2B5EF4-FFF2-40B4-BE49-F238E27FC236}">
                  <a16:creationId xmlns:a16="http://schemas.microsoft.com/office/drawing/2014/main" id="{786EDD44-3F56-4ADA-8F2A-027C3C47A80E}"/>
                </a:ext>
              </a:extLst>
            </p:cNvPr>
            <p:cNvSpPr/>
            <p:nvPr/>
          </p:nvSpPr>
          <p:spPr>
            <a:xfrm>
              <a:off x="7986534" y="4546442"/>
              <a:ext cx="522466" cy="52246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ïṡḷíḍé">
              <a:extLst>
                <a:ext uri="{FF2B5EF4-FFF2-40B4-BE49-F238E27FC236}">
                  <a16:creationId xmlns:a16="http://schemas.microsoft.com/office/drawing/2014/main" id="{D7667757-63B0-4445-9B3C-1F133E41B002}"/>
                </a:ext>
              </a:extLst>
            </p:cNvPr>
            <p:cNvSpPr/>
            <p:nvPr/>
          </p:nvSpPr>
          <p:spPr>
            <a:xfrm>
              <a:off x="8174482" y="4699789"/>
              <a:ext cx="176066" cy="215776"/>
            </a:xfrm>
            <a:custGeom>
              <a:rect b="0" l="0" r="0" t="0"/>
              <a:pathLst>
                <a:path extrusionOk="0" h="119999" w="119999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改变压力来源的方法</a:t>
            </a:r>
          </a:p>
        </p:txBody>
      </p:sp>
      <p:sp>
        <p:nvSpPr>
          <p:cNvPr id="35" name="矩形 34"/>
          <p:cNvSpPr/>
          <p:nvPr/>
        </p:nvSpPr>
        <p:spPr>
          <a:xfrm>
            <a:off x="5104525" y="1772594"/>
            <a:ext cx="203132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>
                <a:solidFill>
                  <a:srgbClr val="FC760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做合适自己的事情</a:t>
            </a:r>
          </a:p>
        </p:txBody>
      </p:sp>
      <p:sp>
        <p:nvSpPr>
          <p:cNvPr id="36" name="矩形 35"/>
          <p:cNvSpPr/>
          <p:nvPr/>
        </p:nvSpPr>
        <p:spPr>
          <a:xfrm>
            <a:off x="4342992" y="4957347"/>
            <a:ext cx="3506016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合适的人做合适的事、合适的人与合适的人搭配、合适的时间做合适的事</a:t>
            </a:r>
          </a:p>
        </p:txBody>
      </p:sp>
    </p:spTree>
    <p:extLst>
      <p:ext uri="{BB962C8B-B14F-4D97-AF65-F5344CB8AC3E}">
        <p14:creationId val="131494342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9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5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7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8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5"/>
      <p:bldP grpId="0" spid="3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ṩ1îde">
            <a:extLst>
              <a:ext uri="{FF2B5EF4-FFF2-40B4-BE49-F238E27FC236}">
                <a16:creationId xmlns:a16="http://schemas.microsoft.com/office/drawing/2014/main" id="{F0A23A97-5ED3-4A5B-814A-E20496FBFBC7}"/>
              </a:ext>
            </a:extLst>
          </p:cNvPr>
          <p:cNvSpPr/>
          <p:nvPr/>
        </p:nvSpPr>
        <p:spPr bwMode="auto">
          <a:xfrm>
            <a:off x="1733411" y="1713365"/>
            <a:ext cx="8725178" cy="4140074"/>
          </a:xfrm>
          <a:custGeom>
            <a:gdLst>
              <a:gd fmla="*/ 2095096 w 8387961" name="connsiteX0"/>
              <a:gd fmla="*/ 3909262 h 3980066" name="connsiteY0"/>
              <a:gd fmla="*/ 2120153 w 8387961" name="connsiteX1"/>
              <a:gd fmla="*/ 3912652 h 3980066" name="connsiteY1"/>
              <a:gd fmla="*/ 2123933 w 8387961" name="connsiteX2"/>
              <a:gd fmla="*/ 3923080 h 3980066" name="connsiteY2"/>
              <a:gd fmla="*/ 2126637 w 8387961" name="connsiteX3"/>
              <a:gd fmla="*/ 3927379 h 3980066" name="connsiteY3"/>
              <a:gd fmla="*/ 2162567 w 8387961" name="connsiteX4"/>
              <a:gd fmla="*/ 3954572 h 3980066" name="connsiteY4"/>
              <a:gd fmla="*/ 2215595 w 8387961" name="connsiteX5"/>
              <a:gd fmla="*/ 3971568 h 3980066" name="connsiteY5"/>
              <a:gd fmla="*/ 2219017 w 8387961" name="connsiteX6"/>
              <a:gd fmla="*/ 3980066 h 3980066" name="connsiteY6"/>
              <a:gd fmla="*/ 2181383 w 8387961" name="connsiteX7"/>
              <a:gd fmla="*/ 3978367 h 3980066" name="connsiteY7"/>
              <a:gd fmla="*/ 2143753 w 8387961" name="connsiteX8"/>
              <a:gd fmla="*/ 3978367 h 3980066" name="connsiteY8"/>
              <a:gd fmla="*/ 2142946 w 8387961" name="connsiteX9"/>
              <a:gd fmla="*/ 3976481 h 3980066" name="connsiteY9"/>
              <a:gd fmla="*/ 2138518 w 8387961" name="connsiteX10"/>
              <a:gd fmla="*/ 3975358 h 3980066" name="connsiteY10"/>
              <a:gd fmla="*/ 2125156 w 8387961" name="connsiteX11"/>
              <a:gd fmla="*/ 3977053 h 3980066" name="connsiteY11"/>
              <a:gd fmla="*/ 2100104 w 8387961" name="connsiteX12"/>
              <a:gd fmla="*/ 3973664 h 3980066" name="connsiteY12"/>
              <a:gd fmla="*/ 2090083 w 8387961" name="connsiteX13"/>
              <a:gd fmla="*/ 3973664 h 3980066" name="connsiteY13"/>
              <a:gd fmla="*/ 2068370 w 8387961" name="connsiteX14"/>
              <a:gd fmla="*/ 3970274 h 3980066" name="connsiteY14"/>
              <a:gd fmla="*/ 2073386 w 8387961" name="connsiteX15"/>
              <a:gd fmla="*/ 3966885 h 3980066" name="connsiteY15"/>
              <a:gd fmla="*/ 2088413 w 8387961" name="connsiteX16"/>
              <a:gd fmla="*/ 3963495 h 3980066" name="connsiteY16"/>
              <a:gd fmla="*/ 2095096 w 8387961" name="connsiteX17"/>
              <a:gd fmla="*/ 3966885 h 3980066" name="connsiteY17"/>
              <a:gd fmla="*/ 2101775 w 8387961" name="connsiteX18"/>
              <a:gd fmla="*/ 3966885 h 3980066" name="connsiteY18"/>
              <a:gd fmla="*/ 2090083 w 8387961" name="connsiteX19"/>
              <a:gd fmla="*/ 3960105 h 3980066" name="connsiteY19"/>
              <a:gd fmla="*/ 2105115 w 8387961" name="connsiteX20"/>
              <a:gd fmla="*/ 3963495 h 3980066" name="connsiteY20"/>
              <a:gd fmla="*/ 2113465 w 8387961" name="connsiteX21"/>
              <a:gd fmla="*/ 3965190 h 3980066" name="connsiteY21"/>
              <a:gd fmla="*/ 2125156 w 8387961" name="connsiteX22"/>
              <a:gd fmla="*/ 3966885 h 3980066" name="connsiteY22"/>
              <a:gd fmla="*/ 2130172 w 8387961" name="connsiteX23"/>
              <a:gd fmla="*/ 3968579 h 3980066" name="connsiteY23"/>
              <a:gd fmla="*/ 2100104 w 8387961" name="connsiteX24"/>
              <a:gd fmla="*/ 3949937 h 3980066" name="connsiteY24"/>
              <a:gd fmla="*/ 2111795 w 8387961" name="connsiteX25"/>
              <a:gd fmla="*/ 3936379 h 3980066" name="connsiteY25"/>
              <a:gd fmla="*/ 2093424 w 8387961" name="connsiteX26"/>
              <a:gd fmla="*/ 3936379 h 3980066" name="connsiteY26"/>
              <a:gd fmla="*/ 2085078 w 8387961" name="connsiteX27"/>
              <a:gd fmla="*/ 3914347 h 3980066" name="connsiteY27"/>
              <a:gd fmla="*/ 2319948 w 8387961" name="connsiteX28"/>
              <a:gd fmla="*/ 3876120 h 3980066" name="connsiteY28"/>
              <a:gd fmla="*/ 2304885 w 8387961" name="connsiteX29"/>
              <a:gd fmla="*/ 3894661 h 3980066" name="connsiteY29"/>
              <a:gd fmla="*/ 2289819 w 8387961" name="connsiteX30"/>
              <a:gd fmla="*/ 3900223 h 3980066" name="connsiteY30"/>
              <a:gd fmla="*/ 2296521 w 8387961" name="connsiteX31"/>
              <a:gd fmla="*/ 3890953 h 3980066" name="connsiteY31"/>
              <a:gd fmla="*/ 2293175 w 8387961" name="connsiteX32"/>
              <a:gd fmla="*/ 3887245 h 3980066" name="connsiteY32"/>
              <a:gd fmla="*/ 2296521 w 8387961" name="connsiteX33"/>
              <a:gd fmla="*/ 3887245 h 3980066" name="connsiteY33"/>
              <a:gd fmla="*/ 2291493 w 8387961" name="connsiteX34"/>
              <a:gd fmla="*/ 3877974 h 3980066" name="connsiteY34"/>
              <a:gd fmla="*/ 2325450 w 8387961" name="connsiteX35"/>
              <a:gd fmla="*/ 3873107 h 3980066" name="connsiteY35"/>
              <a:gd fmla="*/ 2335668 w 8387961" name="connsiteX36"/>
              <a:gd fmla="*/ 3876652 h 3980066" name="connsiteY36"/>
              <a:gd fmla="*/ 2340777 w 8387961" name="connsiteX37"/>
              <a:gd fmla="*/ 3878424 h 3980066" name="connsiteY37"/>
              <a:gd fmla="*/ 2347588 w 8387961" name="connsiteX38"/>
              <a:gd fmla="*/ 3878424 h 3980066" name="connsiteY38"/>
              <a:gd fmla="*/ 2356104 w 8387961" name="connsiteX39"/>
              <a:gd fmla="*/ 3885513 h 3980066" name="connsiteY39"/>
              <a:gd fmla="*/ 2333971 w 8387961" name="connsiteX40"/>
              <a:gd fmla="*/ 3892602 h 3980066" name="connsiteY40"/>
              <a:gd fmla="*/ 2333971 w 8387961" name="connsiteX41"/>
              <a:gd fmla="*/ 3896147 h 3980066" name="connsiteY41"/>
              <a:gd fmla="*/ 2330559 w 8387961" name="connsiteX42"/>
              <a:gd fmla="*/ 3897919 h 3980066" name="connsiteY42"/>
              <a:gd fmla="*/ 2325450 w 8387961" name="connsiteX43"/>
              <a:gd fmla="*/ 3903236 h 3980066" name="connsiteY43"/>
              <a:gd fmla="*/ 2316936 w 8387961" name="connsiteX44"/>
              <a:gd fmla="*/ 3894375 h 3980066" name="connsiteY44"/>
              <a:gd fmla="*/ 2325450 w 8387961" name="connsiteX45"/>
              <a:gd fmla="*/ 3883741 h 3980066" name="connsiteY45"/>
              <a:gd fmla="*/ 1935801 w 8387961" name="connsiteX46"/>
              <a:gd fmla="*/ 3802304 h 3980066" name="connsiteY46"/>
              <a:gd fmla="*/ 1947853 w 8387961" name="connsiteX47"/>
              <a:gd fmla="*/ 3827412 h 3980066" name="connsiteY47"/>
              <a:gd fmla="*/ 1944847 w 8387961" name="connsiteX48"/>
              <a:gd fmla="*/ 3839965 h 3980066" name="connsiteY48"/>
              <a:gd fmla="*/ 1938821 w 8387961" name="connsiteX49"/>
              <a:gd fmla="*/ 3834585 h 3980066" name="connsiteY49"/>
              <a:gd fmla="*/ 1925258 w 8387961" name="connsiteX50"/>
              <a:gd fmla="*/ 3816651 h 3980066" name="connsiteY50"/>
              <a:gd fmla="*/ 7613641 w 8387961" name="connsiteX51"/>
              <a:gd fmla="*/ 3742045 h 3980066" name="connsiteY51"/>
              <a:gd fmla="*/ 7621173 w 8387961" name="connsiteX52"/>
              <a:gd fmla="*/ 3743803 h 3980066" name="connsiteY52"/>
              <a:gd fmla="*/ 7621173 w 8387961" name="connsiteX53"/>
              <a:gd fmla="*/ 3747318 h 3980066" name="connsiteY53"/>
              <a:gd fmla="*/ 7604602 w 8387961" name="connsiteX54"/>
              <a:gd fmla="*/ 3752590 h 3980066" name="connsiteY54"/>
              <a:gd fmla="*/ 7198217 w 8387961" name="connsiteX55"/>
              <a:gd fmla="*/ 3564283 h 3980066" name="connsiteY55"/>
              <a:gd fmla="*/ 7221316 w 8387961" name="connsiteX56"/>
              <a:gd fmla="*/ 3572719 h 3980066" name="connsiteY56"/>
              <a:gd fmla="*/ 7242765 w 8387961" name="connsiteX57"/>
              <a:gd fmla="*/ 3582843 h 3980066" name="connsiteY57"/>
              <a:gd fmla="*/ 7247715 w 8387961" name="connsiteX58"/>
              <a:gd fmla="*/ 3571032 h 3980066" name="connsiteY58"/>
              <a:gd fmla="*/ 7280714 w 8387961" name="connsiteX59"/>
              <a:gd fmla="*/ 3567658 h 3980066" name="connsiteY59"/>
              <a:gd fmla="*/ 7255965 w 8387961" name="connsiteX60"/>
              <a:gd fmla="*/ 3606464 h 3980066" name="connsiteY60"/>
              <a:gd fmla="*/ 7252665 w 8387961" name="connsiteX61"/>
              <a:gd fmla="*/ 3604777 h 3980066" name="connsiteY61"/>
              <a:gd fmla="*/ 7222966 w 8387961" name="connsiteX62"/>
              <a:gd fmla="*/ 3636835 h 3980066" name="connsiteY62"/>
              <a:gd fmla="*/ 7226266 w 8387961" name="connsiteX63"/>
              <a:gd fmla="*/ 3631773 h 3980066" name="connsiteY63"/>
              <a:gd fmla="*/ 7221316 w 8387961" name="connsiteX64"/>
              <a:gd fmla="*/ 3631773 h 3980066" name="connsiteY64"/>
              <a:gd fmla="*/ 7218016 w 8387961" name="connsiteX65"/>
              <a:gd fmla="*/ 3628398 h 3980066" name="connsiteY65"/>
              <a:gd fmla="*/ 7188318 w 8387961" name="connsiteX66"/>
              <a:gd fmla="*/ 3648645 h 3980066" name="connsiteY66"/>
              <a:gd fmla="*/ 7176768 w 8387961" name="connsiteX67"/>
              <a:gd fmla="*/ 3641896 h 3980066" name="connsiteY67"/>
              <a:gd fmla="*/ 7178418 w 8387961" name="connsiteX68"/>
              <a:gd fmla="*/ 3638522 h 3980066" name="connsiteY68"/>
              <a:gd fmla="*/ 7178418 w 8387961" name="connsiteX69"/>
              <a:gd fmla="*/ 3613213 h 3980066" name="connsiteY69"/>
              <a:gd fmla="*/ 7183368 w 8387961" name="connsiteX70"/>
              <a:gd fmla="*/ 3608151 h 3980066" name="connsiteY70"/>
              <a:gd fmla="*/ 7185018 w 8387961" name="connsiteX71"/>
              <a:gd fmla="*/ 3611526 h 3980066" name="connsiteY71"/>
              <a:gd fmla="*/ 7188318 w 8387961" name="connsiteX72"/>
              <a:gd fmla="*/ 3591279 h 3980066" name="connsiteY72"/>
              <a:gd fmla="*/ 7191617 w 8387961" name="connsiteX73"/>
              <a:gd fmla="*/ 3567658 h 3980066" name="connsiteY73"/>
              <a:gd fmla="*/ 7889230 w 8387961" name="connsiteX74"/>
              <a:gd fmla="*/ 3558257 h 3980066" name="connsiteY74"/>
              <a:gd fmla="*/ 7877566 w 8387961" name="connsiteX75"/>
              <a:gd fmla="*/ 3564891 h 3980066" name="connsiteY75"/>
              <a:gd fmla="*/ 7875899 w 8387961" name="connsiteX76"/>
              <a:gd fmla="*/ 3578159 h 3980066" name="connsiteY76"/>
              <a:gd fmla="*/ 7899229 w 8387961" name="connsiteX77"/>
              <a:gd fmla="*/ 3569867 h 3980066" name="connsiteY77"/>
              <a:gd fmla="*/ 7895896 w 8387961" name="connsiteX78"/>
              <a:gd fmla="*/ 3576501 h 3980066" name="connsiteY78"/>
              <a:gd fmla="*/ 7899229 w 8387961" name="connsiteX79"/>
              <a:gd fmla="*/ 3578159 h 3980066" name="connsiteY79"/>
              <a:gd fmla="*/ 7897562 w 8387961" name="connsiteX80"/>
              <a:gd fmla="*/ 3579818 h 3980066" name="connsiteY80"/>
              <a:gd fmla="*/ 7905894 w 8387961" name="connsiteX81"/>
              <a:gd fmla="*/ 3578159 h 3980066" name="connsiteY81"/>
              <a:gd fmla="*/ 7892563 w 8387961" name="connsiteX82"/>
              <a:gd fmla="*/ 3593085 h 3980066" name="connsiteY82"/>
              <a:gd fmla="*/ 7859236 w 8387961" name="connsiteX83"/>
              <a:gd fmla="*/ 3614646 h 3980066" name="connsiteY83"/>
              <a:gd fmla="*/ 7827575 w 8387961" name="connsiteX84"/>
              <a:gd fmla="*/ 3634548 h 3980066" name="connsiteY84"/>
              <a:gd fmla="*/ 7814244 w 8387961" name="connsiteX85"/>
              <a:gd fmla="*/ 3639523 h 3980066" name="connsiteY85"/>
              <a:gd fmla="*/ 7812578 w 8387961" name="connsiteX86"/>
              <a:gd fmla="*/ 3644499 h 3980066" name="connsiteY86"/>
              <a:gd fmla="*/ 7802579 w 8387961" name="connsiteX87"/>
              <a:gd fmla="*/ 3644499 h 3980066" name="connsiteY87"/>
              <a:gd fmla="*/ 7812578 w 8387961" name="connsiteX88"/>
              <a:gd fmla="*/ 3649474 h 3980066" name="connsiteY88"/>
              <a:gd fmla="*/ 7814244 w 8387961" name="connsiteX89"/>
              <a:gd fmla="*/ 3657766 h 3980066" name="connsiteY89"/>
              <a:gd fmla="*/ 7802579 w 8387961" name="connsiteX90"/>
              <a:gd fmla="*/ 3656108 h 3980066" name="connsiteY90"/>
              <a:gd fmla="*/ 7792581 w 8387961" name="connsiteX91"/>
              <a:gd fmla="*/ 3637865 h 3980066" name="connsiteY91"/>
              <a:gd fmla="*/ 7789249 w 8387961" name="connsiteX92"/>
              <a:gd fmla="*/ 3637865 h 3980066" name="connsiteY92"/>
              <a:gd fmla="*/ 7782583 w 8387961" name="connsiteX93"/>
              <a:gd fmla="*/ 3642840 h 3980066" name="connsiteY93"/>
              <a:gd fmla="*/ 7792581 w 8387961" name="connsiteX94"/>
              <a:gd fmla="*/ 3657766 h 3980066" name="connsiteY94"/>
              <a:gd fmla="*/ 7772585 w 8387961" name="connsiteX95"/>
              <a:gd fmla="*/ 3664400 h 3980066" name="connsiteY95"/>
              <a:gd fmla="*/ 7757588 w 8387961" name="connsiteX96"/>
              <a:gd fmla="*/ 3666059 h 3980066" name="connsiteY96"/>
              <a:gd fmla="*/ 7754255 w 8387961" name="connsiteX97"/>
              <a:gd fmla="*/ 3677668 h 3980066" name="connsiteY97"/>
              <a:gd fmla="*/ 7744257 w 8387961" name="connsiteX98"/>
              <a:gd fmla="*/ 3687619 h 3980066" name="connsiteY98"/>
              <a:gd fmla="*/ 7744257 w 8387961" name="connsiteX99"/>
              <a:gd fmla="*/ 3689278 h 3980066" name="connsiteY99"/>
              <a:gd fmla="*/ 7709263 w 8387961" name="connsiteX100"/>
              <a:gd fmla="*/ 3715813 h 3980066" name="connsiteY100"/>
              <a:gd fmla="*/ 7652607 w 8387961" name="connsiteX101"/>
              <a:gd fmla="*/ 3739032 h 3980066" name="connsiteY101"/>
              <a:gd fmla="*/ 7639276 w 8387961" name="connsiteX102"/>
              <a:gd fmla="*/ 3734057 h 3980066" name="connsiteY102"/>
              <a:gd fmla="*/ 7617613 w 8387961" name="connsiteX103"/>
              <a:gd fmla="*/ 3727423 h 3980066" name="connsiteY103"/>
              <a:gd fmla="*/ 7609281 w 8387961" name="connsiteX104"/>
              <a:gd fmla="*/ 3724106 h 3980066" name="connsiteY104"/>
              <a:gd fmla="*/ 7612614 w 8387961" name="connsiteX105"/>
              <a:gd fmla="*/ 3722447 h 3980066" name="connsiteY105"/>
              <a:gd fmla="*/ 7607615 w 8387961" name="connsiteX106"/>
              <a:gd fmla="*/ 3719130 h 3980066" name="connsiteY106"/>
              <a:gd fmla="*/ 7622612 w 8387961" name="connsiteX107"/>
              <a:gd fmla="*/ 3709179 h 3980066" name="connsiteY107"/>
              <a:gd fmla="*/ 7627611 w 8387961" name="connsiteX108"/>
              <a:gd fmla="*/ 3705863 h 3980066" name="connsiteY108"/>
              <a:gd fmla="*/ 7635943 w 8387961" name="connsiteX109"/>
              <a:gd fmla="*/ 3699229 h 3980066" name="connsiteY109"/>
              <a:gd fmla="*/ 7637610 w 8387961" name="connsiteX110"/>
              <a:gd fmla="*/ 3702546 h 3980066" name="connsiteY110"/>
              <a:gd fmla="*/ 7647608 w 8387961" name="connsiteX111"/>
              <a:gd fmla="*/ 3689278 h 3980066" name="connsiteY111"/>
              <a:gd fmla="*/ 7657606 w 8387961" name="connsiteX112"/>
              <a:gd fmla="*/ 3685961 h 3980066" name="connsiteY112"/>
              <a:gd fmla="*/ 7674270 w 8387961" name="connsiteX113"/>
              <a:gd fmla="*/ 3679327 h 3980066" name="connsiteY113"/>
              <a:gd fmla="*/ 7705930 w 8387961" name="connsiteX114"/>
              <a:gd fmla="*/ 3662742 h 3980066" name="connsiteY114"/>
              <a:gd fmla="*/ 7719261 w 8387961" name="connsiteX115"/>
              <a:gd fmla="*/ 3657766 h 3980066" name="connsiteY115"/>
              <a:gd fmla="*/ 7765919 w 8387961" name="connsiteX116"/>
              <a:gd fmla="*/ 3636206 h 3980066" name="connsiteY116"/>
              <a:gd fmla="*/ 7787582 w 8387961" name="connsiteX117"/>
              <a:gd fmla="*/ 3626255 h 3980066" name="connsiteY117"/>
              <a:gd fmla="*/ 7815910 w 8387961" name="connsiteX118"/>
              <a:gd fmla="*/ 3609670 h 3980066" name="connsiteY118"/>
              <a:gd fmla="*/ 7807579 w 8387961" name="connsiteX119"/>
              <a:gd fmla="*/ 3609670 h 3980066" name="connsiteY119"/>
              <a:gd fmla="*/ 7827575 w 8387961" name="connsiteX120"/>
              <a:gd fmla="*/ 3596402 h 3980066" name="connsiteY120"/>
              <a:gd fmla="*/ 7877566 w 8387961" name="connsiteX121"/>
              <a:gd fmla="*/ 3563233 h 3980066" name="connsiteY121"/>
              <a:gd fmla="*/ 8002839 w 8387961" name="connsiteX122"/>
              <a:gd fmla="*/ 3377482 h 3980066" name="connsiteY122"/>
              <a:gd fmla="*/ 8002839 w 8387961" name="connsiteX123"/>
              <a:gd fmla="*/ 3379143 h 3980066" name="connsiteY123"/>
              <a:gd fmla="*/ 8007890 w 8387961" name="connsiteX124"/>
              <a:gd fmla="*/ 3389107 h 3980066" name="connsiteY124"/>
              <a:gd fmla="*/ 8021360 w 8387961" name="connsiteX125"/>
              <a:gd fmla="*/ 3404053 h 3980066" name="connsiteY125"/>
              <a:gd fmla="*/ 8024727 w 8387961" name="connsiteX126"/>
              <a:gd fmla="*/ 3404053 h 3980066" name="connsiteY126"/>
              <a:gd fmla="*/ 8017992 w 8387961" name="connsiteX127"/>
              <a:gd fmla="*/ 3415677 h 3980066" name="connsiteY127"/>
              <a:gd fmla="*/ 8011257 w 8387961" name="connsiteX128"/>
              <a:gd fmla="*/ 3437266 h 3980066" name="connsiteY128"/>
              <a:gd fmla="*/ 8006206 w 8387961" name="connsiteX129"/>
              <a:gd fmla="*/ 3447230 h 3980066" name="connsiteY129"/>
              <a:gd fmla="*/ 8021360 w 8387961" name="connsiteX130"/>
              <a:gd fmla="*/ 3455533 h 3980066" name="connsiteY130"/>
              <a:gd fmla="*/ 8031462 w 8387961" name="connsiteX131"/>
              <a:gd fmla="*/ 3437266 h 3980066" name="connsiteY131"/>
              <a:gd fmla="*/ 8023043 w 8387961" name="connsiteX132"/>
              <a:gd fmla="*/ 3467158 h 3980066" name="connsiteY132"/>
              <a:gd fmla="*/ 8051666 w 8387961" name="connsiteX133"/>
              <a:gd fmla="*/ 3482104 h 3980066" name="connsiteY133"/>
              <a:gd fmla="*/ 8078605 w 8387961" name="connsiteX134"/>
              <a:gd fmla="*/ 3472140 h 3980066" name="connsiteY134"/>
              <a:gd fmla="*/ 8083656 w 8387961" name="connsiteX135"/>
              <a:gd fmla="*/ 3473801 h 3980066" name="connsiteY135"/>
              <a:gd fmla="*/ 8048299 w 8387961" name="connsiteX136"/>
              <a:gd fmla="*/ 3503693 h 3980066" name="connsiteY136"/>
              <a:gd fmla="*/ 8036513 w 8387961" name="connsiteX137"/>
              <a:gd fmla="*/ 3515317 h 3980066" name="connsiteY137"/>
              <a:gd fmla="*/ 8011257 w 8387961" name="connsiteX138"/>
              <a:gd fmla="*/ 3523620 h 3980066" name="connsiteY138"/>
              <a:gd fmla="*/ 7992737 w 8387961" name="connsiteX139"/>
              <a:gd fmla="*/ 3545209 h 3980066" name="connsiteY139"/>
              <a:gd fmla="*/ 7954012 w 8387961" name="connsiteX140"/>
              <a:gd fmla="*/ 3566798 h 3980066" name="connsiteY140"/>
              <a:gd fmla="*/ 7916971 w 8387961" name="connsiteX141"/>
              <a:gd fmla="*/ 3588386 h 3980066" name="connsiteY141"/>
              <a:gd fmla="*/ 7911920 w 8387961" name="connsiteX142"/>
              <a:gd fmla="*/ 3581744 h 3980066" name="connsiteY142"/>
              <a:gd fmla="*/ 7950645 w 8387961" name="connsiteX143"/>
              <a:gd fmla="*/ 3546870 h 3980066" name="connsiteY143"/>
              <a:gd fmla="*/ 7942226 w 8387961" name="connsiteX144"/>
              <a:gd fmla="*/ 3533584 h 3980066" name="connsiteY144"/>
              <a:gd fmla="*/ 7932124 w 8387961" name="connsiteX145"/>
              <a:gd fmla="*/ 3518638 h 3980066" name="connsiteY145"/>
              <a:gd fmla="*/ 7965798 w 8387961" name="connsiteX146"/>
              <a:gd fmla="*/ 3503693 h 3980066" name="connsiteY146"/>
              <a:gd fmla="*/ 7991053 w 8387961" name="connsiteX147"/>
              <a:gd fmla="*/ 3472140 h 3980066" name="connsiteY147"/>
              <a:gd fmla="*/ 7997788 w 8387961" name="connsiteX148"/>
              <a:gd fmla="*/ 3457194 h 3980066" name="connsiteY148"/>
              <a:gd fmla="*/ 8004523 w 8387961" name="connsiteX149"/>
              <a:gd fmla="*/ 3452212 h 3980066" name="connsiteY149"/>
              <a:gd fmla="*/ 7994421 w 8387961" name="connsiteX150"/>
              <a:gd fmla="*/ 3453873 h 3980066" name="connsiteY150"/>
              <a:gd fmla="*/ 8001155 w 8387961" name="connsiteX151"/>
              <a:gd fmla="*/ 3438927 h 3980066" name="connsiteY151"/>
              <a:gd fmla="*/ 8004523 w 8387961" name="connsiteX152"/>
              <a:gd fmla="*/ 3432284 h 3980066" name="connsiteY152"/>
              <a:gd fmla="*/ 8004523 w 8387961" name="connsiteX153"/>
              <a:gd fmla="*/ 3427302 h 3980066" name="connsiteY153"/>
              <a:gd fmla="*/ 8001155 w 8387961" name="connsiteX154"/>
              <a:gd fmla="*/ 3422320 h 3980066" name="connsiteY154"/>
              <a:gd fmla="*/ 7996104 w 8387961" name="connsiteX155"/>
              <a:gd fmla="*/ 3433945 h 3980066" name="connsiteY155"/>
              <a:gd fmla="*/ 8002839 w 8387961" name="connsiteX156"/>
              <a:gd fmla="*/ 3405713 h 3980066" name="connsiteY156"/>
              <a:gd fmla="*/ 7997788 w 8387961" name="connsiteX157"/>
              <a:gd fmla="*/ 3397410 h 3980066" name="connsiteY157"/>
              <a:gd fmla="*/ 2199486 w 8387961" name="connsiteX158"/>
              <a:gd fmla="*/ 3316552 h 3980066" name="connsiteY158"/>
              <a:gd fmla="*/ 2199469 w 8387961" name="connsiteX159"/>
              <a:gd fmla="*/ 3316901 h 3980066" name="connsiteY159"/>
              <a:gd fmla="*/ 2200869 w 8387961" name="connsiteX160"/>
              <a:gd fmla="*/ 3324586 h 3980066" name="connsiteY160"/>
              <a:gd fmla="*/ 2201097 w 8387961" name="connsiteX161"/>
              <a:gd fmla="*/ 3321389 h 3980066" name="connsiteY161"/>
              <a:gd fmla="*/ 2361186 w 8387961" name="connsiteX162"/>
              <a:gd fmla="*/ 3295110 h 3980066" name="connsiteY162"/>
              <a:gd fmla="*/ 2354818 w 8387961" name="connsiteX163"/>
              <a:gd fmla="*/ 3303214 h 3980066" name="connsiteY163"/>
              <a:gd fmla="*/ 2353145 w 8387961" name="connsiteX164"/>
              <a:gd fmla="*/ 3301542 h 3980066" name="connsiteY164"/>
              <a:gd fmla="*/ 2361761 w 8387961" name="connsiteX165"/>
              <a:gd fmla="*/ 3294371 h 3980066" name="connsiteY165"/>
              <a:gd fmla="*/ 2361509 w 8387961" name="connsiteX166"/>
              <a:gd fmla="*/ 3294853 h 3980066" name="connsiteY166"/>
              <a:gd fmla="*/ 2361186 w 8387961" name="connsiteX167"/>
              <a:gd fmla="*/ 3295110 h 3980066" name="connsiteY167"/>
              <a:gd fmla="*/ 4418280 w 8387961" name="connsiteX168"/>
              <a:gd fmla="*/ 3212421 h 3980066" name="connsiteY168"/>
              <a:gd fmla="*/ 4413277 w 8387961" name="connsiteX169"/>
              <a:gd fmla="*/ 3232432 h 3980066" name="connsiteY169"/>
              <a:gd fmla="*/ 4387452 w 8387961" name="connsiteX170"/>
              <a:gd fmla="*/ 3251370 h 3980066" name="connsiteY170"/>
              <a:gd fmla="*/ 4378338 w 8387961" name="connsiteX171"/>
              <a:gd fmla="*/ 3258965 h 3980066" name="connsiteY171"/>
              <a:gd fmla="*/ 4378845 w 8387961" name="connsiteX172"/>
              <a:gd fmla="*/ 3259699 h 3980066" name="connsiteY172"/>
              <a:gd fmla="*/ 4388920 w 8387961" name="connsiteX173"/>
              <a:gd fmla="*/ 3251333 h 3980066" name="connsiteY173"/>
              <a:gd fmla="*/ 4414107 w 8387961" name="connsiteX174"/>
              <a:gd fmla="*/ 3232929 h 3980066" name="connsiteY174"/>
              <a:gd fmla="*/ 4419144 w 8387961" name="connsiteX175"/>
              <a:gd fmla="*/ 3212852 h 3980066" name="connsiteY175"/>
              <a:gd fmla="*/ 4476344 w 8387961" name="connsiteX176"/>
              <a:gd fmla="*/ 3116512 h 3980066" name="connsiteY176"/>
              <a:gd fmla="*/ 4466160 w 8387961" name="connsiteX177"/>
              <a:gd fmla="*/ 3129197 h 3980066" name="connsiteY177"/>
              <a:gd fmla="*/ 4464481 w 8387961" name="connsiteX178"/>
              <a:gd fmla="*/ 3150947 h 3980066" name="connsiteY178"/>
              <a:gd fmla="*/ 4465198 w 8387961" name="connsiteX179"/>
              <a:gd fmla="*/ 3151170 h 3980066" name="connsiteY179"/>
              <a:gd fmla="*/ 4466728 w 8387961" name="connsiteX180"/>
              <a:gd fmla="*/ 3129562 h 3980066" name="connsiteY180"/>
              <a:gd fmla="*/ 4493026 w 8387961" name="connsiteX181"/>
              <a:gd fmla="*/ 3055871 h 3980066" name="connsiteY181"/>
              <a:gd fmla="*/ 4493026 w 8387961" name="connsiteX182"/>
              <a:gd fmla="*/ 3089042 h 3980066" name="connsiteY182"/>
              <a:gd fmla="*/ 4493026 w 8387961" name="connsiteX183"/>
              <a:gd fmla="*/ 3119158 h 3980066" name="connsiteY183"/>
              <a:gd fmla="*/ 4480121 w 8387961" name="connsiteX184"/>
              <a:gd fmla="*/ 3112729 h 3980066" name="connsiteY184"/>
              <a:gd fmla="*/ 4492100 w 8387961" name="connsiteX185"/>
              <a:gd fmla="*/ 3119232 h 3980066" name="connsiteY185"/>
              <a:gd fmla="*/ 4495272 w 8387961" name="connsiteX186"/>
              <a:gd fmla="*/ 3146779 h 3980066" name="connsiteY186"/>
              <a:gd fmla="*/ 4490982 w 8387961" name="connsiteX187"/>
              <a:gd fmla="*/ 3159199 h 3980066" name="connsiteY187"/>
              <a:gd fmla="*/ 4491347 w 8387961" name="connsiteX188"/>
              <a:gd fmla="*/ 3159313 h 3980066" name="connsiteY188"/>
              <a:gd fmla="*/ 4496384 w 8387961" name="connsiteX189"/>
              <a:gd fmla="*/ 3145928 h 3980066" name="connsiteY189"/>
              <a:gd fmla="*/ 4496393 w 8387961" name="connsiteX190"/>
              <a:gd fmla="*/ 3145928 h 3980066" name="connsiteY190"/>
              <a:gd fmla="*/ 4493221 w 8387961" name="connsiteX191"/>
              <a:gd fmla="*/ 3120185 h 3980066" name="connsiteY191"/>
              <a:gd fmla="*/ 4493221 w 8387961" name="connsiteX192"/>
              <a:gd fmla="*/ 3090025 h 3980066" name="connsiteY192"/>
              <a:gd fmla="*/ 4493221 w 8387961" name="connsiteX193"/>
              <a:gd fmla="*/ 3056514 h 3980066" name="connsiteY193"/>
              <a:gd fmla="*/ 4367320 w 8387961" name="connsiteX194"/>
              <a:gd fmla="*/ 3054804 h 3980066" name="connsiteY194"/>
              <a:gd fmla="*/ 4367182 w 8387961" name="connsiteX195"/>
              <a:gd fmla="*/ 3054933 h 3980066" name="connsiteY195"/>
              <a:gd fmla="*/ 4355772 w 8387961" name="connsiteX196"/>
              <a:gd fmla="*/ 3075259 h 3980066" name="connsiteY196"/>
              <a:gd fmla="*/ 1930277 w 8387961" name="connsiteX197"/>
              <a:gd fmla="*/ 3031587 h 3980066" name="connsiteY197"/>
              <a:gd fmla="*/ 1923697 w 8387961" name="connsiteX198"/>
              <a:gd fmla="*/ 3061429 h 3980066" name="connsiteY198"/>
              <a:gd fmla="*/ 1902100 w 8387961" name="connsiteX199"/>
              <a:gd fmla="*/ 3073164 h 3980066" name="connsiteY199"/>
              <a:gd fmla="*/ 1898781 w 8387961" name="connsiteX200"/>
              <a:gd fmla="*/ 3089928 h 3980066" name="connsiteY200"/>
              <a:gd fmla="*/ 1902100 w 8387961" name="connsiteX201"/>
              <a:gd fmla="*/ 3131839 h 3980066" name="connsiteY201"/>
              <a:gd fmla="*/ 1912074 w 8387961" name="connsiteX202"/>
              <a:gd fmla="*/ 3146927 h 3980066" name="connsiteY202"/>
              <a:gd fmla="*/ 1903763 w 8387961" name="connsiteX203"/>
              <a:gd fmla="*/ 3155309 h 3980066" name="connsiteY203"/>
              <a:gd fmla="*/ 1893798 w 8387961" name="connsiteX204"/>
              <a:gd fmla="*/ 3183808 h 3980066" name="connsiteY204"/>
              <a:gd fmla="*/ 1883833 w 8387961" name="connsiteX205"/>
              <a:gd fmla="*/ 3210631 h 3980066" name="connsiteY205"/>
              <a:gd fmla="*/ 1883833 w 8387961" name="connsiteX206"/>
              <a:gd fmla="*/ 3232425 h 3980066" name="connsiteY206"/>
              <a:gd fmla="*/ 1887147 w 8387961" name="connsiteX207"/>
              <a:gd fmla="*/ 3254218 h 3980066" name="connsiteY207"/>
              <a:gd fmla="*/ 1882162 w 8387961" name="connsiteX208"/>
              <a:gd fmla="*/ 3272659 h 3980066" name="connsiteY208"/>
              <a:gd fmla="*/ 1880505 w 8387961" name="connsiteX209"/>
              <a:gd fmla="*/ 3292776 h 3980066" name="connsiteY209"/>
              <a:gd fmla="*/ 1892131 w 8387961" name="connsiteX210"/>
              <a:gd fmla="*/ 3316246 h 3980066" name="connsiteY210"/>
              <a:gd fmla="*/ 1903763 w 8387961" name="connsiteX211"/>
              <a:gd fmla="*/ 3341393 h 3980066" name="connsiteY211"/>
              <a:gd fmla="*/ 1912074 w 8387961" name="connsiteX212"/>
              <a:gd fmla="*/ 3358157 h 3980066" name="connsiteY212"/>
              <a:gd fmla="*/ 1908746 w 8387961" name="connsiteX213"/>
              <a:gd fmla="*/ 3396715 h 3980066" name="connsiteY213"/>
              <a:gd fmla="*/ 1913730 w 8387961" name="connsiteX214"/>
              <a:gd fmla="*/ 3416832 h 3980066" name="connsiteY214"/>
              <a:gd fmla="*/ 1902100 w 8387961" name="connsiteX215"/>
              <a:gd fmla="*/ 3436949 h 3980066" name="connsiteY215"/>
              <a:gd fmla="*/ 1908746 w 8387961" name="connsiteX216"/>
              <a:gd fmla="*/ 3463772 h 3980066" name="connsiteY216"/>
              <a:gd fmla="*/ 1917056 w 8387961" name="connsiteX217"/>
              <a:gd fmla="*/ 3487242 h 3980066" name="connsiteY217"/>
              <a:gd fmla="*/ 1918713 w 8387961" name="connsiteX218"/>
              <a:gd fmla="*/ 3505683 h 3980066" name="connsiteY218"/>
              <a:gd fmla="*/ 1913730 w 8387961" name="connsiteX219"/>
              <a:gd fmla="*/ 3524124 h 3980066" name="connsiteY219"/>
              <a:gd fmla="*/ 1917056 w 8387961" name="connsiteX220"/>
              <a:gd fmla="*/ 3555976 h 3980066" name="connsiteY220"/>
              <a:gd fmla="*/ 1927021 w 8387961" name="connsiteX221"/>
              <a:gd fmla="*/ 3596210 h 3980066" name="connsiteY221"/>
              <a:gd fmla="*/ 1928682 w 8387961" name="connsiteX222"/>
              <a:gd fmla="*/ 3619680 h 3980066" name="connsiteY222"/>
              <a:gd fmla="*/ 1940314 w 8387961" name="connsiteX223"/>
              <a:gd fmla="*/ 3636445 h 3980066" name="connsiteY223"/>
              <a:gd fmla="*/ 1950281 w 8387961" name="connsiteX224"/>
              <a:gd fmla="*/ 3668297 h 3980066" name="connsiteY224"/>
              <a:gd fmla="*/ 1970048 w 8387961" name="connsiteX225"/>
              <a:gd fmla="*/ 3678270 h 3980066" name="connsiteY225"/>
              <a:gd fmla="*/ 1971919 w 8387961" name="connsiteX226"/>
              <a:gd fmla="*/ 3677523 h 3980066" name="connsiteY226"/>
              <a:gd fmla="*/ 1951844 w 8387961" name="connsiteX227"/>
              <a:gd fmla="*/ 3667505 h 3980066" name="connsiteY227"/>
              <a:gd fmla="*/ 1941807 w 8387961" name="connsiteX228"/>
              <a:gd fmla="*/ 3635784 h 3980066" name="connsiteY228"/>
              <a:gd fmla="*/ 1930097 w 8387961" name="connsiteX229"/>
              <a:gd fmla="*/ 3619088 h 3980066" name="connsiteY229"/>
              <a:gd fmla="*/ 1928424 w 8387961" name="connsiteX230"/>
              <a:gd fmla="*/ 3595715 h 3980066" name="connsiteY230"/>
              <a:gd fmla="*/ 1918387 w 8387961" name="connsiteX231"/>
              <a:gd fmla="*/ 3555646 h 3980066" name="connsiteY231"/>
              <a:gd fmla="*/ 1915032 w 8387961" name="connsiteX232"/>
              <a:gd fmla="*/ 3523924 h 3980066" name="connsiteY232"/>
              <a:gd fmla="*/ 1920060 w 8387961" name="connsiteX233"/>
              <a:gd fmla="*/ 3505559 h 3980066" name="connsiteY233"/>
              <a:gd fmla="*/ 1918387 w 8387961" name="connsiteX234"/>
              <a:gd fmla="*/ 3487194 h 3980066" name="connsiteY234"/>
              <a:gd fmla="*/ 1910013 w 8387961" name="connsiteX235"/>
              <a:gd fmla="*/ 3463821 h 3980066" name="connsiteY235"/>
              <a:gd fmla="*/ 1903320 w 8387961" name="connsiteX236"/>
              <a:gd fmla="*/ 3437108 h 3980066" name="connsiteY236"/>
              <a:gd fmla="*/ 1915032 w 8387961" name="connsiteX237"/>
              <a:gd fmla="*/ 3417074 h 3980066" name="connsiteY237"/>
              <a:gd fmla="*/ 1910013 w 8387961" name="connsiteX238"/>
              <a:gd fmla="*/ 3397039 h 3980066" name="connsiteY238"/>
              <a:gd fmla="*/ 1913359 w 8387961" name="connsiteX239"/>
              <a:gd fmla="*/ 3358639 h 3980066" name="connsiteY239"/>
              <a:gd fmla="*/ 1904993 w 8387961" name="connsiteX240"/>
              <a:gd fmla="*/ 3341944 h 3980066" name="connsiteY240"/>
              <a:gd fmla="*/ 1893281 w 8387961" name="connsiteX241"/>
              <a:gd fmla="*/ 3316901 h 3980066" name="connsiteY241"/>
              <a:gd fmla="*/ 1881569 w 8387961" name="connsiteX242"/>
              <a:gd fmla="*/ 3293527 h 3980066" name="connsiteY242"/>
              <a:gd fmla="*/ 1883242 w 8387961" name="connsiteX243"/>
              <a:gd fmla="*/ 3273493 h 3980066" name="connsiteY243"/>
              <a:gd fmla="*/ 1888261 w 8387961" name="connsiteX244"/>
              <a:gd fmla="*/ 3255128 h 3980066" name="connsiteY244"/>
              <a:gd fmla="*/ 1884915 w 8387961" name="connsiteX245"/>
              <a:gd fmla="*/ 3233424 h 3980066" name="connsiteY245"/>
              <a:gd fmla="*/ 1884915 w 8387961" name="connsiteX246"/>
              <a:gd fmla="*/ 3211720 h 3980066" name="connsiteY246"/>
              <a:gd fmla="*/ 1894954 w 8387961" name="connsiteX247"/>
              <a:gd fmla="*/ 3185007 h 3980066" name="connsiteY247"/>
              <a:gd fmla="*/ 1904993 w 8387961" name="connsiteX248"/>
              <a:gd fmla="*/ 3156625 h 3980066" name="connsiteY248"/>
              <a:gd fmla="*/ 1913359 w 8387961" name="connsiteX249"/>
              <a:gd fmla="*/ 3148277 h 3980066" name="connsiteY249"/>
              <a:gd fmla="*/ 1903320 w 8387961" name="connsiteX250"/>
              <a:gd fmla="*/ 3133251 h 3980066" name="connsiteY250"/>
              <a:gd fmla="*/ 1899974 w 8387961" name="connsiteX251"/>
              <a:gd fmla="*/ 3091512 h 3980066" name="connsiteY251"/>
              <a:gd fmla="*/ 1903320 w 8387961" name="connsiteX252"/>
              <a:gd fmla="*/ 3074817 h 3980066" name="connsiteY252"/>
              <a:gd fmla="*/ 1925079 w 8387961" name="connsiteX253"/>
              <a:gd fmla="*/ 3063130 h 3980066" name="connsiteY253"/>
              <a:gd fmla="*/ 1931770 w 8387961" name="connsiteX254"/>
              <a:gd fmla="*/ 3033078 h 3980066" name="connsiteY254"/>
              <a:gd fmla="*/ 2536245 w 8387961" name="connsiteX255"/>
              <a:gd fmla="*/ 3030650 h 3980066" name="connsiteY255"/>
              <a:gd fmla="*/ 2538752 w 8387961" name="connsiteX256"/>
              <a:gd fmla="*/ 3030650 h 3980066" name="connsiteY256"/>
              <a:gd fmla="*/ 2532064 w 8387961" name="connsiteX257"/>
              <a:gd fmla="*/ 3032323 h 3980066" name="connsiteY257"/>
              <a:gd fmla="*/ 2037411 w 8387961" name="connsiteX258"/>
              <a:gd fmla="*/ 3003043 h 3980066" name="connsiteY258"/>
              <a:gd fmla="*/ 2035738 w 8387961" name="connsiteX259"/>
              <a:gd fmla="*/ 3003321 h 3980066" name="connsiteY259"/>
              <a:gd fmla="*/ 2042195 w 8387961" name="connsiteX260"/>
              <a:gd fmla="*/ 3011374 h 3980066" name="connsiteY260"/>
              <a:gd fmla="*/ 2068963 w 8387961" name="connsiteX261"/>
              <a:gd fmla="*/ 3034748 h 3980066" name="connsiteY261"/>
              <a:gd fmla="*/ 2094060 w 8387961" name="connsiteX262"/>
              <a:gd fmla="*/ 3058121 h 3980066" name="connsiteY262"/>
              <a:gd fmla="*/ 2114145 w 8387961" name="connsiteX263"/>
              <a:gd fmla="*/ 3068139 h 3980066" name="connsiteY263"/>
              <a:gd fmla="*/ 2135892 w 8387961" name="connsiteX264"/>
              <a:gd fmla="*/ 3078156 h 3980066" name="connsiteY264"/>
              <a:gd fmla="*/ 2160986 w 8387961" name="connsiteX265"/>
              <a:gd fmla="*/ 3093182 h 3980066" name="connsiteY265"/>
              <a:gd fmla="*/ 2183793 w 8387961" name="connsiteX266"/>
              <a:gd fmla="*/ 3106182 h 3980066" name="connsiteY266"/>
              <a:gd fmla="*/ 2183854 w 8387961" name="connsiteX267"/>
              <a:gd fmla="*/ 3105987 h 3980066" name="connsiteY267"/>
              <a:gd fmla="*/ 2160373 w 8387961" name="connsiteX268"/>
              <a:gd fmla="*/ 3092522 h 3980066" name="connsiteY268"/>
              <a:gd fmla="*/ 2135209 w 8387961" name="connsiteX269"/>
              <a:gd fmla="*/ 3077374 h 3980066" name="connsiteY269"/>
              <a:gd fmla="*/ 2113393 w 8387961" name="connsiteX270"/>
              <a:gd fmla="*/ 3067276 h 3980066" name="connsiteY270"/>
              <a:gd fmla="*/ 2093262 w 8387961" name="connsiteX271"/>
              <a:gd fmla="*/ 3057177 h 3980066" name="connsiteY271"/>
              <a:gd fmla="*/ 2068097 w 8387961" name="connsiteX272"/>
              <a:gd fmla="*/ 3033614 h 3980066" name="connsiteY272"/>
              <a:gd fmla="*/ 2041260 w 8387961" name="connsiteX273"/>
              <a:gd fmla="*/ 3010051 h 3980066" name="connsiteY273"/>
              <a:gd fmla="*/ 2041604 w 8387961" name="connsiteX274"/>
              <a:gd fmla="*/ 3008294 h 3980066" name="connsiteY274"/>
              <a:gd fmla="*/ 1950369 w 8387961" name="connsiteX275"/>
              <a:gd fmla="*/ 2996348 h 3980066" name="connsiteY275"/>
              <a:gd fmla="*/ 1949548 w 8387961" name="connsiteX276"/>
              <a:gd fmla="*/ 2997398 h 3980066" name="connsiteY276"/>
              <a:gd fmla="*/ 1953517 w 8387961" name="connsiteX277"/>
              <a:gd fmla="*/ 3001357 h 3980066" name="connsiteY277"/>
              <a:gd fmla="*/ 1985305 w 8387961" name="connsiteX278"/>
              <a:gd fmla="*/ 3006366 h 3980066" name="connsiteY278"/>
              <a:gd fmla="*/ 1998690 w 8387961" name="connsiteX279"/>
              <a:gd fmla="*/ 3024731 h 3980066" name="connsiteY279"/>
              <a:gd fmla="*/ 1999349 w 8387961" name="connsiteX280"/>
              <a:gd fmla="*/ 3023102 h 3980066" name="connsiteY280"/>
              <a:gd fmla="*/ 1987189 w 8387961" name="connsiteX281"/>
              <a:gd fmla="*/ 3006391 h 3980066" name="connsiteY281"/>
              <a:gd fmla="*/ 1955388 w 8387961" name="connsiteX282"/>
              <a:gd fmla="*/ 3001370 h 3980066" name="connsiteY282"/>
              <a:gd fmla="*/ 7949582 w 8387961" name="connsiteX283"/>
              <a:gd fmla="*/ 2945128 h 3980066" name="connsiteY283"/>
              <a:gd fmla="*/ 7964302 w 8387961" name="connsiteX284"/>
              <a:gd fmla="*/ 2962175 h 3980066" name="connsiteY284"/>
              <a:gd fmla="*/ 7979022 w 8387961" name="connsiteX285"/>
              <a:gd fmla="*/ 2975813 h 3980066" name="connsiteY285"/>
              <a:gd fmla="*/ 7993742 w 8387961" name="connsiteX286"/>
              <a:gd fmla="*/ 2992859 h 3980066" name="connsiteY286"/>
              <a:gd fmla="*/ 8006827 w 8387961" name="connsiteX287"/>
              <a:gd fmla="*/ 3009906 h 3980066" name="connsiteY287"/>
              <a:gd fmla="*/ 7993742 w 8387961" name="connsiteX288"/>
              <a:gd fmla="*/ 3006497 h 3980066" name="connsiteY288"/>
              <a:gd fmla="*/ 7970844 w 8387961" name="connsiteX289"/>
              <a:gd fmla="*/ 2986041 h 3980066" name="connsiteY289"/>
              <a:gd fmla="*/ 7951218 w 8387961" name="connsiteX290"/>
              <a:gd fmla="*/ 2963880 h 3980066" name="connsiteY290"/>
              <a:gd fmla="*/ 2154761 w 8387961" name="connsiteX291"/>
              <a:gd fmla="*/ 2933822 h 3980066" name="connsiteY291"/>
              <a:gd fmla="*/ 2154581 w 8387961" name="connsiteX292"/>
              <a:gd fmla="*/ 2934416 h 3980066" name="connsiteY292"/>
              <a:gd fmla="*/ 2157207 w 8387961" name="connsiteX293"/>
              <a:gd fmla="*/ 2942311 h 3980066" name="connsiteY293"/>
              <a:gd fmla="*/ 2157495 w 8387961" name="connsiteX294"/>
              <a:gd fmla="*/ 2942025 h 3980066" name="connsiteY294"/>
              <a:gd fmla="*/ 2132265 w 8387961" name="connsiteX295"/>
              <a:gd fmla="*/ 2927448 h 3980066" name="connsiteY295"/>
              <a:gd fmla="*/ 2151979 w 8387961" name="connsiteX296"/>
              <a:gd fmla="*/ 2941045 h 3980066" name="connsiteY296"/>
              <a:gd fmla="*/ 2151979 w 8387961" name="connsiteX297"/>
              <a:gd fmla="*/ 2946094 h 3980066" name="connsiteY297"/>
              <a:gd fmla="*/ 2158689 w 8387961" name="connsiteX298"/>
              <a:gd fmla="*/ 2961242 h 3980066" name="connsiteY298"/>
              <a:gd fmla="*/ 2162046 w 8387961" name="connsiteX299"/>
              <a:gd fmla="*/ 3003319 h 3980066" name="connsiteY299"/>
              <a:gd fmla="*/ 2198957 w 8387961" name="connsiteX300"/>
              <a:gd fmla="*/ 3006685 h 3980066" name="connsiteY300"/>
              <a:gd fmla="*/ 2219084 w 8387961" name="connsiteX301"/>
              <a:gd fmla="*/ 3011734 h 3980066" name="connsiteY301"/>
              <a:gd fmla="*/ 2225794 w 8387961" name="connsiteX302"/>
              <a:gd fmla="*/ 3035297 h 3980066" name="connsiteY302"/>
              <a:gd fmla="*/ 2234183 w 8387961" name="connsiteX303"/>
              <a:gd fmla="*/ 3060543 h 3980066" name="connsiteY303"/>
              <a:gd fmla="*/ 2249285 w 8387961" name="connsiteX304"/>
              <a:gd fmla="*/ 3060543 h 3980066" name="connsiteY304"/>
              <a:gd fmla="*/ 2262704 w 8387961" name="connsiteX305"/>
              <a:gd fmla="*/ 3062227 h 3980066" name="connsiteY305"/>
              <a:gd fmla="*/ 2261031 w 8387961" name="connsiteX306"/>
              <a:gd fmla="*/ 3085790 h 3980066" name="connsiteY306"/>
              <a:gd fmla="*/ 2261031 w 8387961" name="connsiteX307"/>
              <a:gd fmla="*/ 3111036 h 3980066" name="connsiteY307"/>
              <a:gd fmla="*/ 2262704 w 8387961" name="connsiteX308"/>
              <a:gd fmla="*/ 3127866 h 3980066" name="connsiteY308"/>
              <a:gd fmla="*/ 2242576 w 8387961" name="connsiteX309"/>
              <a:gd fmla="*/ 3161528 h 3980066" name="connsiteY309"/>
              <a:gd fmla="*/ 2224121 w 8387961" name="connsiteX310"/>
              <a:gd fmla="*/ 3166577 h 3980066" name="connsiteY310"/>
              <a:gd fmla="*/ 2193920 w 8387961" name="connsiteX311"/>
              <a:gd fmla="*/ 3164894 h 3980066" name="connsiteY311"/>
              <a:gd fmla="*/ 2164352 w 8387961" name="connsiteX312"/>
              <a:gd fmla="*/ 3163246 h 3980066" name="connsiteY312"/>
              <a:gd fmla="*/ 2164332 w 8387961" name="connsiteX313"/>
              <a:gd fmla="*/ 3163303 h 3980066" name="connsiteY313"/>
              <a:gd fmla="*/ 2194449 w 8387961" name="connsiteX314"/>
              <a:gd fmla="*/ 3164972 h 3980066" name="connsiteY314"/>
              <a:gd fmla="*/ 2224571 w 8387961" name="connsiteX315"/>
              <a:gd fmla="*/ 3166642 h 3980066" name="connsiteY315"/>
              <a:gd fmla="*/ 2242972 w 8387961" name="connsiteX316"/>
              <a:gd fmla="*/ 3161633 h 3980066" name="connsiteY316"/>
              <a:gd fmla="*/ 2263049 w 8387961" name="connsiteX317"/>
              <a:gd fmla="*/ 3128242 h 3980066" name="connsiteY317"/>
              <a:gd fmla="*/ 2261376 w 8387961" name="connsiteX318"/>
              <a:gd fmla="*/ 3111547 h 3980066" name="connsiteY318"/>
              <a:gd fmla="*/ 2276434 w 8387961" name="connsiteX319"/>
              <a:gd fmla="*/ 3111547 h 3980066" name="connsiteY319"/>
              <a:gd fmla="*/ 2289613 w 8387961" name="connsiteX320"/>
              <a:gd fmla="*/ 3147692 h 3980066" name="connsiteY320"/>
              <a:gd fmla="*/ 2291268 w 8387961" name="connsiteX321"/>
              <a:gd fmla="*/ 3146030 h 3980066" name="connsiteY321"/>
              <a:gd fmla="*/ 2277890 w 8387961" name="connsiteX322"/>
              <a:gd fmla="*/ 3109242 h 3980066" name="connsiteY322"/>
              <a:gd fmla="*/ 2262848 w 8387961" name="connsiteX323"/>
              <a:gd fmla="*/ 3109242 h 3980066" name="connsiteY323"/>
              <a:gd fmla="*/ 2262848 w 8387961" name="connsiteX324"/>
              <a:gd fmla="*/ 3084160 h 3980066" name="connsiteY324"/>
              <a:gd fmla="*/ 2264521 w 8387961" name="connsiteX325"/>
              <a:gd fmla="*/ 3060749 h 3980066" name="connsiteY325"/>
              <a:gd fmla="*/ 2251138 w 8387961" name="connsiteX326"/>
              <a:gd fmla="*/ 3059077 h 3980066" name="connsiteY326"/>
              <a:gd fmla="*/ 2236084 w 8387961" name="connsiteX327"/>
              <a:gd fmla="*/ 3059077 h 3980066" name="connsiteY327"/>
              <a:gd fmla="*/ 2227723 w 8387961" name="connsiteX328"/>
              <a:gd fmla="*/ 3033995 h 3980066" name="connsiteY328"/>
              <a:gd fmla="*/ 2221034 w 8387961" name="connsiteX329"/>
              <a:gd fmla="*/ 3010584 h 3980066" name="connsiteY329"/>
              <a:gd fmla="*/ 2200971 w 8387961" name="connsiteX330"/>
              <a:gd fmla="*/ 3005568 h 3980066" name="connsiteY330"/>
              <a:gd fmla="*/ 2164186 w 8387961" name="connsiteX331"/>
              <a:gd fmla="*/ 3002224 h 3980066" name="connsiteY331"/>
              <a:gd fmla="*/ 2160841 w 8387961" name="connsiteX332"/>
              <a:gd fmla="*/ 2960419 h 3980066" name="connsiteY332"/>
              <a:gd fmla="*/ 2155031 w 8387961" name="connsiteX333"/>
              <a:gd fmla="*/ 2947353 h 3980066" name="connsiteY333"/>
              <a:gd fmla="*/ 2154581 w 8387961" name="connsiteX334"/>
              <a:gd fmla="*/ 2947807 h 3980066" name="connsiteY334"/>
              <a:gd fmla="*/ 2154581 w 8387961" name="connsiteX335"/>
              <a:gd fmla="*/ 2946332 h 3980066" name="connsiteY335"/>
              <a:gd fmla="*/ 2154149 w 8387961" name="connsiteX336"/>
              <a:gd fmla="*/ 2945370 h 3980066" name="connsiteY336"/>
              <a:gd fmla="*/ 2154581 w 8387961" name="connsiteX337"/>
              <a:gd fmla="*/ 2944942 h 3980066" name="connsiteY337"/>
              <a:gd fmla="*/ 2154581 w 8387961" name="connsiteX338"/>
              <a:gd fmla="*/ 2942785 h 3980066" name="connsiteY338"/>
              <a:gd fmla="*/ 8089682 w 8387961" name="connsiteX339"/>
              <a:gd fmla="*/ 2902947 h 3980066" name="connsiteY339"/>
              <a:gd fmla="*/ 8089682 w 8387961" name="connsiteX340"/>
              <a:gd fmla="*/ 2904152 h 3980066" name="connsiteY340"/>
              <a:gd fmla="*/ 8086669 w 8387961" name="connsiteX341"/>
              <a:gd fmla="*/ 2908973 h 3980066" name="connsiteY341"/>
              <a:gd fmla="*/ 1834933 w 8387961" name="connsiteX342"/>
              <a:gd fmla="*/ 2887356 h 3980066" name="connsiteY342"/>
              <a:gd fmla="*/ 1832283 w 8387961" name="connsiteX343"/>
              <a:gd fmla="*/ 2890445 h 3980066" name="connsiteY343"/>
              <a:gd fmla="*/ 1832320 w 8387961" name="connsiteX344"/>
              <a:gd fmla="*/ 2890433 h 3980066" name="connsiteY344"/>
              <a:gd fmla="*/ 4325378 w 8387961" name="connsiteX345"/>
              <a:gd fmla="*/ 2873410 h 3980066" name="connsiteY345"/>
              <a:gd fmla="*/ 4308092 w 8387961" name="connsiteX346"/>
              <a:gd fmla="*/ 2880697 h 3980066" name="connsiteY346"/>
              <a:gd fmla="*/ 4288130 w 8387961" name="connsiteX347"/>
              <a:gd fmla="*/ 2892480 h 3980066" name="connsiteY347"/>
              <a:gd fmla="*/ 4278149 w 8387961" name="connsiteX348"/>
              <a:gd fmla="*/ 2882381 h 3980066" name="connsiteY348"/>
              <a:gd fmla="*/ 4248205 w 8387961" name="connsiteX349"/>
              <a:gd fmla="*/ 2884064 h 3980066" name="connsiteY349"/>
              <a:gd fmla="*/ 4218262 w 8387961" name="connsiteX350"/>
              <a:gd fmla="*/ 2889114 h 3980066" name="connsiteY350"/>
              <a:gd fmla="*/ 4216598 w 8387961" name="connsiteX351"/>
              <a:gd fmla="*/ 2917729 h 3980066" name="connsiteY351"/>
              <a:gd fmla="*/ 4216598 w 8387961" name="connsiteX352"/>
              <a:gd fmla="*/ 2944662 h 3980066" name="connsiteY352"/>
              <a:gd fmla="*/ 4213271 w 8387961" name="connsiteX353"/>
              <a:gd fmla="*/ 2971594 h 3980066" name="connsiteY353"/>
              <a:gd fmla="*/ 4213271 w 8387961" name="connsiteX354"/>
              <a:gd fmla="*/ 3000210 h 3980066" name="connsiteY354"/>
              <a:gd fmla="*/ 4188318 w 8387961" name="connsiteX355"/>
              <a:gd fmla="*/ 3000210 h 3980066" name="connsiteY355"/>
              <a:gd fmla="*/ 4186655 w 8387961" name="connsiteX356"/>
              <a:gd fmla="*/ 3042292 h 3980066" name="connsiteY356"/>
              <a:gd fmla="*/ 4183328 w 8387961" name="connsiteX357"/>
              <a:gd fmla="*/ 3084373 h 3980066" name="connsiteY357"/>
              <a:gd fmla="*/ 4181664 w 8387961" name="connsiteX358"/>
              <a:gd fmla="*/ 3112989 h 3980066" name="connsiteY358"/>
              <a:gd fmla="*/ 4180001 w 8387961" name="connsiteX359"/>
              <a:gd fmla="*/ 3141605 h 3980066" name="connsiteY359"/>
              <a:gd fmla="*/ 4178337 w 8387961" name="connsiteX360"/>
              <a:gd fmla="*/ 3170220 h 3980066" name="connsiteY360"/>
              <a:gd fmla="*/ 4173495 w 8387961" name="connsiteX361"/>
              <a:gd fmla="*/ 3196348 h 3980066" name="connsiteY361"/>
              <a:gd fmla="*/ 4173990 w 8387961" name="connsiteX362"/>
              <a:gd fmla="*/ 3196121 h 3980066" name="connsiteY362"/>
              <a:gd fmla="*/ 4179028 w 8387961" name="connsiteX363"/>
              <a:gd fmla="*/ 3169351 h 3980066" name="connsiteY363"/>
              <a:gd fmla="*/ 4180707 w 8387961" name="connsiteX364"/>
              <a:gd fmla="*/ 3140908 h 3980066" name="connsiteY364"/>
              <a:gd fmla="*/ 4182386 w 8387961" name="connsiteX365"/>
              <a:gd fmla="*/ 3112466 h 3980066" name="connsiteY365"/>
              <a:gd fmla="*/ 4183866 w 8387961" name="connsiteX366"/>
              <a:gd fmla="*/ 3087403 h 3980066" name="connsiteY366"/>
              <a:gd fmla="*/ 4183435 w 8387961" name="connsiteX367"/>
              <a:gd fmla="*/ 3086736 h 3980066" name="connsiteY367"/>
              <a:gd fmla="*/ 4186776 w 8387961" name="connsiteX368"/>
              <a:gd fmla="*/ 3044890 h 3980066" name="connsiteY368"/>
              <a:gd fmla="*/ 4188446 w 8387961" name="connsiteX369"/>
              <a:gd fmla="*/ 3003044 h 3980066" name="connsiteY369"/>
              <a:gd fmla="*/ 4213502 w 8387961" name="connsiteX370"/>
              <a:gd fmla="*/ 3003044 h 3980066" name="connsiteY370"/>
              <a:gd fmla="*/ 4213502 w 8387961" name="connsiteX371"/>
              <a:gd fmla="*/ 2974588 h 3980066" name="connsiteY371"/>
              <a:gd fmla="*/ 4216843 w 8387961" name="connsiteX372"/>
              <a:gd fmla="*/ 2947807 h 3980066" name="connsiteY372"/>
              <a:gd fmla="*/ 4216843 w 8387961" name="connsiteX373"/>
              <a:gd fmla="*/ 2921025 h 3980066" name="connsiteY373"/>
              <a:gd fmla="*/ 4218514 w 8387961" name="connsiteX374"/>
              <a:gd fmla="*/ 2892570 h 3980066" name="connsiteY374"/>
              <a:gd fmla="*/ 4248581 w 8387961" name="connsiteX375"/>
              <a:gd fmla="*/ 2887548 h 3980066" name="connsiteY375"/>
              <a:gd fmla="*/ 4278649 w 8387961" name="connsiteX376"/>
              <a:gd fmla="*/ 2885874 h 3980066" name="connsiteY376"/>
              <a:gd fmla="*/ 4288672 w 8387961" name="connsiteX377"/>
              <a:gd fmla="*/ 2895917 h 3980066" name="connsiteY377"/>
              <a:gd fmla="*/ 4308717 w 8387961" name="connsiteX378"/>
              <a:gd fmla="*/ 2884200 h 3980066" name="connsiteY378"/>
              <a:gd fmla="*/ 4328762 w 8387961" name="connsiteX379"/>
              <a:gd fmla="*/ 2875831 h 3980066" name="connsiteY379"/>
              <a:gd fmla="*/ 4343796 w 8387961" name="connsiteX380"/>
              <a:gd fmla="*/ 2905960 h 3980066" name="connsiteY380"/>
              <a:gd fmla="*/ 4360500 w 8387961" name="connsiteX381"/>
              <a:gd fmla="*/ 2936090 h 3980066" name="connsiteY381"/>
              <a:gd fmla="*/ 4378875 w 8387961" name="connsiteX382"/>
              <a:gd fmla="*/ 2951154 h 3980066" name="connsiteY382"/>
              <a:gd fmla="*/ 4383886 w 8387961" name="connsiteX383"/>
              <a:gd fmla="*/ 2956176 h 3980066" name="connsiteY383"/>
              <a:gd fmla="*/ 4390568 w 8387961" name="connsiteX384"/>
              <a:gd fmla="*/ 2966219 h 3980066" name="connsiteY384"/>
              <a:gd fmla="*/ 4398920 w 8387961" name="connsiteX385"/>
              <a:gd fmla="*/ 2991327 h 3980066" name="connsiteY385"/>
              <a:gd fmla="*/ 4422306 w 8387961" name="connsiteX386"/>
              <a:gd fmla="*/ 3001370 h 3980066" name="connsiteY386"/>
              <a:gd fmla="*/ 4428387 w 8387961" name="connsiteX387"/>
              <a:gd fmla="*/ 3005940 h 3980066" name="connsiteY387"/>
              <a:gd fmla="*/ 4428824 w 8387961" name="connsiteX388"/>
              <a:gd fmla="*/ 3005650 h 3980066" name="connsiteY388"/>
              <a:gd fmla="*/ 4422177 w 8387961" name="connsiteX389"/>
              <a:gd fmla="*/ 3000596 h 3980066" name="connsiteY389"/>
              <a:gd fmla="*/ 4398647 w 8387961" name="connsiteX390"/>
              <a:gd fmla="*/ 2990372 h 3980066" name="connsiteY390"/>
              <a:gd fmla="*/ 4390243 w 8387961" name="connsiteX391"/>
              <a:gd fmla="*/ 2964812 h 3980066" name="connsiteY391"/>
              <a:gd fmla="*/ 4383520 w 8387961" name="connsiteX392"/>
              <a:gd fmla="*/ 2954587 h 3980066" name="connsiteY392"/>
              <a:gd fmla="*/ 4378478 w 8387961" name="connsiteX393"/>
              <a:gd fmla="*/ 2949475 h 3980066" name="connsiteY393"/>
              <a:gd fmla="*/ 4359989 w 8387961" name="connsiteX394"/>
              <a:gd fmla="*/ 2934139 h 3980066" name="connsiteY394"/>
              <a:gd fmla="*/ 4343182 w 8387961" name="connsiteX395"/>
              <a:gd fmla="*/ 2903467 h 3980066" name="connsiteY395"/>
              <a:gd fmla="*/ 4328869 w 8387961" name="connsiteX396"/>
              <a:gd fmla="*/ 2874446 h 3980066" name="connsiteY396"/>
              <a:gd fmla="*/ 4271677 w 8387961" name="connsiteX397"/>
              <a:gd fmla="*/ 2869741 h 3980066" name="connsiteY397"/>
              <a:gd fmla="*/ 4242202 w 8387961" name="connsiteX398"/>
              <a:gd fmla="*/ 2872180 h 3980066" name="connsiteY398"/>
              <a:gd fmla="*/ 4241675 w 8387961" name="connsiteX399"/>
              <a:gd fmla="*/ 2872271 h 3980066" name="connsiteY399"/>
              <a:gd fmla="*/ 1846833 w 8387961" name="connsiteX400"/>
              <a:gd fmla="*/ 2869544 h 3980066" name="connsiteY400"/>
              <a:gd fmla="*/ 1842178 w 8387961" name="connsiteX401"/>
              <a:gd fmla="*/ 2878828 h 3980066" name="connsiteY401"/>
              <a:gd fmla="*/ 1842289 w 8387961" name="connsiteX402"/>
              <a:gd fmla="*/ 2878698 h 3980066" name="connsiteY402"/>
              <a:gd fmla="*/ 4153371 w 8387961" name="connsiteX403"/>
              <a:gd fmla="*/ 2867203 h 3980066" name="connsiteY403"/>
              <a:gd fmla="*/ 4153384 w 8387961" name="connsiteX404"/>
              <a:gd fmla="*/ 2867231 h 3980066" name="connsiteY404"/>
              <a:gd fmla="*/ 4178337 w 8387961" name="connsiteX405"/>
              <a:gd fmla="*/ 2872281 h 3980066" name="connsiteY405"/>
              <a:gd fmla="*/ 4203290 w 8387961" name="connsiteX406"/>
              <a:gd fmla="*/ 2879014 h 3980066" name="connsiteY406"/>
              <a:gd fmla="*/ 4238253 w 8387961" name="connsiteX407"/>
              <a:gd fmla="*/ 2872862 h 3980066" name="connsiteY407"/>
              <a:gd fmla="*/ 4203604 w 8387961" name="connsiteX408"/>
              <a:gd fmla="*/ 2878844 h 3980066" name="connsiteY408"/>
              <a:gd fmla="*/ 4178432 w 8387961" name="connsiteX409"/>
              <a:gd fmla="*/ 2872180 h 3980066" name="connsiteY409"/>
              <a:gd fmla="*/ 8336383 w 8387961" name="connsiteX410"/>
              <a:gd fmla="*/ 2862273 h 3980066" name="connsiteY410"/>
              <a:gd fmla="*/ 8344274 w 8387961" name="connsiteX411"/>
              <a:gd fmla="*/ 2881642 h 3980066" name="connsiteY411"/>
              <a:gd fmla="*/ 8344274 w 8387961" name="connsiteX412"/>
              <a:gd fmla="*/ 2883256 h 3980066" name="connsiteY412"/>
              <a:gd fmla="*/ 8311132 w 8387961" name="connsiteX413"/>
              <a:gd fmla="*/ 2884870 h 3980066" name="connsiteY413"/>
              <a:gd fmla="*/ 8312710 w 8387961" name="connsiteX414"/>
              <a:gd fmla="*/ 2873572 h 3980066" name="connsiteY414"/>
              <a:gd fmla="*/ 2144256 w 8387961" name="connsiteX415"/>
              <a:gd fmla="*/ 2860215 h 3980066" name="connsiteY415"/>
              <a:gd fmla="*/ 2144530 w 8387961" name="connsiteX416"/>
              <a:gd fmla="*/ 2862441 h 3980066" name="connsiteY416"/>
              <a:gd fmla="*/ 2161273 w 8387961" name="connsiteX417"/>
              <a:gd fmla="*/ 2877505 h 3980066" name="connsiteY417"/>
              <a:gd fmla="*/ 2165680 w 8387961" name="connsiteX418"/>
              <a:gd fmla="*/ 2889265 h 3980066" name="connsiteY418"/>
              <a:gd fmla="*/ 2165859 w 8387961" name="connsiteX419"/>
              <a:gd fmla="*/ 2888516 h 3980066" name="connsiteY419"/>
              <a:gd fmla="*/ 2160841 w 8387961" name="connsiteX420"/>
              <a:gd fmla="*/ 2875139 h 3980066" name="connsiteY420"/>
              <a:gd fmla="*/ 4531427 w 8387961" name="connsiteX421"/>
              <a:gd fmla="*/ 2841498 h 3980066" name="connsiteY421"/>
              <a:gd fmla="*/ 4531427 w 8387961" name="connsiteX422"/>
              <a:gd fmla="*/ 2877906 h 3980066" name="connsiteY422"/>
              <a:gd fmla="*/ 4524704 w 8387961" name="connsiteX423"/>
              <a:gd fmla="*/ 2903467 h 3980066" name="connsiteY423"/>
              <a:gd fmla="*/ 4529746 w 8387961" name="connsiteX424"/>
              <a:gd fmla="*/ 2932435 h 3980066" name="connsiteY424"/>
              <a:gd fmla="*/ 4519661 w 8387961" name="connsiteX425"/>
              <a:gd fmla="*/ 2959699 h 3980066" name="connsiteY425"/>
              <a:gd fmla="*/ 4512938 w 8387961" name="connsiteX426"/>
              <a:gd fmla="*/ 2983556 h 3980066" name="connsiteY426"/>
              <a:gd fmla="*/ 4497812 w 8387961" name="connsiteX427"/>
              <a:gd fmla="*/ 3000596 h 3980066" name="connsiteY427"/>
              <a:gd fmla="*/ 4483010 w 8387961" name="connsiteX428"/>
              <a:gd fmla="*/ 3014102 h 3980066" name="connsiteY428"/>
              <a:gd fmla="*/ 4486309 w 8387961" name="connsiteX429"/>
              <a:gd fmla="*/ 3033830 h 3980066" name="connsiteY429"/>
              <a:gd fmla="*/ 4488064 w 8387961" name="connsiteX430"/>
              <a:gd fmla="*/ 3039511 h 3980066" name="connsiteY430"/>
              <a:gd fmla="*/ 4486614 w 8387961" name="connsiteX431"/>
              <a:gd fmla="*/ 3034732 h 3980066" name="connsiteY431"/>
              <a:gd fmla="*/ 4483311 w 8387961" name="connsiteX432"/>
              <a:gd fmla="*/ 3014626 h 3980066" name="connsiteY432"/>
              <a:gd fmla="*/ 4499828 w 8387961" name="connsiteX433"/>
              <a:gd fmla="*/ 2999546 h 3980066" name="connsiteY433"/>
              <a:gd fmla="*/ 4514692 w 8387961" name="connsiteX434"/>
              <a:gd fmla="*/ 2982790 h 3980066" name="connsiteY434"/>
              <a:gd fmla="*/ 4521299 w 8387961" name="connsiteX435"/>
              <a:gd fmla="*/ 2959333 h 3980066" name="connsiteY435"/>
              <a:gd fmla="*/ 4531209 w 8387961" name="connsiteX436"/>
              <a:gd fmla="*/ 2932524 h 3980066" name="connsiteY436"/>
              <a:gd fmla="*/ 4526254 w 8387961" name="connsiteX437"/>
              <a:gd fmla="*/ 2904039 h 3980066" name="connsiteY437"/>
              <a:gd fmla="*/ 4532861 w 8387961" name="connsiteX438"/>
              <a:gd fmla="*/ 2878906 h 3980066" name="connsiteY438"/>
              <a:gd fmla="*/ 4532861 w 8387961" name="connsiteX439"/>
              <a:gd fmla="*/ 2842044 h 3980066" name="connsiteY439"/>
              <a:gd fmla="*/ 4590739 w 8387961" name="connsiteX440"/>
              <a:gd fmla="*/ 2839332 h 3980066" name="connsiteY440"/>
              <a:gd fmla="*/ 4590394 w 8387961" name="connsiteX441"/>
              <a:gd fmla="*/ 2839708 h 3980066" name="connsiteY441"/>
              <a:gd fmla="*/ 4591934 w 8387961" name="connsiteX442"/>
              <a:gd fmla="*/ 2853158 h 3980066" name="connsiteY442"/>
              <a:gd fmla="*/ 4592320 w 8387961" name="connsiteX443"/>
              <a:gd fmla="*/ 2853773 h 3980066" name="connsiteY443"/>
              <a:gd fmla="*/ 1860242 w 8387961" name="connsiteX444"/>
              <a:gd fmla="*/ 2829404 h 3980066" name="connsiteY444"/>
              <a:gd fmla="*/ 1848775 w 8387961" name="connsiteX445"/>
              <a:gd fmla="*/ 2853963 h 3980066" name="connsiteY445"/>
              <a:gd fmla="*/ 1848775 w 8387961" name="connsiteX446"/>
              <a:gd fmla="*/ 2865623 h 3980066" name="connsiteY446"/>
              <a:gd fmla="*/ 1848938 w 8387961" name="connsiteX447"/>
              <a:gd fmla="*/ 2865286 h 3980066" name="connsiteY447"/>
              <a:gd fmla="*/ 1857248 w 8387961" name="connsiteX448"/>
              <a:gd fmla="*/ 2880374 h 3980066" name="connsiteY448"/>
              <a:gd fmla="*/ 1863887 w 8387961" name="connsiteX449"/>
              <a:gd fmla="*/ 2900491 h 3980066" name="connsiteY449"/>
              <a:gd fmla="*/ 1878840 w 8387961" name="connsiteX450"/>
              <a:gd fmla="*/ 2920608 h 3980066" name="connsiteY450"/>
              <a:gd fmla="*/ 1877178 w 8387961" name="connsiteX451"/>
              <a:gd fmla="*/ 2942402 h 3980066" name="connsiteY451"/>
              <a:gd fmla="*/ 1883833 w 8387961" name="connsiteX452"/>
              <a:gd fmla="*/ 2969225 h 3980066" name="connsiteY452"/>
              <a:gd fmla="*/ 1897115 w 8387961" name="connsiteX453"/>
              <a:gd fmla="*/ 2996048 h 3980066" name="connsiteY453"/>
              <a:gd fmla="*/ 1907091 w 8387961" name="connsiteX454"/>
              <a:gd fmla="*/ 3022871 h 3980066" name="connsiteY454"/>
              <a:gd fmla="*/ 1909561 w 8387961" name="connsiteX455"/>
              <a:gd fmla="*/ 3023121 h 3980066" name="connsiteY455"/>
              <a:gd fmla="*/ 1900149 w 8387961" name="connsiteX456"/>
              <a:gd fmla="*/ 2998022 h 3980066" name="connsiteY456"/>
              <a:gd fmla="*/ 1886765 w 8387961" name="connsiteX457"/>
              <a:gd fmla="*/ 2971240 h 3980066" name="connsiteY457"/>
              <a:gd fmla="*/ 1880063 w 8387961" name="connsiteX458"/>
              <a:gd fmla="*/ 2944459 h 3980066" name="connsiteY458"/>
              <a:gd fmla="*/ 1881736 w 8387961" name="connsiteX459"/>
              <a:gd fmla="*/ 2922699 h 3980066" name="connsiteY459"/>
              <a:gd fmla="*/ 1866673 w 8387961" name="connsiteX460"/>
              <a:gd fmla="*/ 2902613 h 3980066" name="connsiteY460"/>
              <a:gd fmla="*/ 1859982 w 8387961" name="connsiteX461"/>
              <a:gd fmla="*/ 2882527 h 3980066" name="connsiteY461"/>
              <a:gd fmla="*/ 1851608 w 8387961" name="connsiteX462"/>
              <a:gd fmla="*/ 2867462 h 3980066" name="connsiteY462"/>
              <a:gd fmla="*/ 1851608 w 8387961" name="connsiteX463"/>
              <a:gd fmla="*/ 2855745 h 3980066" name="connsiteY463"/>
              <a:gd fmla="*/ 1863328 w 8387961" name="connsiteX464"/>
              <a:gd fmla="*/ 2830638 h 3980066" name="connsiteY464"/>
              <a:gd fmla="*/ 8387961 w 8387961" name="connsiteX465"/>
              <a:gd fmla="*/ 2829131 h 3980066" name="connsiteY465"/>
              <a:gd fmla="*/ 8378101 w 8387961" name="connsiteX466"/>
              <a:gd fmla="*/ 2842187 h 3980066" name="connsiteY466"/>
              <a:gd fmla="*/ 8351806 w 8387961" name="connsiteX467"/>
              <a:gd fmla="*/ 2848715 h 3980066" name="connsiteY467"/>
              <a:gd fmla="*/ 8351806 w 8387961" name="connsiteX468"/>
              <a:gd fmla="*/ 2840555 h 3980066" name="connsiteY468"/>
              <a:gd fmla="*/ 8083656 w 8387961" name="connsiteX469"/>
              <a:gd fmla="*/ 2824612 h 3980066" name="connsiteY469"/>
              <a:gd fmla="*/ 8078007 w 8387961" name="connsiteX470"/>
              <a:gd fmla="*/ 2832144 h 3980066" name="connsiteY470"/>
              <a:gd fmla="*/ 8076124 w 8387961" name="connsiteX471"/>
              <a:gd fmla="*/ 2830638 h 3980066" name="connsiteY471"/>
              <a:gd fmla="*/ 8059553 w 8387961" name="connsiteX472"/>
              <a:gd fmla="*/ 2815573 h 3980066" name="connsiteY472"/>
              <a:gd fmla="*/ 8070098 w 8387961" name="connsiteX473"/>
              <a:gd fmla="*/ 2835157 h 3980066" name="connsiteY473"/>
              <a:gd fmla="*/ 8059553 w 8387961" name="connsiteX474"/>
              <a:gd fmla="*/ 2833525 h 3980066" name="connsiteY474"/>
              <a:gd fmla="*/ 2077577 w 8387961" name="connsiteX475"/>
              <a:gd fmla="*/ 2795487 h 3980066" name="connsiteY475"/>
              <a:gd fmla="*/ 2087619 w 8387961" name="connsiteX476"/>
              <a:gd fmla="*/ 2807204 h 3980066" name="connsiteY476"/>
              <a:gd fmla="*/ 2092641 w 8387961" name="connsiteX477"/>
              <a:gd fmla="*/ 2830638 h 3980066" name="connsiteY477"/>
              <a:gd fmla="*/ 2116074 w 8387961" name="connsiteX478"/>
              <a:gd fmla="*/ 2833985 h 3980066" name="connsiteY478"/>
              <a:gd fmla="*/ 2141058 w 8387961" name="connsiteX479"/>
              <a:gd fmla="*/ 2835651 h 3980066" name="connsiteY479"/>
              <a:gd fmla="*/ 2140768 w 8387961" name="connsiteX480"/>
              <a:gd fmla="*/ 2833334 h 3980066" name="connsiteY480"/>
              <a:gd fmla="*/ 2115692 w 8387961" name="connsiteX481"/>
              <a:gd fmla="*/ 2831662 h 3980066" name="connsiteY481"/>
              <a:gd fmla="*/ 2092273 w 8387961" name="connsiteX482"/>
              <a:gd fmla="*/ 2828318 h 3980066" name="connsiteY482"/>
              <a:gd fmla="*/ 2087257 w 8387961" name="connsiteX483"/>
              <a:gd fmla="*/ 2804907 h 3980066" name="connsiteY483"/>
              <a:gd fmla="*/ 2079182 w 8387961" name="connsiteX484"/>
              <a:gd fmla="*/ 2795487 h 3980066" name="connsiteY484"/>
              <a:gd fmla="*/ 8049385 w 8387961" name="connsiteX485"/>
              <a:gd fmla="*/ 2785444 h 3980066" name="connsiteY485"/>
              <a:gd fmla="*/ 8056163 w 8387961" name="connsiteX486"/>
              <a:gd fmla="*/ 2794483 h 3980066" name="connsiteY486"/>
              <a:gd fmla="*/ 8059553 w 8387961" name="connsiteX487"/>
              <a:gd fmla="*/ 2792976 h 3980066" name="connsiteY487"/>
              <a:gd fmla="*/ 8057858 w 8387961" name="connsiteX488"/>
              <a:gd fmla="*/ 2805028 h 3980066" name="connsiteY488"/>
              <a:gd fmla="*/ 8045995 w 8387961" name="connsiteX489"/>
              <a:gd fmla="*/ 2805028 h 3980066" name="connsiteY489"/>
              <a:gd fmla="*/ 4540271 w 8387961" name="connsiteX490"/>
              <a:gd fmla="*/ 2762664 h 3980066" name="connsiteY490"/>
              <a:gd fmla="*/ 4521837 w 8387961" name="connsiteX491"/>
              <a:gd fmla="*/ 2770413 h 3980066" name="connsiteY491"/>
              <a:gd fmla="*/ 4501816 w 8387961" name="connsiteX492"/>
              <a:gd fmla="*/ 2778829 h 3980066" name="connsiteY492"/>
              <a:gd fmla="*/ 4483463 w 8387961" name="connsiteX493"/>
              <a:gd fmla="*/ 2785562 h 3980066" name="connsiteY493"/>
              <a:gd fmla="*/ 4463442 w 8387961" name="connsiteX494"/>
              <a:gd fmla="*/ 2793978 h 3980066" name="connsiteY494"/>
              <a:gd fmla="*/ 4468447 w 8387961" name="connsiteX495"/>
              <a:gd fmla="*/ 2810810 h 3980066" name="connsiteY495"/>
              <a:gd fmla="*/ 4467558 w 8387961" name="connsiteX496"/>
              <a:gd fmla="*/ 2810959 h 3980066" name="connsiteY496"/>
              <a:gd fmla="*/ 4467558 w 8387961" name="connsiteX497"/>
              <a:gd fmla="*/ 2819969 h 3980066" name="connsiteY497"/>
              <a:gd fmla="*/ 4470098 w 8387961" name="connsiteX498"/>
              <a:gd fmla="*/ 2819602 h 3980066" name="connsiteY498"/>
              <a:gd fmla="*/ 4470098 w 8387961" name="connsiteX499"/>
              <a:gd fmla="*/ 2810208 h 3980066" name="connsiteY499"/>
              <a:gd fmla="*/ 4465143 w 8387961" name="connsiteX500"/>
              <a:gd fmla="*/ 2793453 h 3980066" name="connsiteY500"/>
              <a:gd fmla="*/ 4484963 w 8387961" name="connsiteX501"/>
              <a:gd fmla="*/ 2785075 h 3980066" name="connsiteY501"/>
              <a:gd fmla="*/ 4503131 w 8387961" name="connsiteX502"/>
              <a:gd fmla="*/ 2778373 h 3980066" name="connsiteY502"/>
              <a:gd fmla="*/ 4522951 w 8387961" name="connsiteX503"/>
              <a:gd fmla="*/ 2769995 h 3980066" name="connsiteY503"/>
              <a:gd fmla="*/ 4540278 w 8387961" name="connsiteX504"/>
              <a:gd fmla="*/ 2762671 h 3980066" name="connsiteY504"/>
              <a:gd fmla="*/ 4453431 w 8387961" name="connsiteX505"/>
              <a:gd fmla="*/ 2704768 h 3980066" name="connsiteY505"/>
              <a:gd fmla="*/ 4451761 w 8387961" name="connsiteX506"/>
              <a:gd fmla="*/ 2706790 h 3980066" name="connsiteY506"/>
              <a:gd fmla="*/ 4448619 w 8387961" name="connsiteX507"/>
              <a:gd fmla="*/ 2743184 h 3980066" name="connsiteY507"/>
              <a:gd fmla="*/ 4450094 w 8387961" name="connsiteX508"/>
              <a:gd fmla="*/ 2743482 h 3980066" name="connsiteY508"/>
              <a:gd fmla="*/ 4964988 w 8387961" name="connsiteX509"/>
              <a:gd fmla="*/ 2704095 h 3980066" name="connsiteY509"/>
              <a:gd fmla="*/ 4971711 w 8387961" name="connsiteX510"/>
              <a:gd fmla="*/ 2704095 h 3980066" name="connsiteY510"/>
              <a:gd fmla="*/ 4978434 w 8387961" name="connsiteX511"/>
              <a:gd fmla="*/ 2725792 h 3980066" name="connsiteY511"/>
              <a:gd fmla="*/ 4988519 w 8387961" name="connsiteX512"/>
              <a:gd fmla="*/ 2762510 h 3980066" name="connsiteY512"/>
              <a:gd fmla="*/ 4996923 w 8387961" name="connsiteX513"/>
              <a:gd fmla="*/ 2800896 h 3980066" name="connsiteY513"/>
              <a:gd fmla="*/ 4991880 w 8387961" name="connsiteX514"/>
              <a:gd fmla="*/ 2815917 h 3980066" name="connsiteY514"/>
              <a:gd fmla="*/ 4975073 w 8387961" name="connsiteX515"/>
              <a:gd fmla="*/ 2804234 h 3980066" name="connsiteY515"/>
              <a:gd fmla="*/ 4976754 w 8387961" name="connsiteX516"/>
              <a:gd fmla="*/ 2845959 h 3980066" name="connsiteY516"/>
              <a:gd fmla="*/ 4964988 w 8387961" name="connsiteX517"/>
              <a:gd fmla="*/ 2865987 h 3980066" name="connsiteY517"/>
              <a:gd fmla="*/ 4956585 w 8387961" name="connsiteX518"/>
              <a:gd fmla="*/ 2892690 h 3980066" name="connsiteY518"/>
              <a:gd fmla="*/ 4946500 w 8387961" name="connsiteX519"/>
              <a:gd fmla="*/ 2921063 h 3980066" name="connsiteY519"/>
              <a:gd fmla="*/ 4936415 w 8387961" name="connsiteX520"/>
              <a:gd fmla="*/ 2949436 h 3980066" name="connsiteY520"/>
              <a:gd fmla="*/ 4928012 w 8387961" name="connsiteX521"/>
              <a:gd fmla="*/ 2974471 h 3980066" name="connsiteY521"/>
              <a:gd fmla="*/ 4917927 w 8387961" name="connsiteX522"/>
              <a:gd fmla="*/ 3002843 h 3980066" name="connsiteY522"/>
              <a:gd fmla="*/ 4907842 w 8387961" name="connsiteX523"/>
              <a:gd fmla="*/ 3029547 h 3980066" name="connsiteY523"/>
              <a:gd fmla="*/ 4897758 w 8387961" name="connsiteX524"/>
              <a:gd fmla="*/ 3056251 h 3980066" name="connsiteY524"/>
              <a:gd fmla="*/ 4891035 w 8387961" name="connsiteX525"/>
              <a:gd fmla="*/ 3084623 h 3980066" name="connsiteY525"/>
              <a:gd fmla="*/ 4865823 w 8387961" name="connsiteX526"/>
              <a:gd fmla="*/ 3096306 h 3980066" name="connsiteY526"/>
              <a:gd fmla="*/ 4843974 w 8387961" name="connsiteX527"/>
              <a:gd fmla="*/ 3106320 h 3980066" name="connsiteY527"/>
              <a:gd fmla="*/ 4810358 w 8387961" name="connsiteX528"/>
              <a:gd fmla="*/ 3092968 h 3980066" name="connsiteY528"/>
              <a:gd fmla="*/ 4800274 w 8387961" name="connsiteX529"/>
              <a:gd fmla="*/ 3054582 h 3980066" name="connsiteY529"/>
              <a:gd fmla="*/ 4793551 w 8387961" name="connsiteX530"/>
              <a:gd fmla="*/ 3021202 h 3980066" name="connsiteY530"/>
              <a:gd fmla="*/ 4801955 w 8387961" name="connsiteX531"/>
              <a:gd fmla="*/ 2981146 h 3980066" name="connsiteY531"/>
              <a:gd fmla="*/ 4815401 w 8387961" name="connsiteX532"/>
              <a:gd fmla="*/ 2961119 h 3980066" name="connsiteY532"/>
              <a:gd fmla="*/ 4830527 w 8387961" name="connsiteX533"/>
              <a:gd fmla="*/ 2941091 h 3980066" name="connsiteY533"/>
              <a:gd fmla="*/ 4825485 w 8387961" name="connsiteX534"/>
              <a:gd fmla="*/ 2911049 h 3980066" name="connsiteY534"/>
              <a:gd fmla="*/ 4822124 w 8387961" name="connsiteX535"/>
              <a:gd fmla="*/ 2881007 h 3980066" name="connsiteY535"/>
              <a:gd fmla="*/ 4827166 w 8387961" name="connsiteX536"/>
              <a:gd fmla="*/ 2855973 h 3980066" name="connsiteY536"/>
              <a:gd fmla="*/ 4833889 w 8387961" name="connsiteX537"/>
              <a:gd fmla="*/ 2832607 h 3980066" name="connsiteY537"/>
              <a:gd fmla="*/ 4857420 w 8387961" name="connsiteX538"/>
              <a:gd fmla="*/ 2820924 h 3980066" name="connsiteY538"/>
              <a:gd fmla="*/ 4867504 w 8387961" name="connsiteX539"/>
              <a:gd fmla="*/ 2819255 h 3980066" name="connsiteY539"/>
              <a:gd fmla="*/ 4887673 w 8387961" name="connsiteX540"/>
              <a:gd fmla="*/ 2815917 h 3980066" name="connsiteY540"/>
              <a:gd fmla="*/ 4897758 w 8387961" name="connsiteX541"/>
              <a:gd fmla="*/ 2800896 h 3980066" name="connsiteY541"/>
              <a:gd fmla="*/ 4904481 w 8387961" name="connsiteX542"/>
              <a:gd fmla="*/ 2802565 h 3980066" name="connsiteY542"/>
              <a:gd fmla="*/ 4907842 w 8387961" name="connsiteX543"/>
              <a:gd fmla="*/ 2802565 h 3980066" name="connsiteY543"/>
              <a:gd fmla="*/ 4916246 w 8387961" name="connsiteX544"/>
              <a:gd fmla="*/ 2782537 h 3980066" name="connsiteY544"/>
              <a:gd fmla="*/ 4916246 w 8387961" name="connsiteX545"/>
              <a:gd fmla="*/ 2790882 h 3980066" name="connsiteY545"/>
              <a:gd fmla="*/ 4931373 w 8387961" name="connsiteX546"/>
              <a:gd fmla="*/ 2782537 h 3980066" name="connsiteY546"/>
              <a:gd fmla="*/ 4926331 w 8387961" name="connsiteX547"/>
              <a:gd fmla="*/ 2779199 h 3980066" name="connsiteY547"/>
              <a:gd fmla="*/ 4933054 w 8387961" name="connsiteX548"/>
              <a:gd fmla="*/ 2765848 h 3980066" name="connsiteY548"/>
              <a:gd fmla="*/ 4931373 w 8387961" name="connsiteX549"/>
              <a:gd fmla="*/ 2750827 h 3980066" name="connsiteY549"/>
              <a:gd fmla="*/ 4938096 w 8387961" name="connsiteX550"/>
              <a:gd fmla="*/ 2754165 h 3980066" name="connsiteY550"/>
              <a:gd fmla="*/ 4943138 w 8387961" name="connsiteX551"/>
              <a:gd fmla="*/ 2750827 h 3980066" name="connsiteY551"/>
              <a:gd fmla="*/ 4953223 w 8387961" name="connsiteX552"/>
              <a:gd fmla="*/ 2744151 h 3980066" name="connsiteY552"/>
              <a:gd fmla="*/ 4958265 w 8387961" name="connsiteX553"/>
              <a:gd fmla="*/ 2714109 h 3980066" name="connsiteY553"/>
              <a:gd fmla="*/ 4581999 w 8387961" name="connsiteX554"/>
              <a:gd fmla="*/ 2694277 h 3980066" name="connsiteY554"/>
              <a:gd fmla="*/ 4581786 w 8387961" name="connsiteX555"/>
              <a:gd fmla="*/ 2694401 h 3980066" name="connsiteY555"/>
              <a:gd fmla="*/ 4574899 w 8387961" name="connsiteX556"/>
              <a:gd fmla="*/ 2716113 h 3980066" name="connsiteY556"/>
              <a:gd fmla="*/ 4580064 w 8387961" name="connsiteX557"/>
              <a:gd fmla="*/ 2746177 h 3980066" name="connsiteY557"/>
              <a:gd fmla="*/ 4595559 w 8387961" name="connsiteX558"/>
              <a:gd fmla="*/ 2764549 h 3980066" name="connsiteY558"/>
              <a:gd fmla="*/ 4612063 w 8387961" name="connsiteX559"/>
              <a:gd fmla="*/ 2780559 h 3980066" name="connsiteY559"/>
              <a:gd fmla="*/ 4612140 w 8387961" name="connsiteX560"/>
              <a:gd fmla="*/ 2780048 h 3980066" name="connsiteY560"/>
              <a:gd fmla="*/ 4595624 w 8387961" name="connsiteX561"/>
              <a:gd fmla="*/ 2763293 h 3980066" name="connsiteY561"/>
              <a:gd fmla="*/ 4580759 w 8387961" name="connsiteX562"/>
              <a:gd fmla="*/ 2744862 h 3980066" name="connsiteY562"/>
              <a:gd fmla="*/ 4575804 w 8387961" name="connsiteX563"/>
              <a:gd fmla="*/ 2714702 h 3980066" name="connsiteY563"/>
              <a:gd fmla="*/ 4810122 w 8387961" name="connsiteX564"/>
              <a:gd fmla="*/ 2684511 h 3980066" name="connsiteY564"/>
              <a:gd fmla="*/ 4816148 w 8387961" name="connsiteX565"/>
              <a:gd fmla="*/ 2695056 h 3980066" name="connsiteY565"/>
              <a:gd fmla="*/ 4816148 w 8387961" name="connsiteX566"/>
              <a:gd fmla="*/ 2698069 h 3980066" name="connsiteY566"/>
              <a:gd fmla="*/ 4300939 w 8387961" name="connsiteX567"/>
              <a:gd fmla="*/ 2669787 h 3980066" name="connsiteY567"/>
              <a:gd fmla="*/ 4300939 w 8387961" name="connsiteX568"/>
              <a:gd fmla="*/ 2697236 h 3980066" name="connsiteY568"/>
              <a:gd fmla="*/ 4300939 w 8387961" name="connsiteX569"/>
              <a:gd fmla="*/ 2728893 h 3980066" name="connsiteY569"/>
              <a:gd fmla="*/ 4274088 w 8387961" name="connsiteX570"/>
              <a:gd fmla="*/ 2728893 h 3980066" name="connsiteY570"/>
              <a:gd fmla="*/ 4248915 w 8387961" name="connsiteX571"/>
              <a:gd fmla="*/ 2730559 h 3980066" name="connsiteY571"/>
              <a:gd fmla="*/ 4247237 w 8387961" name="connsiteX572"/>
              <a:gd fmla="*/ 2752218 h 3980066" name="connsiteY572"/>
              <a:gd fmla="*/ 4247237 w 8387961" name="connsiteX573"/>
              <a:gd fmla="*/ 2777210 h 3980066" name="connsiteY573"/>
              <a:gd fmla="*/ 4247237 w 8387961" name="connsiteX574"/>
              <a:gd fmla="*/ 2800536 h 3980066" name="connsiteY574"/>
              <a:gd fmla="*/ 4247237 w 8387961" name="connsiteX575"/>
              <a:gd fmla="*/ 2823862 h 3980066" name="connsiteY575"/>
              <a:gd fmla="*/ 4248213 w 8387961" name="connsiteX576"/>
              <a:gd fmla="*/ 2825218 h 3980066" name="connsiteY576"/>
              <a:gd fmla="*/ 4248213 w 8387961" name="connsiteX577"/>
              <a:gd fmla="*/ 2802394 h 3980066" name="connsiteY577"/>
              <a:gd fmla="*/ 4248213 w 8387961" name="connsiteX578"/>
              <a:gd fmla="*/ 2778829 h 3980066" name="connsiteY578"/>
              <a:gd fmla="*/ 4248213 w 8387961" name="connsiteX579"/>
              <a:gd fmla="*/ 2753581 h 3980066" name="connsiteY579"/>
              <a:gd fmla="*/ 4249881 w 8387961" name="connsiteX580"/>
              <a:gd fmla="*/ 2731699 h 3980066" name="connsiteY580"/>
              <a:gd fmla="*/ 4274908 w 8387961" name="connsiteX581"/>
              <a:gd fmla="*/ 2730016 h 3980066" name="connsiteY581"/>
              <a:gd fmla="*/ 4301603 w 8387961" name="connsiteX582"/>
              <a:gd fmla="*/ 2730016 h 3980066" name="connsiteY582"/>
              <a:gd fmla="*/ 4301603 w 8387961" name="connsiteX583"/>
              <a:gd fmla="*/ 2698035 h 3980066" name="connsiteY583"/>
              <a:gd fmla="*/ 4301603 w 8387961" name="connsiteX584"/>
              <a:gd fmla="*/ 2670679 h 3980066" name="connsiteY584"/>
              <a:gd fmla="*/ 7429686 w 8387961" name="connsiteX585"/>
              <a:gd fmla="*/ 2664927 h 3980066" name="connsiteY585"/>
              <a:gd fmla="*/ 7431360 w 8387961" name="connsiteX586"/>
              <a:gd fmla="*/ 2673260 h 3980066" name="connsiteY586"/>
              <a:gd fmla="*/ 7436381 w 8387961" name="connsiteX587"/>
              <a:gd fmla="*/ 2686593 h 3980066" name="connsiteY587"/>
              <a:gd fmla="*/ 7443077 w 8387961" name="connsiteX588"/>
              <a:gd fmla="*/ 2704925 h 3980066" name="connsiteY588"/>
              <a:gd fmla="*/ 7444751 w 8387961" name="connsiteX589"/>
              <a:gd fmla="*/ 2731591 h 3980066" name="connsiteY589"/>
              <a:gd fmla="*/ 7446425 w 8387961" name="connsiteX590"/>
              <a:gd fmla="*/ 2753257 h 3980066" name="connsiteY590"/>
              <a:gd fmla="*/ 7449772 w 8387961" name="connsiteX591"/>
              <a:gd fmla="*/ 2773256 h 3980066" name="connsiteY591"/>
              <a:gd fmla="*/ 7466511 w 8387961" name="connsiteX592"/>
              <a:gd fmla="*/ 2771589 h 3980066" name="connsiteY592"/>
              <a:gd fmla="*/ 7481575 w 8387961" name="connsiteX593"/>
              <a:gd fmla="*/ 2786589 h 3980066" name="connsiteY593"/>
              <a:gd fmla="*/ 7486597 w 8387961" name="connsiteX594"/>
              <a:gd fmla="*/ 2799921 h 3980066" name="connsiteY594"/>
              <a:gd fmla="*/ 7483249 w 8387961" name="connsiteX595"/>
              <a:gd fmla="*/ 2826587 h 3980066" name="connsiteY595"/>
              <a:gd fmla="*/ 7489945 w 8387961" name="connsiteX596"/>
              <a:gd fmla="*/ 2849919 h 3980066" name="connsiteY596"/>
              <a:gd fmla="*/ 7489945 w 8387961" name="connsiteX597"/>
              <a:gd fmla="*/ 2876585 h 3980066" name="connsiteY597"/>
              <a:gd fmla="*/ 7489945 w 8387961" name="connsiteX598"/>
              <a:gd fmla="*/ 2904917 h 3980066" name="connsiteY598"/>
              <a:gd fmla="*/ 7520074 w 8387961" name="connsiteX599"/>
              <a:gd fmla="*/ 2926583 h 3980066" name="connsiteY599"/>
              <a:gd fmla="*/ 7536812 w 8387961" name="connsiteX600"/>
              <a:gd fmla="*/ 2946582 h 3980066" name="connsiteY600"/>
              <a:gd fmla="*/ 7545181 w 8387961" name="connsiteX601"/>
              <a:gd fmla="*/ 2954915 h 3980066" name="connsiteY601"/>
              <a:gd fmla="*/ 7541834 w 8387961" name="connsiteX602"/>
              <a:gd fmla="*/ 2963248 h 3980066" name="connsiteY602"/>
              <a:gd fmla="*/ 7551877 w 8387961" name="connsiteX603"/>
              <a:gd fmla="*/ 2986580 h 3980066" name="connsiteY603"/>
              <a:gd fmla="*/ 7551877 w 8387961" name="connsiteX604"/>
              <a:gd fmla="*/ 3011579 h 3980066" name="connsiteY604"/>
              <a:gd fmla="*/ 7560246 w 8387961" name="connsiteX605"/>
              <a:gd fmla="*/ 3019912 h 3980066" name="connsiteY605"/>
              <a:gd fmla="*/ 7563594 w 8387961" name="connsiteX606"/>
              <a:gd fmla="*/ 3006579 h 3980066" name="connsiteY606"/>
              <a:gd fmla="*/ 7575310 w 8387961" name="connsiteX607"/>
              <a:gd fmla="*/ 3019912 h 3980066" name="connsiteY607"/>
              <a:gd fmla="*/ 7580332 w 8387961" name="connsiteX608"/>
              <a:gd fmla="*/ 3011579 h 3980066" name="connsiteY608"/>
              <a:gd fmla="*/ 7573637 w 8387961" name="connsiteX609"/>
              <a:gd fmla="*/ 3046577 h 3980066" name="connsiteY609"/>
              <a:gd fmla="*/ 7590375 w 8387961" name="connsiteX610"/>
              <a:gd fmla="*/ 3064910 h 3980066" name="connsiteY610"/>
              <a:gd fmla="*/ 7600418 w 8387961" name="connsiteX611"/>
              <a:gd fmla="*/ 3081576 h 3980066" name="connsiteY611"/>
              <a:gd fmla="*/ 7610461 w 8387961" name="connsiteX612"/>
              <a:gd fmla="*/ 3096575 h 3980066" name="connsiteY612"/>
              <a:gd fmla="*/ 7612135 w 8387961" name="connsiteX613"/>
              <a:gd fmla="*/ 3114908 h 3980066" name="connsiteY613"/>
              <a:gd fmla="*/ 7605440 w 8387961" name="connsiteX614"/>
              <a:gd fmla="*/ 3139907 h 3980066" name="connsiteY614"/>
              <a:gd fmla="*/ 7597070 w 8387961" name="connsiteX615"/>
              <a:gd fmla="*/ 3163239 h 3980066" name="connsiteY615"/>
              <a:gd fmla="*/ 7597070 w 8387961" name="connsiteX616"/>
              <a:gd fmla="*/ 3183238 h 3980066" name="connsiteY616"/>
              <a:gd fmla="*/ 7595397 w 8387961" name="connsiteX617"/>
              <a:gd fmla="*/ 3204904 h 3980066" name="connsiteY617"/>
              <a:gd fmla="*/ 7580332 w 8387961" name="connsiteX618"/>
              <a:gd fmla="*/ 3233236 h 3980066" name="connsiteY618"/>
              <a:gd fmla="*/ 7560246 w 8387961" name="connsiteX619"/>
              <a:gd fmla="*/ 3261568 h 3980066" name="connsiteY619"/>
              <a:gd fmla="*/ 7540160 w 8387961" name="connsiteX620"/>
              <a:gd fmla="*/ 3289900 h 3980066" name="connsiteY620"/>
              <a:gd fmla="*/ 7516726 w 8387961" name="connsiteX621"/>
              <a:gd fmla="*/ 3314899 h 3980066" name="connsiteY621"/>
              <a:gd fmla="*/ 7506683 w 8387961" name="connsiteX622"/>
              <a:gd fmla="*/ 3323232 h 3980066" name="connsiteY622"/>
              <a:gd fmla="*/ 7476554 w 8387961" name="connsiteX623"/>
              <a:gd fmla="*/ 3346564 h 3980066" name="connsiteY623"/>
              <a:gd fmla="*/ 7466511 w 8387961" name="connsiteX624"/>
              <a:gd fmla="*/ 3356564 h 3980066" name="connsiteY624"/>
              <a:gd fmla="*/ 7443077 w 8387961" name="connsiteX625"/>
              <a:gd fmla="*/ 3389896 h 3980066" name="connsiteY625"/>
              <a:gd fmla="*/ 7414622 w 8387961" name="connsiteX626"/>
              <a:gd fmla="*/ 3419895 h 3980066" name="connsiteY626"/>
              <a:gd fmla="*/ 7386166 w 8387961" name="connsiteX627"/>
              <a:gd fmla="*/ 3449893 h 3980066" name="connsiteY627"/>
              <a:gd fmla="*/ 7374449 w 8387961" name="connsiteX628"/>
              <a:gd fmla="*/ 3464893 h 3980066" name="connsiteY628"/>
              <a:gd fmla="*/ 7342646 w 8387961" name="connsiteX629"/>
              <a:gd fmla="*/ 3474892 h 3980066" name="connsiteY629"/>
              <a:gd fmla="*/ 7319213 w 8387961" name="connsiteX630"/>
              <a:gd fmla="*/ 3476559 h 3980066" name="connsiteY630"/>
              <a:gd fmla="*/ 7270671 w 8387961" name="connsiteX631"/>
              <a:gd fmla="*/ 3501558 h 3980066" name="connsiteY631"/>
              <a:gd fmla="*/ 7263976 w 8387961" name="connsiteX632"/>
              <a:gd fmla="*/ 3511557 h 3980066" name="connsiteY632"/>
              <a:gd fmla="*/ 7258954 w 8387961" name="connsiteX633"/>
              <a:gd fmla="*/ 3506557 h 3980066" name="connsiteY633"/>
              <a:gd fmla="*/ 7253933 w 8387961" name="connsiteX634"/>
              <a:gd fmla="*/ 3493225 h 3980066" name="connsiteY634"/>
              <a:gd fmla="*/ 7243890 w 8387961" name="connsiteX635"/>
              <a:gd fmla="*/ 3493225 h 3980066" name="connsiteY635"/>
              <a:gd fmla="*/ 7238868 w 8387961" name="connsiteX636"/>
              <a:gd fmla="*/ 3491558 h 3980066" name="connsiteY636"/>
              <a:gd fmla="*/ 7248911 w 8387961" name="connsiteX637"/>
              <a:gd fmla="*/ 3479892 h 3980066" name="connsiteY637"/>
              <a:gd fmla="*/ 7232173 w 8387961" name="connsiteX638"/>
              <a:gd fmla="*/ 3484892 h 3980066" name="connsiteY638"/>
              <a:gd fmla="*/ 7232173 w 8387961" name="connsiteX639"/>
              <a:gd fmla="*/ 3489891 h 3980066" name="connsiteY639"/>
              <a:gd fmla="*/ 7195348 w 8387961" name="connsiteX640"/>
              <a:gd fmla="*/ 3503224 h 3980066" name="connsiteY640"/>
              <a:gd fmla="*/ 7178610 w 8387961" name="connsiteX641"/>
              <a:gd fmla="*/ 3496558 h 3980066" name="connsiteY641"/>
              <a:gd fmla="*/ 7160197 w 8387961" name="connsiteX642"/>
              <a:gd fmla="*/ 3489891 h 3980066" name="connsiteY642"/>
              <a:gd fmla="*/ 7135090 w 8387961" name="connsiteX643"/>
              <a:gd fmla="*/ 3479892 h 3980066" name="connsiteY643"/>
              <a:gd fmla="*/ 7133416 w 8387961" name="connsiteX644"/>
              <a:gd fmla="*/ 3449893 h 3980066" name="connsiteY644"/>
              <a:gd fmla="*/ 7143459 w 8387961" name="connsiteX645"/>
              <a:gd fmla="*/ 3421561 h 3980066" name="connsiteY645"/>
              <a:gd fmla="*/ 7138437 w 8387961" name="connsiteX646"/>
              <a:gd fmla="*/ 3409895 h 3980066" name="connsiteY646"/>
              <a:gd fmla="*/ 7131742 w 8387961" name="connsiteX647"/>
              <a:gd fmla="*/ 3406562 h 3980066" name="connsiteY647"/>
              <a:gd fmla="*/ 7118351 w 8387961" name="connsiteX648"/>
              <a:gd fmla="*/ 3406562 h 3980066" name="connsiteY648"/>
              <a:gd fmla="*/ 7138437 w 8387961" name="connsiteX649"/>
              <a:gd fmla="*/ 3383229 h 3980066" name="connsiteY649"/>
              <a:gd fmla="*/ 7131742 w 8387961" name="connsiteX650"/>
              <a:gd fmla="*/ 3369897 h 3980066" name="connsiteY650"/>
              <a:gd fmla="*/ 7109982 w 8387961" name="connsiteX651"/>
              <a:gd fmla="*/ 3396562 h 3980066" name="connsiteY651"/>
              <a:gd fmla="*/ 7091570 w 8387961" name="connsiteX652"/>
              <a:gd fmla="*/ 3396562 h 3980066" name="connsiteY652"/>
              <a:gd fmla="*/ 7103287 w 8387961" name="connsiteX653"/>
              <a:gd fmla="*/ 3389896 h 3980066" name="connsiteY653"/>
              <a:gd fmla="*/ 7121699 w 8387961" name="connsiteX654"/>
              <a:gd fmla="*/ 3364897 h 3980066" name="connsiteY654"/>
              <a:gd fmla="*/ 7140111 w 8387961" name="connsiteX655"/>
              <a:gd fmla="*/ 3341565 h 3980066" name="connsiteY655"/>
              <a:gd fmla="*/ 7145133 w 8387961" name="connsiteX656"/>
              <a:gd fmla="*/ 3319899 h 3980066" name="connsiteY656"/>
              <a:gd fmla="*/ 7133416 w 8387961" name="connsiteX657"/>
              <a:gd fmla="*/ 3333232 h 3980066" name="connsiteY657"/>
              <a:gd fmla="*/ 7103287 w 8387961" name="connsiteX658"/>
              <a:gd fmla="*/ 3356564 h 3980066" name="connsiteY658"/>
              <a:gd fmla="*/ 7073158 w 8387961" name="connsiteX659"/>
              <a:gd fmla="*/ 3383229 h 3980066" name="connsiteY659"/>
              <a:gd fmla="*/ 7069810 w 8387961" name="connsiteX660"/>
              <a:gd fmla="*/ 3386563 h 3980066" name="connsiteY660"/>
              <a:gd fmla="*/ 7058093 w 8387961" name="connsiteX661"/>
              <a:gd fmla="*/ 3374896 h 3980066" name="connsiteY661"/>
              <a:gd fmla="*/ 7061441 w 8387961" name="connsiteX662"/>
              <a:gd fmla="*/ 3374896 h 3980066" name="connsiteY662"/>
              <a:gd fmla="*/ 7059767 w 8387961" name="connsiteX663"/>
              <a:gd fmla="*/ 3354897 h 3980066" name="connsiteY663"/>
              <a:gd fmla="*/ 7058093 w 8387961" name="connsiteX664"/>
              <a:gd fmla="*/ 3334898 h 3980066" name="connsiteY664"/>
              <a:gd fmla="*/ 7053071 w 8387961" name="connsiteX665"/>
              <a:gd fmla="*/ 3323232 h 3980066" name="connsiteY665"/>
              <a:gd fmla="*/ 7049724 w 8387961" name="connsiteX666"/>
              <a:gd fmla="*/ 3314899 h 3980066" name="connsiteY666"/>
              <a:gd fmla="*/ 7043028 w 8387961" name="connsiteX667"/>
              <a:gd fmla="*/ 3306566 h 3980066" name="connsiteY667"/>
              <a:gd fmla="*/ 7007878 w 8387961" name="connsiteX668"/>
              <a:gd fmla="*/ 3293233 h 3980066" name="connsiteY668"/>
              <a:gd fmla="*/ 6989465 w 8387961" name="connsiteX669"/>
              <a:gd fmla="*/ 3286567 h 3980066" name="connsiteY669"/>
              <a:gd fmla="*/ 6957662 w 8387961" name="connsiteX670"/>
              <a:gd fmla="*/ 3293233 h 3980066" name="connsiteY670"/>
              <a:gd fmla="*/ 6924186 w 8387961" name="connsiteX671"/>
              <a:gd fmla="*/ 3296567 h 3980066" name="connsiteY671"/>
              <a:gd fmla="*/ 6892383 w 8387961" name="connsiteX672"/>
              <a:gd fmla="*/ 3303233 h 3980066" name="connsiteY672"/>
              <a:gd fmla="*/ 6860580 w 8387961" name="connsiteX673"/>
              <a:gd fmla="*/ 3309899 h 3980066" name="connsiteY673"/>
              <a:gd fmla="*/ 6828777 w 8387961" name="connsiteX674"/>
              <a:gd fmla="*/ 3323232 h 3980066" name="connsiteY674"/>
              <a:gd fmla="*/ 6793626 w 8387961" name="connsiteX675"/>
              <a:gd fmla="*/ 3334898 h 3980066" name="connsiteY675"/>
              <a:gd fmla="*/ 6770192 w 8387961" name="connsiteX676"/>
              <a:gd fmla="*/ 3359897 h 3980066" name="connsiteY676"/>
              <a:gd fmla="*/ 6733367 w 8387961" name="connsiteX677"/>
              <a:gd fmla="*/ 3361564 h 3980066" name="connsiteY677"/>
              <a:gd fmla="*/ 6706586 w 8387961" name="connsiteX678"/>
              <a:gd fmla="*/ 3361564 h 3980066" name="connsiteY678"/>
              <a:gd fmla="*/ 6678131 w 8387961" name="connsiteX679"/>
              <a:gd fmla="*/ 3361564 h 3980066" name="connsiteY679"/>
              <a:gd fmla="*/ 6661392 w 8387961" name="connsiteX680"/>
              <a:gd fmla="*/ 3373230 h 3980066" name="connsiteY680"/>
              <a:gd fmla="*/ 6658045 w 8387961" name="connsiteX681"/>
              <a:gd fmla="*/ 3376563 h 3980066" name="connsiteY681"/>
              <a:gd fmla="*/ 6626242 w 8387961" name="connsiteX682"/>
              <a:gd fmla="*/ 3389896 h 3980066" name="connsiteY682"/>
              <a:gd fmla="*/ 6592765 w 8387961" name="connsiteX683"/>
              <a:gd fmla="*/ 3393229 h 3980066" name="connsiteY683"/>
              <a:gd fmla="*/ 6576027 w 8387961" name="connsiteX684"/>
              <a:gd fmla="*/ 3381563 h 3980066" name="connsiteY684"/>
              <a:gd fmla="*/ 6557614 w 8387961" name="connsiteX685"/>
              <a:gd fmla="*/ 3371563 h 3980066" name="connsiteY685"/>
              <a:gd fmla="*/ 6559288 w 8387961" name="connsiteX686"/>
              <a:gd fmla="*/ 3353231 h 3980066" name="connsiteY686"/>
              <a:gd fmla="*/ 6571005 w 8387961" name="connsiteX687"/>
              <a:gd fmla="*/ 3349898 h 3980066" name="connsiteY687"/>
              <a:gd fmla="*/ 6589417 w 8387961" name="connsiteX688"/>
              <a:gd fmla="*/ 3319899 h 3980066" name="connsiteY688"/>
              <a:gd fmla="*/ 6591091 w 8387961" name="connsiteX689"/>
              <a:gd fmla="*/ 3299900 h 3980066" name="connsiteY689"/>
              <a:gd fmla="*/ 6596113 w 8387961" name="connsiteX690"/>
              <a:gd fmla="*/ 3276567 h 3980066" name="connsiteY690"/>
              <a:gd fmla="*/ 6597786 w 8387961" name="connsiteX691"/>
              <a:gd fmla="*/ 3254902 h 3980066" name="connsiteY691"/>
              <a:gd fmla="*/ 6599460 w 8387961" name="connsiteX692"/>
              <a:gd fmla="*/ 3233236 h 3980066" name="connsiteY692"/>
              <a:gd fmla="*/ 6596113 w 8387961" name="connsiteX693"/>
              <a:gd fmla="*/ 3206570 h 3980066" name="connsiteY693"/>
              <a:gd fmla="*/ 6592765 w 8387961" name="connsiteX694"/>
              <a:gd fmla="*/ 3181572 h 3980066" name="connsiteY694"/>
              <a:gd fmla="*/ 6589417 w 8387961" name="connsiteX695"/>
              <a:gd fmla="*/ 3153239 h 3980066" name="connsiteY695"/>
              <a:gd fmla="*/ 6586070 w 8387961" name="connsiteX696"/>
              <a:gd fmla="*/ 3124907 h 3980066" name="connsiteY696"/>
              <a:gd fmla="*/ 6587743 w 8387961" name="connsiteX697"/>
              <a:gd fmla="*/ 3126574 h 3980066" name="connsiteY697"/>
              <a:gd fmla="*/ 6592765 w 8387961" name="connsiteX698"/>
              <a:gd fmla="*/ 3139907 h 3980066" name="connsiteY698"/>
              <a:gd fmla="*/ 6592765 w 8387961" name="connsiteX699"/>
              <a:gd fmla="*/ 3109908 h 3980066" name="connsiteY699"/>
              <a:gd fmla="*/ 6601134 w 8387961" name="connsiteX700"/>
              <a:gd fmla="*/ 3123241 h 3980066" name="connsiteY700"/>
              <a:gd fmla="*/ 6601134 w 8387961" name="connsiteX701"/>
              <a:gd fmla="*/ 3131574 h 3980066" name="connsiteY701"/>
              <a:gd fmla="*/ 6607830 w 8387961" name="connsiteX702"/>
              <a:gd fmla="*/ 3124907 h 3980066" name="connsiteY702"/>
              <a:gd fmla="*/ 6606156 w 8387961" name="connsiteX703"/>
              <a:gd fmla="*/ 3104908 h 3980066" name="connsiteY703"/>
              <a:gd fmla="*/ 6602808 w 8387961" name="connsiteX704"/>
              <a:gd fmla="*/ 3083242 h 3980066" name="connsiteY704"/>
              <a:gd fmla="*/ 6606156 w 8387961" name="connsiteX705"/>
              <a:gd fmla="*/ 3056577 h 3980066" name="connsiteY705"/>
              <a:gd fmla="*/ 6619546 w 8387961" name="connsiteX706"/>
              <a:gd fmla="*/ 3024912 h 3980066" name="connsiteY706"/>
              <a:gd fmla="*/ 6631263 w 8387961" name="connsiteX707"/>
              <a:gd fmla="*/ 2996580 h 3980066" name="connsiteY707"/>
              <a:gd fmla="*/ 6629589 w 8387961" name="connsiteX708"/>
              <a:gd fmla="*/ 3014912 h 3980066" name="connsiteY708"/>
              <a:gd fmla="*/ 6641306 w 8387961" name="connsiteX709"/>
              <a:gd fmla="*/ 3004913 h 3980066" name="connsiteY709"/>
              <a:gd fmla="*/ 6676457 w 8387961" name="connsiteX710"/>
              <a:gd fmla="*/ 2981580 h 3980066" name="connsiteY710"/>
              <a:gd fmla="*/ 6711608 w 8387961" name="connsiteX711"/>
              <a:gd fmla="*/ 2956581 h 3980066" name="connsiteY711"/>
              <a:gd fmla="*/ 6719977 w 8387961" name="connsiteX712"/>
              <a:gd fmla="*/ 2961581 h 3980066" name="connsiteY712"/>
              <a:gd fmla="*/ 6743411 w 8387961" name="connsiteX713"/>
              <a:gd fmla="*/ 2953248 h 3980066" name="connsiteY713"/>
              <a:gd fmla="*/ 6768518 w 8387961" name="connsiteX714"/>
              <a:gd fmla="*/ 2944915 h 3980066" name="connsiteY714"/>
              <a:gd fmla="*/ 6798647 w 8387961" name="connsiteX715"/>
              <a:gd fmla="*/ 2939915 h 3980066" name="connsiteY715"/>
              <a:gd fmla="*/ 6818733 w 8387961" name="connsiteX716"/>
              <a:gd fmla="*/ 2926583 h 3980066" name="connsiteY716"/>
              <a:gd fmla="*/ 6838820 w 8387961" name="connsiteX717"/>
              <a:gd fmla="*/ 2914916 h 3980066" name="connsiteY717"/>
              <a:gd fmla="*/ 6863927 w 8387961" name="connsiteX718"/>
              <a:gd fmla="*/ 2886584 h 3980066" name="connsiteY718"/>
              <a:gd fmla="*/ 6863927 w 8387961" name="connsiteX719"/>
              <a:gd fmla="*/ 2866585 h 3980066" name="connsiteY719"/>
              <a:gd fmla="*/ 6882339 w 8387961" name="connsiteX720"/>
              <a:gd fmla="*/ 2843253 h 3980066" name="connsiteY720"/>
              <a:gd fmla="*/ 6890709 w 8387961" name="connsiteX721"/>
              <a:gd fmla="*/ 2834920 h 3980066" name="connsiteY721"/>
              <a:gd fmla="*/ 6899078 w 8387961" name="connsiteX722"/>
              <a:gd fmla="*/ 2856586 h 3980066" name="connsiteY722"/>
              <a:gd fmla="*/ 6907447 w 8387961" name="connsiteX723"/>
              <a:gd fmla="*/ 2879918 h 3980066" name="connsiteY723"/>
              <a:gd fmla="*/ 6907447 w 8387961" name="connsiteX724"/>
              <a:gd fmla="*/ 2854919 h 3980066" name="connsiteY724"/>
              <a:gd fmla="*/ 6912469 w 8387961" name="connsiteX725"/>
              <a:gd fmla="*/ 2851586 h 3980066" name="connsiteY725"/>
              <a:gd fmla="*/ 6909121 w 8387961" name="connsiteX726"/>
              <a:gd fmla="*/ 2836586 h 3980066" name="connsiteY726"/>
              <a:gd fmla="*/ 6912469 w 8387961" name="connsiteX727"/>
              <a:gd fmla="*/ 2831587 h 3980066" name="connsiteY727"/>
              <a:gd fmla="*/ 6919164 w 8387961" name="connsiteX728"/>
              <a:gd fmla="*/ 2833253 h 3980066" name="connsiteY728"/>
              <a:gd fmla="*/ 6924186 w 8387961" name="connsiteX729"/>
              <a:gd fmla="*/ 2833253 h 3980066" name="connsiteY729"/>
              <a:gd fmla="*/ 6939250 w 8387961" name="connsiteX730"/>
              <a:gd fmla="*/ 2833253 h 3980066" name="connsiteY730"/>
              <a:gd fmla="*/ 6932555 w 8387961" name="connsiteX731"/>
              <a:gd fmla="*/ 2831587 h 3980066" name="connsiteY731"/>
              <a:gd fmla="*/ 6932555 w 8387961" name="connsiteX732"/>
              <a:gd fmla="*/ 2823254 h 3980066" name="connsiteY732"/>
              <a:gd fmla="*/ 6940924 w 8387961" name="connsiteX733"/>
              <a:gd fmla="*/ 2816587 h 3980066" name="connsiteY733"/>
              <a:gd fmla="*/ 6937576 w 8387961" name="connsiteX734"/>
              <a:gd fmla="*/ 2816587 h 3980066" name="connsiteY734"/>
              <a:gd fmla="*/ 6934229 w 8387961" name="connsiteX735"/>
              <a:gd fmla="*/ 2814921 h 3980066" name="connsiteY735"/>
              <a:gd fmla="*/ 6942598 w 8387961" name="connsiteX736"/>
              <a:gd fmla="*/ 2803254 h 3980066" name="connsiteY736"/>
              <a:gd fmla="*/ 6954315 w 8387961" name="connsiteX737"/>
              <a:gd fmla="*/ 2809921 h 3980066" name="connsiteY737"/>
              <a:gd fmla="*/ 6950967 w 8387961" name="connsiteX738"/>
              <a:gd fmla="*/ 2794921 h 3980066" name="connsiteY738"/>
              <a:gd fmla="*/ 6961010 w 8387961" name="connsiteX739"/>
              <a:gd fmla="*/ 2796588 h 3980066" name="connsiteY739"/>
              <a:gd fmla="*/ 6959336 w 8387961" name="connsiteX740"/>
              <a:gd fmla="*/ 2786589 h 3980066" name="connsiteY740"/>
              <a:gd fmla="*/ 6972727 w 8387961" name="connsiteX741"/>
              <a:gd fmla="*/ 2773256 h 3980066" name="connsiteY741"/>
              <a:gd fmla="*/ 6977749 w 8387961" name="connsiteX742"/>
              <a:gd fmla="*/ 2781589 h 3980066" name="connsiteY742"/>
              <a:gd fmla="*/ 6982770 w 8387961" name="connsiteX743"/>
              <a:gd fmla="*/ 2764923 h 3980066" name="connsiteY743"/>
              <a:gd fmla="*/ 6989465 w 8387961" name="connsiteX744"/>
              <a:gd fmla="*/ 2764923 h 3980066" name="connsiteY744"/>
              <a:gd fmla="*/ 6992813 w 8387961" name="connsiteX745"/>
              <a:gd fmla="*/ 2761590 h 3980066" name="connsiteY745"/>
              <a:gd fmla="*/ 6994487 w 8387961" name="connsiteX746"/>
              <a:gd fmla="*/ 2764923 h 3980066" name="connsiteY746"/>
              <a:gd fmla="*/ 7007878 w 8387961" name="connsiteX747"/>
              <a:gd fmla="*/ 2761590 h 3980066" name="connsiteY747"/>
              <a:gd fmla="*/ 7009552 w 8387961" name="connsiteX748"/>
              <a:gd fmla="*/ 2754923 h 3980066" name="connsiteY748"/>
              <a:gd fmla="*/ 7034659 w 8387961" name="connsiteX749"/>
              <a:gd fmla="*/ 2781589 h 3980066" name="connsiteY749"/>
              <a:gd fmla="*/ 7029638 w 8387961" name="connsiteX750"/>
              <a:gd fmla="*/ 2799921 h 3980066" name="connsiteY750"/>
              <a:gd fmla="*/ 7029638 w 8387961" name="connsiteX751"/>
              <a:gd fmla="*/ 2806588 h 3980066" name="connsiteY751"/>
              <a:gd fmla="*/ 7032985 w 8387961" name="connsiteX752"/>
              <a:gd fmla="*/ 2801588 h 3980066" name="connsiteY752"/>
              <a:gd fmla="*/ 7039681 w 8387961" name="connsiteX753"/>
              <a:gd fmla="*/ 2801588 h 3980066" name="connsiteY753"/>
              <a:gd fmla="*/ 7043028 w 8387961" name="connsiteX754"/>
              <a:gd fmla="*/ 2786589 h 3980066" name="connsiteY754"/>
              <a:gd fmla="*/ 7061441 w 8387961" name="connsiteX755"/>
              <a:gd fmla="*/ 2794921 h 3980066" name="connsiteY755"/>
              <a:gd fmla="*/ 7064788 w 8387961" name="connsiteX756"/>
              <a:gd fmla="*/ 2789922 h 3980066" name="connsiteY756"/>
              <a:gd fmla="*/ 7084875 w 8387961" name="connsiteX757"/>
              <a:gd fmla="*/ 2804921 h 3980066" name="connsiteY757"/>
              <a:gd fmla="*/ 7074831 w 8387961" name="connsiteX758"/>
              <a:gd fmla="*/ 2794921 h 3980066" name="connsiteY758"/>
              <a:gd fmla="*/ 7083201 w 8387961" name="connsiteX759"/>
              <a:gd fmla="*/ 2784922 h 3980066" name="connsiteY759"/>
              <a:gd fmla="*/ 7079853 w 8387961" name="connsiteX760"/>
              <a:gd fmla="*/ 2781589 h 3980066" name="connsiteY760"/>
              <a:gd fmla="*/ 7071484 w 8387961" name="connsiteX761"/>
              <a:gd fmla="*/ 2776589 h 3980066" name="connsiteY761"/>
              <a:gd fmla="*/ 7083201 w 8387961" name="connsiteX762"/>
              <a:gd fmla="*/ 2754923 h 3980066" name="connsiteY762"/>
              <a:gd fmla="*/ 7093244 w 8387961" name="connsiteX763"/>
              <a:gd fmla="*/ 2744924 h 3980066" name="connsiteY763"/>
              <a:gd fmla="*/ 7094918 w 8387961" name="connsiteX764"/>
              <a:gd fmla="*/ 2739924 h 3980066" name="connsiteY764"/>
              <a:gd fmla="*/ 7104961 w 8387961" name="connsiteX765"/>
              <a:gd fmla="*/ 2723258 h 3980066" name="connsiteY765"/>
              <a:gd fmla="*/ 7109982 w 8387961" name="connsiteX766"/>
              <a:gd fmla="*/ 2716592 h 3980066" name="connsiteY766"/>
              <a:gd fmla="*/ 7115004 w 8387961" name="connsiteX767"/>
              <a:gd fmla="*/ 2721591 h 3980066" name="connsiteY767"/>
              <a:gd fmla="*/ 7121699 w 8387961" name="connsiteX768"/>
              <a:gd fmla="*/ 2711592 h 3980066" name="connsiteY768"/>
              <a:gd fmla="*/ 7131742 w 8387961" name="connsiteX769"/>
              <a:gd fmla="*/ 2706592 h 3980066" name="connsiteY769"/>
              <a:gd fmla="*/ 7153502 w 8387961" name="connsiteX770"/>
              <a:gd fmla="*/ 2711592 h 3980066" name="connsiteY770"/>
              <a:gd fmla="*/ 7161871 w 8387961" name="connsiteX771"/>
              <a:gd fmla="*/ 2706592 h 3980066" name="connsiteY771"/>
              <a:gd fmla="*/ 7168567 w 8387961" name="connsiteX772"/>
              <a:gd fmla="*/ 2694926 h 3980066" name="connsiteY772"/>
              <a:gd fmla="*/ 7155176 w 8387961" name="connsiteX773"/>
              <a:gd fmla="*/ 2686593 h 3980066" name="connsiteY773"/>
              <a:gd fmla="*/ 7145133 w 8387961" name="connsiteX774"/>
              <a:gd fmla="*/ 2681593 h 3980066" name="connsiteY774"/>
              <a:gd fmla="*/ 7153502 w 8387961" name="connsiteX775"/>
              <a:gd fmla="*/ 2684926 h 3980066" name="connsiteY775"/>
              <a:gd fmla="*/ 7155176 w 8387961" name="connsiteX776"/>
              <a:gd fmla="*/ 2681593 h 3980066" name="connsiteY776"/>
              <a:gd fmla="*/ 7163545 w 8387961" name="connsiteX777"/>
              <a:gd fmla="*/ 2683260 h 3980066" name="connsiteY777"/>
              <a:gd fmla="*/ 7175262 w 8387961" name="connsiteX778"/>
              <a:gd fmla="*/ 2684926 h 3980066" name="connsiteY778"/>
              <a:gd fmla="*/ 7193674 w 8387961" name="connsiteX779"/>
              <a:gd fmla="*/ 2696592 h 3980066" name="connsiteY779"/>
              <a:gd fmla="*/ 7205391 w 8387961" name="connsiteX780"/>
              <a:gd fmla="*/ 2704925 h 3980066" name="connsiteY780"/>
              <a:gd fmla="*/ 7223803 w 8387961" name="connsiteX781"/>
              <a:gd fmla="*/ 2709925 h 3980066" name="connsiteY781"/>
              <a:gd fmla="*/ 7248911 w 8387961" name="connsiteX782"/>
              <a:gd fmla="*/ 2703259 h 3980066" name="connsiteY782"/>
              <a:gd fmla="*/ 7243890 w 8387961" name="connsiteX783"/>
              <a:gd fmla="*/ 2709925 h 3980066" name="connsiteY783"/>
              <a:gd fmla="*/ 7252259 w 8387961" name="connsiteX784"/>
              <a:gd fmla="*/ 2709925 h 3980066" name="connsiteY784"/>
              <a:gd fmla="*/ 7253933 w 8387961" name="connsiteX785"/>
              <a:gd fmla="*/ 2716592 h 3980066" name="connsiteY785"/>
              <a:gd fmla="*/ 7263976 w 8387961" name="connsiteX786"/>
              <a:gd fmla="*/ 2703259 h 3980066" name="connsiteY786"/>
              <a:gd fmla="*/ 7275693 w 8387961" name="connsiteX787"/>
              <a:gd fmla="*/ 2713258 h 3980066" name="connsiteY787"/>
              <a:gd fmla="*/ 7263976 w 8387961" name="connsiteX788"/>
              <a:gd fmla="*/ 2731591 h 3980066" name="connsiteY788"/>
              <a:gd fmla="*/ 7258954 w 8387961" name="connsiteX789"/>
              <a:gd fmla="*/ 2741590 h 3980066" name="connsiteY789"/>
              <a:gd fmla="*/ 7253933 w 8387961" name="connsiteX790"/>
              <a:gd fmla="*/ 2736591 h 3980066" name="connsiteY790"/>
              <a:gd fmla="*/ 7245563 w 8387961" name="connsiteX791"/>
              <a:gd fmla="*/ 2754923 h 3980066" name="connsiteY791"/>
              <a:gd fmla="*/ 7228825 w 8387961" name="connsiteX792"/>
              <a:gd fmla="*/ 2784922 h 3980066" name="connsiteY792"/>
              <a:gd fmla="*/ 7243890 w 8387961" name="connsiteX793"/>
              <a:gd fmla="*/ 2801588 h 3980066" name="connsiteY793"/>
              <a:gd fmla="*/ 7258954 w 8387961" name="connsiteX794"/>
              <a:gd fmla="*/ 2819920 h 3980066" name="connsiteY794"/>
              <a:gd fmla="*/ 7285736 w 8387961" name="connsiteX795"/>
              <a:gd fmla="*/ 2836586 h 3980066" name="connsiteY795"/>
              <a:gd fmla="*/ 7312517 w 8387961" name="connsiteX796"/>
              <a:gd fmla="*/ 2854919 h 3980066" name="connsiteY796"/>
              <a:gd fmla="*/ 7330929 w 8387961" name="connsiteX797"/>
              <a:gd fmla="*/ 2871585 h 3980066" name="connsiteY797"/>
              <a:gd fmla="*/ 7351015 w 8387961" name="connsiteX798"/>
              <a:gd fmla="*/ 2866585 h 3980066" name="connsiteY798"/>
              <a:gd fmla="*/ 7369428 w 8387961" name="connsiteX799"/>
              <a:gd fmla="*/ 2833253 h 3980066" name="connsiteY799"/>
              <a:gd fmla="*/ 7389514 w 8387961" name="connsiteX800"/>
              <a:gd fmla="*/ 2799921 h 3980066" name="connsiteY800"/>
              <a:gd fmla="*/ 7391188 w 8387961" name="connsiteX801"/>
              <a:gd fmla="*/ 2774922 h 3980066" name="connsiteY801"/>
              <a:gd fmla="*/ 7392862 w 8387961" name="connsiteX802"/>
              <a:gd fmla="*/ 2749923 h 3980066" name="connsiteY802"/>
              <a:gd fmla="*/ 7396209 w 8387961" name="connsiteX803"/>
              <a:gd fmla="*/ 2749923 h 3980066" name="connsiteY803"/>
              <a:gd fmla="*/ 7399557 w 8387961" name="connsiteX804"/>
              <a:gd fmla="*/ 2736591 h 3980066" name="connsiteY804"/>
              <a:gd fmla="*/ 7406252 w 8387961" name="connsiteX805"/>
              <a:gd fmla="*/ 2724925 h 3980066" name="connsiteY805"/>
              <a:gd fmla="*/ 7406252 w 8387961" name="connsiteX806"/>
              <a:gd fmla="*/ 2721591 h 3980066" name="connsiteY806"/>
              <a:gd fmla="*/ 7402905 w 8387961" name="connsiteX807"/>
              <a:gd fmla="*/ 2719925 h 3980066" name="connsiteY807"/>
              <a:gd fmla="*/ 7409600 w 8387961" name="connsiteX808"/>
              <a:gd fmla="*/ 2703259 h 3980066" name="connsiteY808"/>
              <a:gd fmla="*/ 7414622 w 8387961" name="connsiteX809"/>
              <a:gd fmla="*/ 2691593 h 3980066" name="connsiteY809"/>
              <a:gd fmla="*/ 1946953 w 8387961" name="connsiteX810"/>
              <a:gd fmla="*/ 2662245 h 3980066" name="connsiteY810"/>
              <a:gd fmla="*/ 1947023 w 8387961" name="connsiteX811"/>
              <a:gd fmla="*/ 2663253 h 3980066" name="connsiteY811"/>
              <a:gd fmla="*/ 1950369 w 8387961" name="connsiteX812"/>
              <a:gd fmla="*/ 2686687 h 3980066" name="connsiteY812"/>
              <a:gd fmla="*/ 1970450 w 8387961" name="connsiteX813"/>
              <a:gd fmla="*/ 2710121 h 3980066" name="connsiteY813"/>
              <a:gd fmla="*/ 1990537 w 8387961" name="connsiteX814"/>
              <a:gd fmla="*/ 2716816 h 3980066" name="connsiteY814"/>
              <a:gd fmla="*/ 2012300 w 8387961" name="connsiteX815"/>
              <a:gd fmla="*/ 2726859 h 3980066" name="connsiteY815"/>
              <a:gd fmla="*/ 2042429 w 8387961" name="connsiteX816"/>
              <a:gd fmla="*/ 2746946 h 3980066" name="connsiteY816"/>
              <a:gd fmla="*/ 2072558 w 8387961" name="connsiteX817"/>
              <a:gd fmla="*/ 2753641 h 3980066" name="connsiteY817"/>
              <a:gd fmla="*/ 2080799 w 8387961" name="connsiteX818"/>
              <a:gd fmla="*/ 2765183 h 3980066" name="connsiteY818"/>
              <a:gd fmla="*/ 2080568 w 8387961" name="connsiteX819"/>
              <a:gd fmla="*/ 2763103 h 3980066" name="connsiteY819"/>
              <a:gd fmla="*/ 2072207 w 8387961" name="connsiteX820"/>
              <a:gd fmla="*/ 2751398 h 3980066" name="connsiteY820"/>
              <a:gd fmla="*/ 2042107 w 8387961" name="connsiteX821"/>
              <a:gd fmla="*/ 2744709 h 3980066" name="connsiteY821"/>
              <a:gd fmla="*/ 2012012 w 8387961" name="connsiteX822"/>
              <a:gd fmla="*/ 2724643 h 3980066" name="connsiteY822"/>
              <a:gd fmla="*/ 1990268 w 8387961" name="connsiteX823"/>
              <a:gd fmla="*/ 2714610 h 3980066" name="connsiteY823"/>
              <a:gd fmla="*/ 1970209 w 8387961" name="connsiteX824"/>
              <a:gd fmla="*/ 2707922 h 3980066" name="connsiteY824"/>
              <a:gd fmla="*/ 1950135 w 8387961" name="connsiteX825"/>
              <a:gd fmla="*/ 2684511 h 3980066" name="connsiteY825"/>
              <a:gd fmla="*/ 4557616 w 8387961" name="connsiteX826"/>
              <a:gd fmla="*/ 2654226 h 3980066" name="connsiteY826"/>
              <a:gd fmla="*/ 4554616 w 8387961" name="connsiteX827"/>
              <a:gd fmla="*/ 2659521 h 3980066" name="connsiteY827"/>
              <a:gd fmla="*/ 4557682 w 8387961" name="connsiteX828"/>
              <a:gd fmla="*/ 2654316 h 3980066" name="connsiteY828"/>
              <a:gd fmla="*/ 7933010 w 8387961" name="connsiteX829"/>
              <a:gd fmla="*/ 2648356 h 3980066" name="connsiteY829"/>
              <a:gd fmla="*/ 7952594 w 8387961" name="connsiteX830"/>
              <a:gd fmla="*/ 2661613 h 3980066" name="connsiteY830"/>
              <a:gd fmla="*/ 7952594 w 8387961" name="connsiteX831"/>
              <a:gd fmla="*/ 2664927 h 3980066" name="connsiteY831"/>
              <a:gd fmla="*/ 7934516 w 8387961" name="connsiteX832"/>
              <a:gd fmla="*/ 2653327 h 3980066" name="connsiteY832"/>
              <a:gd fmla="*/ 7658835 w 8387961" name="connsiteX833"/>
              <a:gd fmla="*/ 2634798 h 3980066" name="connsiteY833"/>
              <a:gd fmla="*/ 7667874 w 8387961" name="connsiteX834"/>
              <a:gd fmla="*/ 2640222 h 3980066" name="connsiteY834"/>
              <a:gd fmla="*/ 7663355 w 8387961" name="connsiteX835"/>
              <a:gd fmla="*/ 2643837 h 3980066" name="connsiteY835"/>
              <a:gd fmla="*/ 1802979 w 8387961" name="connsiteX836"/>
              <a:gd fmla="*/ 2624313 h 3980066" name="connsiteY836"/>
              <a:gd fmla="*/ 1800371 w 8387961" name="connsiteX837"/>
              <a:gd fmla="*/ 2626692 h 3980066" name="connsiteY837"/>
              <a:gd fmla="*/ 1801923 w 8387961" name="connsiteX838"/>
              <a:gd fmla="*/ 2650065 h 3980066" name="connsiteY838"/>
              <a:gd fmla="*/ 1803595 w 8387961" name="connsiteX839"/>
              <a:gd fmla="*/ 2671791 h 3980066" name="connsiteY839"/>
              <a:gd fmla="*/ 1832037 w 8387961" name="connsiteX840"/>
              <a:gd fmla="*/ 2670120 h 3980066" name="connsiteY840"/>
              <a:gd fmla="*/ 1843757 w 8387961" name="connsiteX841"/>
              <a:gd fmla="*/ 2691847 h 3980066" name="connsiteY841"/>
              <a:gd fmla="*/ 1858812 w 8387961" name="connsiteX842"/>
              <a:gd fmla="*/ 2715245 h 3980066" name="connsiteY842"/>
              <a:gd fmla="*/ 1853794 w 8387961" name="connsiteX843"/>
              <a:gd fmla="*/ 2723602 h 3980066" name="connsiteY843"/>
              <a:gd fmla="*/ 1853794 w 8387961" name="connsiteX844"/>
              <a:gd fmla="*/ 2760370 h 3980066" name="connsiteY844"/>
              <a:gd fmla="*/ 1848775 w 8387961" name="connsiteX845"/>
              <a:gd fmla="*/ 2775412 h 3980066" name="connsiteY845"/>
              <a:gd fmla="*/ 1848775 w 8387961" name="connsiteX846"/>
              <a:gd fmla="*/ 2800482 h 3980066" name="connsiteY846"/>
              <a:gd fmla="*/ 1852121 w 8387961" name="connsiteX847"/>
              <a:gd fmla="*/ 2825551 h 3980066" name="connsiteY847"/>
              <a:gd fmla="*/ 1854873 w 8387961" name="connsiteX848"/>
              <a:gd fmla="*/ 2826652 h 3980066" name="connsiteY848"/>
              <a:gd fmla="*/ 1851608 w 8387961" name="connsiteX849"/>
              <a:gd fmla="*/ 2802182 h 3980066" name="connsiteY849"/>
              <a:gd fmla="*/ 1851608 w 8387961" name="connsiteX850"/>
              <a:gd fmla="*/ 2777075 h 3980066" name="connsiteY850"/>
              <a:gd fmla="*/ 1856636 w 8387961" name="connsiteX851"/>
              <a:gd fmla="*/ 2762010 h 3980066" name="connsiteY851"/>
              <a:gd fmla="*/ 1856636 w 8387961" name="connsiteX852"/>
              <a:gd fmla="*/ 2725186 h 3980066" name="connsiteY852"/>
              <a:gd fmla="*/ 1861655 w 8387961" name="connsiteX853"/>
              <a:gd fmla="*/ 2716816 h 3980066" name="connsiteY853"/>
              <a:gd fmla="*/ 1846586 w 8387961" name="connsiteX854"/>
              <a:gd fmla="*/ 2693383 h 3980066" name="connsiteY854"/>
              <a:gd fmla="*/ 1834871 w 8387961" name="connsiteX855"/>
              <a:gd fmla="*/ 2671623 h 3980066" name="connsiteY855"/>
              <a:gd fmla="*/ 1866673 w 8387961" name="connsiteX856"/>
              <a:gd fmla="*/ 2671623 h 3980066" name="connsiteY856"/>
              <a:gd fmla="*/ 1880063 w 8387961" name="connsiteX857"/>
              <a:gd fmla="*/ 2663253 h 3980066" name="connsiteY857"/>
              <a:gd fmla="*/ 1901823 w 8387961" name="connsiteX858"/>
              <a:gd fmla="*/ 2649863 h 3980066" name="connsiteY858"/>
              <a:gd fmla="*/ 1923585 w 8387961" name="connsiteX859"/>
              <a:gd fmla="*/ 2634798 h 3980066" name="connsiteY859"/>
              <a:gd fmla="*/ 1945251 w 8387961" name="connsiteX860"/>
              <a:gd fmla="*/ 2636465 h 3980066" name="connsiteY860"/>
              <a:gd fmla="*/ 1945118 w 8387961" name="connsiteX861"/>
              <a:gd fmla="*/ 2634346 h 3980066" name="connsiteY861"/>
              <a:gd fmla="*/ 1923388 w 8387961" name="connsiteX862"/>
              <a:gd fmla="*/ 2632674 h 3980066" name="connsiteY862"/>
              <a:gd fmla="*/ 1901641 w 8387961" name="connsiteX863"/>
              <a:gd fmla="*/ 2647723 h 3980066" name="connsiteY863"/>
              <a:gd fmla="*/ 1879901 w 8387961" name="connsiteX864"/>
              <a:gd fmla="*/ 2661101 h 3980066" name="connsiteY864"/>
              <a:gd fmla="*/ 1866530 w 8387961" name="connsiteX865"/>
              <a:gd fmla="*/ 2669462 h 3980066" name="connsiteY865"/>
              <a:gd fmla="*/ 1834752 w 8387961" name="connsiteX866"/>
              <a:gd fmla="*/ 2669462 h 3980066" name="connsiteY866"/>
              <a:gd fmla="*/ 1806325 w 8387961" name="connsiteX867"/>
              <a:gd fmla="*/ 2671134 h 3980066" name="connsiteY867"/>
              <a:gd fmla="*/ 1804652 w 8387961" name="connsiteX868"/>
              <a:gd fmla="*/ 2649396 h 3980066" name="connsiteY868"/>
              <a:gd fmla="*/ 6815218 w 8387961" name="connsiteX869"/>
              <a:gd fmla="*/ 2624252 h 3980066" name="connsiteY869"/>
              <a:gd fmla="*/ 6843572 w 8387961" name="connsiteX870"/>
              <a:gd fmla="*/ 2624252 h 3980066" name="connsiteY870"/>
              <a:gd fmla="*/ 6861918 w 8387961" name="connsiteX871"/>
              <a:gd fmla="*/ 2643535 h 3980066" name="connsiteY871"/>
              <a:gd fmla="*/ 6843572 w 8387961" name="connsiteX872"/>
              <a:gd fmla="*/ 2648355 h 3980066" name="connsiteY872"/>
              <a:gd fmla="*/ 6821889 w 8387961" name="connsiteX873"/>
              <a:gd fmla="*/ 2633893 h 3980066" name="connsiteY873"/>
              <a:gd fmla="*/ 4540466 w 8387961" name="connsiteX874"/>
              <a:gd fmla="*/ 2623407 h 3980066" name="connsiteY874"/>
              <a:gd fmla="*/ 4540773 w 8387961" name="connsiteX875"/>
              <a:gd fmla="*/ 2624646 h 3980066" name="connsiteY875"/>
              <a:gd fmla="*/ 4564569 w 8387961" name="connsiteX876"/>
              <a:gd fmla="*/ 2629263 h 3980066" name="connsiteY876"/>
              <a:gd fmla="*/ 4574899 w 8387961" name="connsiteX877"/>
              <a:gd fmla="*/ 2634273 h 3980066" name="connsiteY877"/>
              <a:gd fmla="*/ 4580282 w 8387961" name="connsiteX878"/>
              <a:gd fmla="*/ 2653072 h 3980066" name="connsiteY878"/>
              <a:gd fmla="*/ 4574771 w 8387961" name="connsiteX879"/>
              <a:gd fmla="*/ 2633276 h 3980066" name="connsiteY879"/>
              <a:gd fmla="*/ 4564675 w 8387961" name="connsiteX880"/>
              <a:gd fmla="*/ 2628238 h 3980066" name="connsiteY880"/>
              <a:gd fmla="*/ 4896994 w 8387961" name="connsiteX881"/>
              <a:gd fmla="*/ 2621240 h 3980066" name="connsiteY881"/>
              <a:gd fmla="*/ 4900509 w 8387961" name="connsiteX882"/>
              <a:gd fmla="*/ 2621240 h 3980066" name="connsiteY882"/>
              <a:gd fmla="*/ 4889964 w 8387961" name="connsiteX883"/>
              <a:gd fmla="*/ 2624253 h 3980066" name="connsiteY883"/>
              <a:gd fmla="*/ 7894345 w 8387961" name="connsiteX884"/>
              <a:gd fmla="*/ 2618227 h 3980066" name="connsiteY884"/>
              <a:gd fmla="*/ 7919452 w 8387961" name="connsiteX885"/>
              <a:gd fmla="*/ 2634250 h 3980066" name="connsiteY885"/>
              <a:gd fmla="*/ 7917778 w 8387961" name="connsiteX886"/>
              <a:gd fmla="*/ 2637811 h 3980066" name="connsiteY886"/>
              <a:gd fmla="*/ 7889323 w 8387961" name="connsiteX887"/>
              <a:gd fmla="*/ 2627129 h 3980066" name="connsiteY887"/>
              <a:gd fmla="*/ 4432082 w 8387961" name="connsiteX888"/>
              <a:gd fmla="*/ 2599221 h 3980066" name="connsiteY888"/>
              <a:gd fmla="*/ 4431882 w 8387961" name="connsiteX889"/>
              <a:gd fmla="*/ 2599275 h 3980066" name="connsiteY889"/>
              <a:gd fmla="*/ 4418601 w 8387961" name="connsiteX890"/>
              <a:gd fmla="*/ 2621015 h 3980066" name="connsiteY890"/>
              <a:gd fmla="*/ 4423581 w 8387961" name="connsiteX891"/>
              <a:gd fmla="*/ 2646101 h 3980066" name="connsiteY891"/>
              <a:gd fmla="*/ 4421921 w 8387961" name="connsiteX892"/>
              <a:gd fmla="*/ 2672858 h 3980066" name="connsiteY892"/>
              <a:gd fmla="*/ 4418601 w 8387961" name="connsiteX893"/>
              <a:gd fmla="*/ 2699616 h 3980066" name="connsiteY893"/>
              <a:gd fmla="*/ 4443502 w 8387961" name="connsiteX894"/>
              <a:gd fmla="*/ 2716339 h 3980066" name="connsiteY894"/>
              <a:gd fmla="*/ 4444852 w 8387961" name="connsiteX895"/>
              <a:gd fmla="*/ 2714708 h 3980066" name="connsiteY895"/>
              <a:gd fmla="*/ 4420062 w 8387961" name="connsiteX896"/>
              <a:gd fmla="*/ 2698035 h 3980066" name="connsiteY896"/>
              <a:gd fmla="*/ 4423399 w 8387961" name="connsiteX897"/>
              <a:gd fmla="*/ 2671104 h 3980066" name="connsiteY897"/>
              <a:gd fmla="*/ 4425067 w 8387961" name="connsiteX898"/>
              <a:gd fmla="*/ 2644173 h 3980066" name="connsiteY898"/>
              <a:gd fmla="*/ 4420062 w 8387961" name="connsiteX899"/>
              <a:gd fmla="*/ 2618925 h 3980066" name="connsiteY899"/>
              <a:gd fmla="*/ 7035161 w 8387961" name="connsiteX900"/>
              <a:gd fmla="*/ 2594123 h 3980066" name="connsiteY900"/>
              <a:gd fmla="*/ 7002562 w 8387961" name="connsiteX901"/>
              <a:gd fmla="*/ 2613750 h 3980066" name="connsiteY901"/>
              <a:gd fmla="*/ 6971594 w 8387961" name="connsiteX902"/>
              <a:gd fmla="*/ 2633377 h 3980066" name="connsiteY902"/>
              <a:gd fmla="*/ 6937365 w 8387961" name="connsiteX903"/>
              <a:gd fmla="*/ 2651368 h 3980066" name="connsiteY903"/>
              <a:gd fmla="*/ 6935735 w 8387961" name="connsiteX904"/>
              <a:gd fmla="*/ 2644826 h 3980066" name="connsiteY904"/>
              <a:gd fmla="*/ 6937365 w 8387961" name="connsiteX905"/>
              <a:gd fmla="*/ 2643190 h 3980066" name="connsiteY905"/>
              <a:gd fmla="*/ 6950404 w 8387961" name="connsiteX906"/>
              <a:gd fmla="*/ 2621928 h 3980066" name="connsiteY906"/>
              <a:gd fmla="*/ 6973223 w 8387961" name="connsiteX907"/>
              <a:gd fmla="*/ 2608843 h 3980066" name="connsiteY907"/>
              <a:gd fmla="*/ 6999302 w 8387961" name="connsiteX908"/>
              <a:gd fmla="*/ 2595759 h 3980066" name="connsiteY908"/>
              <a:gd fmla="*/ 7922465 w 8387961" name="connsiteX909"/>
              <a:gd fmla="*/ 2588097 h 3980066" name="connsiteY909"/>
              <a:gd fmla="*/ 7933010 w 8387961" name="connsiteX910"/>
              <a:gd fmla="*/ 2627265 h 3980066" name="connsiteY910"/>
              <a:gd fmla="*/ 7919452 w 8387961" name="connsiteX911"/>
              <a:gd fmla="*/ 2596612 h 3980066" name="connsiteY911"/>
              <a:gd fmla="*/ 6920050 w 8387961" name="connsiteX912"/>
              <a:gd fmla="*/ 2588097 h 3980066" name="connsiteY912"/>
              <a:gd fmla="*/ 6925190 w 8387961" name="connsiteX913"/>
              <a:gd fmla="*/ 2588097 h 3980066" name="connsiteY913"/>
              <a:gd fmla="*/ 6925190 w 8387961" name="connsiteX914"/>
              <a:gd fmla="*/ 2589754 h 3980066" name="connsiteY914"/>
              <a:gd fmla="*/ 6902918 w 8387961" name="connsiteX915"/>
              <a:gd fmla="*/ 2603011 h 3980066" name="connsiteY915"/>
              <a:gd fmla="*/ 6875506 w 8387961" name="connsiteX916"/>
              <a:gd fmla="*/ 2604668 h 3980066" name="connsiteY916"/>
              <a:gd fmla="*/ 6849808 w 8387961" name="connsiteX917"/>
              <a:gd fmla="*/ 2604668 h 3980066" name="connsiteY917"/>
              <a:gd fmla="*/ 6837815 w 8387961" name="connsiteX918"/>
              <a:gd fmla="*/ 2601354 h 3980066" name="connsiteY918"/>
              <a:gd fmla="*/ 6851521 w 8387961" name="connsiteX919"/>
              <a:gd fmla="*/ 2589754 h 3980066" name="connsiteY919"/>
              <a:gd fmla="*/ 6873793 w 8387961" name="connsiteX920"/>
              <a:gd fmla="*/ 2591411 h 3980066" name="connsiteY920"/>
              <a:gd fmla="*/ 6894352 w 8387961" name="connsiteX921"/>
              <a:gd fmla="*/ 2594726 h 3980066" name="connsiteY921"/>
              <a:gd fmla="*/ 6911484 w 8387961" name="connsiteX922"/>
              <a:gd fmla="*/ 2594726 h 3980066" name="connsiteY922"/>
              <a:gd fmla="*/ 6751445 w 8387961" name="connsiteX923"/>
              <a:gd fmla="*/ 2588097 h 3980066" name="connsiteY923"/>
              <a:gd fmla="*/ 6757973 w 8387961" name="connsiteX924"/>
              <a:gd fmla="*/ 2592993 h 3980066" name="connsiteY924"/>
              <a:gd fmla="*/ 6748181 w 8387961" name="connsiteX925"/>
              <a:gd fmla="*/ 2607681 h 3980066" name="connsiteY925"/>
              <a:gd fmla="*/ 6738389 w 8387961" name="connsiteX926"/>
              <a:gd fmla="*/ 2602785 h 3980066" name="connsiteY926"/>
              <a:gd fmla="*/ 6784613 w 8387961" name="connsiteX927"/>
              <a:gd fmla="*/ 2583578 h 3980066" name="connsiteY927"/>
              <a:gd fmla="*/ 6809589 w 8387961" name="connsiteX928"/>
              <a:gd fmla="*/ 2593148 h 3980066" name="connsiteY928"/>
              <a:gd fmla="*/ 6817914 w 8387961" name="connsiteX929"/>
              <a:gd fmla="*/ 2591553 h 3980066" name="connsiteY929"/>
              <a:gd fmla="*/ 6821244 w 8387961" name="connsiteX930"/>
              <a:gd fmla="*/ 2599529 h 3980066" name="connsiteY930"/>
              <a:gd fmla="*/ 6809589 w 8387961" name="connsiteX931"/>
              <a:gd fmla="*/ 2602719 h 3980066" name="connsiteY931"/>
              <a:gd fmla="*/ 6811254 w 8387961" name="connsiteX932"/>
              <a:gd fmla="*/ 2604314 h 3980066" name="connsiteY932"/>
              <a:gd fmla="*/ 6801264 w 8387961" name="connsiteX933"/>
              <a:gd fmla="*/ 2602719 h 3980066" name="connsiteY933"/>
              <a:gd fmla="*/ 6779618 w 8387961" name="connsiteX934"/>
              <a:gd fmla="*/ 2607504 h 3980066" name="connsiteY934"/>
              <a:gd fmla="*/ 6757973 w 8387961" name="connsiteX935"/>
              <a:gd fmla="*/ 2610694 h 3980066" name="connsiteY935"/>
              <a:gd fmla="*/ 6762968 w 8387961" name="connsiteX936"/>
              <a:gd fmla="*/ 2594744 h 3980066" name="connsiteY936"/>
              <a:gd fmla="*/ 6782948 w 8387961" name="connsiteX937"/>
              <a:gd fmla="*/ 2597934 h 3980066" name="connsiteY937"/>
              <a:gd fmla="*/ 6797934 w 8387961" name="connsiteX938"/>
              <a:gd fmla="*/ 2599529 h 3980066" name="connsiteY938"/>
              <a:gd fmla="*/ 6700727 w 8387961" name="connsiteX939"/>
              <a:gd fmla="*/ 2583578 h 3980066" name="connsiteY939"/>
              <a:gd fmla="*/ 6727508 w 8387961" name="connsiteX940"/>
              <a:gd fmla="*/ 2587194 h 3980066" name="connsiteY940"/>
              <a:gd fmla="*/ 6730856 w 8387961" name="connsiteX941"/>
              <a:gd fmla="*/ 2592617 h 3980066" name="connsiteY941"/>
              <a:gd fmla="*/ 6714118 w 8387961" name="connsiteX942"/>
              <a:gd fmla="*/ 2601656 h 3980066" name="connsiteY942"/>
              <a:gd fmla="*/ 7838857 w 8387961" name="connsiteX943"/>
              <a:gd fmla="*/ 2580565 h 3980066" name="connsiteY943"/>
              <a:gd fmla="*/ 7845636 w 8387961" name="connsiteX944"/>
              <a:gd fmla="*/ 2597136 h 3980066" name="connsiteY944"/>
              <a:gd fmla="*/ 7837162 w 8387961" name="connsiteX945"/>
              <a:gd fmla="*/ 2587194 h 3980066" name="connsiteY945"/>
              <a:gd fmla="*/ 7832078 w 8387961" name="connsiteX946"/>
              <a:gd fmla="*/ 2587194 h 3980066" name="connsiteY946"/>
              <a:gd fmla="*/ 7869739 w 8387961" name="connsiteX947"/>
              <a:gd fmla="*/ 2567007 h 3980066" name="connsiteY947"/>
              <a:gd fmla="*/ 7885596 w 8387961" name="connsiteX948"/>
              <a:gd fmla="*/ 2582072 h 3980066" name="connsiteY948"/>
              <a:gd fmla="*/ 7899868 w 8387961" name="connsiteX949"/>
              <a:gd fmla="*/ 2597136 h 3980066" name="connsiteY949"/>
              <a:gd fmla="*/ 7896697 w 8387961" name="connsiteX950"/>
              <a:gd fmla="*/ 2597136 h 3980066" name="connsiteY950"/>
              <a:gd fmla="*/ 7884011 w 8387961" name="connsiteX951"/>
              <a:gd fmla="*/ 2582072 h 3980066" name="connsiteY951"/>
              <a:gd fmla="*/ 4247325 w 8387961" name="connsiteX952"/>
              <a:gd fmla="*/ 2565786 h 3980066" name="connsiteY952"/>
              <a:gd fmla="*/ 4248915 w 8387961" name="connsiteX953"/>
              <a:gd fmla="*/ 2598934 h 3980066" name="connsiteY953"/>
              <a:gd fmla="*/ 4248915 w 8387961" name="connsiteX954"/>
              <a:gd fmla="*/ 2632257 h 3980066" name="connsiteY954"/>
              <a:gd fmla="*/ 4249273 w 8387961" name="connsiteX955"/>
              <a:gd fmla="*/ 2633535 h 3980066" name="connsiteY955"/>
              <a:gd fmla="*/ 4249273 w 8387961" name="connsiteX956"/>
              <a:gd fmla="*/ 2600947 h 3980066" name="connsiteY956"/>
              <a:gd fmla="*/ 4247613 w 8387961" name="connsiteX957"/>
              <a:gd fmla="*/ 2565828 h 3980066" name="connsiteY957"/>
              <a:gd fmla="*/ 4211995 w 8387961" name="connsiteX958"/>
              <a:gd fmla="*/ 2554071 h 3980066" name="connsiteY958"/>
              <a:gd fmla="*/ 4211995 w 8387961" name="connsiteX959"/>
              <a:gd fmla="*/ 2558947 h 3980066" name="connsiteY959"/>
              <a:gd fmla="*/ 4212751 w 8387961" name="connsiteX960"/>
              <a:gd fmla="*/ 2559055 h 3980066" name="connsiteY960"/>
              <a:gd fmla="*/ 4212751 w 8387961" name="connsiteX961"/>
              <a:gd fmla="*/ 2554121 h 3980066" name="connsiteY961"/>
              <a:gd fmla="*/ 6654027 w 8387961" name="connsiteX962"/>
              <a:gd fmla="*/ 2550436 h 3980066" name="connsiteY962"/>
              <a:gd fmla="*/ 6691688 w 8387961" name="connsiteX963"/>
              <a:gd fmla="*/ 2550436 h 3980066" name="connsiteY963"/>
              <a:gd fmla="*/ 6664298 w 8387961" name="connsiteX964"/>
              <a:gd fmla="*/ 2553449 h 3980066" name="connsiteY964"/>
              <a:gd fmla="*/ 7815507 w 8387961" name="connsiteX965"/>
              <a:gd fmla="*/ 2541397 h 3980066" name="connsiteY965"/>
              <a:gd fmla="*/ 7839610 w 8387961" name="connsiteX966"/>
              <a:gd fmla="*/ 2563994 h 3980066" name="connsiteY966"/>
              <a:gd fmla="*/ 7824115 w 8387961" name="connsiteX967"/>
              <a:gd fmla="*/ 2558779 h 3980066" name="connsiteY967"/>
              <a:gd fmla="*/ 7220456 w 8387961" name="connsiteX968"/>
              <a:gd fmla="*/ 2527839 h 3980066" name="connsiteY968"/>
              <a:gd fmla="*/ 7229495 w 8387961" name="connsiteX969"/>
              <a:gd fmla="*/ 2538521 h 3980066" name="connsiteY969"/>
              <a:gd fmla="*/ 7221963 w 8387961" name="connsiteX970"/>
              <a:gd fmla="*/ 2547423 h 3980066" name="connsiteY970"/>
              <a:gd fmla="*/ 4108524 w 8387961" name="connsiteX971"/>
              <a:gd fmla="*/ 2522246 h 3980066" name="connsiteY971"/>
              <a:gd fmla="*/ 4118017 w 8387961" name="connsiteX972"/>
              <a:gd fmla="*/ 2548951 h 3980066" name="connsiteY972"/>
              <a:gd fmla="*/ 4129764 w 8387961" name="connsiteX973"/>
              <a:gd fmla="*/ 2577275 h 3980066" name="connsiteY973"/>
              <a:gd fmla="*/ 4130724 w 8387961" name="connsiteX974"/>
              <a:gd fmla="*/ 2577535 h 3980066" name="connsiteY974"/>
              <a:gd fmla="*/ 4119787 w 8387961" name="connsiteX975"/>
              <a:gd fmla="*/ 2550777 h 3980066" name="connsiteY975"/>
              <a:gd fmla="*/ 4109826 w 8387961" name="connsiteX976"/>
              <a:gd fmla="*/ 2522347 h 3980066" name="connsiteY976"/>
              <a:gd fmla="*/ 6478561 w 8387961" name="connsiteX977"/>
              <a:gd fmla="*/ 2520307 h 3980066" name="connsiteY977"/>
              <a:gd fmla="*/ 6512223 w 8387961" name="connsiteX978"/>
              <a:gd fmla="*/ 2520307 h 3980066" name="connsiteY978"/>
              <a:gd fmla="*/ 6542518 w 8387961" name="connsiteX979"/>
              <a:gd fmla="*/ 2534081 h 3980066" name="connsiteY979"/>
              <a:gd fmla="*/ 6552617 w 8387961" name="connsiteX980"/>
              <a:gd fmla="*/ 2547854 h 3980066" name="connsiteY980"/>
              <a:gd fmla="*/ 6576180 w 8387961" name="connsiteX981"/>
              <a:gd fmla="*/ 2547854 h 3980066" name="connsiteY981"/>
              <a:gd fmla="*/ 6596377 w 8387961" name="connsiteX982"/>
              <a:gd fmla="*/ 2547854 h 3980066" name="connsiteY982"/>
              <a:gd fmla="*/ 6608158 w 8387961" name="connsiteX983"/>
              <a:gd fmla="*/ 2532359 h 3980066" name="connsiteY983"/>
              <a:gd fmla="*/ 6619939 w 8387961" name="connsiteX984"/>
              <a:gd fmla="*/ 2540967 h 3980066" name="connsiteY984"/>
              <a:gd fmla="*/ 6651918 w 8387961" name="connsiteX985"/>
              <a:gd fmla="*/ 2553019 h 3980066" name="connsiteY985"/>
              <a:gd fmla="*/ 6658650 w 8387961" name="connsiteX986"/>
              <a:gd fmla="*/ 2570236 h 3980066" name="connsiteY986"/>
              <a:gd fmla="*/ 6678847 w 8387961" name="connsiteX987"/>
              <a:gd fmla="*/ 2573679 h 3980066" name="connsiteY987"/>
              <a:gd fmla="*/ 6699044 w 8387961" name="connsiteX988"/>
              <a:gd fmla="*/ 2575401 h 3980066" name="connsiteY988"/>
              <a:gd fmla="*/ 6697361 w 8387961" name="connsiteX989"/>
              <a:gd fmla="*/ 2601226 h 3980066" name="connsiteY989"/>
              <a:gd fmla="*/ 6700727 w 8387961" name="connsiteX990"/>
              <a:gd fmla="*/ 2604669 h 3980066" name="connsiteY990"/>
              <a:gd fmla="*/ 6678847 w 8387961" name="connsiteX991"/>
              <a:gd fmla="*/ 2599504 h 3980066" name="connsiteY991"/>
              <a:gd fmla="*/ 6656967 w 8387961" name="connsiteX992"/>
              <a:gd fmla="*/ 2592617 h 3980066" name="connsiteY992"/>
              <a:gd fmla="*/ 6623306 w 8387961" name="connsiteX993"/>
              <a:gd fmla="*/ 2589174 h 3980066" name="connsiteY993"/>
              <a:gd fmla="*/ 6589644 w 8387961" name="connsiteX994"/>
              <a:gd fmla="*/ 2584009 h 3980066" name="connsiteY994"/>
              <a:gd fmla="*/ 6562715 w 8387961" name="connsiteX995"/>
              <a:gd fmla="*/ 2578844 h 3980066" name="connsiteY995"/>
              <a:gd fmla="*/ 6539152 w 8387961" name="connsiteX996"/>
              <a:gd fmla="*/ 2571957 h 3980066" name="connsiteY996"/>
              <a:gd fmla="*/ 6510540 w 8387961" name="connsiteX997"/>
              <a:gd fmla="*/ 2565071 h 3980066" name="connsiteY997"/>
              <a:gd fmla="*/ 6485294 w 8387961" name="connsiteX998"/>
              <a:gd fmla="*/ 2558184 h 3980066" name="connsiteY998"/>
              <a:gd fmla="*/ 6485294 w 8387961" name="connsiteX999"/>
              <a:gd fmla="*/ 2551297 h 3980066" name="connsiteY999"/>
              <a:gd fmla="*/ 6456681 w 8387961" name="connsiteX1000"/>
              <a:gd fmla="*/ 2542689 h 3980066" name="connsiteY1000"/>
              <a:gd fmla="*/ 6465097 w 8387961" name="connsiteX1001"/>
              <a:gd fmla="*/ 2539246 h 3980066" name="connsiteY1001"/>
              <a:gd fmla="*/ 4713206 w 8387961" name="connsiteX1002"/>
              <a:gd fmla="*/ 2514281 h 3980066" name="connsiteY1002"/>
              <a:gd fmla="*/ 4716721 w 8387961" name="connsiteX1003"/>
              <a:gd fmla="*/ 2533865 h 3980066" name="connsiteY1003"/>
              <a:gd fmla="*/ 4706176 w 8387961" name="connsiteX1004"/>
              <a:gd fmla="*/ 2520809 h 3980066" name="connsiteY1004"/>
              <a:gd fmla="*/ 7240039 w 8387961" name="connsiteX1005"/>
              <a:gd fmla="*/ 2506749 h 3980066" name="connsiteY1005"/>
              <a:gd fmla="*/ 7240039 w 8387961" name="connsiteX1006"/>
              <a:gd fmla="*/ 2522972 h 3980066" name="connsiteY1006"/>
              <a:gd fmla="*/ 7229494 w 8387961" name="connsiteX1007"/>
              <a:gd fmla="*/ 2527839 h 3980066" name="connsiteY1007"/>
              <a:gd fmla="*/ 7229494 w 8387961" name="connsiteX1008"/>
              <a:gd fmla="*/ 2509994 h 3980066" name="connsiteY1008"/>
              <a:gd fmla="*/ 7768806 w 8387961" name="connsiteX1009"/>
              <a:gd fmla="*/ 2503736 h 3980066" name="connsiteY1009"/>
              <a:gd fmla="*/ 7785544 w 8387961" name="connsiteX1010"/>
              <a:gd fmla="*/ 2523153 h 3980066" name="connsiteY1010"/>
              <a:gd fmla="*/ 7798935 w 8387961" name="connsiteX1011"/>
              <a:gd fmla="*/ 2542569 h 3980066" name="connsiteY1011"/>
              <a:gd fmla="*/ 7792240 w 8387961" name="connsiteX1012"/>
              <a:gd fmla="*/ 2547423 h 3980066" name="connsiteY1012"/>
              <a:gd fmla="*/ 7775501 w 8387961" name="connsiteX1013"/>
              <a:gd fmla="*/ 2528007 h 3980066" name="connsiteY1013"/>
              <a:gd fmla="*/ 6925189 w 8387961" name="connsiteX1014"/>
              <a:gd fmla="*/ 2481139 h 3980066" name="connsiteY1014"/>
              <a:gd fmla="*/ 6925189 w 8387961" name="connsiteX1015"/>
              <a:gd fmla="*/ 2489299 h 3980066" name="connsiteY1015"/>
              <a:gd fmla="*/ 6914644 w 8387961" name="connsiteX1016"/>
              <a:gd fmla="*/ 2500723 h 3980066" name="connsiteY1016"/>
              <a:gd fmla="*/ 6919917 w 8387961" name="connsiteX1017"/>
              <a:gd fmla="*/ 2482771 h 3980066" name="connsiteY1017"/>
              <a:gd fmla="*/ 6932053 w 8387961" name="connsiteX1018"/>
              <a:gd fmla="*/ 2473606 h 3980066" name="connsiteY1018"/>
              <a:gd fmla="*/ 6932053 w 8387961" name="connsiteX1019"/>
              <a:gd fmla="*/ 2482165 h 3980066" name="connsiteY1019"/>
              <a:gd fmla="*/ 6932053 w 8387961" name="connsiteX1020"/>
              <a:gd fmla="*/ 2497572 h 3980066" name="connsiteY1020"/>
              <a:gd fmla="*/ 6935735 w 8387961" name="connsiteX1021"/>
              <a:gd fmla="*/ 2499284 h 3980066" name="connsiteY1021"/>
              <a:gd fmla="*/ 6919164 w 8387961" name="connsiteX1022"/>
              <a:gd fmla="*/ 2511267 h 3980066" name="connsiteY1022"/>
              <a:gd fmla="*/ 1784026 w 8387961" name="connsiteX1023"/>
              <a:gd fmla="*/ 2472404 h 3980066" name="connsiteY1023"/>
              <a:gd fmla="*/ 1781846 w 8387961" name="connsiteX1024"/>
              <a:gd fmla="*/ 2472907 h 3980066" name="connsiteY1024"/>
              <a:gd fmla="*/ 1760097 w 8387961" name="connsiteX1025"/>
              <a:gd fmla="*/ 2482934 h 3980066" name="connsiteY1025"/>
              <a:gd fmla="*/ 1740023 w 8387961" name="connsiteX1026"/>
              <a:gd fmla="*/ 2492962 h 3980066" name="connsiteY1026"/>
              <a:gd fmla="*/ 1731659 w 8387961" name="connsiteX1027"/>
              <a:gd fmla="*/ 2514689 h 3980066" name="connsiteY1027"/>
              <a:gd fmla="*/ 1726640 w 8387961" name="connsiteX1028"/>
              <a:gd fmla="*/ 2539759 h 3980066" name="connsiteY1028"/>
              <a:gd fmla="*/ 1711585 w 8387961" name="connsiteX1029"/>
              <a:gd fmla="*/ 2563157 h 3980066" name="connsiteY1029"/>
              <a:gd fmla="*/ 1723295 w 8387961" name="connsiteX1030"/>
              <a:gd fmla="*/ 2584884 h 3980066" name="connsiteY1030"/>
              <a:gd fmla="*/ 1736678 w 8387961" name="connsiteX1031"/>
              <a:gd fmla="*/ 2608282 h 3980066" name="connsiteY1031"/>
              <a:gd fmla="*/ 1733332 w 8387961" name="connsiteX1032"/>
              <a:gd fmla="*/ 2621652 h 3980066" name="connsiteY1032"/>
              <a:gd fmla="*/ 1746715 w 8387961" name="connsiteX1033"/>
              <a:gd fmla="*/ 2623324 h 3980066" name="connsiteY1033"/>
              <a:gd fmla="*/ 1760097 w 8387961" name="connsiteX1034"/>
              <a:gd fmla="*/ 2635023 h 3980066" name="connsiteY1034"/>
              <a:gd fmla="*/ 1781846 w 8387961" name="connsiteX1035"/>
              <a:gd fmla="*/ 2641708 h 3980066" name="connsiteY1035"/>
              <a:gd fmla="*/ 1783094 w 8387961" name="connsiteX1036"/>
              <a:gd fmla="*/ 2640575 h 3980066" name="connsiteY1036"/>
              <a:gd fmla="*/ 1762849 w 8387961" name="connsiteX1037"/>
              <a:gd fmla="*/ 2634346 h 3980066" name="connsiteY1037"/>
              <a:gd fmla="*/ 1749469 w 8387961" name="connsiteX1038"/>
              <a:gd fmla="*/ 2622641 h 3980066" name="connsiteY1038"/>
              <a:gd fmla="*/ 1736091 w 8387961" name="connsiteX1039"/>
              <a:gd fmla="*/ 2620969 h 3980066" name="connsiteY1039"/>
              <a:gd fmla="*/ 1739435 w 8387961" name="connsiteX1040"/>
              <a:gd fmla="*/ 2607591 h 3980066" name="connsiteY1040"/>
              <a:gd fmla="*/ 1726065 w 8387961" name="connsiteX1041"/>
              <a:gd fmla="*/ 2584181 h 3980066" name="connsiteY1041"/>
              <a:gd fmla="*/ 1714355 w 8387961" name="connsiteX1042"/>
              <a:gd fmla="*/ 2562443 h 3980066" name="connsiteY1042"/>
              <a:gd fmla="*/ 1729411 w 8387961" name="connsiteX1043"/>
              <a:gd fmla="*/ 2539032 h 3980066" name="connsiteY1043"/>
              <a:gd fmla="*/ 1734419 w 8387961" name="connsiteX1044"/>
              <a:gd fmla="*/ 2513950 h 3980066" name="connsiteY1044"/>
              <a:gd fmla="*/ 1742780 w 8387961" name="connsiteX1045"/>
              <a:gd fmla="*/ 2492212 h 3980066" name="connsiteY1045"/>
              <a:gd fmla="*/ 1762849 w 8387961" name="connsiteX1046"/>
              <a:gd fmla="*/ 2482179 h 3980066" name="connsiteY1046"/>
              <a:gd fmla="*/ 7701564 w 8387961" name="connsiteX1047"/>
              <a:gd fmla="*/ 2467581 h 3980066" name="connsiteY1047"/>
              <a:gd fmla="*/ 7711561 w 8387961" name="connsiteX1048"/>
              <a:gd fmla="*/ 2469255 h 3980066" name="connsiteY1048"/>
              <a:gd fmla="*/ 7703230 w 8387961" name="connsiteX1049"/>
              <a:gd fmla="*/ 2489341 h 3980066" name="connsiteY1049"/>
              <a:gd fmla="*/ 7696565 w 8387961" name="connsiteX1050"/>
              <a:gd fmla="*/ 2492689 h 3980066" name="connsiteY1050"/>
              <a:gd fmla="*/ 7698231 w 8387961" name="connsiteX1051"/>
              <a:gd fmla="*/ 2502732 h 3980066" name="connsiteY1051"/>
              <a:gd fmla="*/ 7681569 w 8387961" name="connsiteX1052"/>
              <a:gd fmla="*/ 2511101 h 3980066" name="connsiteY1052"/>
              <a:gd fmla="*/ 7644912 w 8387961" name="connsiteX1053"/>
              <a:gd fmla="*/ 2527839 h 3980066" name="connsiteY1053"/>
              <a:gd fmla="*/ 7623251 w 8387961" name="connsiteX1054"/>
              <a:gd fmla="*/ 2521144 h 3980066" name="connsiteY1054"/>
              <a:gd fmla="*/ 7606589 w 8387961" name="connsiteX1055"/>
              <a:gd fmla="*/ 2512775 h 3980066" name="connsiteY1055"/>
              <a:gd fmla="*/ 7601590 w 8387961" name="connsiteX1056"/>
              <a:gd fmla="*/ 2502732 h 3980066" name="connsiteY1056"/>
              <a:gd fmla="*/ 7636581 w 8387961" name="connsiteX1057"/>
              <a:gd fmla="*/ 2506079 h 3980066" name="connsiteY1057"/>
              <a:gd fmla="*/ 7646578 w 8387961" name="connsiteX1058"/>
              <a:gd fmla="*/ 2489341 h 3980066" name="connsiteY1058"/>
              <a:gd fmla="*/ 7646578 w 8387961" name="connsiteX1059"/>
              <a:gd fmla="*/ 2499384 h 3980066" name="connsiteY1059"/>
              <a:gd fmla="*/ 7661574 w 8387961" name="connsiteX1060"/>
              <a:gd fmla="*/ 2506079 h 3980066" name="connsiteY1060"/>
              <a:gd fmla="*/ 7686568 w 8387961" name="connsiteX1061"/>
              <a:gd fmla="*/ 2487667 h 3980066" name="connsiteY1061"/>
              <a:gd fmla="*/ 7686568 w 8387961" name="connsiteX1062"/>
              <a:gd fmla="*/ 2469255 h 3980066" name="connsiteY1062"/>
              <a:gd fmla="*/ 3986519 w 8387961" name="connsiteX1063"/>
              <a:gd fmla="*/ 2443253 h 3980066" name="connsiteY1063"/>
              <a:gd fmla="*/ 3981039 w 8387961" name="connsiteX1064"/>
              <a:gd fmla="*/ 2448743 h 3980066" name="connsiteY1064"/>
              <a:gd fmla="*/ 3974417 w 8387961" name="connsiteX1065"/>
              <a:gd fmla="*/ 2445426 h 3980066" name="connsiteY1065"/>
              <a:gd fmla="*/ 3973475 w 8387961" name="connsiteX1066"/>
              <a:gd fmla="*/ 2447077 h 3980066" name="connsiteY1066"/>
              <a:gd fmla="*/ 3979998 w 8387961" name="connsiteX1067"/>
              <a:gd fmla="*/ 2450291 h 3980066" name="connsiteY1067"/>
              <a:gd fmla="*/ 3986745 w 8387961" name="connsiteX1068"/>
              <a:gd fmla="*/ 2443643 h 3980066" name="connsiteY1068"/>
              <a:gd fmla="*/ 1595008 w 8387961" name="connsiteX1069"/>
              <a:gd fmla="*/ 2437792 h 3980066" name="connsiteY1069"/>
              <a:gd fmla="*/ 1594703 w 8387961" name="connsiteX1070"/>
              <a:gd fmla="*/ 2439481 h 3980066" name="connsiteY1070"/>
              <a:gd fmla="*/ 1596141 w 8387961" name="connsiteX1071"/>
              <a:gd fmla="*/ 2439481 h 3980066" name="connsiteY1071"/>
              <a:gd fmla="*/ 1597813 w 8387961" name="connsiteX1072"/>
              <a:gd fmla="*/ 2442823 h 3980066" name="connsiteY1072"/>
              <a:gd fmla="*/ 1601159 w 8387961" name="connsiteX1073"/>
              <a:gd fmla="*/ 2442823 h 3980066" name="connsiteY1073"/>
              <a:gd fmla="*/ 1600607 w 8387961" name="connsiteX1074"/>
              <a:gd fmla="*/ 2441171 h 3980066" name="connsiteY1074"/>
              <a:gd fmla="*/ 1600029 w 8387961" name="connsiteX1075"/>
              <a:gd fmla="*/ 2441171 h 3980066" name="connsiteY1075"/>
              <a:gd fmla="*/ 1598355 w 8387961" name="connsiteX1076"/>
              <a:gd fmla="*/ 2437792 h 3980066" name="connsiteY1076"/>
              <a:gd fmla="*/ 7023030 w 8387961" name="connsiteX1077"/>
              <a:gd fmla="*/ 2432932 h 3980066" name="connsiteY1077"/>
              <a:gd fmla="*/ 7045706 w 8387961" name="connsiteX1078"/>
              <a:gd fmla="*/ 2442666 h 3980066" name="connsiteY1078"/>
              <a:gd fmla="*/ 7033496 w 8387961" name="connsiteX1079"/>
              <a:gd fmla="*/ 2454022 h 3980066" name="connsiteY1079"/>
              <a:gd fmla="*/ 7012564 w 8387961" name="connsiteX1080"/>
              <a:gd fmla="*/ 2441044 h 3980066" name="connsiteY1080"/>
              <a:gd fmla="*/ 7080258 w 8387961" name="connsiteX1081"/>
              <a:gd fmla="*/ 2426906 h 3980066" name="connsiteY1081"/>
              <a:gd fmla="*/ 7103143 w 8387961" name="connsiteX1082"/>
              <a:gd fmla="*/ 2428601 h 3980066" name="connsiteY1082"/>
              <a:gd fmla="*/ 7124394 w 8387961" name="connsiteX1083"/>
              <a:gd fmla="*/ 2430296 h 3980066" name="connsiteY1083"/>
              <a:gd fmla="*/ 7139106 w 8387961" name="connsiteX1084"/>
              <a:gd fmla="*/ 2448938 h 3980066" name="connsiteY1084"/>
              <a:gd fmla="*/ 7134202 w 8387961" name="connsiteX1085"/>
              <a:gd fmla="*/ 2454022 h 3980066" name="connsiteY1085"/>
              <a:gd fmla="*/ 7103143 w 8387961" name="connsiteX1086"/>
              <a:gd fmla="*/ 2440464 h 3980066" name="connsiteY1086"/>
              <a:gd fmla="*/ 7081893 w 8387961" name="connsiteX1087"/>
              <a:gd fmla="*/ 2442159 h 3980066" name="connsiteY1087"/>
              <a:gd fmla="*/ 7065546 w 8387961" name="connsiteX1088"/>
              <a:gd fmla="*/ 2437075 h 3980066" name="connsiteY1088"/>
              <a:gd fmla="*/ 7062277 w 8387961" name="connsiteX1089"/>
              <a:gd fmla="*/ 2442159 h 3980066" name="connsiteY1089"/>
              <a:gd fmla="*/ 7063912 w 8387961" name="connsiteX1090"/>
              <a:gd fmla="*/ 2431990 h 3980066" name="connsiteY1090"/>
              <a:gd fmla="*/ 1542616 w 8387961" name="connsiteX1091"/>
              <a:gd fmla="*/ 2423893 h 3980066" name="connsiteY1091"/>
              <a:gd fmla="*/ 1547143 w 8387961" name="connsiteX1092"/>
              <a:gd fmla="*/ 2423893 h 3980066" name="connsiteY1092"/>
              <a:gd fmla="*/ 1543746 w 8387961" name="connsiteX1093"/>
              <a:gd fmla="*/ 2426906 h 3980066" name="connsiteY1093"/>
              <a:gd fmla="*/ 7672393 w 8387961" name="connsiteX1094"/>
              <a:gd fmla="*/ 2420880 h 3980066" name="connsiteY1094"/>
              <a:gd fmla="*/ 7692662 w 8387961" name="connsiteX1095"/>
              <a:gd fmla="*/ 2437980 h 3980066" name="connsiteY1095"/>
              <a:gd fmla="*/ 7714620 w 8387961" name="connsiteX1096"/>
              <a:gd fmla="*/ 2453371 h 3980066" name="connsiteY1096"/>
              <a:gd fmla="*/ 7728132 w 8387961" name="connsiteX1097"/>
              <a:gd fmla="*/ 2473891 h 3980066" name="connsiteY1097"/>
              <a:gd fmla="*/ 7721376 w 8387961" name="connsiteX1098"/>
              <a:gd fmla="*/ 2484151 h 3980066" name="connsiteY1098"/>
              <a:gd fmla="*/ 7702796 w 8387961" name="connsiteX1099"/>
              <a:gd fmla="*/ 2448241 h 3980066" name="connsiteY1099"/>
              <a:gd fmla="*/ 7687595 w 8387961" name="connsiteX1100"/>
              <a:gd fmla="*/ 2434560 h 3980066" name="connsiteY1100"/>
              <a:gd fmla="*/ 7672393 w 8387961" name="connsiteX1101"/>
              <a:gd fmla="*/ 2422590 h 3980066" name="connsiteY1101"/>
              <a:gd fmla="*/ 6522965 w 8387961" name="connsiteX1102"/>
              <a:gd fmla="*/ 2416361 h 3980066" name="connsiteY1102"/>
              <a:gd fmla="*/ 6544055 w 8387961" name="connsiteX1103"/>
              <a:gd fmla="*/ 2425947 h 3980066" name="connsiteY1103"/>
              <a:gd fmla="*/ 6532552 w 8387961" name="connsiteX1104"/>
              <a:gd fmla="*/ 2433617 h 3980066" name="connsiteY1104"/>
              <a:gd fmla="*/ 6522965 w 8387961" name="connsiteX1105"/>
              <a:gd fmla="*/ 2437451 h 3980066" name="connsiteY1105"/>
              <a:gd fmla="*/ 4000371 w 8387961" name="connsiteX1106"/>
              <a:gd fmla="*/ 2410636 h 3980066" name="connsiteY1106"/>
              <a:gd fmla="*/ 3977728 w 8387961" name="connsiteX1107"/>
              <a:gd fmla="*/ 2412256 h 3980066" name="connsiteY1107"/>
              <a:gd fmla="*/ 3977957 w 8387961" name="connsiteX1108"/>
              <a:gd fmla="*/ 2413634 h 3980066" name="connsiteY1108"/>
              <a:gd fmla="*/ 4000239 w 8387961" name="connsiteX1109"/>
              <a:gd fmla="*/ 2412066 h 3980066" name="connsiteY1109"/>
              <a:gd fmla="*/ 1650103 w 8387961" name="connsiteX1110"/>
              <a:gd fmla="*/ 2403492 h 3980066" name="connsiteY1110"/>
              <a:gd fmla="*/ 1623464 w 8387961" name="connsiteX1111"/>
              <a:gd fmla="*/ 2420893 h 3980066" name="connsiteY1111"/>
              <a:gd fmla="*/ 1608398 w 8387961" name="connsiteX1112"/>
              <a:gd fmla="*/ 2429342 h 3980066" name="connsiteY1112"/>
              <a:gd fmla="*/ 1607189 w 8387961" name="connsiteX1113"/>
              <a:gd fmla="*/ 2430562 h 3980066" name="connsiteY1113"/>
              <a:gd fmla="*/ 1621234 w 8387961" name="connsiteX1114"/>
              <a:gd fmla="*/ 2422768 h 3980066" name="connsiteY1114"/>
              <a:gd fmla="*/ 1649676 w 8387961" name="connsiteX1115"/>
              <a:gd fmla="*/ 2404383 h 3980066" name="connsiteY1115"/>
              <a:gd fmla="*/ 6981531 w 8387961" name="connsiteX1116"/>
              <a:gd fmla="*/ 2390751 h 3980066" name="connsiteY1116"/>
              <a:gd fmla="*/ 6995993 w 8387961" name="connsiteX1117"/>
              <a:gd fmla="*/ 2396777 h 3980066" name="connsiteY1117"/>
              <a:gd fmla="*/ 6968877 w 8387961" name="connsiteX1118"/>
              <a:gd fmla="*/ 2396777 h 3980066" name="connsiteY1118"/>
              <a:gd fmla="*/ 6478177 w 8387961" name="connsiteX1119"/>
              <a:gd fmla="*/ 2386232 h 3980066" name="connsiteY1119"/>
              <a:gd fmla="*/ 6488259 w 8387961" name="connsiteX1120"/>
              <a:gd fmla="*/ 2410447 h 3980066" name="connsiteY1120"/>
              <a:gd fmla="*/ 6503381 w 8387961" name="connsiteX1121"/>
              <a:gd fmla="*/ 2419095 h 3980066" name="connsiteY1121"/>
              <a:gd fmla="*/ 6500021 w 8387961" name="connsiteX1122"/>
              <a:gd fmla="*/ 2432932 h 3980066" name="connsiteY1122"/>
              <a:gd fmla="*/ 6478177 w 8387961" name="connsiteX1123"/>
              <a:gd fmla="*/ 2419095 h 3980066" name="connsiteY1123"/>
              <a:gd fmla="*/ 6469776 w 8387961" name="connsiteX1124"/>
              <a:gd fmla="*/ 2401799 h 3980066" name="connsiteY1124"/>
              <a:gd fmla="*/ 6459694 w 8387961" name="connsiteX1125"/>
              <a:gd fmla="*/ 2398340 h 3980066" name="connsiteY1125"/>
              <a:gd fmla="*/ 6471456 w 8387961" name="connsiteX1126"/>
              <a:gd fmla="*/ 2387962 h 3980066" name="connsiteY1126"/>
              <a:gd fmla="*/ 1668657 w 8387961" name="connsiteX1127"/>
              <a:gd fmla="*/ 2366818 h 3980066" name="connsiteY1127"/>
              <a:gd fmla="*/ 1667353 w 8387961" name="connsiteX1128"/>
              <a:gd fmla="*/ 2369598 h 3980066" name="connsiteY1128"/>
              <a:gd fmla="*/ 1671425 w 8387961" name="connsiteX1129"/>
              <a:gd fmla="*/ 2370957 h 3980066" name="connsiteY1129"/>
              <a:gd fmla="*/ 1669818 w 8387961" name="connsiteX1130"/>
              <a:gd fmla="*/ 2367209 h 3980066" name="connsiteY1130"/>
              <a:gd fmla="*/ 6289464 w 8387961" name="connsiteX1131"/>
              <a:gd fmla="*/ 2366648 h 3980066" name="connsiteY1131"/>
              <a:gd fmla="*/ 6303022 w 8387961" name="connsiteX1132"/>
              <a:gd fmla="*/ 2390751 h 3980066" name="connsiteY1132"/>
              <a:gd fmla="*/ 6292853 w 8387961" name="connsiteX1133"/>
              <a:gd fmla="*/ 2390751 h 3980066" name="connsiteY1133"/>
              <a:gd fmla="*/ 5616077 w 8387961" name="connsiteX1134"/>
              <a:gd fmla="*/ 2363635 h 3980066" name="connsiteY1134"/>
              <a:gd fmla="*/ 5616077 w 8387961" name="connsiteX1135"/>
              <a:gd fmla="*/ 2366648 h 3980066" name="connsiteY1135"/>
              <a:gd fmla="*/ 5613064 w 8387961" name="connsiteX1136"/>
              <a:gd fmla="*/ 2366648 h 3980066" name="connsiteY1136"/>
              <a:gd fmla="*/ 4053779 w 8387961" name="connsiteX1137"/>
              <a:gd fmla="*/ 2363153 h 3980066" name="connsiteY1137"/>
              <a:gd fmla="*/ 4047257 w 8387961" name="connsiteX1138"/>
              <a:gd fmla="*/ 2405622 h 3980066" name="connsiteY1138"/>
              <a:gd fmla="*/ 4038980 w 8387961" name="connsiteX1139"/>
              <a:gd fmla="*/ 2412256 h 3980066" name="connsiteY1139"/>
              <a:gd fmla="*/ 4034013 w 8387961" name="connsiteX1140"/>
              <a:gd fmla="*/ 2405622 h 3980066" name="connsiteY1140"/>
              <a:gd fmla="*/ 4019114 w 8387961" name="connsiteX1141"/>
              <a:gd fmla="*/ 2410598 h 3980066" name="connsiteY1141"/>
              <a:gd fmla="*/ 4002560 w 8387961" name="connsiteX1142"/>
              <a:gd fmla="*/ 2392354 h 3980066" name="connsiteY1142"/>
              <a:gd fmla="*/ 4002385 w 8387961" name="connsiteX1143"/>
              <a:gd fmla="*/ 2394282 h 3980066" name="connsiteY1143"/>
              <a:gd fmla="*/ 4018793 w 8387961" name="connsiteX1144"/>
              <a:gd fmla="*/ 2412066 h 3980066" name="connsiteY1144"/>
              <a:gd fmla="*/ 4033973 w 8387961" name="connsiteX1145"/>
              <a:gd fmla="*/ 2407080 h 3980066" name="connsiteY1145"/>
              <a:gd fmla="*/ 4039034 w 8387961" name="connsiteX1146"/>
              <a:gd fmla="*/ 2413728 h 3980066" name="connsiteY1146"/>
              <a:gd fmla="*/ 4047467 w 8387961" name="connsiteX1147"/>
              <a:gd fmla="*/ 2407080 h 3980066" name="connsiteY1147"/>
              <a:gd fmla="*/ 4054214 w 8387961" name="connsiteX1148"/>
              <a:gd fmla="*/ 2363869 h 3980066" name="connsiteY1148"/>
              <a:gd fmla="*/ 5613064 w 8387961" name="connsiteX1149"/>
              <a:gd fmla="*/ 2360622 h 3980066" name="connsiteY1149"/>
              <a:gd fmla="*/ 5616077 w 8387961" name="connsiteX1150"/>
              <a:gd fmla="*/ 2360622 h 3980066" name="connsiteY1150"/>
              <a:gd fmla="*/ 5613064 w 8387961" name="connsiteX1151"/>
              <a:gd fmla="*/ 2363635 h 3980066" name="connsiteY1151"/>
              <a:gd fmla="*/ 1265427 w 8387961" name="connsiteX1152"/>
              <a:gd fmla="*/ 2356103 h 3980066" name="connsiteY1152"/>
              <a:gd fmla="*/ 1275972 w 8387961" name="connsiteX1153"/>
              <a:gd fmla="*/ 2360622 h 3980066" name="connsiteY1153"/>
              <a:gd fmla="*/ 1272457 w 8387961" name="connsiteX1154"/>
              <a:gd fmla="*/ 2360622 h 3980066" name="connsiteY1154"/>
              <a:gd fmla="*/ 7176382 w 8387961" name="connsiteX1155"/>
              <a:gd fmla="*/ 2353090 h 3980066" name="connsiteY1155"/>
              <a:gd fmla="*/ 7201441 w 8387961" name="connsiteX1156"/>
              <a:gd fmla="*/ 2359730 h 3980066" name="connsiteY1156"/>
              <a:gd fmla="*/ 7226501 w 8387961" name="connsiteX1157"/>
              <a:gd fmla="*/ 2363050 h 3980066" name="connsiteY1157"/>
              <a:gd fmla="*/ 7229842 w 8387961" name="connsiteX1158"/>
              <a:gd fmla="*/ 2374670 h 3980066" name="connsiteY1158"/>
              <a:gd fmla="*/ 7229842 w 8387961" name="connsiteX1159"/>
              <a:gd fmla="*/ 2391270 h 3980066" name="connsiteY1159"/>
              <a:gd fmla="*/ 7234854 w 8387961" name="connsiteX1160"/>
              <a:gd fmla="*/ 2422809 h 3980066" name="connsiteY1160"/>
              <a:gd fmla="*/ 7236524 w 8387961" name="connsiteX1161"/>
              <a:gd fmla="*/ 2417829 h 3980066" name="connsiteY1161"/>
              <a:gd fmla="*/ 7246548 w 8387961" name="connsiteX1162"/>
              <a:gd fmla="*/ 2431109 h 3980066" name="connsiteY1162"/>
              <a:gd fmla="*/ 7256572 w 8387961" name="connsiteX1163"/>
              <a:gd fmla="*/ 2441069 h 3980066" name="connsiteY1163"/>
              <a:gd fmla="*/ 7284972 w 8387961" name="connsiteX1164"/>
              <a:gd fmla="*/ 2412849 h 3980066" name="connsiteY1164"/>
              <a:gd fmla="*/ 7310032 w 8387961" name="connsiteX1165"/>
              <a:gd fmla="*/ 2399570 h 3980066" name="connsiteY1165"/>
              <a:gd fmla="*/ 7326738 w 8387961" name="connsiteX1166"/>
              <a:gd fmla="*/ 2384630 h 3980066" name="connsiteY1166"/>
              <a:gd fmla="*/ 7360150 w 8387961" name="connsiteX1167"/>
              <a:gd fmla="*/ 2399570 h 3980066" name="connsiteY1167"/>
              <a:gd fmla="*/ 7391892 w 8387961" name="connsiteX1168"/>
              <a:gd fmla="*/ 2414509 h 3980066" name="connsiteY1168"/>
              <a:gd fmla="*/ 7410093 w 8387961" name="connsiteX1169"/>
              <a:gd fmla="*/ 2419442 h 3980066" name="connsiteY1169"/>
              <a:gd fmla="*/ 7410093 w 8387961" name="connsiteX1170"/>
              <a:gd fmla="*/ 2416361 h 3980066" name="connsiteY1170"/>
              <a:gd fmla="*/ 7435184 w 8387961" name="connsiteX1171"/>
              <a:gd fmla="*/ 2428078 h 3980066" name="connsiteY1171"/>
              <a:gd fmla="*/ 7460276 w 8387961" name="connsiteX1172"/>
              <a:gd fmla="*/ 2438121 h 3980066" name="connsiteY1172"/>
              <a:gd fmla="*/ 7485367 w 8387961" name="connsiteX1173"/>
              <a:gd fmla="*/ 2449838 h 3980066" name="connsiteY1173"/>
              <a:gd fmla="*/ 7512131 w 8387961" name="connsiteX1174"/>
              <a:gd fmla="*/ 2461555 h 3980066" name="connsiteY1174"/>
              <a:gd fmla="*/ 7533877 w 8387961" name="connsiteX1175"/>
              <a:gd fmla="*/ 2490010 h 3980066" name="connsiteY1175"/>
              <a:gd fmla="*/ 7535550 w 8387961" name="connsiteX1176"/>
              <a:gd fmla="*/ 2505075 h 3980066" name="connsiteY1176"/>
              <a:gd fmla="*/ 7557295 w 8387961" name="connsiteX1177"/>
              <a:gd fmla="*/ 2515118 h 3980066" name="connsiteY1177"/>
              <a:gd fmla="*/ 7582387 w 8387961" name="connsiteX1178"/>
              <a:gd fmla="*/ 2525161 h 3980066" name="connsiteY1178"/>
              <a:gd fmla="*/ 7584059 w 8387961" name="connsiteX1179"/>
              <a:gd fmla="*/ 2540226 h 3980066" name="connsiteY1179"/>
              <a:gd fmla="*/ 7560641 w 8387961" name="connsiteX1180"/>
              <a:gd fmla="*/ 2541900 h 3980066" name="connsiteY1180"/>
              <a:gd fmla="*/ 7572350 w 8387961" name="connsiteX1181"/>
              <a:gd fmla="*/ 2568681 h 3980066" name="connsiteY1181"/>
              <a:gd fmla="*/ 7590750 w 8387961" name="connsiteX1182"/>
              <a:gd fmla="*/ 2585420 h 3980066" name="connsiteY1182"/>
              <a:gd fmla="*/ 7602460 w 8387961" name="connsiteX1183"/>
              <a:gd fmla="*/ 2610527 h 3980066" name="connsiteY1183"/>
              <a:gd fmla="*/ 7617514 w 8387961" name="connsiteX1184"/>
              <a:gd fmla="*/ 2612201 h 3980066" name="connsiteY1184"/>
              <a:gd fmla="*/ 7615842 w 8387961" name="connsiteX1185"/>
              <a:gd fmla="*/ 2622244 h 3980066" name="connsiteY1185"/>
              <a:gd fmla="*/ 7630896 w 8387961" name="connsiteX1186"/>
              <a:gd fmla="*/ 2630614 h 3980066" name="connsiteY1186"/>
              <a:gd fmla="*/ 7627551 w 8387961" name="connsiteX1187"/>
              <a:gd fmla="*/ 2637309 h 3980066" name="connsiteY1187"/>
              <a:gd fmla="*/ 7654315 w 8387961" name="connsiteX1188"/>
              <a:gd fmla="*/ 2645678 h 3980066" name="connsiteY1188"/>
              <a:gd fmla="*/ 7644278 w 8387961" name="connsiteX1189"/>
              <a:gd fmla="*/ 2650700 h 3980066" name="connsiteY1189"/>
              <a:gd fmla="*/ 7644278 w 8387961" name="connsiteX1190"/>
              <a:gd fmla="*/ 2657395 h 3980066" name="connsiteY1190"/>
              <a:gd fmla="*/ 7630896 w 8387961" name="connsiteX1191"/>
              <a:gd fmla="*/ 2652374 h 3980066" name="connsiteY1191"/>
              <a:gd fmla="*/ 7604132 w 8387961" name="connsiteX1192"/>
              <a:gd fmla="*/ 2649026 h 3980066" name="connsiteY1192"/>
              <a:gd fmla="*/ 7580714 w 8387961" name="connsiteX1193"/>
              <a:gd fmla="*/ 2642331 h 3980066" name="connsiteY1193"/>
              <a:gd fmla="*/ 7565659 w 8387961" name="connsiteX1194"/>
              <a:gd fmla="*/ 2627266 h 3980066" name="connsiteY1194"/>
              <a:gd fmla="*/ 7552277 w 8387961" name="connsiteX1195"/>
              <a:gd fmla="*/ 2612201 h 3980066" name="connsiteY1195"/>
              <a:gd fmla="*/ 7537222 w 8387961" name="connsiteX1196"/>
              <a:gd fmla="*/ 2595463 h 3980066" name="connsiteY1196"/>
              <a:gd fmla="*/ 7525513 w 8387961" name="connsiteX1197"/>
              <a:gd fmla="*/ 2577050 h 3980066" name="connsiteY1197"/>
              <a:gd fmla="*/ 7492058 w 8387961" name="connsiteX1198"/>
              <a:gd fmla="*/ 2565334 h 3980066" name="connsiteY1198"/>
              <a:gd fmla="*/ 7490385 w 8387961" name="connsiteX1199"/>
              <a:gd fmla="*/ 2570355 h 3980066" name="connsiteY1199"/>
              <a:gd fmla="*/ 7473658 w 8387961" name="connsiteX1200"/>
              <a:gd fmla="*/ 2565334 h 3980066" name="connsiteY1200"/>
              <a:gd fmla="*/ 7475330 w 8387961" name="connsiteX1201"/>
              <a:gd fmla="*/ 2578724 h 3980066" name="connsiteY1201"/>
              <a:gd fmla="*/ 7465294 w 8387961" name="connsiteX1202"/>
              <a:gd fmla="*/ 2578724 h 3980066" name="connsiteY1202"/>
              <a:gd fmla="*/ 7466967 w 8387961" name="connsiteX1203"/>
              <a:gd fmla="*/ 2585420 h 3980066" name="connsiteY1203"/>
              <a:gd fmla="*/ 7431839 w 8387961" name="connsiteX1204"/>
              <a:gd fmla="*/ 2585420 h 3980066" name="connsiteY1204"/>
              <a:gd fmla="*/ 7461948 w 8387961" name="connsiteX1205"/>
              <a:gd fmla="*/ 2600484 h 3980066" name="connsiteY1205"/>
              <a:gd fmla="*/ 7446894 w 8387961" name="connsiteX1206"/>
              <a:gd fmla="*/ 2612201 h 3980066" name="connsiteY1206"/>
              <a:gd fmla="*/ 7423475 w 8387961" name="connsiteX1207"/>
              <a:gd fmla="*/ 2612201 h 3980066" name="connsiteY1207"/>
              <a:gd fmla="*/ 7397106 w 8387961" name="connsiteX1208"/>
              <a:gd fmla="*/ 2612201 h 3980066" name="connsiteY1208"/>
              <a:gd fmla="*/ 7396904 w 8387961" name="connsiteX1209"/>
              <a:gd fmla="*/ 2613707 h 3980066" name="connsiteY1209"/>
              <a:gd fmla="*/ 7381868 w 8387961" name="connsiteX1210"/>
              <a:gd fmla="*/ 2597107 h 3980066" name="connsiteY1210"/>
              <a:gd fmla="*/ 7375186 w 8387961" name="connsiteX1211"/>
              <a:gd fmla="*/ 2578848 h 3980066" name="connsiteY1211"/>
              <a:gd fmla="*/ 7353468 w 8387961" name="connsiteX1212"/>
              <a:gd fmla="*/ 2582167 h 3980066" name="connsiteY1212"/>
              <a:gd fmla="*/ 7345115 w 8387961" name="connsiteX1213"/>
              <a:gd fmla="*/ 2587147 h 3980066" name="connsiteY1213"/>
              <a:gd fmla="*/ 7346785 w 8387961" name="connsiteX1214"/>
              <a:gd fmla="*/ 2572208 h 3980066" name="connsiteY1214"/>
              <a:gd fmla="*/ 7346785 w 8387961" name="connsiteX1215"/>
              <a:gd fmla="*/ 2570548 h 3980066" name="connsiteY1215"/>
              <a:gd fmla="*/ 7335091 w 8387961" name="connsiteX1216"/>
              <a:gd fmla="*/ 2587147 h 3980066" name="connsiteY1216"/>
              <a:gd fmla="*/ 7311702 w 8387961" name="connsiteX1217"/>
              <a:gd fmla="*/ 2592127 h 3980066" name="connsiteY1217"/>
              <a:gd fmla="*/ 7326738 w 8387961" name="connsiteX1218"/>
              <a:gd fmla="*/ 2563908 h 3980066" name="connsiteY1218"/>
              <a:gd fmla="*/ 7345115 w 8387961" name="connsiteX1219"/>
              <a:gd fmla="*/ 2567228 h 3980066" name="connsiteY1219"/>
              <a:gd fmla="*/ 7341773 w 8387961" name="connsiteX1220"/>
              <a:gd fmla="*/ 2558928 h 3980066" name="connsiteY1220"/>
              <a:gd fmla="*/ 7353468 w 8387961" name="connsiteX1221"/>
              <a:gd fmla="*/ 2557268 h 3980066" name="connsiteY1221"/>
              <a:gd fmla="*/ 7340103 w 8387961" name="connsiteX1222"/>
              <a:gd fmla="*/ 2550628 h 3980066" name="connsiteY1222"/>
              <a:gd fmla="*/ 7353468 w 8387961" name="connsiteX1223"/>
              <a:gd fmla="*/ 2550628 h 3980066" name="connsiteY1223"/>
              <a:gd fmla="*/ 7345115 w 8387961" name="connsiteX1224"/>
              <a:gd fmla="*/ 2543988 h 3980066" name="connsiteY1224"/>
              <a:gd fmla="*/ 7331750 w 8387961" name="connsiteX1225"/>
              <a:gd fmla="*/ 2510788 h 3980066" name="connsiteY1225"/>
              <a:gd fmla="*/ 7321726 w 8387961" name="connsiteX1226"/>
              <a:gd fmla="*/ 2499168 h 3980066" name="connsiteY1226"/>
              <a:gd fmla="*/ 7303349 w 8387961" name="connsiteX1227"/>
              <a:gd fmla="*/ 2490869 h 3980066" name="connsiteY1227"/>
              <a:gd fmla="*/ 7283302 w 8387961" name="connsiteX1228"/>
              <a:gd fmla="*/ 2482569 h 3980066" name="connsiteY1228"/>
              <a:gd fmla="*/ 7263254 w 8387961" name="connsiteX1229"/>
              <a:gd fmla="*/ 2474269 h 3980066" name="connsiteY1229"/>
              <a:gd fmla="*/ 7243207 w 8387961" name="connsiteX1230"/>
              <a:gd fmla="*/ 2469289 h 3980066" name="connsiteY1230"/>
              <a:gd fmla="*/ 7244877 w 8387961" name="connsiteX1231"/>
              <a:gd fmla="*/ 2459329 h 3980066" name="connsiteY1231"/>
              <a:gd fmla="*/ 7239866 w 8387961" name="connsiteX1232"/>
              <a:gd fmla="*/ 2459329 h 3980066" name="connsiteY1232"/>
              <a:gd fmla="*/ 7216477 w 8387961" name="connsiteX1233"/>
              <a:gd fmla="*/ 2451029 h 3980066" name="connsiteY1233"/>
              <a:gd fmla="*/ 7221489 w 8387961" name="connsiteX1234"/>
              <a:gd fmla="*/ 2432769 h 3980066" name="connsiteY1234"/>
              <a:gd fmla="*/ 7204783 w 8387961" name="connsiteX1235"/>
              <a:gd fmla="*/ 2460989 h 3980066" name="connsiteY1235"/>
              <a:gd fmla="*/ 7191418 w 8387961" name="connsiteX1236"/>
              <a:gd fmla="*/ 2459329 h 3980066" name="connsiteY1236"/>
              <a:gd fmla="*/ 7194759 w 8387961" name="connsiteX1237"/>
              <a:gd fmla="*/ 2447709 h 3980066" name="connsiteY1237"/>
              <a:gd fmla="*/ 7173041 w 8387961" name="connsiteX1238"/>
              <a:gd fmla="*/ 2429449 h 3980066" name="connsiteY1238"/>
              <a:gd fmla="*/ 7183064 w 8387961" name="connsiteX1239"/>
              <a:gd fmla="*/ 2422809 h 3980066" name="connsiteY1239"/>
              <a:gd fmla="*/ 7206453 w 8387961" name="connsiteX1240"/>
              <a:gd fmla="*/ 2417829 h 3980066" name="connsiteY1240"/>
              <a:gd fmla="*/ 7214806 w 8387961" name="connsiteX1241"/>
              <a:gd fmla="*/ 2417829 h 3980066" name="connsiteY1241"/>
              <a:gd fmla="*/ 7216477 w 8387961" name="connsiteX1242"/>
              <a:gd fmla="*/ 2417829 h 3980066" name="connsiteY1242"/>
              <a:gd fmla="*/ 7219818 w 8387961" name="connsiteX1243"/>
              <a:gd fmla="*/ 2412849 h 3980066" name="connsiteY1243"/>
              <a:gd fmla="*/ 7221489 w 8387961" name="connsiteX1244"/>
              <a:gd fmla="*/ 2407869 h 3980066" name="connsiteY1244"/>
              <a:gd fmla="*/ 7201441 w 8387961" name="connsiteX1245"/>
              <a:gd fmla="*/ 2409529 h 3980066" name="connsiteY1245"/>
              <a:gd fmla="*/ 7183064 w 8387961" name="connsiteX1246"/>
              <a:gd fmla="*/ 2409529 h 3980066" name="connsiteY1246"/>
              <a:gd fmla="*/ 7169699 w 8387961" name="connsiteX1247"/>
              <a:gd fmla="*/ 2391270 h 3980066" name="connsiteY1247"/>
              <a:gd fmla="*/ 7149652 w 8387961" name="connsiteX1248"/>
              <a:gd fmla="*/ 2384630 h 3980066" name="connsiteY1248"/>
              <a:gd fmla="*/ 7152993 w 8387961" name="connsiteX1249"/>
              <a:gd fmla="*/ 2369690 h 3980066" name="connsiteY1249"/>
              <a:gd fmla="*/ 4141456 w 8387961" name="connsiteX1250"/>
              <a:gd fmla="*/ 2352863 h 3980066" name="connsiteY1250"/>
              <a:gd fmla="*/ 4123370 w 8387961" name="connsiteX1251"/>
              <a:gd fmla="*/ 2377164 h 3980066" name="connsiteY1251"/>
              <a:gd fmla="*/ 4103129 w 8387961" name="connsiteX1252"/>
              <a:gd fmla="*/ 2400432 h 3980066" name="connsiteY1252"/>
              <a:gd fmla="*/ 4101442 w 8387961" name="connsiteX1253"/>
              <a:gd fmla="*/ 2423699 h 3980066" name="connsiteY1253"/>
              <a:gd fmla="*/ 4098069 w 8387961" name="connsiteX1254"/>
              <a:gd fmla="*/ 2446967 h 3980066" name="connsiteY1254"/>
              <a:gd fmla="*/ 4077828 w 8387961" name="connsiteX1255"/>
              <a:gd fmla="*/ 2466911 h 3980066" name="connsiteY1255"/>
              <a:gd fmla="*/ 4057663 w 8387961" name="connsiteX1256"/>
              <a:gd fmla="*/ 2486780 h 3980066" name="connsiteY1256"/>
              <a:gd fmla="*/ 4058364 w 8387961" name="connsiteX1257"/>
              <a:gd fmla="*/ 2488900 h 3980066" name="connsiteY1257"/>
              <a:gd fmla="*/ 4078285 w 8387961" name="connsiteX1258"/>
              <a:gd fmla="*/ 2468832 h 3980066" name="connsiteY1258"/>
              <a:gd fmla="*/ 4098206 w 8387961" name="connsiteX1259"/>
              <a:gd fmla="*/ 2448764 h 3980066" name="connsiteY1259"/>
              <a:gd fmla="*/ 4101526 w 8387961" name="connsiteX1260"/>
              <a:gd fmla="*/ 2425351 h 3980066" name="connsiteY1260"/>
              <a:gd fmla="*/ 4103186 w 8387961" name="connsiteX1261"/>
              <a:gd fmla="*/ 2401938 h 3980066" name="connsiteY1261"/>
              <a:gd fmla="*/ 4123107 w 8387961" name="connsiteX1262"/>
              <a:gd fmla="*/ 2378525 h 3980066" name="connsiteY1262"/>
              <a:gd fmla="*/ 4141368 w 8387961" name="connsiteX1263"/>
              <a:gd fmla="*/ 2353440 h 3980066" name="connsiteY1263"/>
              <a:gd fmla="*/ 5629635 w 8387961" name="connsiteX1264"/>
              <a:gd fmla="*/ 2350077 h 3980066" name="connsiteY1264"/>
              <a:gd fmla="*/ 5632648 w 8387961" name="connsiteX1265"/>
              <a:gd fmla="*/ 2351584 h 3980066" name="connsiteY1265"/>
              <a:gd fmla="*/ 5629635 w 8387961" name="connsiteX1266"/>
              <a:gd fmla="*/ 2353090 h 3980066" name="connsiteY1266"/>
              <a:gd fmla="*/ 1668710 w 8387961" name="connsiteX1267"/>
              <a:gd fmla="*/ 2342801 h 3980066" name="connsiteY1267"/>
              <a:gd fmla="*/ 1663635 w 8387961" name="connsiteX1268"/>
              <a:gd fmla="*/ 2344850 h 3980066" name="connsiteY1268"/>
              <a:gd fmla="*/ 1664296 w 8387961" name="connsiteX1269"/>
              <a:gd fmla="*/ 2346398 h 3980066" name="connsiteY1269"/>
              <a:gd fmla="*/ 1669753 w 8387961" name="connsiteX1270"/>
              <a:gd fmla="*/ 2344216 h 3980066" name="connsiteY1270"/>
              <a:gd fmla="*/ 1670358 w 8387961" name="connsiteX1271"/>
              <a:gd fmla="*/ 2343616 h 3980066" name="connsiteY1271"/>
              <a:gd fmla="*/ 1672336 w 8387961" name="connsiteX1272"/>
              <a:gd fmla="*/ 2342085 h 3980066" name="connsiteY1272"/>
              <a:gd fmla="*/ 1671653 w 8387961" name="connsiteX1273"/>
              <a:gd fmla="*/ 2342764 h 3980066" name="connsiteY1273"/>
              <a:gd fmla="*/ 1686484 w 8387961" name="connsiteX1274"/>
              <a:gd fmla="*/ 2357587 h 3980066" name="connsiteY1274"/>
              <a:gd fmla="*/ 1701548 w 8387961" name="connsiteX1275"/>
              <a:gd fmla="*/ 2370957 h 3980066" name="connsiteY1275"/>
              <a:gd fmla="*/ 1721622 w 8387961" name="connsiteX1276"/>
              <a:gd fmla="*/ 2394355 h 3980066" name="connsiteY1276"/>
              <a:gd fmla="*/ 1726640 w 8387961" name="connsiteX1277"/>
              <a:gd fmla="*/ 2409397 h 3980066" name="connsiteY1277"/>
              <a:gd fmla="*/ 1760097 w 8387961" name="connsiteX1278"/>
              <a:gd fmla="*/ 2409397 h 3980066" name="connsiteY1278"/>
              <a:gd fmla="*/ 1780173 w 8387961" name="connsiteX1279"/>
              <a:gd fmla="*/ 2411068 h 3980066" name="connsiteY1279"/>
              <a:gd fmla="*/ 1806942 w 8387961" name="connsiteX1280"/>
              <a:gd fmla="*/ 2419425 h 3980066" name="connsiteY1280"/>
              <a:gd fmla="*/ 1796903 w 8387961" name="connsiteX1281"/>
              <a:gd fmla="*/ 2454522 h 3980066" name="connsiteY1281"/>
              <a:gd fmla="*/ 1811110 w 8387961" name="connsiteX1282"/>
              <a:gd fmla="*/ 2467129 h 3980066" name="connsiteY1282"/>
              <a:gd fmla="*/ 1813598 w 8387961" name="connsiteX1283"/>
              <a:gd fmla="*/ 2467129 h 3980066" name="connsiteY1283"/>
              <a:gd fmla="*/ 1798919 w 8387961" name="connsiteX1284"/>
              <a:gd fmla="*/ 2454195 h 3980066" name="connsiteY1284"/>
              <a:gd fmla="*/ 1809046 w 8387961" name="connsiteX1285"/>
              <a:gd fmla="*/ 2419056 h 3980066" name="connsiteY1285"/>
              <a:gd fmla="*/ 1782042 w 8387961" name="connsiteX1286"/>
              <a:gd fmla="*/ 2410690 h 3980066" name="connsiteY1286"/>
              <a:gd fmla="*/ 1761788 w 8387961" name="connsiteX1287"/>
              <a:gd fmla="*/ 2409016 h 3980066" name="connsiteY1287"/>
              <a:gd fmla="*/ 1728029 w 8387961" name="connsiteX1288"/>
              <a:gd fmla="*/ 2409016 h 3980066" name="connsiteY1288"/>
              <a:gd fmla="*/ 1722971 w 8387961" name="connsiteX1289"/>
              <a:gd fmla="*/ 2393957 h 3980066" name="connsiteY1289"/>
              <a:gd fmla="*/ 1702717 w 8387961" name="connsiteX1290"/>
              <a:gd fmla="*/ 2370531 h 3980066" name="connsiteY1290"/>
              <a:gd fmla="*/ 1687520 w 8387961" name="connsiteX1291"/>
              <a:gd fmla="*/ 2357145 h 3980066" name="connsiteY1291"/>
              <a:gd fmla="*/ 1241324 w 8387961" name="connsiteX1292"/>
              <a:gd fmla="*/ 2339532 h 3980066" name="connsiteY1292"/>
              <a:gd fmla="*/ 1246751 w 8387961" name="connsiteX1293"/>
              <a:gd fmla="*/ 2339532 h 3980066" name="connsiteY1293"/>
              <a:gd fmla="*/ 1254882 w 8387961" name="connsiteX1294"/>
              <a:gd fmla="*/ 2366648 h 3980066" name="connsiteY1294"/>
              <a:gd fmla="*/ 1241324 w 8387961" name="connsiteX1295"/>
              <a:gd fmla="*/ 2365053 h 3980066" name="connsiteY1295"/>
              <a:gd fmla="*/ 1248103 w 8387961" name="connsiteX1296"/>
              <a:gd fmla="*/ 2355483 h 3980066" name="connsiteY1296"/>
              <a:gd fmla="*/ 5623609 w 8387961" name="connsiteX1297"/>
              <a:gd fmla="*/ 2336519 h 3980066" name="connsiteY1297"/>
              <a:gd fmla="*/ 5626622 w 8387961" name="connsiteX1298"/>
              <a:gd fmla="*/ 2336519 h 3980066" name="connsiteY1298"/>
              <a:gd fmla="*/ 5626622 w 8387961" name="connsiteX1299"/>
              <a:gd fmla="*/ 2339532 h 3980066" name="connsiteY1299"/>
              <a:gd fmla="*/ 3846590 w 8387961" name="connsiteX1300"/>
              <a:gd fmla="*/ 2325973 h 3980066" name="connsiteY1300"/>
              <a:gd fmla="*/ 3849001 w 8387961" name="connsiteX1301"/>
              <a:gd fmla="*/ 2329847 h 3980066" name="connsiteY1301"/>
              <a:gd fmla="*/ 3844180 w 8387961" name="connsiteX1302"/>
              <a:gd fmla="*/ 2339531 h 3980066" name="connsiteY1302"/>
              <a:gd fmla="*/ 3842975 w 8387961" name="connsiteX1303"/>
              <a:gd fmla="*/ 2331784 h 3980066" name="connsiteY1303"/>
              <a:gd fmla="*/ 5626622 w 8387961" name="connsiteX1304"/>
              <a:gd fmla="*/ 2322961 h 3980066" name="connsiteY1304"/>
              <a:gd fmla="*/ 5626622 w 8387961" name="connsiteX1305"/>
              <a:gd fmla="*/ 2325974 h 3980066" name="connsiteY1305"/>
              <a:gd fmla="*/ 5623609 w 8387961" name="connsiteX1306"/>
              <a:gd fmla="*/ 2325974 h 3980066" name="connsiteY1306"/>
              <a:gd fmla="*/ 1810734 w 8387961" name="connsiteX1307"/>
              <a:gd fmla="*/ 2322006 h 3980066" name="connsiteY1307"/>
              <a:gd fmla="*/ 1815805 w 8387961" name="connsiteX1308"/>
              <a:gd fmla="*/ 2350451 h 3980066" name="connsiteY1308"/>
              <a:gd fmla="*/ 1825932 w 8387961" name="connsiteX1309"/>
              <a:gd fmla="*/ 2382244 h 3980066" name="connsiteY1309"/>
              <a:gd fmla="*/ 1820861 w 8387961" name="connsiteX1310"/>
              <a:gd fmla="*/ 2424076 h 3980066" name="connsiteY1310"/>
              <a:gd fmla="*/ 1814186 w 8387961" name="connsiteX1311"/>
              <a:gd fmla="*/ 2467129 h 3980066" name="connsiteY1311"/>
              <a:gd fmla="*/ 1814690 w 8387961" name="connsiteX1312"/>
              <a:gd fmla="*/ 2467129 h 3980066" name="connsiteY1312"/>
              <a:gd fmla="*/ 1821381 w 8387961" name="connsiteX1313"/>
              <a:gd fmla="*/ 2423653 h 3980066" name="connsiteY1313"/>
              <a:gd fmla="*/ 1826399 w 8387961" name="connsiteX1314"/>
              <a:gd fmla="*/ 2381848 h 3980066" name="connsiteY1314"/>
              <a:gd fmla="*/ 1816362 w 8387961" name="connsiteX1315"/>
              <a:gd fmla="*/ 2350077 h 3980066" name="connsiteY1315"/>
              <a:gd fmla="*/ 1811403 w 8387961" name="connsiteX1316"/>
              <a:gd fmla="*/ 2322006 h 3980066" name="connsiteY1316"/>
              <a:gd fmla="*/ 1914468 w 8387961" name="connsiteX1317"/>
              <a:gd fmla="*/ 2315266 h 3980066" name="connsiteY1317"/>
              <a:gd fmla="*/ 1916696 w 8387961" name="connsiteX1318"/>
              <a:gd fmla="*/ 2316634 h 3980066" name="connsiteY1318"/>
              <a:gd fmla="*/ 1931158 w 8387961" name="connsiteX1319"/>
              <a:gd fmla="*/ 2316634 h 3980066" name="connsiteY1319"/>
              <a:gd fmla="*/ 1928397 w 8387961" name="connsiteX1320"/>
              <a:gd fmla="*/ 2315266 h 3980066" name="connsiteY1320"/>
              <a:gd fmla="*/ 4049154 w 8387961" name="connsiteX1321"/>
              <a:gd fmla="*/ 2302376 h 3980066" name="connsiteY1321"/>
              <a:gd fmla="*/ 4049016 w 8387961" name="connsiteX1322"/>
              <a:gd fmla="*/ 2302384 h 3980066" name="connsiteY1322"/>
              <a:gd fmla="*/ 4050568 w 8387961" name="connsiteX1323"/>
              <a:gd fmla="*/ 2321039 h 3980066" name="connsiteY1323"/>
              <a:gd fmla="*/ 4038980 w 8387961" name="connsiteX1324"/>
              <a:gd fmla="*/ 2337624 h 3980066" name="connsiteY1324"/>
              <a:gd fmla="*/ 4039432 w 8387961" name="connsiteX1325"/>
              <a:gd fmla="*/ 2338379 h 3980066" name="connsiteY1325"/>
              <a:gd fmla="*/ 4050841 w 8387961" name="connsiteX1326"/>
              <a:gd fmla="*/ 2322319 h 3980066" name="connsiteY1326"/>
              <a:gd fmla="*/ 1888384 w 8387961" name="connsiteX1327"/>
              <a:gd fmla="*/ 2296910 h 3980066" name="connsiteY1327"/>
              <a:gd fmla="*/ 1889935 w 8387961" name="connsiteX1328"/>
              <a:gd fmla="*/ 2301584 h 3980066" name="connsiteY1328"/>
              <a:gd fmla="*/ 1889950 w 8387961" name="connsiteX1329"/>
              <a:gd fmla="*/ 2301589 h 3980066" name="connsiteY1329"/>
              <a:gd fmla="*/ 6420526 w 8387961" name="connsiteX1330"/>
              <a:gd fmla="*/ 2295844 h 3980066" name="connsiteY1330"/>
              <a:gd fmla="*/ 6429565 w 8387961" name="connsiteX1331"/>
              <a:gd fmla="*/ 2299610 h 3980066" name="connsiteY1331"/>
              <a:gd fmla="*/ 6420526 w 8387961" name="connsiteX1332"/>
              <a:gd fmla="*/ 2303376 h 3980066" name="connsiteY1332"/>
              <a:gd fmla="*/ 6252663 w 8387961" name="connsiteX1333"/>
              <a:gd fmla="*/ 2295844 h 3980066" name="connsiteY1333"/>
              <a:gd fmla="*/ 6269880 w 8387961" name="connsiteX1334"/>
              <a:gd fmla="*/ 2311097 h 3980066" name="connsiteY1334"/>
              <a:gd fmla="*/ 6266436 w 8387961" name="connsiteX1335"/>
              <a:gd fmla="*/ 2322960 h 3980066" name="connsiteY1335"/>
              <a:gd fmla="*/ 6245777 w 8387961" name="connsiteX1336"/>
              <a:gd fmla="*/ 2297539 h 3980066" name="connsiteY1336"/>
              <a:gd fmla="*/ 6983196 w 8387961" name="connsiteX1337"/>
              <a:gd fmla="*/ 2289818 h 3980066" name="connsiteY1337"/>
              <a:gd fmla="*/ 6991474 w 8387961" name="connsiteX1338"/>
              <a:gd fmla="*/ 2296529 h 3980066" name="connsiteY1338"/>
              <a:gd fmla="*/ 6974918 w 8387961" name="connsiteX1339"/>
              <a:gd fmla="*/ 2321694 h 3980066" name="connsiteY1339"/>
              <a:gd fmla="*/ 6940150 w 8387961" name="connsiteX1340"/>
              <a:gd fmla="*/ 2330082 h 3980066" name="connsiteY1340"/>
              <a:gd fmla="*/ 6902071 w 8387961" name="connsiteX1341"/>
              <a:gd fmla="*/ 2328404 h 3980066" name="connsiteY1341"/>
              <a:gd fmla="*/ 6865647 w 8387961" name="connsiteX1342"/>
              <a:gd fmla="*/ 2326726 h 3980066" name="connsiteY1342"/>
              <a:gd fmla="*/ 6855714 w 8387961" name="connsiteX1343"/>
              <a:gd fmla="*/ 2351891 h 3980066" name="connsiteY1343"/>
              <a:gd fmla="*/ 6875581 w 8387961" name="connsiteX1344"/>
              <a:gd fmla="*/ 2380411 h 3980066" name="connsiteY1344"/>
              <a:gd fmla="*/ 6898760 w 8387961" name="connsiteX1345"/>
              <a:gd fmla="*/ 2366990 h 3980066" name="connsiteY1345"/>
              <a:gd fmla="*/ 6930216 w 8387961" name="connsiteX1346"/>
              <a:gd fmla="*/ 2360279 h 3980066" name="connsiteY1346"/>
              <a:gd fmla="*/ 6940150 w 8387961" name="connsiteX1347"/>
              <a:gd fmla="*/ 2356924 h 3980066" name="connsiteY1347"/>
              <a:gd fmla="*/ 6943461 w 8387961" name="connsiteX1348"/>
              <a:gd fmla="*/ 2366990 h 3980066" name="connsiteY1348"/>
              <a:gd fmla="*/ 6938494 w 8387961" name="connsiteX1349"/>
              <a:gd fmla="*/ 2366990 h 3980066" name="connsiteY1349"/>
              <a:gd fmla="*/ 6918627 w 8387961" name="connsiteX1350"/>
              <a:gd fmla="*/ 2380411 h 3980066" name="connsiteY1350"/>
              <a:gd fmla="*/ 6900415 w 8387961" name="connsiteX1351"/>
              <a:gd fmla="*/ 2397188 h 3980066" name="connsiteY1351"/>
              <a:gd fmla="*/ 6890482 w 8387961" name="connsiteX1352"/>
              <a:gd fmla="*/ 2393833 h 3980066" name="connsiteY1352"/>
              <a:gd fmla="*/ 6902071 w 8387961" name="connsiteX1353"/>
              <a:gd fmla="*/ 2413964 h 3980066" name="connsiteY1353"/>
              <a:gd fmla="*/ 6915316 w 8387961" name="connsiteX1354"/>
              <a:gd fmla="*/ 2434096 h 3980066" name="connsiteY1354"/>
              <a:gd fmla="*/ 6912005 w 8387961" name="connsiteX1355"/>
              <a:gd fmla="*/ 2442484 h 3980066" name="connsiteY1355"/>
              <a:gd fmla="*/ 6928561 w 8387961" name="connsiteX1356"/>
              <a:gd fmla="*/ 2467649 h 3980066" name="connsiteY1356"/>
              <a:gd fmla="*/ 6921938 w 8387961" name="connsiteX1357"/>
              <a:gd fmla="*/ 2471004 h 3980066" name="connsiteY1357"/>
              <a:gd fmla="*/ 6903726 w 8387961" name="connsiteX1358"/>
              <a:gd fmla="*/ 2481070 h 3980066" name="connsiteY1358"/>
              <a:gd fmla="*/ 6895448 w 8387961" name="connsiteX1359"/>
              <a:gd fmla="*/ 2484426 h 3980066" name="connsiteY1359"/>
              <a:gd fmla="*/ 6892137 w 8387961" name="connsiteX1360"/>
              <a:gd fmla="*/ 2467649 h 3980066" name="connsiteY1360"/>
              <a:gd fmla="*/ 6880548 w 8387961" name="connsiteX1361"/>
              <a:gd fmla="*/ 2450873 h 3980066" name="connsiteY1361"/>
              <a:gd fmla="*/ 6878892 w 8387961" name="connsiteX1362"/>
              <a:gd fmla="*/ 2439129 h 3980066" name="connsiteY1362"/>
              <a:gd fmla="*/ 6875581 w 8387961" name="connsiteX1363"/>
              <a:gd fmla="*/ 2420675 h 3980066" name="connsiteY1363"/>
              <a:gd fmla="*/ 6860681 w 8387961" name="connsiteX1364"/>
              <a:gd fmla="*/ 2432419 h 3980066" name="connsiteY1364"/>
              <a:gd fmla="*/ 6860681 w 8387961" name="connsiteX1365"/>
              <a:gd fmla="*/ 2469327 h 3980066" name="connsiteY1365"/>
              <a:gd fmla="*/ 6862336 w 8387961" name="connsiteX1366"/>
              <a:gd fmla="*/ 2504558 h 3980066" name="connsiteY1366"/>
              <a:gd fmla="*/ 6839158 w 8387961" name="connsiteX1367"/>
              <a:gd fmla="*/ 2511268 h 3980066" name="connsiteY1367"/>
              <a:gd fmla="*/ 6835846 w 8387961" name="connsiteX1368"/>
              <a:gd fmla="*/ 2492814 h 3980066" name="connsiteY1368"/>
              <a:gd fmla="*/ 6839158 w 8387961" name="connsiteX1369"/>
              <a:gd fmla="*/ 2471004 h 3980066" name="connsiteY1369"/>
              <a:gd fmla="*/ 6839158 w 8387961" name="connsiteX1370"/>
              <a:gd fmla="*/ 2449195 h 3980066" name="connsiteY1370"/>
              <a:gd fmla="*/ 6825913 w 8387961" name="connsiteX1371"/>
              <a:gd fmla="*/ 2447517 h 3980066" name="connsiteY1371"/>
              <a:gd fmla="*/ 6824257 w 8387961" name="connsiteX1372"/>
              <a:gd fmla="*/ 2420675 h 3980066" name="connsiteY1372"/>
              <a:gd fmla="*/ 6835846 w 8387961" name="connsiteX1373"/>
              <a:gd fmla="*/ 2390477 h 3980066" name="connsiteY1373"/>
              <a:gd fmla="*/ 6845780 w 8387961" name="connsiteX1374"/>
              <a:gd fmla="*/ 2361957 h 3980066" name="connsiteY1374"/>
              <a:gd fmla="*/ 6850747 w 8387961" name="connsiteX1375"/>
              <a:gd fmla="*/ 2366990 h 3980066" name="connsiteY1375"/>
              <a:gd fmla="*/ 6849091 w 8387961" name="connsiteX1376"/>
              <a:gd fmla="*/ 2340148 h 3980066" name="connsiteY1376"/>
              <a:gd fmla="*/ 6860681 w 8387961" name="connsiteX1377"/>
              <a:gd fmla="*/ 2316661 h 3980066" name="connsiteY1377"/>
              <a:gd fmla="*/ 6865647 w 8387961" name="connsiteX1378"/>
              <a:gd fmla="*/ 2316661 h 3980066" name="connsiteY1378"/>
              <a:gd fmla="*/ 6875581 w 8387961" name="connsiteX1379"/>
              <a:gd fmla="*/ 2303239 h 3980066" name="connsiteY1379"/>
              <a:gd fmla="*/ 6892137 w 8387961" name="connsiteX1380"/>
              <a:gd fmla="*/ 2303239 h 3980066" name="connsiteY1380"/>
              <a:gd fmla="*/ 6925249 w 8387961" name="connsiteX1381"/>
              <a:gd fmla="*/ 2309950 h 3980066" name="connsiteY1381"/>
              <a:gd fmla="*/ 6960017 w 8387961" name="connsiteX1382"/>
              <a:gd fmla="*/ 2316661 h 3980066" name="connsiteY1382"/>
              <a:gd fmla="*/ 3862559 w 8387961" name="connsiteX1383"/>
              <a:gd fmla="*/ 2289818 h 3980066" name="connsiteY1383"/>
              <a:gd fmla="*/ 3865572 w 8387961" name="connsiteX1384"/>
              <a:gd fmla="*/ 2289818 h 3980066" name="connsiteY1384"/>
              <a:gd fmla="*/ 3864567 w 8387961" name="connsiteX1385"/>
              <a:gd fmla="*/ 2292831 h 3980066" name="connsiteY1385"/>
              <a:gd fmla="*/ 1815805 w 8387961" name="connsiteX1386"/>
              <a:gd fmla="*/ 2288540 h 3980066" name="connsiteY1386"/>
              <a:gd fmla="*/ 1820861 w 8387961" name="connsiteX1387"/>
              <a:gd fmla="*/ 2308619 h 3980066" name="connsiteY1387"/>
              <a:gd fmla="*/ 1834368 w 8387961" name="connsiteX1388"/>
              <a:gd fmla="*/ 2313639 h 3980066" name="connsiteY1388"/>
              <a:gd fmla="*/ 1829516 w 8387961" name="connsiteX1389"/>
              <a:gd fmla="*/ 2321650 h 3980066" name="connsiteY1389"/>
              <a:gd fmla="*/ 1829735 w 8387961" name="connsiteX1390"/>
              <a:gd fmla="*/ 2321650 h 3980066" name="connsiteY1390"/>
              <a:gd fmla="*/ 1834752 w 8387961" name="connsiteX1391"/>
              <a:gd fmla="*/ 2313289 h 3980066" name="connsiteY1391"/>
              <a:gd fmla="*/ 1821381 w 8387961" name="connsiteX1392"/>
              <a:gd fmla="*/ 2308273 h 3980066" name="connsiteY1392"/>
              <a:gd fmla="*/ 1816442 w 8387961" name="connsiteX1393"/>
              <a:gd fmla="*/ 2288540 h 3980066" name="connsiteY1393"/>
              <a:gd fmla="*/ 5620596 w 8387961" name="connsiteX1394"/>
              <a:gd fmla="*/ 2286806 h 3980066" name="connsiteY1394"/>
              <a:gd fmla="*/ 5623609 w 8387961" name="connsiteX1395"/>
              <a:gd fmla="*/ 2288312 h 3980066" name="connsiteY1395"/>
              <a:gd fmla="*/ 5620596 w 8387961" name="connsiteX1396"/>
              <a:gd fmla="*/ 2289819 h 3980066" name="connsiteY1396"/>
              <a:gd fmla="*/ 1859682 w 8387961" name="connsiteX1397"/>
              <a:gd fmla="*/ 2283520 h 3980066" name="connsiteY1397"/>
              <a:gd fmla="*/ 1861259 w 8387961" name="connsiteX1398"/>
              <a:gd fmla="*/ 2288207 h 3980066" name="connsiteY1398"/>
              <a:gd fmla="*/ 1861511 w 8387961" name="connsiteX1399"/>
              <a:gd fmla="*/ 2288207 h 3980066" name="connsiteY1399"/>
              <a:gd fmla="*/ 1860075 w 8387961" name="connsiteX1400"/>
              <a:gd fmla="*/ 2283909 h 3980066" name="connsiteY1400"/>
              <a:gd fmla="*/ 8256899 w 8387961" name="connsiteX1401"/>
              <a:gd fmla="*/ 2282286 h 3980066" name="connsiteY1401"/>
              <a:gd fmla="*/ 8259159 w 8387961" name="connsiteX1402"/>
              <a:gd fmla="*/ 2282286 h 3980066" name="connsiteY1402"/>
              <a:gd fmla="*/ 8261418 w 8387961" name="connsiteX1403"/>
              <a:gd fmla="*/ 2285675 h 3980066" name="connsiteY1403"/>
              <a:gd fmla="*/ 5623609 w 8387961" name="connsiteX1404"/>
              <a:gd fmla="*/ 2282286 h 3980066" name="connsiteY1404"/>
              <a:gd fmla="*/ 5623609 w 8387961" name="connsiteX1405"/>
              <a:gd fmla="*/ 2286805 h 3980066" name="connsiteY1405"/>
              <a:gd fmla="*/ 5620596 w 8387961" name="connsiteX1406"/>
              <a:gd fmla="*/ 2286805 h 3980066" name="connsiteY1406"/>
              <a:gd fmla="*/ 7064831 w 8387961" name="connsiteX1407"/>
              <a:gd fmla="*/ 2276260 h 3980066" name="connsiteY1407"/>
              <a:gd fmla="*/ 7064831 w 8387961" name="connsiteX1408"/>
              <a:gd fmla="*/ 2287977 h 3980066" name="connsiteY1408"/>
              <a:gd fmla="*/ 7059919 w 8387961" name="connsiteX1409"/>
              <a:gd fmla="*/ 2308063 h 3980066" name="connsiteY1409"/>
              <a:gd fmla="*/ 7059919 w 8387961" name="connsiteX1410"/>
              <a:gd fmla="*/ 2316433 h 3980066" name="connsiteY1410"/>
              <a:gd fmla="*/ 7069744 w 8387961" name="connsiteX1411"/>
              <a:gd fmla="*/ 2301368 h 3980066" name="connsiteY1411"/>
              <a:gd fmla="*/ 7077931 w 8387961" name="connsiteX1412"/>
              <a:gd fmla="*/ 2292998 h 3980066" name="connsiteY1412"/>
              <a:gd fmla="*/ 7084481 w 8387961" name="connsiteX1413"/>
              <a:gd fmla="*/ 2299694 h 3980066" name="connsiteY1413"/>
              <a:gd fmla="*/ 7073019 w 8387961" name="connsiteX1414"/>
              <a:gd fmla="*/ 2313085 h 3980066" name="connsiteY1414"/>
              <a:gd fmla="*/ 7089393 w 8387961" name="connsiteX1415"/>
              <a:gd fmla="*/ 2333171 h 3980066" name="connsiteY1415"/>
              <a:gd fmla="*/ 7063194 w 8387961" name="connsiteX1416"/>
              <a:gd fmla="*/ 2329823 h 3980066" name="connsiteY1416"/>
              <a:gd fmla="*/ 7073019 w 8387961" name="connsiteX1417"/>
              <a:gd fmla="*/ 2366648 h 3980066" name="connsiteY1417"/>
              <a:gd fmla="*/ 7058282 w 8387961" name="connsiteX1418"/>
              <a:gd fmla="*/ 2339866 h 3980066" name="connsiteY1418"/>
              <a:gd fmla="*/ 7055007 w 8387961" name="connsiteX1419"/>
              <a:gd fmla="*/ 2318106 h 3980066" name="connsiteY1419"/>
              <a:gd fmla="*/ 7051732 w 8387961" name="connsiteX1420"/>
              <a:gd fmla="*/ 2298020 h 3980066" name="connsiteY1420"/>
              <a:gd fmla="*/ 5629635 w 8387961" name="connsiteX1421"/>
              <a:gd fmla="*/ 2276260 h 3980066" name="connsiteY1421"/>
              <a:gd fmla="*/ 5632648 w 8387961" name="connsiteX1422"/>
              <a:gd fmla="*/ 2276260 h 3980066" name="connsiteY1422"/>
              <a:gd fmla="*/ 5629635 w 8387961" name="connsiteX1423"/>
              <a:gd fmla="*/ 2279273 h 3980066" name="connsiteY1423"/>
              <a:gd fmla="*/ 5623609 w 8387961" name="connsiteX1424"/>
              <a:gd fmla="*/ 2270234 h 3980066" name="connsiteY1424"/>
              <a:gd fmla="*/ 5626622 w 8387961" name="connsiteX1425"/>
              <a:gd fmla="*/ 2270234 h 3980066" name="connsiteY1425"/>
              <a:gd fmla="*/ 5623609 w 8387961" name="connsiteX1426"/>
              <a:gd fmla="*/ 2273247 h 3980066" name="connsiteY1426"/>
              <a:gd fmla="*/ 3929747 w 8387961" name="connsiteX1427"/>
              <a:gd fmla="*/ 2270234 h 3980066" name="connsiteY1427"/>
              <a:gd fmla="*/ 3949633 w 8387961" name="connsiteX1428"/>
              <a:gd fmla="*/ 2271866 h 3980066" name="connsiteY1428"/>
              <a:gd fmla="*/ 3969518 w 8387961" name="connsiteX1429"/>
              <a:gd fmla="*/ 2276762 h 3980066" name="connsiteY1429"/>
              <a:gd fmla="*/ 3969518 w 8387961" name="connsiteX1430"/>
              <a:gd fmla="*/ 2309402 h 3980066" name="connsiteY1430"/>
              <a:gd fmla="*/ 3949633 w 8387961" name="connsiteX1431"/>
              <a:gd fmla="*/ 2309402 h 3980066" name="connsiteY1431"/>
              <a:gd fmla="*/ 3929747 w 8387961" name="connsiteX1432"/>
              <a:gd fmla="*/ 2309402 h 3980066" name="connsiteY1432"/>
              <a:gd fmla="*/ 3919805 w 8387961" name="connsiteX1433"/>
              <a:gd fmla="*/ 2306138 h 3980066" name="connsiteY1433"/>
              <a:gd fmla="*/ 3923119 w 8387961" name="connsiteX1434"/>
              <a:gd fmla="*/ 2296346 h 3980066" name="connsiteY1434"/>
              <a:gd fmla="*/ 1987279 w 8387961" name="connsiteX1435"/>
              <a:gd fmla="*/ 2266945 h 3980066" name="connsiteY1435"/>
              <a:gd fmla="*/ 1982262 w 8387961" name="connsiteX1436"/>
              <a:gd fmla="*/ 2275231 h 3980066" name="connsiteY1436"/>
              <a:gd fmla="*/ 1958697 w 8387961" name="connsiteX1437"/>
              <a:gd fmla="*/ 2296917 h 3980066" name="connsiteY1437"/>
              <a:gd fmla="*/ 1932003 w 8387961" name="connsiteX1438"/>
              <a:gd fmla="*/ 2316761 h 3980066" name="connsiteY1438"/>
              <a:gd fmla="*/ 1935084 w 8387961" name="connsiteX1439"/>
              <a:gd fmla="*/ 2318306 h 3980066" name="connsiteY1439"/>
              <a:gd fmla="*/ 1961845 w 8387961" name="connsiteX1440"/>
              <a:gd fmla="*/ 2298240 h 3980066" name="connsiteY1440"/>
              <a:gd fmla="*/ 1985251 w 8387961" name="connsiteX1441"/>
              <a:gd fmla="*/ 2276501 h 3980066" name="connsiteY1441"/>
              <a:gd fmla="*/ 1990268 w 8387961" name="connsiteX1442"/>
              <a:gd fmla="*/ 2268141 h 3980066" name="connsiteY1442"/>
              <a:gd fmla="*/ 2204915 w 8387961" name="connsiteX1443"/>
              <a:gd fmla="*/ 2263149 h 3980066" name="connsiteY1443"/>
              <a:gd fmla="*/ 2181059 w 8387961" name="connsiteX1444"/>
              <a:gd fmla="*/ 2269908 h 3980066" name="connsiteY1444"/>
              <a:gd fmla="*/ 2182667 w 8387961" name="connsiteX1445"/>
              <a:gd fmla="*/ 2285858 h 3980066" name="connsiteY1445"/>
              <a:gd fmla="*/ 2184246 w 8387961" name="connsiteX1446"/>
              <a:gd fmla="*/ 2286534 h 3980066" name="connsiteY1446"/>
              <a:gd fmla="*/ 2182574 w 8387961" name="connsiteX1447"/>
              <a:gd fmla="*/ 2269813 h 3980066" name="connsiteY1447"/>
              <a:gd fmla="*/ 2205326 w 8387961" name="connsiteX1448"/>
              <a:gd fmla="*/ 2263312 h 3980066" name="connsiteY1448"/>
              <a:gd fmla="*/ 5620596 w 8387961" name="connsiteX1449"/>
              <a:gd fmla="*/ 2262702 h 3980066" name="connsiteY1449"/>
              <a:gd fmla="*/ 5623609 w 8387961" name="connsiteX1450"/>
              <a:gd fmla="*/ 2262702 h 3980066" name="connsiteY1450"/>
              <a:gd fmla="*/ 5623609 w 8387961" name="connsiteX1451"/>
              <a:gd fmla="*/ 2265715 h 3980066" name="connsiteY1451"/>
              <a:gd fmla="*/ 5599506 w 8387961" name="connsiteX1452"/>
              <a:gd fmla="*/ 2256676 h 3980066" name="connsiteY1452"/>
              <a:gd fmla="*/ 5602519 w 8387961" name="connsiteX1453"/>
              <a:gd fmla="*/ 2256676 h 3980066" name="connsiteY1453"/>
              <a:gd fmla="*/ 5602519 w 8387961" name="connsiteX1454"/>
              <a:gd fmla="*/ 2259689 h 3980066" name="connsiteY1454"/>
              <a:gd fmla="*/ 5620596 w 8387961" name="connsiteX1455"/>
              <a:gd fmla="*/ 2249144 h 3980066" name="connsiteY1455"/>
              <a:gd fmla="*/ 5623609 w 8387961" name="connsiteX1456"/>
              <a:gd fmla="*/ 2249144 h 3980066" name="connsiteY1456"/>
              <a:gd fmla="*/ 5623609 w 8387961" name="connsiteX1457"/>
              <a:gd fmla="*/ 2252157 h 3980066" name="connsiteY1457"/>
              <a:gd fmla="*/ 8252882 w 8387961" name="connsiteX1458"/>
              <a:gd fmla="*/ 2246131 h 3980066" name="connsiteY1458"/>
              <a:gd fmla="*/ 8253886 w 8387961" name="connsiteX1459"/>
              <a:gd fmla="*/ 2246131 h 3980066" name="connsiteY1459"/>
              <a:gd fmla="*/ 8252882 w 8387961" name="connsiteX1460"/>
              <a:gd fmla="*/ 2249144 h 3980066" name="connsiteY1460"/>
              <a:gd fmla="*/ 8250873 w 8387961" name="connsiteX1461"/>
              <a:gd fmla="*/ 2249144 h 3980066" name="connsiteY1461"/>
              <a:gd fmla="*/ 4123874 w 8387961" name="connsiteX1462"/>
              <a:gd fmla="*/ 2231240 h 3980066" name="connsiteY1462"/>
              <a:gd fmla="*/ 4110542 w 8387961" name="connsiteX1463"/>
              <a:gd fmla="*/ 2241322 h 3980066" name="connsiteY1463"/>
              <a:gd fmla="*/ 4110244 w 8387961" name="connsiteX1464"/>
              <a:gd fmla="*/ 2242273 h 3980066" name="connsiteY1464"/>
              <a:gd fmla="*/ 4123370 w 8387961" name="connsiteX1465"/>
              <a:gd fmla="*/ 2232573 h 3980066" name="connsiteY1465"/>
              <a:gd fmla="*/ 4143610 w 8387961" name="connsiteX1466"/>
              <a:gd fmla="*/ 2234235 h 3980066" name="connsiteY1466"/>
              <a:gd fmla="*/ 4162949 w 8387961" name="connsiteX1467"/>
              <a:gd fmla="*/ 2237411 h 3980066" name="connsiteY1467"/>
              <a:gd fmla="*/ 4162949 w 8387961" name="connsiteX1468"/>
              <a:gd fmla="*/ 2236125 h 3980066" name="connsiteY1468"/>
              <a:gd fmla="*/ 4143873 w 8387961" name="connsiteX1469"/>
              <a:gd fmla="*/ 2232920 h 3980066" name="connsiteY1469"/>
              <a:gd fmla="*/ 3901726 w 8387961" name="connsiteX1470"/>
              <a:gd fmla="*/ 2226547 h 3980066" name="connsiteY1470"/>
              <a:gd fmla="*/ 3906246 w 8387961" name="connsiteX1471"/>
              <a:gd fmla="*/ 2228618 h 3980066" name="connsiteY1471"/>
              <a:gd fmla="*/ 3892688 w 8387961" name="connsiteX1472"/>
              <a:gd fmla="*/ 2243118 h 3980066" name="connsiteY1472"/>
              <a:gd fmla="*/ 2131924 w 8387961" name="connsiteX1473"/>
              <a:gd fmla="*/ 2222998 h 3980066" name="connsiteY1473"/>
              <a:gd fmla="*/ 2131919 w 8387961" name="connsiteX1474"/>
              <a:gd fmla="*/ 2223071 h 3980066" name="connsiteY1474"/>
              <a:gd fmla="*/ 2143303 w 8387961" name="connsiteX1475"/>
              <a:gd fmla="*/ 2239874 h 3980066" name="connsiteY1475"/>
              <a:gd fmla="*/ 2157927 w 8387961" name="connsiteX1476"/>
              <a:gd fmla="*/ 2260037 h 3980066" name="connsiteY1476"/>
              <a:gd fmla="*/ 2169303 w 8387961" name="connsiteX1477"/>
              <a:gd fmla="*/ 2281881 h 3980066" name="connsiteY1477"/>
              <a:gd fmla="*/ 2141671 w 8387961" name="connsiteX1478"/>
              <a:gd fmla="*/ 2286922 h 3980066" name="connsiteY1478"/>
              <a:gd fmla="*/ 2116539 w 8387961" name="connsiteX1479"/>
              <a:gd fmla="*/ 2299912 h 3980066" name="connsiteY1479"/>
              <a:gd fmla="*/ 2117365 w 8387961" name="connsiteX1480"/>
              <a:gd fmla="*/ 2299912 h 3980066" name="connsiteY1480"/>
              <a:gd fmla="*/ 2144112 w 8387961" name="connsiteX1481"/>
              <a:gd fmla="*/ 2286534 h 3980066" name="connsiteY1481"/>
              <a:gd fmla="*/ 2170972 w 8387961" name="connsiteX1482"/>
              <a:gd fmla="*/ 2281795 h 3980066" name="connsiteY1482"/>
              <a:gd fmla="*/ 2170842 w 8387961" name="connsiteX1483"/>
              <a:gd fmla="*/ 2281736 h 3980066" name="connsiteY1483"/>
              <a:gd fmla="*/ 2158905 w 8387961" name="connsiteX1484"/>
              <a:gd fmla="*/ 2259770 h 3980066" name="connsiteY1484"/>
              <a:gd fmla="*/ 2143573 w 8387961" name="connsiteX1485"/>
              <a:gd fmla="*/ 2239494 h 3980066" name="connsiteY1485"/>
              <a:gd fmla="*/ 1951970 w 8387961" name="connsiteX1486"/>
              <a:gd fmla="*/ 2210174 h 3980066" name="connsiteY1486"/>
              <a:gd fmla="*/ 1962062 w 8387961" name="connsiteX1487"/>
              <a:gd fmla="*/ 2226855 h 3980066" name="connsiteY1487"/>
              <a:gd fmla="*/ 1970479 w 8387961" name="connsiteX1488"/>
              <a:gd fmla="*/ 2260218 h 3980066" name="connsiteY1488"/>
              <a:gd fmla="*/ 1973541 w 8387961" name="connsiteX1489"/>
              <a:gd fmla="*/ 2261432 h 3980066" name="connsiteY1489"/>
              <a:gd fmla="*/ 1965191 w 8387961" name="connsiteX1490"/>
              <a:gd fmla="*/ 2228008 h 3980066" name="connsiteY1490"/>
              <a:gd fmla="*/ 1955207 w 8387961" name="connsiteX1491"/>
              <a:gd fmla="*/ 2211380 h 3980066" name="connsiteY1491"/>
              <a:gd fmla="*/ 6717298 w 8387961" name="connsiteX1492"/>
              <a:gd fmla="*/ 2191899 h 3980066" name="connsiteY1492"/>
              <a:gd fmla="*/ 6717298 w 8387961" name="connsiteX1493"/>
              <a:gd fmla="*/ 2193405 h 3980066" name="connsiteY1493"/>
              <a:gd fmla="*/ 6712779 w 8387961" name="connsiteX1494"/>
              <a:gd fmla="*/ 2206963 h 3980066" name="connsiteY1494"/>
              <a:gd fmla="*/ 6708259 w 8387961" name="connsiteX1495"/>
              <a:gd fmla="*/ 2216002 h 3980066" name="connsiteY1495"/>
              <a:gd fmla="*/ 6694701 w 8387961" name="connsiteX1496"/>
              <a:gd fmla="*/ 2200937 h 3980066" name="connsiteY1496"/>
              <a:gd fmla="*/ 4183871 w 8387961" name="connsiteX1497"/>
              <a:gd fmla="*/ 2185872 h 3980066" name="connsiteY1497"/>
              <a:gd fmla="*/ 4163872 w 8387961" name="connsiteX1498"/>
              <a:gd fmla="*/ 2212757 h 3980066" name="connsiteY1498"/>
              <a:gd fmla="*/ 4163872 w 8387961" name="connsiteX1499"/>
              <a:gd fmla="*/ 2213394 h 3980066" name="connsiteY1499"/>
              <a:gd fmla="*/ 4182870 w 8387961" name="connsiteX1500"/>
              <a:gd fmla="*/ 2187877 h 3980066" name="connsiteY1500"/>
              <a:gd fmla="*/ 4211091 w 8387961" name="connsiteX1501"/>
              <a:gd fmla="*/ 2202928 h 3980066" name="connsiteY1501"/>
              <a:gd fmla="*/ 4237652 w 8387961" name="connsiteX1502"/>
              <a:gd fmla="*/ 2211290 h 3980066" name="connsiteY1502"/>
              <a:gd fmla="*/ 4260893 w 8387961" name="connsiteX1503"/>
              <a:gd fmla="*/ 2217979 h 3980066" name="connsiteY1503"/>
              <a:gd fmla="*/ 4262089 w 8387961" name="connsiteX1504"/>
              <a:gd fmla="*/ 2216086 h 3980066" name="connsiteY1504"/>
              <a:gd fmla="*/ 4238867 w 8387961" name="connsiteX1505"/>
              <a:gd fmla="*/ 2209396 h 3980066" name="connsiteY1505"/>
              <a:gd fmla="*/ 4212202 w 8387961" name="connsiteX1506"/>
              <a:gd fmla="*/ 2200995 h 3980066" name="connsiteY1506"/>
              <a:gd fmla="*/ 4342195 w 8387961" name="connsiteX1507"/>
              <a:gd fmla="*/ 2180831 h 3980066" name="connsiteY1507"/>
              <a:gd fmla="*/ 4332195 w 8387961" name="connsiteX1508"/>
              <a:gd fmla="*/ 2189233 h 3980066" name="connsiteY1508"/>
              <a:gd fmla="*/ 4312196 w 8387961" name="connsiteX1509"/>
              <a:gd fmla="*/ 2189233 h 3980066" name="connsiteY1509"/>
              <a:gd fmla="*/ 4285531 w 8387961" name="connsiteX1510"/>
              <a:gd fmla="*/ 2199314 h 3980066" name="connsiteY1510"/>
              <a:gd fmla="*/ 4273865 w 8387961" name="connsiteX1511"/>
              <a:gd fmla="*/ 2197634 h 3980066" name="connsiteY1511"/>
              <a:gd fmla="*/ 4272625 w 8387961" name="connsiteX1512"/>
              <a:gd fmla="*/ 2199599 h 3980066" name="connsiteY1512"/>
              <a:gd fmla="*/ 4284135 w 8387961" name="connsiteX1513"/>
              <a:gd fmla="*/ 2201256 h 3980066" name="connsiteY1513"/>
              <a:gd fmla="*/ 4310696 w 8387961" name="connsiteX1514"/>
              <a:gd fmla="*/ 2191222 h 3980066" name="connsiteY1514"/>
              <a:gd fmla="*/ 4330617 w 8387961" name="connsiteX1515"/>
              <a:gd fmla="*/ 2191222 h 3980066" name="connsiteY1515"/>
              <a:gd fmla="*/ 4340577 w 8387961" name="connsiteX1516"/>
              <a:gd fmla="*/ 2182860 h 3980066" name="connsiteY1516"/>
              <a:gd fmla="*/ 4360498 w 8387961" name="connsiteX1517"/>
              <a:gd fmla="*/ 2184532 h 3980066" name="connsiteY1517"/>
              <a:gd fmla="*/ 4382079 w 8387961" name="connsiteX1518"/>
              <a:gd fmla="*/ 2187877 h 3980066" name="connsiteY1518"/>
              <a:gd fmla="*/ 4397020 w 8387961" name="connsiteX1519"/>
              <a:gd fmla="*/ 2191222 h 3980066" name="connsiteY1519"/>
              <a:gd fmla="*/ 4402000 w 8387961" name="connsiteX1520"/>
              <a:gd fmla="*/ 2197911 h 3980066" name="connsiteY1520"/>
              <a:gd fmla="*/ 4421921 w 8387961" name="connsiteX1521"/>
              <a:gd fmla="*/ 2211290 h 3980066" name="connsiteY1521"/>
              <a:gd fmla="*/ 4438522 w 8387961" name="connsiteX1522"/>
              <a:gd fmla="*/ 2209617 h 3980066" name="connsiteY1522"/>
              <a:gd fmla="*/ 4448482 w 8387961" name="connsiteX1523"/>
              <a:gd fmla="*/ 2201256 h 3980066" name="connsiteY1523"/>
              <a:gd fmla="*/ 4466743 w 8387961" name="connsiteX1524"/>
              <a:gd fmla="*/ 2219652 h 3980066" name="connsiteY1524"/>
              <a:gd fmla="*/ 4486664 w 8387961" name="connsiteX1525"/>
              <a:gd fmla="*/ 2238047 h 3980066" name="connsiteY1525"/>
              <a:gd fmla="*/ 4483344 w 8387961" name="connsiteX1526"/>
              <a:gd fmla="*/ 2263133 h 3980066" name="connsiteY1526"/>
              <a:gd fmla="*/ 4498285 w 8387961" name="connsiteX1527"/>
              <a:gd fmla="*/ 2278184 h 3980066" name="connsiteY1527"/>
              <a:gd fmla="*/ 4480024 w 8387961" name="connsiteX1528"/>
              <a:gd fmla="*/ 2294907 h 3980066" name="connsiteY1528"/>
              <a:gd fmla="*/ 4463423 w 8387961" name="connsiteX1529"/>
              <a:gd fmla="*/ 2314976 h 3980066" name="connsiteY1529"/>
              <a:gd fmla="*/ 4458443 w 8387961" name="connsiteX1530"/>
              <a:gd fmla="*/ 2350095 h 3980066" name="connsiteY1530"/>
              <a:gd fmla="*/ 4451803 w 8387961" name="connsiteX1531"/>
              <a:gd fmla="*/ 2383542 h 3980066" name="connsiteY1531"/>
              <a:gd fmla="*/ 4441842 w 8387961" name="connsiteX1532"/>
              <a:gd fmla="*/ 2403610 h 3980066" name="connsiteY1532"/>
              <a:gd fmla="*/ 4433542 w 8387961" name="connsiteX1533"/>
              <a:gd fmla="*/ 2422006 h 3980066" name="connsiteY1533"/>
              <a:gd fmla="*/ 4436862 w 8387961" name="connsiteX1534"/>
              <a:gd fmla="*/ 2422006 h 3980066" name="connsiteY1534"/>
              <a:gd fmla="*/ 4436862 w 8387961" name="connsiteX1535"/>
              <a:gd fmla="*/ 2423678 h 3980066" name="connsiteY1535"/>
              <a:gd fmla="*/ 4438522 w 8387961" name="connsiteX1536"/>
              <a:gd fmla="*/ 2425351 h 3980066" name="connsiteY1536"/>
              <a:gd fmla="*/ 4441842 w 8387961" name="connsiteX1537"/>
              <a:gd fmla="*/ 2450436 h 3980066" name="connsiteY1537"/>
              <a:gd fmla="*/ 4448482 w 8387961" name="connsiteX1538"/>
              <a:gd fmla="*/ 2475521 h 3980066" name="connsiteY1538"/>
              <a:gd fmla="*/ 4448482 w 8387961" name="connsiteX1539"/>
              <a:gd fmla="*/ 2498934 h 3980066" name="connsiteY1539"/>
              <a:gd fmla="*/ 4450142 w 8387961" name="connsiteX1540"/>
              <a:gd fmla="*/ 2520674 h 3980066" name="connsiteY1540"/>
              <a:gd fmla="*/ 4458443 w 8387961" name="connsiteX1541"/>
              <a:gd fmla="*/ 2544087 h 3980066" name="connsiteY1541"/>
              <a:gd fmla="*/ 4470063 w 8387961" name="connsiteX1542"/>
              <a:gd fmla="*/ 2565828 h 3980066" name="connsiteY1542"/>
              <a:gd fmla="*/ 4480762 w 8387961" name="connsiteX1543"/>
              <a:gd fmla="*/ 2584305 h 3980066" name="connsiteY1543"/>
              <a:gd fmla="*/ 4481886 w 8387961" name="connsiteX1544"/>
              <a:gd fmla="*/ 2584002 h 3980066" name="connsiteY1544"/>
              <a:gd fmla="*/ 4470446 w 8387961" name="connsiteX1545"/>
              <a:gd fmla="*/ 2564434 h 3980066" name="connsiteY1545"/>
              <a:gd fmla="*/ 4458668 w 8387961" name="connsiteX1546"/>
              <a:gd fmla="*/ 2542606 h 3980066" name="connsiteY1546"/>
              <a:gd fmla="*/ 4450254 w 8387961" name="connsiteX1547"/>
              <a:gd fmla="*/ 2519099 h 3980066" name="connsiteY1547"/>
              <a:gd fmla="*/ 4448572 w 8387961" name="connsiteX1548"/>
              <a:gd fmla="*/ 2497271 h 3980066" name="connsiteY1548"/>
              <a:gd fmla="*/ 4448572 w 8387961" name="connsiteX1549"/>
              <a:gd fmla="*/ 2473764 h 3980066" name="connsiteY1549"/>
              <a:gd fmla="*/ 4453620 w 8387961" name="connsiteX1550"/>
              <a:gd fmla="*/ 2473764 h 3980066" name="connsiteY1550"/>
              <a:gd fmla="*/ 4453738 w 8387961" name="connsiteX1551"/>
              <a:gd fmla="*/ 2473606 h 3980066" name="connsiteY1551"/>
              <a:gd fmla="*/ 4449701 w 8387961" name="connsiteX1552"/>
              <a:gd fmla="*/ 2473606 h 3980066" name="connsiteY1552"/>
              <a:gd fmla="*/ 4443029 w 8387961" name="connsiteX1553"/>
              <a:gd fmla="*/ 2448631 h 3980066" name="connsiteY1553"/>
              <a:gd fmla="*/ 4439694 w 8387961" name="connsiteX1554"/>
              <a:gd fmla="*/ 2423655 h 3980066" name="connsiteY1554"/>
              <a:gd fmla="*/ 4438026 w 8387961" name="connsiteX1555"/>
              <a:gd fmla="*/ 2421990 h 3980066" name="connsiteY1555"/>
              <a:gd fmla="*/ 4439137 w 8387961" name="connsiteX1556"/>
              <a:gd fmla="*/ 2420881 h 3980066" name="connsiteY1556"/>
              <a:gd fmla="*/ 4438402 w 8387961" name="connsiteX1557"/>
              <a:gd fmla="*/ 2420881 h 3980066" name="connsiteY1557"/>
              <a:gd fmla="*/ 4435013 w 8387961" name="connsiteX1558"/>
              <a:gd fmla="*/ 2420881 h 3980066" name="connsiteY1558"/>
              <a:gd fmla="*/ 4443487 w 8387961" name="connsiteX1559"/>
              <a:gd fmla="*/ 2402596 h 3980066" name="connsiteY1559"/>
              <a:gd fmla="*/ 4453655 w 8387961" name="connsiteX1560"/>
              <a:gd fmla="*/ 2382648 h 3980066" name="connsiteY1560"/>
              <a:gd fmla="*/ 4454709 w 8387961" name="connsiteX1561"/>
              <a:gd fmla="*/ 2382648 h 3980066" name="connsiteY1561"/>
              <a:gd fmla="*/ 4461246 w 8387961" name="connsiteX1562"/>
              <a:gd fmla="*/ 2349510 h 3980066" name="connsiteY1562"/>
              <a:gd fmla="*/ 4466233 w 8387961" name="connsiteX1563"/>
              <a:gd fmla="*/ 2314116 h 3980066" name="connsiteY1563"/>
              <a:gd fmla="*/ 4482856 w 8387961" name="connsiteX1564"/>
              <a:gd fmla="*/ 2293890 h 3980066" name="connsiteY1564"/>
              <a:gd fmla="*/ 4501141 w 8387961" name="connsiteX1565"/>
              <a:gd fmla="*/ 2277036 h 3980066" name="connsiteY1565"/>
              <a:gd fmla="*/ 4486180 w 8387961" name="connsiteX1566"/>
              <a:gd fmla="*/ 2261867 h 3980066" name="connsiteY1566"/>
              <a:gd fmla="*/ 4489505 w 8387961" name="connsiteX1567"/>
              <a:gd fmla="*/ 2236585 h 3980066" name="connsiteY1567"/>
              <a:gd fmla="*/ 4491167 w 8387961" name="connsiteX1568"/>
              <a:gd fmla="*/ 2229843 h 3980066" name="connsiteY1568"/>
              <a:gd fmla="*/ 4511115 w 8387961" name="connsiteX1569"/>
              <a:gd fmla="*/ 2228158 h 3980066" name="connsiteY1569"/>
              <a:gd fmla="*/ 4516102 w 8387961" name="connsiteX1570"/>
              <a:gd fmla="*/ 2231529 h 3980066" name="connsiteY1570"/>
              <a:gd fmla="*/ 4529400 w 8387961" name="connsiteX1571"/>
              <a:gd fmla="*/ 2228158 h 3980066" name="connsiteY1571"/>
              <a:gd fmla="*/ 4559322 w 8387961" name="connsiteX1572"/>
              <a:gd fmla="*/ 2228158 h 3980066" name="connsiteY1572"/>
              <a:gd fmla="*/ 4565297 w 8387961" name="connsiteX1573"/>
              <a:gd fmla="*/ 2220368 h 3980066" name="connsiteY1573"/>
              <a:gd fmla="*/ 4559967 w 8387961" name="connsiteX1574"/>
              <a:gd fmla="*/ 2227200 h 3980066" name="connsiteY1574"/>
              <a:gd fmla="*/ 4529686 w 8387961" name="connsiteX1575"/>
              <a:gd fmla="*/ 2227200 h 3980066" name="connsiteY1575"/>
              <a:gd fmla="*/ 4516227 w 8387961" name="connsiteX1576"/>
              <a:gd fmla="*/ 2230554 h 3980066" name="connsiteY1576"/>
              <a:gd fmla="*/ 4511180 w 8387961" name="connsiteX1577"/>
              <a:gd fmla="*/ 2227200 h 3980066" name="connsiteY1577"/>
              <a:gd fmla="*/ 4490993 w 8387961" name="connsiteX1578"/>
              <a:gd fmla="*/ 2228877 h 3980066" name="connsiteY1578"/>
              <a:gd fmla="*/ 4489310 w 8387961" name="connsiteX1579"/>
              <a:gd fmla="*/ 2235586 h 3980066" name="connsiteY1579"/>
              <a:gd fmla="*/ 4469122 w 8387961" name="connsiteX1580"/>
              <a:gd fmla="*/ 2217137 h 3980066" name="connsiteY1580"/>
              <a:gd fmla="*/ 4450617 w 8387961" name="connsiteX1581"/>
              <a:gd fmla="*/ 2198688 h 3980066" name="connsiteY1581"/>
              <a:gd fmla="*/ 4440523 w 8387961" name="connsiteX1582"/>
              <a:gd fmla="*/ 2207074 h 3980066" name="connsiteY1582"/>
              <a:gd fmla="*/ 4423700 w 8387961" name="connsiteX1583"/>
              <a:gd fmla="*/ 2208751 h 3980066" name="connsiteY1583"/>
              <a:gd fmla="*/ 4403512 w 8387961" name="connsiteX1584"/>
              <a:gd fmla="*/ 2195334 h 3980066" name="connsiteY1584"/>
              <a:gd fmla="*/ 4398733 w 8387961" name="connsiteX1585"/>
              <a:gd fmla="*/ 2188981 h 3980066" name="connsiteY1585"/>
              <a:gd fmla="*/ 4398858 w 8387961" name="connsiteX1586"/>
              <a:gd fmla="*/ 2189233 h 3980066" name="connsiteY1586"/>
              <a:gd fmla="*/ 4383859 w 8387961" name="connsiteX1587"/>
              <a:gd fmla="*/ 2185872 h 3980066" name="connsiteY1587"/>
              <a:gd fmla="*/ 4362193 w 8387961" name="connsiteX1588"/>
              <a:gd fmla="*/ 2182512 h 3980066" name="connsiteY1588"/>
              <a:gd fmla="*/ 6191544 w 8387961" name="connsiteX1589"/>
              <a:gd fmla="*/ 2172315 h 3980066" name="connsiteY1589"/>
              <a:gd fmla="*/ 6210126 w 8387961" name="connsiteX1590"/>
              <a:gd fmla="*/ 2175667 h 3980066" name="connsiteY1590"/>
              <a:gd fmla="*/ 6230398 w 8387961" name="connsiteX1591"/>
              <a:gd fmla="*/ 2179020 h 3980066" name="connsiteY1591"/>
              <a:gd fmla="*/ 6250670 w 8387961" name="connsiteX1592"/>
              <a:gd fmla="*/ 2182373 h 3980066" name="connsiteY1592"/>
              <a:gd fmla="*/ 6276010 w 8387961" name="connsiteX1593"/>
              <a:gd fmla="*/ 2210870 h 3980066" name="connsiteY1593"/>
              <a:gd fmla="*/ 6277699 w 8387961" name="connsiteX1594"/>
              <a:gd fmla="*/ 2217575 h 3980066" name="connsiteY1594"/>
              <a:gd fmla="*/ 6301350 w 8387961" name="connsiteX1595"/>
              <a:gd fmla="*/ 2239367 h 3980066" name="connsiteY1595"/>
              <a:gd fmla="*/ 6326690 w 8387961" name="connsiteX1596"/>
              <a:gd fmla="*/ 2259483 h 3980066" name="connsiteY1596"/>
              <a:gd fmla="*/ 6346962 w 8387961" name="connsiteX1597"/>
              <a:gd fmla="*/ 2281275 h 3980066" name="connsiteY1597"/>
              <a:gd fmla="*/ 6343583 w 8387961" name="connsiteX1598"/>
              <a:gd fmla="*/ 2271217 h 3980066" name="connsiteY1598"/>
              <a:gd fmla="*/ 6368923 w 8387961" name="connsiteX1599"/>
              <a:gd fmla="*/ 2289656 h 3980066" name="connsiteY1599"/>
              <a:gd fmla="*/ 6382437 w 8387961" name="connsiteX1600"/>
              <a:gd fmla="*/ 2308096 h 3980066" name="connsiteY1600"/>
              <a:gd fmla="*/ 6407777 w 8387961" name="connsiteX1601"/>
              <a:gd fmla="*/ 2323182 h 3980066" name="connsiteY1601"/>
              <a:gd fmla="*/ 6411156 w 8387961" name="connsiteX1602"/>
              <a:gd fmla="*/ 2326535 h 3980066" name="connsiteY1602"/>
              <a:gd fmla="*/ 6428050 w 8387961" name="connsiteX1603"/>
              <a:gd fmla="*/ 2339946 h 3980066" name="connsiteY1603"/>
              <a:gd fmla="*/ 6414534 w 8387961" name="connsiteX1604"/>
              <a:gd fmla="*/ 2346651 h 3980066" name="connsiteY1604"/>
              <a:gd fmla="*/ 6417913 w 8387961" name="connsiteX1605"/>
              <a:gd fmla="*/ 2351680 h 3980066" name="connsiteY1605"/>
              <a:gd fmla="*/ 6414534 w 8387961" name="connsiteX1606"/>
              <a:gd fmla="*/ 2356709 h 3980066" name="connsiteY1606"/>
              <a:gd fmla="*/ 6419602 w 8387961" name="connsiteX1607"/>
              <a:gd fmla="*/ 2366766 h 3980066" name="connsiteY1607"/>
              <a:gd fmla="*/ 6439875 w 8387961" name="connsiteX1608"/>
              <a:gd fmla="*/ 2370119 h 3980066" name="connsiteY1608"/>
              <a:gd fmla="*/ 6444943 w 8387961" name="connsiteX1609"/>
              <a:gd fmla="*/ 2391911 h 3980066" name="connsiteY1609"/>
              <a:gd fmla="*/ 6450011 w 8387961" name="connsiteX1610"/>
              <a:gd fmla="*/ 2400292 h 3980066" name="connsiteY1610"/>
              <a:gd fmla="*/ 6450011 w 8387961" name="connsiteX1611"/>
              <a:gd fmla="*/ 2412027 h 3980066" name="connsiteY1611"/>
              <a:gd fmla="*/ 6471972 w 8387961" name="connsiteX1612"/>
              <a:gd fmla="*/ 2412027 h 3980066" name="connsiteY1612"/>
              <a:gd fmla="*/ 6483797 w 8387961" name="connsiteX1613"/>
              <a:gd fmla="*/ 2437171 h 3980066" name="connsiteY1613"/>
              <a:gd fmla="*/ 6482108 w 8387961" name="connsiteX1614"/>
              <a:gd fmla="*/ 2440524 h 3980066" name="connsiteY1614"/>
              <a:gd fmla="*/ 6478729 w 8387961" name="connsiteX1615"/>
              <a:gd fmla="*/ 2477402 h 3980066" name="connsiteY1615"/>
              <a:gd fmla="*/ 6473661 w 8387961" name="connsiteX1616"/>
              <a:gd fmla="*/ 2514281 h 3980066" name="connsiteY1616"/>
              <a:gd fmla="*/ 6461836 w 8387961" name="connsiteX1617"/>
              <a:gd fmla="*/ 2504223 h 3980066" name="connsiteY1617"/>
              <a:gd fmla="*/ 6460147 w 8387961" name="connsiteX1618"/>
              <a:gd fmla="*/ 2510929 h 3980066" name="connsiteY1618"/>
              <a:gd fmla="*/ 6444943 w 8387961" name="connsiteX1619"/>
              <a:gd fmla="*/ 2507576 h 3980066" name="connsiteY1619"/>
              <a:gd fmla="*/ 6444943 w 8387961" name="connsiteX1620"/>
              <a:gd fmla="*/ 2514281 h 3980066" name="connsiteY1620"/>
              <a:gd fmla="*/ 6419602 w 8387961" name="connsiteX1621"/>
              <a:gd fmla="*/ 2489137 h 3980066" name="connsiteY1621"/>
              <a:gd fmla="*/ 6404399 w 8387961" name="connsiteX1622"/>
              <a:gd fmla="*/ 2474050 h 3980066" name="connsiteY1622"/>
              <a:gd fmla="*/ 6390884 w 8387961" name="connsiteX1623"/>
              <a:gd fmla="*/ 2460639 h 3980066" name="connsiteY1623"/>
              <a:gd fmla="*/ 6377369 w 8387961" name="connsiteX1624"/>
              <a:gd fmla="*/ 2447229 h 3980066" name="connsiteY1624"/>
              <a:gd fmla="*/ 6362165 w 8387961" name="connsiteX1625"/>
              <a:gd fmla="*/ 2430466 h 3980066" name="connsiteY1625"/>
              <a:gd fmla="*/ 6350340 w 8387961" name="connsiteX1626"/>
              <a:gd fmla="*/ 2406998 h 3980066" name="connsiteY1626"/>
              <a:gd fmla="*/ 6338515 w 8387961" name="connsiteX1627"/>
              <a:gd fmla="*/ 2381853 h 3980066" name="connsiteY1627"/>
              <a:gd fmla="*/ 6333447 w 8387961" name="connsiteX1628"/>
              <a:gd fmla="*/ 2378501 h 3980066" name="connsiteY1628"/>
              <a:gd fmla="*/ 6319932 w 8387961" name="connsiteX1629"/>
              <a:gd fmla="*/ 2356709 h 3980066" name="connsiteY1629"/>
              <a:gd fmla="*/ 6306418 w 8387961" name="connsiteX1630"/>
              <a:gd fmla="*/ 2333240 h 3980066" name="connsiteY1630"/>
              <a:gd fmla="*/ 6297971 w 8387961" name="connsiteX1631"/>
              <a:gd fmla="*/ 2313125 h 3980066" name="connsiteY1631"/>
              <a:gd fmla="*/ 6289525 w 8387961" name="connsiteX1632"/>
              <a:gd fmla="*/ 2293009 h 3980066" name="connsiteY1632"/>
              <a:gd fmla="*/ 6267563 w 8387961" name="connsiteX1633"/>
              <a:gd fmla="*/ 2271217 h 3980066" name="connsiteY1633"/>
              <a:gd fmla="*/ 6250670 w 8387961" name="connsiteX1634"/>
              <a:gd fmla="*/ 2247749 h 3980066" name="connsiteY1634"/>
              <a:gd fmla="*/ 6230398 w 8387961" name="connsiteX1635"/>
              <a:gd fmla="*/ 2227633 h 3980066" name="connsiteY1635"/>
              <a:gd fmla="*/ 6210126 w 8387961" name="connsiteX1636"/>
              <a:gd fmla="*/ 2207517 h 3980066" name="connsiteY1636"/>
              <a:gd fmla="*/ 5613064 w 8387961" name="connsiteX1637"/>
              <a:gd fmla="*/ 2169302 h 3980066" name="connsiteY1637"/>
              <a:gd fmla="*/ 5616077 w 8387961" name="connsiteX1638"/>
              <a:gd fmla="*/ 2172315 h 3980066" name="connsiteY1638"/>
              <a:gd fmla="*/ 5613064 w 8387961" name="connsiteX1639"/>
              <a:gd fmla="*/ 2172315 h 3980066" name="connsiteY1639"/>
              <a:gd fmla="*/ 1879588 w 8387961" name="connsiteX1640"/>
              <a:gd fmla="*/ 2151789 h 3980066" name="connsiteY1640"/>
              <a:gd fmla="*/ 1857699 w 8387961" name="connsiteX1641"/>
              <a:gd fmla="*/ 2155126 h 3980066" name="connsiteY1641"/>
              <a:gd fmla="*/ 1834979 w 8387961" name="connsiteX1642"/>
              <a:gd fmla="*/ 2156627 h 3980066" name="connsiteY1642"/>
              <a:gd fmla="*/ 1836058 w 8387961" name="connsiteX1643"/>
              <a:gd fmla="*/ 2158024 h 3980066" name="connsiteY1643"/>
              <a:gd fmla="*/ 1861370 w 8387961" name="connsiteX1644"/>
              <a:gd fmla="*/ 2156350 h 3980066" name="connsiteY1644"/>
              <a:gd fmla="*/ 1879121 w 8387961" name="connsiteX1645"/>
              <a:gd fmla="*/ 2153644 h 3980066" name="connsiteY1645"/>
              <a:gd fmla="*/ 6759290 w 8387961" name="connsiteX1646"/>
              <a:gd fmla="*/ 2131640 h 3980066" name="connsiteY1646"/>
              <a:gd fmla="*/ 6760976 w 8387961" name="connsiteX1647"/>
              <a:gd fmla="*/ 2139932 h 3980066" name="connsiteY1647"/>
              <a:gd fmla="*/ 6767720 w 8387961" name="connsiteX1648"/>
              <a:gd fmla="*/ 2131640 h 3980066" name="connsiteY1648"/>
              <a:gd fmla="*/ 6782895 w 8387961" name="connsiteX1649"/>
              <a:gd fmla="*/ 2143249 h 3980066" name="connsiteY1649"/>
              <a:gd fmla="*/ 6782895 w 8387961" name="connsiteX1650"/>
              <a:gd fmla="*/ 2163151 h 3980066" name="connsiteY1650"/>
              <a:gd fmla="*/ 6794697 w 8387961" name="connsiteX1651"/>
              <a:gd fmla="*/ 2158176 h 3980066" name="connsiteY1651"/>
              <a:gd fmla="*/ 6794697 w 8387961" name="connsiteX1652"/>
              <a:gd fmla="*/ 2166468 h 3980066" name="connsiteY1652"/>
              <a:gd fmla="*/ 6799755 w 8387961" name="connsiteX1653"/>
              <a:gd fmla="*/ 2168127 h 3980066" name="connsiteY1653"/>
              <a:gd fmla="*/ 6831790 w 8387961" name="connsiteX1654"/>
              <a:gd fmla="*/ 2181394 h 3980066" name="connsiteY1654"/>
              <a:gd fmla="*/ 6803127 w 8387961" name="connsiteX1655"/>
              <a:gd fmla="*/ 2189687 h 3980066" name="connsiteY1655"/>
              <a:gd fmla="*/ 6811558 w 8387961" name="connsiteX1656"/>
              <a:gd fmla="*/ 2206272 h 3980066" name="connsiteY1656"/>
              <a:gd fmla="*/ 6793011 w 8387961" name="connsiteX1657"/>
              <a:gd fmla="*/ 2209589 h 3980066" name="connsiteY1657"/>
              <a:gd fmla="*/ 6787953 w 8387961" name="connsiteX1658"/>
              <a:gd fmla="*/ 2216223 h 3980066" name="connsiteY1658"/>
              <a:gd fmla="*/ 6764348 w 8387961" name="connsiteX1659"/>
              <a:gd fmla="*/ 2211247 h 3980066" name="connsiteY1659"/>
              <a:gd fmla="*/ 6740744 w 8387961" name="connsiteX1660"/>
              <a:gd fmla="*/ 2209589 h 3980066" name="connsiteY1660"/>
              <a:gd fmla="*/ 6734000 w 8387961" name="connsiteX1661"/>
              <a:gd fmla="*/ 2229491 h 3980066" name="connsiteY1661"/>
              <a:gd fmla="*/ 6728942 w 8387961" name="connsiteX1662"/>
              <a:gd fmla="*/ 2251051 h 3980066" name="connsiteY1662"/>
              <a:gd fmla="*/ 6722197 w 8387961" name="connsiteX1663"/>
              <a:gd fmla="*/ 2265977 h 3980066" name="connsiteY1663"/>
              <a:gd fmla="*/ 6710395 w 8387961" name="connsiteX1664"/>
              <a:gd fmla="*/ 2290855 h 3980066" name="connsiteY1664"/>
              <a:gd fmla="*/ 6688477 w 8387961" name="connsiteX1665"/>
              <a:gd fmla="*/ 2300806 h 3980066" name="connsiteY1665"/>
              <a:gd fmla="*/ 6653070 w 8387961" name="connsiteX1666"/>
              <a:gd fmla="*/ 2292513 h 3980066" name="connsiteY1666"/>
              <a:gd fmla="*/ 6642954 w 8387961" name="connsiteX1667"/>
              <a:gd fmla="*/ 2305781 h 3980066" name="connsiteY1667"/>
              <a:gd fmla="*/ 6609233 w 8387961" name="connsiteX1668"/>
              <a:gd fmla="*/ 2312415 h 3980066" name="connsiteY1668"/>
              <a:gd fmla="*/ 6596751 w 8387961" name="connsiteX1669"/>
              <a:gd fmla="*/ 2305508 h 3980066" name="connsiteY1669"/>
              <a:gd fmla="*/ 6610684 w 8387961" name="connsiteX1670"/>
              <a:gd fmla="*/ 2313339 h 3980066" name="connsiteY1670"/>
              <a:gd fmla="*/ 6644054 w 8387961" name="connsiteX1671"/>
              <a:gd fmla="*/ 2306671 h 3980066" name="connsiteY1671"/>
              <a:gd fmla="*/ 6654065 w 8387961" name="connsiteX1672"/>
              <a:gd fmla="*/ 2293333 h 3980066" name="connsiteY1672"/>
              <a:gd fmla="*/ 6689105 w 8387961" name="connsiteX1673"/>
              <a:gd fmla="*/ 2301669 h 3980066" name="connsiteY1673"/>
              <a:gd fmla="*/ 6710796 w 8387961" name="connsiteX1674"/>
              <a:gd fmla="*/ 2291666 h 3980066" name="connsiteY1674"/>
              <a:gd fmla="*/ 6722476 w 8387961" name="connsiteX1675"/>
              <a:gd fmla="*/ 2266659 h 3980066" name="connsiteY1675"/>
              <a:gd fmla="*/ 6729150 w 8387961" name="connsiteX1676"/>
              <a:gd fmla="*/ 2251655 h 3980066" name="connsiteY1676"/>
              <a:gd fmla="*/ 6734156 w 8387961" name="connsiteX1677"/>
              <a:gd fmla="*/ 2229982 h 3980066" name="connsiteY1677"/>
              <a:gd fmla="*/ 6740830 w 8387961" name="connsiteX1678"/>
              <a:gd fmla="*/ 2209976 h 3980066" name="connsiteY1678"/>
              <a:gd fmla="*/ 6764189 w 8387961" name="connsiteX1679"/>
              <a:gd fmla="*/ 2211643 h 3980066" name="connsiteY1679"/>
              <a:gd fmla="*/ 6787549 w 8387961" name="connsiteX1680"/>
              <a:gd fmla="*/ 2216644 h 3980066" name="connsiteY1680"/>
              <a:gd fmla="*/ 6784212 w 8387961" name="connsiteX1681"/>
              <a:gd fmla="*/ 2219979 h 3980066" name="connsiteY1681"/>
              <a:gd fmla="*/ 6784212 w 8387961" name="connsiteX1682"/>
              <a:gd fmla="*/ 2221646 h 3980066" name="connsiteY1682"/>
              <a:gd fmla="*/ 6790886 w 8387961" name="connsiteX1683"/>
              <a:gd fmla="*/ 2231649 h 3980066" name="connsiteY1683"/>
              <a:gd fmla="*/ 6784212 w 8387961" name="connsiteX1684"/>
              <a:gd fmla="*/ 2229982 h 3980066" name="connsiteY1684"/>
              <a:gd fmla="*/ 6777538 w 8387961" name="connsiteX1685"/>
              <a:gd fmla="*/ 2231649 h 3980066" name="connsiteY1685"/>
              <a:gd fmla="*/ 6780875 w 8387961" name="connsiteX1686"/>
              <a:gd fmla="*/ 2243319 h 3980066" name="connsiteY1686"/>
              <a:gd fmla="*/ 6800897 w 8387961" name="connsiteX1687"/>
              <a:gd fmla="*/ 2273327 h 3980066" name="connsiteY1687"/>
              <a:gd fmla="*/ 6797560 w 8387961" name="connsiteX1688"/>
              <a:gd fmla="*/ 2283330 h 3980066" name="connsiteY1688"/>
              <a:gd fmla="*/ 6810909 w 8387961" name="connsiteX1689"/>
              <a:gd fmla="*/ 2298335 h 3980066" name="connsiteY1689"/>
              <a:gd fmla="*/ 6824257 w 8387961" name="connsiteX1690"/>
              <a:gd fmla="*/ 2313339 h 3980066" name="connsiteY1690"/>
              <a:gd fmla="*/ 6800897 w 8387961" name="connsiteX1691"/>
              <a:gd fmla="*/ 2311672 h 3980066" name="connsiteY1691"/>
              <a:gd fmla="*/ 6799229 w 8387961" name="connsiteX1692"/>
              <a:gd fmla="*/ 2310005 h 3980066" name="connsiteY1692"/>
              <a:gd fmla="*/ 6787549 w 8387961" name="connsiteX1693"/>
              <a:gd fmla="*/ 2350016 h 3980066" name="connsiteY1693"/>
              <a:gd fmla="*/ 6790886 w 8387961" name="connsiteX1694"/>
              <a:gd fmla="*/ 2351684 h 3980066" name="connsiteY1694"/>
              <a:gd fmla="*/ 6784212 w 8387961" name="connsiteX1695"/>
              <a:gd fmla="*/ 2366688 h 3980066" name="connsiteY1695"/>
              <a:gd fmla="*/ 6769195 w 8387961" name="connsiteX1696"/>
              <a:gd fmla="*/ 2373357 h 3980066" name="connsiteY1696"/>
              <a:gd fmla="*/ 6757515 w 8387961" name="connsiteX1697"/>
              <a:gd fmla="*/ 2393362 h 3980066" name="connsiteY1697"/>
              <a:gd fmla="*/ 6757515 w 8387961" name="connsiteX1698"/>
              <a:gd fmla="*/ 2406699 h 3980066" name="connsiteY1698"/>
              <a:gd fmla="*/ 6762521 w 8387961" name="connsiteX1699"/>
              <a:gd fmla="*/ 2406699 h 3980066" name="connsiteY1699"/>
              <a:gd fmla="*/ 6754178 w 8387961" name="connsiteX1700"/>
              <a:gd fmla="*/ 2416702 h 3980066" name="connsiteY1700"/>
              <a:gd fmla="*/ 6750841 w 8387961" name="connsiteX1701"/>
              <a:gd fmla="*/ 2426705 h 3980066" name="connsiteY1701"/>
              <a:gd fmla="*/ 6744167 w 8387961" name="connsiteX1702"/>
              <a:gd fmla="*/ 2448378 h 3980066" name="connsiteY1702"/>
              <a:gd fmla="*/ 6709127 w 8387961" name="connsiteX1703"/>
              <a:gd fmla="*/ 2460048 h 3980066" name="connsiteY1703"/>
              <a:gd fmla="*/ 6704122 w 8387961" name="connsiteX1704"/>
              <a:gd fmla="*/ 2443377 h 3980066" name="connsiteY1704"/>
              <a:gd fmla="*/ 6700785 w 8387961" name="connsiteX1705"/>
              <a:gd fmla="*/ 2440042 h 3980066" name="connsiteY1705"/>
              <a:gd fmla="*/ 6682431 w 8387961" name="connsiteX1706"/>
              <a:gd fmla="*/ 2440042 h 3980066" name="connsiteY1706"/>
              <a:gd fmla="*/ 6667414 w 8387961" name="connsiteX1707"/>
              <a:gd fmla="*/ 2431707 h 3980066" name="connsiteY1707"/>
              <a:gd fmla="*/ 6650728 w 8387961" name="connsiteX1708"/>
              <a:gd fmla="*/ 2440042 h 3980066" name="connsiteY1708"/>
              <a:gd fmla="*/ 6637380 w 8387961" name="connsiteX1709"/>
              <a:gd fmla="*/ 2441710 h 3980066" name="connsiteY1709"/>
              <a:gd fmla="*/ 6630706 w 8387961" name="connsiteX1710"/>
              <a:gd fmla="*/ 2426705 h 3980066" name="connsiteY1710"/>
              <a:gd fmla="*/ 6609015 w 8387961" name="connsiteX1711"/>
              <a:gd fmla="*/ 2430039 h 3980066" name="connsiteY1711"/>
              <a:gd fmla="*/ 6610684 w 8387961" name="connsiteX1712"/>
              <a:gd fmla="*/ 2428372 h 3980066" name="connsiteY1712"/>
              <a:gd fmla="*/ 6604009 w 8387961" name="connsiteX1713"/>
              <a:gd fmla="*/ 2430039 h 3980066" name="connsiteY1713"/>
              <a:gd fmla="*/ 6592330 w 8387961" name="connsiteX1714"/>
              <a:gd fmla="*/ 2426705 h 3980066" name="connsiteY1714"/>
              <a:gd fmla="*/ 6587324 w 8387961" name="connsiteX1715"/>
              <a:gd fmla="*/ 2396697 h 3980066" name="connsiteY1715"/>
              <a:gd fmla="*/ 6587324 w 8387961" name="connsiteX1716"/>
              <a:gd fmla="*/ 2373357 h 3980066" name="connsiteY1716"/>
              <a:gd fmla="*/ 6570639 w 8387961" name="connsiteX1717"/>
              <a:gd fmla="*/ 2360019 h 3980066" name="connsiteY1717"/>
              <a:gd fmla="*/ 6572307 w 8387961" name="connsiteX1718"/>
              <a:gd fmla="*/ 2360019 h 3980066" name="connsiteY1718"/>
              <a:gd fmla="*/ 6567301 w 8387961" name="connsiteX1719"/>
              <a:gd fmla="*/ 2346682 h 3980066" name="connsiteY1719"/>
              <a:gd fmla="*/ 6567301 w 8387961" name="connsiteX1720"/>
              <a:gd fmla="*/ 2338346 h 3980066" name="connsiteY1720"/>
              <a:gd fmla="*/ 6560627 w 8387961" name="connsiteX1721"/>
              <a:gd fmla="*/ 2313339 h 3980066" name="connsiteY1721"/>
              <a:gd fmla="*/ 6568970 w 8387961" name="connsiteX1722"/>
              <a:gd fmla="*/ 2298335 h 3980066" name="connsiteY1722"/>
              <a:gd fmla="*/ 6563964 w 8387961" name="connsiteX1723"/>
              <a:gd fmla="*/ 2300002 h 3980066" name="connsiteY1723"/>
              <a:gd fmla="*/ 6577815 w 8387961" name="connsiteX1724"/>
              <a:gd fmla="*/ 2280012 h 3980066" name="connsiteY1724"/>
              <a:gd fmla="*/ 6577198 w 8387961" name="connsiteX1725"/>
              <a:gd fmla="*/ 2277587 h 3980066" name="connsiteY1725"/>
              <a:gd fmla="*/ 6578564 w 8387961" name="connsiteX1726"/>
              <a:gd fmla="*/ 2278930 h 3980066" name="connsiteY1726"/>
              <a:gd fmla="*/ 6578981 w 8387961" name="connsiteX1727"/>
              <a:gd fmla="*/ 2278329 h 3980066" name="connsiteY1727"/>
              <a:gd fmla="*/ 6579265 w 8387961" name="connsiteX1728"/>
              <a:gd fmla="*/ 2279464 h 3980066" name="connsiteY1728"/>
              <a:gd fmla="*/ 6599117 w 8387961" name="connsiteX1729"/>
              <a:gd fmla="*/ 2290855 h 3980066" name="connsiteY1729"/>
              <a:gd fmla="*/ 6619349 w 8387961" name="connsiteX1730"/>
              <a:gd fmla="*/ 2297489 h 3980066" name="connsiteY1730"/>
              <a:gd fmla="*/ 6615977 w 8387961" name="connsiteX1731"/>
              <a:gd fmla="*/ 2295830 h 3980066" name="connsiteY1731"/>
              <a:gd fmla="*/ 6619349 w 8387961" name="connsiteX1732"/>
              <a:gd fmla="*/ 2289196 h 3980066" name="connsiteY1732"/>
              <a:gd fmla="*/ 6621035 w 8387961" name="connsiteX1733"/>
              <a:gd fmla="*/ 2275928 h 3980066" name="connsiteY1733"/>
              <a:gd fmla="*/ 6621035 w 8387961" name="connsiteX1734"/>
              <a:gd fmla="*/ 2269294 h 3980066" name="connsiteY1734"/>
              <a:gd fmla="*/ 6626093 w 8387961" name="connsiteX1735"/>
              <a:gd fmla="*/ 2259343 h 3980066" name="connsiteY1735"/>
              <a:gd fmla="*/ 6642954 w 8387961" name="connsiteX1736"/>
              <a:gd fmla="*/ 2252709 h 3980066" name="connsiteY1736"/>
              <a:gd fmla="*/ 6661500 w 8387961" name="connsiteX1737"/>
              <a:gd fmla="*/ 2247734 h 3980066" name="connsiteY1737"/>
              <a:gd fmla="*/ 6678360 w 8387961" name="connsiteX1738"/>
              <a:gd fmla="*/ 2226174 h 3980066" name="connsiteY1738"/>
              <a:gd fmla="*/ 6693535 w 8387961" name="connsiteX1739"/>
              <a:gd fmla="*/ 2201296 h 3980066" name="connsiteY1739"/>
              <a:gd fmla="*/ 6708709 w 8387961" name="connsiteX1740"/>
              <a:gd fmla="*/ 2217881 h 3980066" name="connsiteY1740"/>
              <a:gd fmla="*/ 6713767 w 8387961" name="connsiteX1741"/>
              <a:gd fmla="*/ 2207930 h 3980066" name="connsiteY1741"/>
              <a:gd fmla="*/ 6718825 w 8387961" name="connsiteX1742"/>
              <a:gd fmla="*/ 2193004 h 3980066" name="connsiteY1742"/>
              <a:gd fmla="*/ 6723883 w 8387961" name="connsiteX1743"/>
              <a:gd fmla="*/ 2209589 h 3980066" name="connsiteY1743"/>
              <a:gd fmla="*/ 6723883 w 8387961" name="connsiteX1744"/>
              <a:gd fmla="*/ 2197979 h 3980066" name="connsiteY1744"/>
              <a:gd fmla="*/ 6730628 w 8387961" name="connsiteX1745"/>
              <a:gd fmla="*/ 2189687 h 3980066" name="connsiteY1745"/>
              <a:gd fmla="*/ 6728942 w 8387961" name="connsiteX1746"/>
              <a:gd fmla="*/ 2181394 h 3980066" name="connsiteY1746"/>
              <a:gd fmla="*/ 6734000 w 8387961" name="connsiteX1747"/>
              <a:gd fmla="*/ 2173102 h 3980066" name="connsiteY1747"/>
              <a:gd fmla="*/ 6747488 w 8387961" name="connsiteX1748"/>
              <a:gd fmla="*/ 2153200 h 3980066" name="connsiteY1748"/>
              <a:gd fmla="*/ 5607038 w 8387961" name="connsiteX1749"/>
              <a:gd fmla="*/ 2131640 h 3980066" name="connsiteY1749"/>
              <a:gd fmla="*/ 5607038 w 8387961" name="connsiteX1750"/>
              <a:gd fmla="*/ 2133146 h 3980066" name="connsiteY1750"/>
              <a:gd fmla="*/ 5602519 w 8387961" name="connsiteX1751"/>
              <a:gd fmla="*/ 2136159 h 3980066" name="connsiteY1751"/>
              <a:gd fmla="*/ 5610051 w 8387961" name="connsiteX1752"/>
              <a:gd fmla="*/ 2128627 h 3980066" name="connsiteY1752"/>
              <a:gd fmla="*/ 5613064 w 8387961" name="connsiteX1753"/>
              <a:gd fmla="*/ 2128627 h 3980066" name="connsiteY1753"/>
              <a:gd fmla="*/ 5610051 w 8387961" name="connsiteX1754"/>
              <a:gd fmla="*/ 2131640 h 3980066" name="connsiteY1754"/>
              <a:gd fmla="*/ 1770049 w 8387961" name="connsiteX1755"/>
              <a:gd fmla="*/ 2126896 h 3980066" name="connsiteY1755"/>
              <a:gd fmla="*/ 1771915 w 8387961" name="connsiteX1756"/>
              <a:gd fmla="*/ 2127905 h 3980066" name="connsiteY1756"/>
              <a:gd fmla="*/ 1792169 w 8387961" name="connsiteX1757"/>
              <a:gd fmla="*/ 2129578 h 3980066" name="connsiteY1757"/>
              <a:gd fmla="*/ 1811451 w 8387961" name="connsiteX1758"/>
              <a:gd fmla="*/ 2129578 h 3980066" name="connsiteY1758"/>
              <a:gd fmla="*/ 1810570 w 8387961" name="connsiteX1759"/>
              <a:gd fmla="*/ 2128436 h 3980066" name="connsiteY1759"/>
              <a:gd fmla="*/ 1788685 w 8387961" name="connsiteX1760"/>
              <a:gd fmla="*/ 2128436 h 3980066" name="connsiteY1760"/>
              <a:gd fmla="*/ 5602519 w 8387961" name="connsiteX1761"/>
              <a:gd fmla="*/ 2125614 h 3980066" name="connsiteY1761"/>
              <a:gd fmla="*/ 5607038 w 8387961" name="connsiteX1762"/>
              <a:gd fmla="*/ 2125614 h 3980066" name="connsiteY1762"/>
              <a:gd fmla="*/ 5607038 w 8387961" name="connsiteX1763"/>
              <a:gd fmla="*/ 2128627 h 3980066" name="connsiteY1763"/>
              <a:gd fmla="*/ 3410189 w 8387961" name="connsiteX1764"/>
              <a:gd fmla="*/ 2087052 h 3980066" name="connsiteY1764"/>
              <a:gd fmla="*/ 3418060 w 8387961" name="connsiteX1765"/>
              <a:gd fmla="*/ 2115354 h 3980066" name="connsiteY1765"/>
              <a:gd fmla="*/ 3419276 w 8387961" name="connsiteX1766"/>
              <a:gd fmla="*/ 2116264 h 3980066" name="connsiteY1766"/>
              <a:gd fmla="*/ 3411245 w 8387961" name="connsiteX1767"/>
              <a:gd fmla="*/ 2087052 h 3980066" name="connsiteY1767"/>
              <a:gd fmla="*/ 4292214 w 8387961" name="connsiteX1768"/>
              <a:gd fmla="*/ 2078189 h 3980066" name="connsiteY1768"/>
              <a:gd fmla="*/ 4292198 w 8387961" name="connsiteX1769"/>
              <a:gd fmla="*/ 2078334 h 3980066" name="connsiteY1769"/>
              <a:gd fmla="*/ 4309426 w 8387961" name="connsiteX1770"/>
              <a:gd fmla="*/ 2081492 h 3980066" name="connsiteY1770"/>
              <a:gd fmla="*/ 4309303 w 8387961" name="connsiteX1771"/>
              <a:gd fmla="*/ 2081287 h 3980066" name="connsiteY1771"/>
              <a:gd fmla="*/ 1730135 w 8387961" name="connsiteX1772"/>
              <a:gd fmla="*/ 2065047 h 3980066" name="connsiteY1772"/>
              <a:gd fmla="*/ 1729716 w 8387961" name="connsiteX1773"/>
              <a:gd fmla="*/ 2065993 h 3980066" name="connsiteY1773"/>
              <a:gd fmla="*/ 1736893 w 8387961" name="connsiteX1774"/>
              <a:gd fmla="*/ 2065993 h 3980066" name="connsiteY1774"/>
              <a:gd fmla="*/ 1736504 w 8387961" name="connsiteX1775"/>
              <a:gd fmla="*/ 2065047 h 3980066" name="connsiteY1775"/>
              <a:gd fmla="*/ 3386082 w 8387961" name="connsiteX1776"/>
              <a:gd fmla="*/ 2061971 h 3980066" name="connsiteY1776"/>
              <a:gd fmla="*/ 3388746 w 8387961" name="connsiteX1777"/>
              <a:gd fmla="*/ 2067109 h 3980066" name="connsiteY1777"/>
              <a:gd fmla="*/ 3387083 w 8387961" name="connsiteX1778"/>
              <a:gd fmla="*/ 2087487 h 3980066" name="connsiteY1778"/>
              <a:gd fmla="*/ 3387906 w 8387961" name="connsiteX1779"/>
              <a:gd fmla="*/ 2087347 h 3980066" name="connsiteY1779"/>
              <a:gd fmla="*/ 3389466 w 8387961" name="connsiteX1780"/>
              <a:gd fmla="*/ 2068430 h 3980066" name="connsiteY1780"/>
              <a:gd fmla="*/ 6982270 w 8387961" name="connsiteX1781"/>
              <a:gd fmla="*/ 2048785 h 3980066" name="connsiteY1781"/>
              <a:gd fmla="*/ 7002081 w 8387961" name="connsiteX1782"/>
              <a:gd fmla="*/ 2062322 h 3980066" name="connsiteY1782"/>
              <a:gd fmla="*/ 7007034 w 8387961" name="connsiteX1783"/>
              <a:gd fmla="*/ 2086013 h 3980066" name="connsiteY1783"/>
              <a:gd fmla="*/ 7018590 w 8387961" name="connsiteX1784"/>
              <a:gd fmla="*/ 2121549 h 3980066" name="connsiteY1784"/>
              <a:gd fmla="*/ 7011986 w 8387961" name="connsiteX1785"/>
              <a:gd fmla="*/ 2136779 h 3980066" name="connsiteY1785"/>
              <a:gd fmla="*/ 7010335 w 8387961" name="connsiteX1786"/>
              <a:gd fmla="*/ 2148624 h 3980066" name="connsiteY1786"/>
              <a:gd fmla="*/ 6998779 w 8387961" name="connsiteX1787"/>
              <a:gd fmla="*/ 2123241 h 3980066" name="connsiteY1787"/>
              <a:gd fmla="*/ 6990524 w 8387961" name="connsiteX1788"/>
              <a:gd fmla="*/ 2130010 h 3980066" name="connsiteY1788"/>
              <a:gd fmla="*/ 6993826 w 8387961" name="connsiteX1789"/>
              <a:gd fmla="*/ 2150316 h 3980066" name="connsiteY1789"/>
              <a:gd fmla="*/ 6990524 w 8387961" name="connsiteX1790"/>
              <a:gd fmla="*/ 2172315 h 3980066" name="connsiteY1790"/>
              <a:gd fmla="*/ 6987223 w 8387961" name="connsiteX1791"/>
              <a:gd fmla="*/ 2160470 h 3980066" name="connsiteY1791"/>
              <a:gd fmla="*/ 6982270 w 8387961" name="connsiteX1792"/>
              <a:gd fmla="*/ 2163854 h 3980066" name="connsiteY1792"/>
              <a:gd fmla="*/ 6952553 w 8387961" name="connsiteX1793"/>
              <a:gd fmla="*/ 2146932 h 3980066" name="connsiteY1793"/>
              <a:gd fmla="*/ 6957506 w 8387961" name="connsiteX1794"/>
              <a:gd fmla="*/ 2121549 h 3980066" name="connsiteY1794"/>
              <a:gd fmla="*/ 6940997 w 8387961" name="connsiteX1795"/>
              <a:gd fmla="*/ 2106319 h 3980066" name="connsiteY1795"/>
              <a:gd fmla="*/ 6934393 w 8387961" name="connsiteX1796"/>
              <a:gd fmla="*/ 2113088 h 3980066" name="connsiteY1796"/>
              <a:gd fmla="*/ 6929440 w 8387961" name="connsiteX1797"/>
              <a:gd fmla="*/ 2111396 h 3980066" name="connsiteY1797"/>
              <a:gd fmla="*/ 6924488 w 8387961" name="connsiteX1798"/>
              <a:gd fmla="*/ 2116473 h 3980066" name="connsiteY1798"/>
              <a:gd fmla="*/ 6917884 w 8387961" name="connsiteX1799"/>
              <a:gd fmla="*/ 2108012 h 3980066" name="connsiteY1799"/>
              <a:gd fmla="*/ 6904677 w 8387961" name="connsiteX1800"/>
              <a:gd fmla="*/ 2123241 h 3980066" name="connsiteY1800"/>
              <a:gd fmla="*/ 6898073 w 8387961" name="connsiteX1801"/>
              <a:gd fmla="*/ 2131702 h 3980066" name="connsiteY1801"/>
              <a:gd fmla="*/ 6901375 w 8387961" name="connsiteX1802"/>
              <a:gd fmla="*/ 2109704 h 3980066" name="connsiteY1802"/>
              <a:gd fmla="*/ 6921186 w 8387961" name="connsiteX1803"/>
              <a:gd fmla="*/ 2091090 h 3980066" name="connsiteY1803"/>
              <a:gd fmla="*/ 6937695 w 8387961" name="connsiteX1804"/>
              <a:gd fmla="*/ 2080937 h 3980066" name="connsiteY1804"/>
              <a:gd fmla="*/ 6942648 w 8387961" name="connsiteX1805"/>
              <a:gd fmla="*/ 2097858 h 3980066" name="connsiteY1805"/>
              <a:gd fmla="*/ 6954204 w 8387961" name="connsiteX1806"/>
              <a:gd fmla="*/ 2091090 h 3980066" name="connsiteY1806"/>
              <a:gd fmla="*/ 6962459 w 8387961" name="connsiteX1807"/>
              <a:gd fmla="*/ 2086013 h 3980066" name="connsiteY1807"/>
              <a:gd fmla="*/ 6967412 w 8387961" name="connsiteX1808"/>
              <a:gd fmla="*/ 2070783 h 3980066" name="connsiteY1808"/>
              <a:gd fmla="*/ 6978968 w 8387961" name="connsiteX1809"/>
              <a:gd fmla="*/ 2070783 h 3980066" name="connsiteY1809"/>
              <a:gd fmla="*/ 6983921 w 8387961" name="connsiteX1810"/>
              <a:gd fmla="*/ 2070783 h 3980066" name="connsiteY1810"/>
              <a:gd fmla="*/ 5785187 w 8387961" name="connsiteX1811"/>
              <a:gd fmla="*/ 2045772 h 3980066" name="connsiteY1811"/>
              <a:gd fmla="*/ 5795001 w 8387961" name="connsiteX1812"/>
              <a:gd fmla="*/ 2049134 h 3980066" name="connsiteY1812"/>
              <a:gd fmla="*/ 5804814 w 8387961" name="connsiteX1813"/>
              <a:gd fmla="*/ 2065945 h 3980066" name="connsiteY1813"/>
              <a:gd fmla="*/ 5816263 w 8387961" name="connsiteX1814"/>
              <a:gd fmla="*/ 2082756 h 3980066" name="connsiteY1814"/>
              <a:gd fmla="*/ 5827712 w 8387961" name="connsiteX1815"/>
              <a:gd fmla="*/ 2107973 h 3980066" name="connsiteY1815"/>
              <a:gd fmla="*/ 5837526 w 8387961" name="connsiteX1816"/>
              <a:gd fmla="*/ 2129828 h 3980066" name="connsiteY1816"/>
              <a:gd fmla="*/ 5824441 w 8387961" name="connsiteX1817"/>
              <a:gd fmla="*/ 2153363 h 3980066" name="connsiteY1817"/>
              <a:gd fmla="*/ 5798272 w 8387961" name="connsiteX1818"/>
              <a:gd fmla="*/ 2161769 h 3980066" name="connsiteY1818"/>
              <a:gd fmla="*/ 5785187 w 8387961" name="connsiteX1819"/>
              <a:gd fmla="*/ 2121422 h 3980066" name="connsiteY1819"/>
              <a:gd fmla="*/ 5780281 w 8387961" name="connsiteX1820"/>
              <a:gd fmla="*/ 2092843 h 3980066" name="connsiteY1820"/>
              <a:gd fmla="*/ 5781916 w 8387961" name="connsiteX1821"/>
              <a:gd fmla="*/ 2096205 h 3980066" name="connsiteY1821"/>
              <a:gd fmla="*/ 5786823 w 8387961" name="connsiteX1822"/>
              <a:gd fmla="*/ 2076032 h 3980066" name="connsiteY1822"/>
              <a:gd fmla="*/ 5790094 w 8387961" name="connsiteX1823"/>
              <a:gd fmla="*/ 2052496 h 3980066" name="connsiteY1823"/>
              <a:gd fmla="*/ 5790094 w 8387961" name="connsiteX1824"/>
              <a:gd fmla="*/ 2050815 h 3980066" name="connsiteY1824"/>
              <a:gd fmla="*/ 6958081 w 8387961" name="connsiteX1825"/>
              <a:gd fmla="*/ 2035227 h 3980066" name="connsiteY1825"/>
              <a:gd fmla="*/ 6961345 w 8387961" name="connsiteX1826"/>
              <a:gd fmla="*/ 2045772 h 3980066" name="connsiteY1826"/>
              <a:gd fmla="*/ 6941761 w 8387961" name="connsiteX1827"/>
              <a:gd fmla="*/ 2045772 h 3980066" name="connsiteY1827"/>
              <a:gd fmla="*/ 3464246 w 8387961" name="connsiteX1828"/>
              <a:gd fmla="*/ 2028547 h 3980066" name="connsiteY1828"/>
              <a:gd fmla="*/ 3463781 w 8387961" name="connsiteX1829"/>
              <a:gd fmla="*/ 2029012 h 3980066" name="connsiteY1829"/>
              <a:gd fmla="*/ 3477781 w 8387961" name="connsiteX1830"/>
              <a:gd fmla="*/ 2032082 h 3980066" name="connsiteY1830"/>
              <a:gd fmla="*/ 3478452 w 8387961" name="connsiteX1831"/>
              <a:gd fmla="*/ 2031704 h 3980066" name="connsiteY1831"/>
              <a:gd fmla="*/ 6915210 w 8387961" name="connsiteX1832"/>
              <a:gd fmla="*/ 2015643 h 3980066" name="connsiteY1832"/>
              <a:gd fmla="*/ 6931216 w 8387961" name="connsiteX1833"/>
              <a:gd fmla="*/ 2015643 h 3980066" name="connsiteY1833"/>
              <a:gd fmla="*/ 6924813 w 8387961" name="connsiteX1834"/>
              <a:gd fmla="*/ 2050923 h 3980066" name="connsiteY1834"/>
              <a:gd fmla="*/ 6924813 w 8387961" name="connsiteX1835"/>
              <a:gd fmla="*/ 2065356 h 3980066" name="connsiteY1835"/>
              <a:gd fmla="*/ 6905606 w 8387961" name="connsiteX1836"/>
              <a:gd fmla="*/ 2047716 h 3980066" name="connsiteY1836"/>
              <a:gd fmla="*/ 6912009 w 8387961" name="connsiteX1837"/>
              <a:gd fmla="*/ 2039698 h 3980066" name="connsiteY1837"/>
              <a:gd fmla="*/ 2041260 w 8387961" name="connsiteX1838"/>
              <a:gd fmla="*/ 2015643 h 3980066" name="connsiteY1838"/>
              <a:gd fmla="*/ 2057826 w 8387961" name="connsiteX1839"/>
              <a:gd fmla="*/ 2015643 h 3980066" name="connsiteY1839"/>
              <a:gd fmla="*/ 2050292 w 8387961" name="connsiteX1840"/>
              <a:gd fmla="*/ 2035227 h 3980066" name="connsiteY1840"/>
              <a:gd fmla="*/ 2035234 w 8387961" name="connsiteX1841"/>
              <a:gd fmla="*/ 2033595 h 3980066" name="connsiteY1841"/>
              <a:gd fmla="*/ 2044266 w 8387961" name="connsiteX1842"/>
              <a:gd fmla="*/ 2020539 h 3980066" name="connsiteY1842"/>
              <a:gd fmla="*/ 4802840 w 8387961" name="connsiteX1843"/>
              <a:gd fmla="*/ 2008110 h 3980066" name="connsiteY1843"/>
              <a:gd fmla="*/ 4802613 w 8387961" name="connsiteX1844"/>
              <a:gd fmla="*/ 2009360 h 3980066" name="connsiteY1844"/>
              <a:gd fmla="*/ 4803236 w 8387961" name="connsiteX1845"/>
              <a:gd fmla="*/ 2008110 h 3980066" name="connsiteY1845"/>
              <a:gd fmla="*/ 3441723 w 8387961" name="connsiteX1846"/>
              <a:gd fmla="*/ 2006835 h 3980066" name="connsiteY1846"/>
              <a:gd fmla="*/ 3441400 w 8387961" name="connsiteX1847"/>
              <a:gd fmla="*/ 2007489 h 3980066" name="connsiteY1847"/>
              <a:gd fmla="*/ 3446146 w 8387961" name="connsiteX1848"/>
              <a:gd fmla="*/ 2007489 h 3980066" name="connsiteY1848"/>
              <a:gd fmla="*/ 3445877 w 8387961" name="connsiteX1849"/>
              <a:gd fmla="*/ 2006835 h 3980066" name="connsiteY1849"/>
              <a:gd fmla="*/ 3665213 w 8387961" name="connsiteX1850"/>
              <a:gd fmla="*/ 2005098 h 3980066" name="connsiteY1850"/>
              <a:gd fmla="*/ 3665695 w 8387961" name="connsiteX1851"/>
              <a:gd fmla="*/ 2005172 h 3980066" name="connsiteY1851"/>
              <a:gd fmla="*/ 3666064 w 8387961" name="connsiteX1852"/>
              <a:gd fmla="*/ 2005098 h 3980066" name="connsiteY1852"/>
              <a:gd fmla="*/ 3666110 w 8387961" name="connsiteX1853"/>
              <a:gd fmla="*/ 2005235 h 3980066" name="connsiteY1853"/>
              <a:gd fmla="*/ 3686895 w 8387961" name="connsiteX1854"/>
              <a:gd fmla="*/ 2008409 h 3980066" name="connsiteY1854"/>
              <a:gd fmla="*/ 3691898 w 8387961" name="connsiteX1855"/>
              <a:gd fmla="*/ 2008409 h 3980066" name="connsiteY1855"/>
              <a:gd fmla="*/ 3690231 w 8387961" name="connsiteX1856"/>
              <a:gd fmla="*/ 2021652 h 3980066" name="connsiteY1856"/>
              <a:gd fmla="*/ 3705241 w 8387961" name="connsiteX1857"/>
              <a:gd fmla="*/ 2038207 h 3980066" name="connsiteY1857"/>
              <a:gd fmla="*/ 3708577 w 8387961" name="connsiteX1858"/>
              <a:gd fmla="*/ 2061383 h 3980066" name="connsiteY1858"/>
              <a:gd fmla="*/ 3708577 w 8387961" name="connsiteX1859"/>
              <a:gd fmla="*/ 2084559 h 3980066" name="connsiteY1859"/>
              <a:gd fmla="*/ 3710245 w 8387961" name="connsiteX1860"/>
              <a:gd fmla="*/ 2107736 h 3980066" name="connsiteY1860"/>
              <a:gd fmla="*/ 3710245 w 8387961" name="connsiteX1861"/>
              <a:gd fmla="*/ 2129257 h 3980066" name="connsiteY1861"/>
              <a:gd fmla="*/ 3711913 w 8387961" name="connsiteX1862"/>
              <a:gd fmla="*/ 2150778 h 3980066" name="connsiteY1862"/>
              <a:gd fmla="*/ 3700238 w 8387961" name="connsiteX1863"/>
              <a:gd fmla="*/ 2155744 h 3980066" name="connsiteY1863"/>
              <a:gd fmla="*/ 3687919 w 8387961" name="connsiteX1864"/>
              <a:gd fmla="*/ 2140460 h 3980066" name="connsiteY1864"/>
              <a:gd fmla="*/ 3687919 w 8387961" name="connsiteX1865"/>
              <a:gd fmla="*/ 2141036 h 3980066" name="connsiteY1865"/>
              <a:gd fmla="*/ 3701368 w 8387961" name="connsiteX1866"/>
              <a:gd fmla="*/ 2157818 h 3980066" name="connsiteY1866"/>
              <a:gd fmla="*/ 3687919 w 8387961" name="connsiteX1867"/>
              <a:gd fmla="*/ 2167888 h 3980066" name="connsiteY1867"/>
              <a:gd fmla="*/ 3669427 w 8387961" name="connsiteX1868"/>
              <a:gd fmla="*/ 2172922 h 3980066" name="connsiteY1868"/>
              <a:gd fmla="*/ 3649253 w 8387961" name="connsiteX1869"/>
              <a:gd fmla="*/ 2181314 h 3980066" name="connsiteY1869"/>
              <a:gd fmla="*/ 3630761 w 8387961" name="connsiteX1870"/>
              <a:gd fmla="*/ 2189705 h 3980066" name="connsiteY1870"/>
              <a:gd fmla="*/ 3612269 w 8387961" name="connsiteX1871"/>
              <a:gd fmla="*/ 2196418 h 3980066" name="connsiteY1871"/>
              <a:gd fmla="*/ 3587052 w 8387961" name="connsiteX1872"/>
              <a:gd fmla="*/ 2188027 h 3980066" name="connsiteY1872"/>
              <a:gd fmla="*/ 3595457 w 8387961" name="connsiteX1873"/>
              <a:gd fmla="*/ 2181314 h 3980066" name="connsiteY1873"/>
              <a:gd fmla="*/ 3590414 w 8387961" name="connsiteX1874"/>
              <a:gd fmla="*/ 2157818 h 3980066" name="connsiteY1874"/>
              <a:gd fmla="*/ 3585371 w 8387961" name="connsiteX1875"/>
              <a:gd fmla="*/ 2136001 h 3980066" name="connsiteY1875"/>
              <a:gd fmla="*/ 3595457 w 8387961" name="connsiteX1876"/>
              <a:gd fmla="*/ 2115862 h 3980066" name="connsiteY1876"/>
              <a:gd fmla="*/ 3602182 w 8387961" name="connsiteX1877"/>
              <a:gd fmla="*/ 2092367 h 3980066" name="connsiteY1877"/>
              <a:gd fmla="*/ 3598820 w 8387961" name="connsiteX1878"/>
              <a:gd fmla="*/ 2055445 h 3980066" name="connsiteY1878"/>
              <a:gd fmla="*/ 3597139 w 8387961" name="connsiteX1879"/>
              <a:gd fmla="*/ 2031950 h 3980066" name="connsiteY1879"/>
              <a:gd fmla="*/ 3595457 w 8387961" name="connsiteX1880"/>
              <a:gd fmla="*/ 2008454 h 3980066" name="connsiteY1880"/>
              <a:gd fmla="*/ 3627399 w 8387961" name="connsiteX1881"/>
              <a:gd fmla="*/ 2008454 h 3980066" name="connsiteY1881"/>
              <a:gd fmla="*/ 3657659 w 8387961" name="connsiteX1882"/>
              <a:gd fmla="*/ 2006776 h 3980066" name="connsiteY1882"/>
              <a:gd fmla="*/ 3665266 w 8387961" name="connsiteX1883"/>
              <a:gd fmla="*/ 2005257 h 3980066" name="connsiteY1883"/>
              <a:gd fmla="*/ 6944774 w 8387961" name="connsiteX1884"/>
              <a:gd fmla="*/ 2002085 h 3980066" name="connsiteY1884"/>
              <a:gd fmla="*/ 6944774 w 8387961" name="connsiteX1885"/>
              <a:gd fmla="*/ 2016465 h 3980066" name="connsiteY1885"/>
              <a:gd fmla="*/ 6938560 w 8387961" name="connsiteX1886"/>
              <a:gd fmla="*/ 2035638 h 3980066" name="connsiteY1886"/>
              <a:gd fmla="*/ 6928203 w 8387961" name="connsiteX1887"/>
              <a:gd fmla="*/ 2054811 h 3980066" name="connsiteY1887"/>
              <a:gd fmla="*/ 6938560 w 8387961" name="connsiteX1888"/>
              <a:gd fmla="*/ 2027649 h 3980066" name="connsiteY1888"/>
              <a:gd fmla="*/ 6821529 w 8387961" name="connsiteX1889"/>
              <a:gd fmla="*/ 2002085 h 3980066" name="connsiteY1889"/>
              <a:gd fmla="*/ 6831789 w 8387961" name="connsiteX1890"/>
              <a:gd fmla="*/ 2025985 h 3980066" name="connsiteY1890"/>
              <a:gd fmla="*/ 6807849 w 8387961" name="connsiteX1891"/>
              <a:gd fmla="*/ 2048292 h 3980066" name="connsiteY1891"/>
              <a:gd fmla="*/ 6789038 w 8387961" name="connsiteX1892"/>
              <a:gd fmla="*/ 2065819 h 3980066" name="connsiteY1892"/>
              <a:gd fmla="*/ 6768518 w 8387961" name="connsiteX1893"/>
              <a:gd fmla="*/ 2084940 h 3980066" name="connsiteY1893"/>
              <a:gd fmla="*/ 6770228 w 8387961" name="connsiteX1894"/>
              <a:gd fmla="*/ 2078566 h 3980066" name="connsiteY1894"/>
              <a:gd fmla="*/ 6790748 w 8387961" name="connsiteX1895"/>
              <a:gd fmla="*/ 2056259 h 3980066" name="connsiteY1895"/>
              <a:gd fmla="*/ 6809559 w 8387961" name="connsiteX1896"/>
              <a:gd fmla="*/ 2035546 h 3980066" name="connsiteY1896"/>
              <a:gd fmla="*/ 6818109 w 8387961" name="connsiteX1897"/>
              <a:gd fmla="*/ 2016425 h 3980066" name="connsiteY1897"/>
              <a:gd fmla="*/ 6819819 w 8387961" name="connsiteX1898"/>
              <a:gd fmla="*/ 2016425 h 3980066" name="connsiteY1898"/>
              <a:gd fmla="*/ 6952306 w 8387961" name="connsiteX1899"/>
              <a:gd fmla="*/ 1994552 h 3980066" name="connsiteY1899"/>
              <a:gd fmla="*/ 6969253 w 8387961" name="connsiteX1900"/>
              <a:gd fmla="*/ 2001060 h 3980066" name="connsiteY1900"/>
              <a:gd fmla="*/ 6979422 w 8387961" name="connsiteX1901"/>
              <a:gd fmla="*/ 2028718 h 3980066" name="connsiteY1901"/>
              <a:gd fmla="*/ 6972643 w 8387961" name="connsiteX1902"/>
              <a:gd fmla="*/ 2030345 h 3980066" name="connsiteY1902"/>
              <a:gd fmla="*/ 6970948 w 8387961" name="connsiteX1903"/>
              <a:gd fmla="*/ 2035226 h 3980066" name="connsiteY1903"/>
              <a:gd fmla="*/ 6959085 w 8387961" name="connsiteX1904"/>
              <a:gd fmla="*/ 2010821 h 3980066" name="connsiteY1904"/>
              <a:gd fmla="*/ 3439549 w 8387961" name="connsiteX1905"/>
              <a:gd fmla="*/ 1991541 h 3980066" name="connsiteY1905"/>
              <a:gd fmla="*/ 3445858 w 8387961" name="connsiteX1906"/>
              <a:gd fmla="*/ 1996853 h 3980066" name="connsiteY1906"/>
              <a:gd fmla="*/ 3445877 w 8387961" name="connsiteX1907"/>
              <a:gd fmla="*/ 1996815 h 3980066" name="connsiteY1907"/>
              <a:gd fmla="*/ 6889465 w 8387961" name="connsiteX1908"/>
              <a:gd fmla="*/ 1985514 h 3980066" name="connsiteY1908"/>
              <a:gd fmla="*/ 6917514 w 8387961" name="connsiteX1909"/>
              <a:gd fmla="*/ 1992042 h 3980066" name="connsiteY1909"/>
              <a:gd fmla="*/ 6919164 w 8387961" name="connsiteX1910"/>
              <a:gd fmla="*/ 1998570 h 3980066" name="connsiteY1910"/>
              <a:gd fmla="*/ 6917514 w 8387961" name="connsiteX1911"/>
              <a:gd fmla="*/ 2000202 h 3980066" name="connsiteY1911"/>
              <a:gd fmla="*/ 6892765 w 8387961" name="connsiteX1912"/>
              <a:gd fmla="*/ 2024682 h 3980066" name="connsiteY1912"/>
              <a:gd fmla="*/ 6884515 w 8387961" name="connsiteX1913"/>
              <a:gd fmla="*/ 1987146 h 3980066" name="connsiteY1913"/>
              <a:gd fmla="*/ 2042015 w 8387961" name="connsiteX1914"/>
              <a:gd fmla="*/ 1971955 h 3980066" name="connsiteY1914"/>
              <a:gd fmla="*/ 2045775 w 8387961" name="connsiteX1915"/>
              <a:gd fmla="*/ 1971955 h 3980066" name="connsiteY1915"/>
              <a:gd fmla="*/ 2045775 w 8387961" name="connsiteX1916"/>
              <a:gd fmla="*/ 1974968 h 3980066" name="connsiteY1916"/>
              <a:gd fmla="*/ 2045775 w 8387961" name="connsiteX1917"/>
              <a:gd fmla="*/ 1976474 h 3980066" name="connsiteY1917"/>
              <a:gd fmla="*/ 2045775 w 8387961" name="connsiteX1918"/>
              <a:gd fmla="*/ 1977981 h 3980066" name="connsiteY1918"/>
              <a:gd fmla="*/ 2042015 w 8387961" name="connsiteX1919"/>
              <a:gd fmla="*/ 1977981 h 3980066" name="connsiteY1919"/>
              <a:gd fmla="*/ 2038242 w 8387961" name="connsiteX1920"/>
              <a:gd fmla="*/ 1977981 h 3980066" name="connsiteY1920"/>
              <a:gd fmla="*/ 2038242 w 8387961" name="connsiteX1921"/>
              <a:gd fmla="*/ 1976474 h 3980066" name="connsiteY1921"/>
              <a:gd fmla="*/ 2038242 w 8387961" name="connsiteX1922"/>
              <a:gd fmla="*/ 1974968 h 3980066" name="connsiteY1922"/>
              <a:gd fmla="*/ 2042015 w 8387961" name="connsiteX1923"/>
              <a:gd fmla="*/ 1974968 h 3980066" name="connsiteY1923"/>
              <a:gd fmla="*/ 6502907 w 8387961" name="connsiteX1924"/>
              <a:gd fmla="*/ 1970696 h 3980066" name="connsiteY1924"/>
              <a:gd fmla="*/ 6478063 w 8387961" name="connsiteX1925"/>
              <a:gd fmla="*/ 1983596 h 3980066" name="connsiteY1925"/>
              <a:gd fmla="*/ 6462871 w 8387961" name="connsiteX1926"/>
              <a:gd fmla="*/ 1990170 h 3980066" name="connsiteY1926"/>
              <a:gd fmla="*/ 6463423 w 8387961" name="connsiteX1927"/>
              <a:gd fmla="*/ 1991676 h 3980066" name="connsiteY1927"/>
              <a:gd fmla="*/ 6477935 w 8387961" name="connsiteX1928"/>
              <a:gd fmla="*/ 1985214 h 3980066" name="connsiteY1928"/>
              <a:gd fmla="*/ 6502988 w 8387961" name="connsiteX1929"/>
              <a:gd fmla="*/ 1971829 h 3980066" name="connsiteY1929"/>
              <a:gd fmla="*/ 3739454 w 8387961" name="connsiteX1930"/>
              <a:gd fmla="*/ 1970212 h 3980066" name="connsiteY1930"/>
              <a:gd fmla="*/ 3732599 w 8387961" name="connsiteX1931"/>
              <a:gd fmla="*/ 1978464 h 3980066" name="connsiteY1931"/>
              <a:gd fmla="*/ 3732599 w 8387961" name="connsiteX1932"/>
              <a:gd fmla="*/ 1978777 h 3980066" name="connsiteY1932"/>
              <a:gd fmla="*/ 1792169 w 8387961" name="connsiteX1933"/>
              <a:gd fmla="*/ 1968943 h 3980066" name="connsiteY1933"/>
              <a:gd fmla="*/ 1788791 w 8387961" name="connsiteX1934"/>
              <a:gd fmla="*/ 1985676 h 3980066" name="connsiteY1934"/>
              <a:gd fmla="*/ 1782743 w 8387961" name="connsiteX1935"/>
              <a:gd fmla="*/ 1986767 h 3980066" name="connsiteY1935"/>
              <a:gd fmla="*/ 1768485 w 8387961" name="connsiteX1936"/>
              <a:gd fmla="*/ 1996654 h 3980066" name="connsiteY1936"/>
              <a:gd fmla="*/ 1775225 w 8387961" name="connsiteX1937"/>
              <a:gd fmla="*/ 2021675 h 3980066" name="connsiteY1937"/>
              <a:gd fmla="*/ 1760069 w 8387961" name="connsiteX1938"/>
              <a:gd fmla="*/ 2046697 h 3980066" name="connsiteY1938"/>
              <a:gd fmla="*/ 1776903 w 8387961" name="connsiteX1939"/>
              <a:gd fmla="*/ 2068383 h 3980066" name="connsiteY1939"/>
              <a:gd fmla="*/ 1787006 w 8387961" name="connsiteX1940"/>
              <a:gd fmla="*/ 2051702 h 3980066" name="connsiteY1940"/>
              <a:gd fmla="*/ 1780269 w 8387961" name="connsiteX1941"/>
              <a:gd fmla="*/ 2015003 h 3980066" name="connsiteY1941"/>
              <a:gd fmla="*/ 1785319 w 8387961" name="connsiteX1942"/>
              <a:gd fmla="*/ 2008330 h 3980066" name="connsiteY1942"/>
              <a:gd fmla="*/ 1820667 w 8387961" name="connsiteX1943"/>
              <a:gd fmla="*/ 1994985 h 3980066" name="connsiteY1943"/>
              <a:gd fmla="*/ 1827407 w 8387961" name="connsiteX1944"/>
              <a:gd fmla="*/ 1994985 h 3980066" name="connsiteY1944"/>
              <a:gd fmla="*/ 1815624 w 8387961" name="connsiteX1945"/>
              <a:gd fmla="*/ 1986645 h 3980066" name="connsiteY1945"/>
              <a:gd fmla="*/ 1820667 w 8387961" name="connsiteX1946"/>
              <a:gd fmla="*/ 1974968 h 3980066" name="connsiteY1946"/>
              <a:gd fmla="*/ 1832451 w 8387961" name="connsiteX1947"/>
              <a:gd fmla="*/ 1994985 h 3980066" name="connsiteY1947"/>
              <a:gd fmla="*/ 1861065 w 8387961" name="connsiteX1948"/>
              <a:gd fmla="*/ 2006662 h 3980066" name="connsiteY1948"/>
              <a:gd fmla="*/ 1871170 w 8387961" name="connsiteX1949"/>
              <a:gd fmla="*/ 2025012 h 3980066" name="connsiteY1949"/>
              <a:gd fmla="*/ 1896415 w 8387961" name="connsiteX1950"/>
              <a:gd fmla="*/ 2025012 h 3980066" name="connsiteY1950"/>
              <a:gd fmla="*/ 1919988 w 8387961" name="connsiteX1951"/>
              <a:gd fmla="*/ 2025012 h 3980066" name="connsiteY1951"/>
              <a:gd fmla="*/ 1957012 w 8387961" name="connsiteX1952"/>
              <a:gd fmla="*/ 2036689 h 3980066" name="connsiteY1952"/>
              <a:gd fmla="*/ 1983951 w 8387961" name="connsiteX1953"/>
              <a:gd fmla="*/ 2025012 h 3980066" name="connsiteY1953"/>
              <a:gd fmla="*/ 1973845 w 8387961" name="connsiteX1954"/>
              <a:gd fmla="*/ 2020007 h 3980066" name="connsiteY1954"/>
              <a:gd fmla="*/ 2002462 w 8387961" name="connsiteX1955"/>
              <a:gd fmla="*/ 2020007 h 3980066" name="connsiteY1955"/>
              <a:gd fmla="*/ 2031079 w 8387961" name="connsiteX1956"/>
              <a:gd fmla="*/ 2020007 h 3980066" name="connsiteY1956"/>
              <a:gd fmla="*/ 2004152 w 8387961" name="connsiteX1957"/>
              <a:gd fmla="*/ 2028348 h 3980066" name="connsiteY1957"/>
              <a:gd fmla="*/ 2012560 w 8387961" name="connsiteX1958"/>
              <a:gd fmla="*/ 2036689 h 3980066" name="connsiteY1958"/>
              <a:gd fmla="*/ 2007515 w 8387961" name="connsiteX1959"/>
              <a:gd fmla="*/ 2038357 h 3980066" name="connsiteY1959"/>
              <a:gd fmla="*/ 2017610 w 8387961" name="connsiteX1960"/>
              <a:gd fmla="*/ 2036689 h 3980066" name="connsiteY1960"/>
              <a:gd fmla="*/ 2022661 w 8387961" name="connsiteX1961"/>
              <a:gd fmla="*/ 2045029 h 3980066" name="connsiteY1961"/>
              <a:gd fmla="*/ 2024351 w 8387961" name="connsiteX1962"/>
              <a:gd fmla="*/ 2048365 h 3980066" name="connsiteY1962"/>
              <a:gd fmla="*/ 2022661 w 8387961" name="connsiteX1963"/>
              <a:gd fmla="*/ 2040025 h 3980066" name="connsiteY1963"/>
              <a:gd fmla="*/ 2032760 w 8387961" name="connsiteX1964"/>
              <a:gd fmla="*/ 2046697 h 3980066" name="connsiteY1964"/>
              <a:gd fmla="*/ 2042861 w 8387961" name="connsiteX1965"/>
              <a:gd fmla="*/ 2046697 h 3980066" name="connsiteY1965"/>
              <a:gd fmla="*/ 2059697 w 8387961" name="connsiteX1966"/>
              <a:gd fmla="*/ 2060042 h 3980066" name="connsiteY1966"/>
              <a:gd fmla="*/ 2052959 w 8387961" name="connsiteX1967"/>
              <a:gd fmla="*/ 2066715 h 3980066" name="connsiteY1967"/>
              <a:gd fmla="*/ 2044542 w 8387961" name="connsiteX1968"/>
              <a:gd fmla="*/ 2080060 h 3980066" name="connsiteY1968"/>
              <a:gd fmla="*/ 2037809 w 8387961" name="connsiteX1969"/>
              <a:gd fmla="*/ 2081728 h 3980066" name="connsiteY1969"/>
              <a:gd fmla="*/ 2054643 w 8387961" name="connsiteX1970"/>
              <a:gd fmla="*/ 2081728 h 3980066" name="connsiteY1970"/>
              <a:gd fmla="*/ 2081574 w 8387961" name="connsiteX1971"/>
              <a:gd fmla="*/ 2081728 h 3980066" name="connsiteY1971"/>
              <a:gd fmla="*/ 2084941 w 8387961" name="connsiteX1972"/>
              <a:gd fmla="*/ 2090069 h 3980066" name="connsiteY1972"/>
              <a:gd fmla="*/ 2061375 w 8387961" name="connsiteX1973"/>
              <a:gd fmla="*/ 2111754 h 3980066" name="connsiteY1973"/>
              <a:gd fmla="*/ 2071479 w 8387961" name="connsiteX1974"/>
              <a:gd fmla="*/ 2125099 h 3980066" name="connsiteY1974"/>
              <a:gd fmla="*/ 2052959 w 8387961" name="connsiteX1975"/>
              <a:gd fmla="*/ 2136776 h 3980066" name="connsiteY1975"/>
              <a:gd fmla="*/ 2042861 w 8387961" name="connsiteX1976"/>
              <a:gd fmla="*/ 2158462 h 3980066" name="connsiteY1976"/>
              <a:gd fmla="*/ 2058009 w 8387961" name="connsiteX1977"/>
              <a:gd fmla="*/ 2181816 h 3980066" name="connsiteY1977"/>
              <a:gd fmla="*/ 2059697 w 8387961" name="connsiteX1978"/>
              <a:gd fmla="*/ 2181816 h 3980066" name="connsiteY1978"/>
              <a:gd fmla="*/ 2052959 w 8387961" name="connsiteX1979"/>
              <a:gd fmla="*/ 2198497 h 3980066" name="connsiteY1979"/>
              <a:gd fmla="*/ 2031079 w 8387961" name="connsiteX1980"/>
              <a:gd fmla="*/ 2208506 h 3980066" name="connsiteY1980"/>
              <a:gd fmla="*/ 2009194 w 8387961" name="connsiteX1981"/>
              <a:gd fmla="*/ 2218514 h 3980066" name="connsiteY1981"/>
              <a:gd fmla="*/ 2004152 w 8387961" name="connsiteX1982"/>
              <a:gd fmla="*/ 2228523 h 3980066" name="connsiteY1982"/>
              <a:gd fmla="*/ 1978897 w 8387961" name="connsiteX1983"/>
              <a:gd fmla="*/ 2220183 h 3980066" name="connsiteY1983"/>
              <a:gd fmla="*/ 1976613 w 8387961" name="connsiteX1984"/>
              <a:gd fmla="*/ 2219333 h 3980066" name="connsiteY1984"/>
              <a:gd fmla="*/ 1981907 w 8387961" name="connsiteX1985"/>
              <a:gd fmla="*/ 2221320 h 3980066" name="connsiteY1985"/>
              <a:gd fmla="*/ 2006994 w 8387961" name="connsiteX1986"/>
              <a:gd fmla="*/ 2229681 h 3980066" name="connsiteY1986"/>
              <a:gd fmla="*/ 2012012 w 8387961" name="connsiteX1987"/>
              <a:gd fmla="*/ 2219648 h 3980066" name="connsiteY1987"/>
              <a:gd fmla="*/ 2033746 w 8387961" name="connsiteX1988"/>
              <a:gd fmla="*/ 2209615 h 3980066" name="connsiteY1988"/>
              <a:gd fmla="*/ 2055488 w 8387961" name="connsiteX1989"/>
              <a:gd fmla="*/ 2199582 h 3980066" name="connsiteY1989"/>
              <a:gd fmla="*/ 2062179 w 8387961" name="connsiteX1990"/>
              <a:gd fmla="*/ 2182860 h 3980066" name="connsiteY1990"/>
              <a:gd fmla="*/ 2075041 w 8387961" name="connsiteX1991"/>
              <a:gd fmla="*/ 2182860 h 3980066" name="connsiteY1991"/>
              <a:gd fmla="*/ 2075030 w 8387961" name="connsiteX1992"/>
              <a:gd fmla="*/ 2182744 h 3980066" name="connsiteY1992"/>
              <a:gd fmla="*/ 2060402 w 8387961" name="connsiteX1993"/>
              <a:gd fmla="*/ 2182744 h 3980066" name="connsiteY1993"/>
              <a:gd fmla="*/ 2045775 w 8387961" name="connsiteX1994"/>
              <a:gd fmla="*/ 2159220 h 3980066" name="connsiteY1994"/>
              <a:gd fmla="*/ 2055526 w 8387961" name="connsiteX1995"/>
              <a:gd fmla="*/ 2137376 h 3980066" name="connsiteY1995"/>
              <a:gd fmla="*/ 2073405 w 8387961" name="connsiteX1996"/>
              <a:gd fmla="*/ 2125614 h 3980066" name="connsiteY1996"/>
              <a:gd fmla="*/ 2063654 w 8387961" name="connsiteX1997"/>
              <a:gd fmla="*/ 2112172 h 3980066" name="connsiteY1997"/>
              <a:gd fmla="*/ 2086408 w 8387961" name="connsiteX1998"/>
              <a:gd fmla="*/ 2090328 h 3980066" name="connsiteY1998"/>
              <a:gd fmla="*/ 2083156 w 8387961" name="connsiteX1999"/>
              <a:gd fmla="*/ 2081927 h 3980066" name="connsiteY1999"/>
              <a:gd fmla="*/ 2094539 w 8387961" name="connsiteX2000"/>
              <a:gd fmla="*/ 2092009 h 3980066" name="connsiteY2000"/>
              <a:gd fmla="*/ 2089664 w 8387961" name="connsiteX2001"/>
              <a:gd fmla="*/ 2088648 h 3980066" name="connsiteY2001"/>
              <a:gd fmla="*/ 2102669 w 8387961" name="connsiteX2002"/>
              <a:gd fmla="*/ 2102090 h 3980066" name="connsiteY2002"/>
              <a:gd fmla="*/ 2118916 w 8387961" name="connsiteX2003"/>
              <a:gd fmla="*/ 2115533 h 3980066" name="connsiteY2003"/>
              <a:gd fmla="*/ 2115665 w 8387961" name="connsiteX2004"/>
              <a:gd fmla="*/ 2145778 h 3980066" name="connsiteY2004"/>
              <a:gd fmla="*/ 2122168 w 8387961" name="connsiteX2005"/>
              <a:gd fmla="*/ 2132335 h 3980066" name="connsiteY2005"/>
              <a:gd fmla="*/ 2149798 w 8387961" name="connsiteX2006"/>
              <a:gd fmla="*/ 2150819 h 3980066" name="connsiteY2006"/>
              <a:gd fmla="*/ 2149798 w 8387961" name="connsiteX2007"/>
              <a:gd fmla="*/ 2176023 h 3980066" name="connsiteY2007"/>
              <a:gd fmla="*/ 2145123 w 8387961" name="connsiteX2008"/>
              <a:gd fmla="*/ 2188910 h 3980066" name="connsiteY2008"/>
              <a:gd fmla="*/ 2145281 w 8387961" name="connsiteX2009"/>
              <a:gd fmla="*/ 2188804 h 3980066" name="connsiteY2009"/>
              <a:gd fmla="*/ 2150390 w 8387961" name="connsiteX2010"/>
              <a:gd fmla="*/ 2175286 h 3980066" name="connsiteY2010"/>
              <a:gd fmla="*/ 2155498 w 8387961" name="connsiteX2011"/>
              <a:gd fmla="*/ 2161769 h 3980066" name="connsiteY2011"/>
              <a:gd fmla="*/ 2186170 w 8387961" name="connsiteX2012"/>
              <a:gd fmla="*/ 2165148 h 3980066" name="connsiteY2012"/>
              <a:gd fmla="*/ 2211731 w 8387961" name="connsiteX2013"/>
              <a:gd fmla="*/ 2161769 h 3980066" name="connsiteY2013"/>
              <a:gd fmla="*/ 2235587 w 8387961" name="connsiteX2014"/>
              <a:gd fmla="*/ 2165148 h 3980066" name="connsiteY2014"/>
              <a:gd fmla="*/ 2234807 w 8387961" name="connsiteX2015"/>
              <a:gd fmla="*/ 2171335 h 3980066" name="connsiteY2015"/>
              <a:gd fmla="*/ 2237702 w 8387961" name="connsiteX2016"/>
              <a:gd fmla="*/ 2166289 h 3980066" name="connsiteY2016"/>
              <a:gd fmla="*/ 2254690 w 8387961" name="connsiteX2017"/>
              <a:gd fmla="*/ 2171365 h 3980066" name="connsiteY2017"/>
              <a:gd fmla="*/ 2280172 w 8387961" name="connsiteX2018"/>
              <a:gd fmla="*/ 2196743 h 3980066" name="connsiteY2018"/>
              <a:gd fmla="*/ 2290369 w 8387961" name="connsiteX2019"/>
              <a:gd fmla="*/ 2206894 h 3980066" name="connsiteY2019"/>
              <a:gd fmla="*/ 2290369 w 8387961" name="connsiteX2020"/>
              <a:gd fmla="*/ 2200126 h 3980066" name="connsiteY2020"/>
              <a:gd fmla="*/ 2298859 w 8387961" name="connsiteX2021"/>
              <a:gd fmla="*/ 2218737 h 3980066" name="connsiteY2021"/>
              <a:gd fmla="*/ 2280172 w 8387961" name="connsiteX2022"/>
              <a:gd fmla="*/ 2247499 h 3980066" name="connsiteY2022"/>
              <a:gd fmla="*/ 2261571 w 8387961" name="connsiteX2023"/>
              <a:gd fmla="*/ 2276133 h 3980066" name="connsiteY2023"/>
              <a:gd fmla="*/ 2264521 w 8387961" name="connsiteX2024"/>
              <a:gd fmla="*/ 2276501 h 3980066" name="connsiteY2024"/>
              <a:gd fmla="*/ 2282906 w 8387961" name="connsiteX2025"/>
              <a:gd fmla="*/ 2248075 h 3980066" name="connsiteY2025"/>
              <a:gd fmla="*/ 2301305 w 8387961" name="connsiteX2026"/>
              <a:gd fmla="*/ 2219648 h 3980066" name="connsiteY2026"/>
              <a:gd fmla="*/ 2301305 w 8387961" name="connsiteX2027"/>
              <a:gd fmla="*/ 2217975 h 3980066" name="connsiteY2027"/>
              <a:gd fmla="*/ 2304651 w 8387961" name="connsiteX2028"/>
              <a:gd fmla="*/ 2217975 h 3980066" name="connsiteY2028"/>
              <a:gd fmla="*/ 2302978 w 8387961" name="connsiteX2029"/>
              <a:gd fmla="*/ 2211287 h 3980066" name="connsiteY2029"/>
              <a:gd fmla="*/ 2313006 w 8387961" name="connsiteX2030"/>
              <a:gd fmla="*/ 2226336 h 3980066" name="connsiteY2030"/>
              <a:gd fmla="*/ 2314679 w 8387961" name="connsiteX2031"/>
              <a:gd fmla="*/ 2222992 h 3980066" name="connsiteY2031"/>
              <a:gd fmla="*/ 2321367 w 8387961" name="connsiteX2032"/>
              <a:gd fmla="*/ 2249747 h 3980066" name="connsiteY2032"/>
              <a:gd fmla="*/ 2324712 w 8387961" name="connsiteX2033"/>
              <a:gd fmla="*/ 2276501 h 3980066" name="connsiteY2033"/>
              <a:gd fmla="*/ 2338090 w 8387961" name="connsiteX2034"/>
              <a:gd fmla="*/ 2286534 h 3980066" name="connsiteY2034"/>
              <a:gd fmla="*/ 2344781 w 8387961" name="connsiteX2035"/>
              <a:gd fmla="*/ 2301584 h 3980066" name="connsiteY2035"/>
              <a:gd fmla="*/ 2328056 w 8387961" name="connsiteX2036"/>
              <a:gd fmla="*/ 2321650 h 3980066" name="connsiteY2036"/>
              <a:gd fmla="*/ 2311342 w 8387961" name="connsiteX2037"/>
              <a:gd fmla="*/ 2341716 h 3980066" name="connsiteY2037"/>
              <a:gd fmla="*/ 2294614 w 8387961" name="connsiteX2038"/>
              <a:gd fmla="*/ 2373488 h 3980066" name="connsiteY2038"/>
              <a:gd fmla="*/ 2274545 w 8387961" name="connsiteX2039"/>
              <a:gd fmla="*/ 2386865 h 3980066" name="connsiteY2039"/>
              <a:gd fmla="*/ 2284579 w 8387961" name="connsiteX2040"/>
              <a:gd fmla="*/ 2388537 h 3980066" name="connsiteY2040"/>
              <a:gd fmla="*/ 2302978 w 8387961" name="connsiteX2041"/>
              <a:gd fmla="*/ 2378504 h 3980066" name="connsiteY2041"/>
              <a:gd fmla="*/ 2321367 w 8387961" name="connsiteX2042"/>
              <a:gd fmla="*/ 2368471 h 3980066" name="connsiteY2042"/>
              <a:gd fmla="*/ 2322404 w 8387961" name="connsiteX2043"/>
              <a:gd fmla="*/ 2371570 h 3980066" name="connsiteY2043"/>
              <a:gd fmla="*/ 2323437 w 8387961" name="connsiteX2044"/>
              <a:gd fmla="*/ 2371570 h 3980066" name="connsiteY2044"/>
              <a:gd fmla="*/ 2321692 w 8387961" name="connsiteX2045"/>
              <a:gd fmla="*/ 2359618 h 3980066" name="connsiteY2045"/>
              <a:gd fmla="*/ 2330414 w 8387961" name="connsiteX2046"/>
              <a:gd fmla="*/ 2342545 h 3980066" name="connsiteY2046"/>
              <a:gd fmla="*/ 2356581 w 8387961" name="connsiteX2047"/>
              <a:gd fmla="*/ 2345960 h 3980066" name="connsiteY2047"/>
              <a:gd fmla="*/ 2386232 w 8387961" name="connsiteX2048"/>
              <a:gd fmla="*/ 2349374 h 3980066" name="connsiteY2048"/>
              <a:gd fmla="*/ 2372284 w 8387961" name="connsiteX2049"/>
              <a:gd fmla="*/ 2376692 h 3980066" name="connsiteY2049"/>
              <a:gd fmla="*/ 2370539 w 8387961" name="connsiteX2050"/>
              <a:gd fmla="*/ 2378399 h 3980066" name="connsiteY2050"/>
              <a:gd fmla="*/ 2367050 w 8387961" name="connsiteX2051"/>
              <a:gd fmla="*/ 2386936 h 3980066" name="connsiteY2051"/>
              <a:gd fmla="*/ 2363560 w 8387961" name="connsiteX2052"/>
              <a:gd fmla="*/ 2386936 h 3980066" name="connsiteY2052"/>
              <a:gd fmla="*/ 2353091 w 8387961" name="connsiteX2053"/>
              <a:gd fmla="*/ 2390350 h 3980066" name="connsiteY2053"/>
              <a:gd fmla="*/ 2349602 w 8387961" name="connsiteX2054"/>
              <a:gd fmla="*/ 2392058 h 3980066" name="connsiteY2054"/>
              <a:gd fmla="*/ 2333903 w 8387961" name="connsiteX2055"/>
              <a:gd fmla="*/ 2386936 h 3980066" name="connsiteY2055"/>
              <a:gd fmla="*/ 2329457 w 8387961" name="connsiteX2056"/>
              <a:gd fmla="*/ 2392738 h 3980066" name="connsiteY2056"/>
              <a:gd fmla="*/ 2331401 w 8387961" name="connsiteX2057"/>
              <a:gd fmla="*/ 2398570 h 3980066" name="connsiteY2057"/>
              <a:gd fmla="*/ 2338090 w 8387961" name="connsiteX2058"/>
              <a:gd fmla="*/ 2398570 h 3980066" name="connsiteY2058"/>
              <a:gd fmla="*/ 2348127 w 8387961" name="connsiteX2059"/>
              <a:gd fmla="*/ 2401914 h 3980066" name="connsiteY2059"/>
              <a:gd fmla="*/ 2356491 w 8387961" name="connsiteX2060"/>
              <a:gd fmla="*/ 2396898 h 3980066" name="connsiteY2060"/>
              <a:gd fmla="*/ 2354818 w 8387961" name="connsiteX2061"/>
              <a:gd fmla="*/ 2418636 h 3980066" name="connsiteY2061"/>
              <a:gd fmla="*/ 2373206 w 8387961" name="connsiteX2062"/>
              <a:gd fmla="*/ 2391881 h 3980066" name="connsiteY2062"/>
              <a:gd fmla="*/ 2383240 w 8387961" name="connsiteX2063"/>
              <a:gd fmla="*/ 2388537 h 3980066" name="connsiteY2063"/>
              <a:gd fmla="*/ 2383240 w 8387961" name="connsiteX2064"/>
              <a:gd fmla="*/ 2383521 h 3980066" name="connsiteY2064"/>
              <a:gd fmla="*/ 2393275 w 8387961" name="connsiteX2065"/>
              <a:gd fmla="*/ 2366799 h 3980066" name="connsiteY2065"/>
              <a:gd fmla="*/ 2408331 w 8387961" name="connsiteX2066"/>
              <a:gd fmla="*/ 2361782 h 3980066" name="connsiteY2066"/>
              <a:gd fmla="*/ 2411667 w 8387961" name="connsiteX2067"/>
              <a:gd fmla="*/ 2358438 h 3980066" name="connsiteY2067"/>
              <a:gd fmla="*/ 2425042 w 8387961" name="connsiteX2068"/>
              <a:gd fmla="*/ 2366799 h 3980066" name="connsiteY2068"/>
              <a:gd fmla="*/ 2433403 w 8387961" name="connsiteX2069"/>
              <a:gd fmla="*/ 2368471 h 3980066" name="connsiteY2069"/>
              <a:gd fmla="*/ 2443436 w 8387961" name="connsiteX2070"/>
              <a:gd fmla="*/ 2371815 h 3980066" name="connsiteY2070"/>
              <a:gd fmla="*/ 2455142 w 8387961" name="connsiteX2071"/>
              <a:gd fmla="*/ 2378504 h 3980066" name="connsiteY2071"/>
              <a:gd fmla="*/ 2465175 w 8387961" name="connsiteX2072"/>
              <a:gd fmla="*/ 2381848 h 3980066" name="connsiteY2072"/>
              <a:gd fmla="*/ 2466847 w 8387961" name="connsiteX2073"/>
              <a:gd fmla="*/ 2386865 h 3980066" name="connsiteY2073"/>
              <a:gd fmla="*/ 2476880 w 8387961" name="connsiteX2074"/>
              <a:gd fmla="*/ 2386865 h 3980066" name="connsiteY2074"/>
              <a:gd fmla="*/ 2486914 w 8387961" name="connsiteX2075"/>
              <a:gd fmla="*/ 2393554 h 3980066" name="connsiteY2075"/>
              <a:gd fmla="*/ 2485241 w 8387961" name="connsiteX2076"/>
              <a:gd fmla="*/ 2408603 h 3980066" name="connsiteY2076"/>
              <a:gd fmla="*/ 2486914 w 8387961" name="connsiteX2077"/>
              <a:gd fmla="*/ 2406931 h 3980066" name="connsiteY2077"/>
              <a:gd fmla="*/ 2491930 w 8387961" name="connsiteX2078"/>
              <a:gd fmla="*/ 2411947 h 3980066" name="connsiteY2078"/>
              <a:gd fmla="*/ 2483569 w 8387961" name="connsiteX2079"/>
              <a:gd fmla="*/ 2437030 h 3980066" name="connsiteY2079"/>
              <a:gd fmla="*/ 2495275 w 8387961" name="connsiteX2080"/>
              <a:gd fmla="*/ 2416964 h 3980066" name="connsiteY2080"/>
              <a:gd fmla="*/ 2498619 w 8387961" name="connsiteX2081"/>
              <a:gd fmla="*/ 2411947 h 3980066" name="connsiteY2081"/>
              <a:gd fmla="*/ 2496947 w 8387961" name="connsiteX2082"/>
              <a:gd fmla="*/ 2421980 h 3980066" name="connsiteY2082"/>
              <a:gd fmla="*/ 2517014 w 8387961" name="connsiteX2083"/>
              <a:gd fmla="*/ 2413620 h 3980066" name="connsiteY2083"/>
              <a:gd fmla="*/ 2542097 w 8387961" name="connsiteX2084"/>
              <a:gd fmla="*/ 2420308 h 3980066" name="connsiteY2084"/>
              <a:gd fmla="*/ 2563836 w 8387961" name="connsiteX2085"/>
              <a:gd fmla="*/ 2426997 h 3980066" name="connsiteY2085"/>
              <a:gd fmla="*/ 2588919 w 8387961" name="connsiteX2086"/>
              <a:gd fmla="*/ 2423653 h 3980066" name="connsiteY2086"/>
              <a:gd fmla="*/ 2625708 w 8387961" name="connsiteX2087"/>
              <a:gd fmla="*/ 2437030 h 3980066" name="connsiteY2087"/>
              <a:gd fmla="*/ 2655808 w 8387961" name="connsiteX2088"/>
              <a:gd fmla="*/ 2460440 h 3980066" name="connsiteY2088"/>
              <a:gd fmla="*/ 2684235 w 8387961" name="connsiteX2089"/>
              <a:gd fmla="*/ 2487195 h 3980066" name="connsiteY2089"/>
              <a:gd fmla="*/ 2704302 w 8387961" name="connsiteX2090"/>
              <a:gd fmla="*/ 2490539 h 3980066" name="connsiteY2090"/>
              <a:gd fmla="*/ 2726041 w 8387961" name="connsiteX2091"/>
              <a:gd fmla="*/ 2493884 h 3980066" name="connsiteY2091"/>
              <a:gd fmla="*/ 2737746 w 8387961" name="connsiteX2092"/>
              <a:gd fmla="*/ 2523983 h 3980066" name="connsiteY2092"/>
              <a:gd fmla="*/ 2747780 w 8387961" name="connsiteX2093"/>
              <a:gd fmla="*/ 2554082 h 3980066" name="connsiteY2093"/>
              <a:gd fmla="*/ 2744435 w 8387961" name="connsiteX2094"/>
              <a:gd fmla="*/ 2597558 h 3980066" name="connsiteY2094"/>
              <a:gd fmla="*/ 2722697 w 8387961" name="connsiteX2095"/>
              <a:gd fmla="*/ 2631002 h 3980066" name="connsiteY2095"/>
              <a:gd fmla="*/ 2705974 w 8387961" name="connsiteX2096"/>
              <a:gd fmla="*/ 2652740 h 3980066" name="connsiteY2096"/>
              <a:gd fmla="*/ 2689252 w 8387961" name="connsiteX2097"/>
              <a:gd fmla="*/ 2672806 h 3980066" name="connsiteY2097"/>
              <a:gd fmla="*/ 2684235 w 8387961" name="connsiteX2098"/>
              <a:gd fmla="*/ 2681167 h 3980066" name="connsiteY2098"/>
              <a:gd fmla="*/ 2684235 w 8387961" name="connsiteX2099"/>
              <a:gd fmla="*/ 2682839 h 3980066" name="connsiteY2099"/>
              <a:gd fmla="*/ 2669186 w 8387961" name="connsiteX2100"/>
              <a:gd fmla="*/ 2707922 h 3980066" name="connsiteY2100"/>
              <a:gd fmla="*/ 2655808 w 8387961" name="connsiteX2101"/>
              <a:gd fmla="*/ 2731332 h 3980066" name="connsiteY2101"/>
              <a:gd fmla="*/ 2654136 w 8387961" name="connsiteX2102"/>
              <a:gd fmla="*/ 2721299 h 3980066" name="connsiteY2102"/>
              <a:gd fmla="*/ 2645774 w 8387961" name="connsiteX2103"/>
              <a:gd fmla="*/ 2724643 h 3980066" name="connsiteY2103"/>
              <a:gd fmla="*/ 2642430 w 8387961" name="connsiteX2104"/>
              <a:gd fmla="*/ 2753070 h 3980066" name="connsiteY2104"/>
              <a:gd fmla="*/ 2645774 w 8387961" name="connsiteX2105"/>
              <a:gd fmla="*/ 2761431 h 3980066" name="connsiteY2105"/>
              <a:gd fmla="*/ 2645774 w 8387961" name="connsiteX2106"/>
              <a:gd fmla="*/ 2783169 h 3980066" name="connsiteY2106"/>
              <a:gd fmla="*/ 2647447 w 8387961" name="connsiteX2107"/>
              <a:gd fmla="*/ 2804907 h 3980066" name="connsiteY2107"/>
              <a:gd fmla="*/ 2645774 w 8387961" name="connsiteX2108"/>
              <a:gd fmla="*/ 2835006 h 3980066" name="connsiteY2108"/>
              <a:gd fmla="*/ 2644102 w 8387961" name="connsiteX2109"/>
              <a:gd fmla="*/ 2863433 h 3980066" name="connsiteY2109"/>
              <a:gd fmla="*/ 2637413 w 8387961" name="connsiteX2110"/>
              <a:gd fmla="*/ 2880155 h 3980066" name="connsiteY2110"/>
              <a:gd fmla="*/ 2634069 w 8387961" name="connsiteX2111"/>
              <a:gd fmla="*/ 2920287 h 3980066" name="connsiteY2111"/>
              <a:gd fmla="*/ 2622363 w 8387961" name="connsiteX2112"/>
              <a:gd fmla="*/ 2942025 h 3980066" name="connsiteY2112"/>
              <a:gd fmla="*/ 2608986 w 8387961" name="connsiteX2113"/>
              <a:gd fmla="*/ 2965436 h 3980066" name="connsiteY2113"/>
              <a:gd fmla="*/ 2605641 w 8387961" name="connsiteX2114"/>
              <a:gd fmla="*/ 3000551 h 3980066" name="connsiteY2114"/>
              <a:gd fmla="*/ 2588919 w 8387961" name="connsiteX2115"/>
              <a:gd fmla="*/ 3008912 h 3980066" name="connsiteY2115"/>
              <a:gd fmla="*/ 2582230 w 8387961" name="connsiteX2116"/>
              <a:gd fmla="*/ 3023962 h 3980066" name="connsiteY2116"/>
              <a:gd fmla="*/ 2553802 w 8387961" name="connsiteX2117"/>
              <a:gd fmla="*/ 3023962 h 3980066" name="connsiteY2117"/>
              <a:gd fmla="*/ 2548786 w 8387961" name="connsiteX2118"/>
              <a:gd fmla="*/ 3025634 h 3980066" name="connsiteY2118"/>
              <a:gd fmla="*/ 2536245 w 8387961" name="connsiteX2119"/>
              <a:gd fmla="*/ 3030650 h 3980066" name="connsiteY2119"/>
              <a:gd fmla="*/ 2522030 w 8387961" name="connsiteX2120"/>
              <a:gd fmla="*/ 3030650 h 3980066" name="connsiteY2120"/>
              <a:gd fmla="*/ 2513669 w 8387961" name="connsiteX2121"/>
              <a:gd fmla="*/ 3039011 h 3980066" name="connsiteY2121"/>
              <a:gd fmla="*/ 2493603 w 8387961" name="connsiteX2122"/>
              <a:gd fmla="*/ 3052389 h 3980066" name="connsiteY2122"/>
              <a:gd fmla="*/ 2471864 w 8387961" name="connsiteX2123"/>
              <a:gd fmla="*/ 3059077 h 3980066" name="connsiteY2123"/>
              <a:gd fmla="*/ 2448453 w 8387961" name="connsiteX2124"/>
              <a:gd fmla="*/ 3080816 h 3980066" name="connsiteY2124"/>
              <a:gd fmla="*/ 2425042 w 8387961" name="connsiteX2125"/>
              <a:gd fmla="*/ 3102554 h 3980066" name="connsiteY2125"/>
              <a:gd fmla="*/ 2415012 w 8387961" name="connsiteX2126"/>
              <a:gd fmla="*/ 3104226 h 3980066" name="connsiteY2126"/>
              <a:gd fmla="*/ 2418356 w 8387961" name="connsiteX2127"/>
              <a:gd fmla="*/ 3105898 h 3980066" name="connsiteY2127"/>
              <a:gd fmla="*/ 2415012 w 8387961" name="connsiteX2128"/>
              <a:gd fmla="*/ 3115931 h 3980066" name="connsiteY2128"/>
              <a:gd fmla="*/ 2415012 w 8387961" name="connsiteX2129"/>
              <a:gd fmla="*/ 3125964 h 3980066" name="connsiteY2129"/>
              <a:gd fmla="*/ 2421700 w 8387961" name="connsiteX2130"/>
              <a:gd fmla="*/ 3144358 h 3980066" name="connsiteY2130"/>
              <a:gd fmla="*/ 2421700 w 8387961" name="connsiteX2131"/>
              <a:gd fmla="*/ 3169441 h 3980066" name="connsiteY2131"/>
              <a:gd fmla="*/ 2421700 w 8387961" name="connsiteX2132"/>
              <a:gd fmla="*/ 3192851 h 3980066" name="connsiteY2132"/>
              <a:gd fmla="*/ 2418356 w 8387961" name="connsiteX2133"/>
              <a:gd fmla="*/ 3192851 h 3980066" name="connsiteY2133"/>
              <a:gd fmla="*/ 2411667 w 8387961" name="connsiteX2134"/>
              <a:gd fmla="*/ 3206228 h 3980066" name="connsiteY2134"/>
              <a:gd fmla="*/ 2401639 w 8387961" name="connsiteX2135"/>
              <a:gd fmla="*/ 3231311 h 3980066" name="connsiteY2135"/>
              <a:gd fmla="*/ 2391603 w 8387961" name="connsiteX2136"/>
              <a:gd fmla="*/ 3254721 h 3980066" name="connsiteY2136"/>
              <a:gd fmla="*/ 2373206 w 8387961" name="connsiteX2137"/>
              <a:gd fmla="*/ 3279804 h 3980066" name="connsiteY2137"/>
              <a:gd fmla="*/ 2361761 w 8387961" name="connsiteX2138"/>
              <a:gd fmla="*/ 3294371 h 3980066" name="connsiteY2138"/>
              <a:gd fmla="*/ 2373206 w 8387961" name="connsiteX2139"/>
              <a:gd fmla="*/ 3273115 h 3980066" name="connsiteY2139"/>
              <a:gd fmla="*/ 2383240 w 8387961" name="connsiteX2140"/>
              <a:gd fmla="*/ 3251377 h 3980066" name="connsiteY2140"/>
              <a:gd fmla="*/ 2376550 w 8387961" name="connsiteX2141"/>
              <a:gd fmla="*/ 3251377 h 3980066" name="connsiteY2141"/>
              <a:gd fmla="*/ 2364845 w 8387961" name="connsiteX2142"/>
              <a:gd fmla="*/ 3246360 h 3980066" name="connsiteY2142"/>
              <a:gd fmla="*/ 2366517 w 8387961" name="connsiteX2143"/>
              <a:gd fmla="*/ 3264754 h 3980066" name="connsiteY2143"/>
              <a:gd fmla="*/ 2356491 w 8387961" name="connsiteX2144"/>
              <a:gd fmla="*/ 3279804 h 3980066" name="connsiteY2144"/>
              <a:gd fmla="*/ 2348127 w 8387961" name="connsiteX2145"/>
              <a:gd fmla="*/ 3296525 h 3980066" name="connsiteY2145"/>
              <a:gd fmla="*/ 2346454 w 8387961" name="connsiteX2146"/>
              <a:gd fmla="*/ 3314919 h 3980066" name="connsiteY2146"/>
              <a:gd fmla="*/ 2338090 w 8387961" name="connsiteX2147"/>
              <a:gd fmla="*/ 3334985 h 3980066" name="connsiteY2147"/>
              <a:gd fmla="*/ 2328056 w 8387961" name="connsiteX2148"/>
              <a:gd fmla="*/ 3353379 h 3980066" name="connsiteY2148"/>
              <a:gd fmla="*/ 2323039 w 8387961" name="connsiteX2149"/>
              <a:gd fmla="*/ 3333313 h 3980066" name="connsiteY2149"/>
              <a:gd fmla="*/ 2324712 w 8387961" name="connsiteX2150"/>
              <a:gd fmla="*/ 3319936 h 3980066" name="connsiteY2150"/>
              <a:gd fmla="*/ 2297959 w 8387961" name="connsiteX2151"/>
              <a:gd fmla="*/ 3299870 h 3980066" name="connsiteY2151"/>
              <a:gd fmla="*/ 2271201 w 8387961" name="connsiteX2152"/>
              <a:gd fmla="*/ 3279804 h 3980066" name="connsiteY2152"/>
              <a:gd fmla="*/ 2254484 w 8387961" name="connsiteX2153"/>
              <a:gd fmla="*/ 3269771 h 3980066" name="connsiteY2153"/>
              <a:gd fmla="*/ 2247792 w 8387961" name="connsiteX2154"/>
              <a:gd fmla="*/ 3269771 h 3980066" name="connsiteY2154"/>
              <a:gd fmla="*/ 2216017 w 8387961" name="connsiteX2155"/>
              <a:gd fmla="*/ 3244688 h 3980066" name="connsiteY2155"/>
              <a:gd fmla="*/ 2202841 w 8387961" name="connsiteX2156"/>
              <a:gd fmla="*/ 3246336 h 3980066" name="connsiteY2156"/>
              <a:gd fmla="*/ 2201474 w 8387961" name="connsiteX2157"/>
              <a:gd fmla="*/ 3248040 h 3980066" name="connsiteY2157"/>
              <a:gd fmla="*/ 2214425 w 8387961" name="connsiteX2158"/>
              <a:gd fmla="*/ 3246420 h 3980066" name="connsiteY2158"/>
              <a:gd fmla="*/ 2246053 w 8387961" name="connsiteX2159"/>
              <a:gd fmla="*/ 3271410 h 3980066" name="connsiteY2159"/>
              <a:gd fmla="*/ 2252721 w 8387961" name="connsiteX2160"/>
              <a:gd fmla="*/ 3271410 h 3980066" name="connsiteY2160"/>
              <a:gd fmla="*/ 2269364 w 8387961" name="connsiteX2161"/>
              <a:gd fmla="*/ 3281406 h 3980066" name="connsiteY2161"/>
              <a:gd fmla="*/ 2296005 w 8387961" name="connsiteX2162"/>
              <a:gd fmla="*/ 3301397 h 3980066" name="connsiteY2162"/>
              <a:gd fmla="*/ 2322645 w 8387961" name="connsiteX2163"/>
              <a:gd fmla="*/ 3321389 h 3980066" name="connsiteY2163"/>
              <a:gd fmla="*/ 2320984 w 8387961" name="connsiteX2164"/>
              <a:gd fmla="*/ 3334716 h 3980066" name="connsiteY2164"/>
              <a:gd fmla="*/ 2325975 w 8387961" name="connsiteX2165"/>
              <a:gd fmla="*/ 3354708 h 3980066" name="connsiteY2165"/>
              <a:gd fmla="*/ 2309328 w 8387961" name="connsiteX2166"/>
              <a:gd fmla="*/ 3381363 h 3980066" name="connsiteY2166"/>
              <a:gd fmla="*/ 2284349 w 8387961" name="connsiteX2167"/>
              <a:gd fmla="*/ 3388027 h 3980066" name="connsiteY2167"/>
              <a:gd fmla="*/ 2242723 w 8387961" name="connsiteX2168"/>
              <a:gd fmla="*/ 3383029 h 3980066" name="connsiteY2168"/>
              <a:gd fmla="*/ 2211087 w 8387961" name="connsiteX2169"/>
              <a:gd fmla="*/ 3368036 h 3980066" name="connsiteY2169"/>
              <a:gd fmla="*/ 2199432 w 8387961" name="connsiteX2170"/>
              <a:gd fmla="*/ 3344712 h 3980066" name="connsiteY2170"/>
              <a:gd fmla="*/ 2199658 w 8387961" name="connsiteX2171"/>
              <a:gd fmla="*/ 3341569 h 3980066" name="connsiteY2171"/>
              <a:gd fmla="*/ 2196122 w 8387961" name="connsiteX2172"/>
              <a:gd fmla="*/ 3348622 h 3980066" name="connsiteY2172"/>
              <a:gd fmla="*/ 2206169 w 8387961" name="connsiteX2173"/>
              <a:gd fmla="*/ 3383683 h 3980066" name="connsiteY2173"/>
              <a:gd fmla="*/ 2241299 w 8387961" name="connsiteX2174"/>
              <a:gd fmla="*/ 3407056 h 3980066" name="connsiteY2174"/>
              <a:gd fmla="*/ 2244644 w 8387961" name="connsiteX2175"/>
              <a:gd fmla="*/ 3427091 h 3980066" name="connsiteY2175"/>
              <a:gd fmla="*/ 2261376 w 8387961" name="connsiteX2176"/>
              <a:gd fmla="*/ 3438778 h 3980066" name="connsiteY2176"/>
              <a:gd fmla="*/ 2251337 w 8387961" name="connsiteX2177"/>
              <a:gd fmla="*/ 3465490 h 3980066" name="connsiteY2177"/>
              <a:gd fmla="*/ 2241299 w 8387961" name="connsiteX2178"/>
              <a:gd fmla="*/ 3492203 h 3980066" name="connsiteY2178"/>
              <a:gd fmla="*/ 2219552 w 8387961" name="connsiteX2179"/>
              <a:gd fmla="*/ 3497212 h 3980066" name="connsiteY2179"/>
              <a:gd fmla="*/ 2199469 w 8387961" name="connsiteX2180"/>
              <a:gd fmla="*/ 3503890 h 3980066" name="connsiteY2180"/>
              <a:gd fmla="*/ 2176045 w 8387961" name="connsiteX2181"/>
              <a:gd fmla="*/ 3507229 h 3980066" name="connsiteY2181"/>
              <a:gd fmla="*/ 2155966 w 8387961" name="connsiteX2182"/>
              <a:gd fmla="*/ 3513907 h 3980066" name="connsiteY2182"/>
              <a:gd fmla="*/ 2135892 w 8387961" name="connsiteX2183"/>
              <a:gd fmla="*/ 3512238 h 3980066" name="connsiteY2183"/>
              <a:gd fmla="*/ 2142584 w 8387961" name="connsiteX2184"/>
              <a:gd fmla="*/ 3522255 h 3980066" name="connsiteY2184"/>
              <a:gd fmla="*/ 2149275 w 8387961" name="connsiteX2185"/>
              <a:gd fmla="*/ 3558985 h 3980066" name="connsiteY2185"/>
              <a:gd fmla="*/ 2142584 w 8387961" name="connsiteX2186"/>
              <a:gd fmla="*/ 3574011 h 3980066" name="connsiteY2186"/>
              <a:gd fmla="*/ 2109127 w 8387961" name="connsiteX2187"/>
              <a:gd fmla="*/ 3572341 h 3980066" name="connsiteY2187"/>
              <a:gd fmla="*/ 2082349 w 8387961" name="connsiteX2188"/>
              <a:gd fmla="*/ 3567333 h 3980066" name="connsiteY2188"/>
              <a:gd fmla="*/ 2102426 w 8387961" name="connsiteX2189"/>
              <a:gd fmla="*/ 3607402 h 3980066" name="connsiteY2189"/>
              <a:gd fmla="*/ 2110799 w 8387961" name="connsiteX2190"/>
              <a:gd fmla="*/ 3612410 h 3980066" name="connsiteY2190"/>
              <a:gd fmla="*/ 2120836 w 8387961" name="connsiteX2191"/>
              <a:gd fmla="*/ 3609071 h 3980066" name="connsiteY2191"/>
              <a:gd fmla="*/ 2125855 w 8387961" name="connsiteX2192"/>
              <a:gd fmla="*/ 3604063 h 3980066" name="connsiteY2192"/>
              <a:gd fmla="*/ 2134219 w 8387961" name="connsiteX2193"/>
              <a:gd fmla="*/ 3625767 h 3980066" name="connsiteY2193"/>
              <a:gd fmla="*/ 2120836 w 8387961" name="connsiteX2194"/>
              <a:gd fmla="*/ 3622428 h 3980066" name="connsiteY2194"/>
              <a:gd fmla="*/ 2102426 w 8387961" name="connsiteX2195"/>
              <a:gd fmla="*/ 3622428 h 3980066" name="connsiteY2195"/>
              <a:gd fmla="*/ 2122510 w 8387961" name="connsiteX2196"/>
              <a:gd fmla="*/ 3632445 h 3980066" name="connsiteY2196"/>
              <a:gd fmla="*/ 2104098 w 8387961" name="connsiteX2197"/>
              <a:gd fmla="*/ 3654149 h 3980066" name="connsiteY2197"/>
              <a:gd fmla="*/ 2105772 w 8387961" name="connsiteX2198"/>
              <a:gd fmla="*/ 3677523 h 3980066" name="connsiteY2198"/>
              <a:gd fmla="*/ 2102426 w 8387961" name="connsiteX2199"/>
              <a:gd fmla="*/ 3692548 h 3980066" name="connsiteY2199"/>
              <a:gd fmla="*/ 2075655 w 8387961" name="connsiteX2200"/>
              <a:gd fmla="*/ 3704235 h 3980066" name="connsiteY2200"/>
              <a:gd fmla="*/ 2075655 w 8387961" name="connsiteX2201"/>
              <a:gd fmla="*/ 3732618 h 3980066" name="connsiteY2201"/>
              <a:gd fmla="*/ 2114145 w 8387961" name="connsiteX2202"/>
              <a:gd fmla="*/ 3752652 h 3980066" name="connsiteY2202"/>
              <a:gd fmla="*/ 2129201 w 8387961" name="connsiteX2203"/>
              <a:gd fmla="*/ 3759330 h 3980066" name="connsiteY2203"/>
              <a:gd fmla="*/ 2120836 w 8387961" name="connsiteX2204"/>
              <a:gd fmla="*/ 3774356 h 3980066" name="connsiteY2204"/>
              <a:gd fmla="*/ 2129201 w 8387961" name="connsiteX2205"/>
              <a:gd fmla="*/ 3777695 h 3980066" name="connsiteY2205"/>
              <a:gd fmla="*/ 2115818 w 8387961" name="connsiteX2206"/>
              <a:gd fmla="*/ 3796060 h 3980066" name="connsiteY2206"/>
              <a:gd fmla="*/ 2102426 w 8387961" name="connsiteX2207"/>
              <a:gd fmla="*/ 3816095 h 3980066" name="connsiteY2207"/>
              <a:gd fmla="*/ 2100752 w 8387961" name="connsiteX2208"/>
              <a:gd fmla="*/ 3837799 h 3980066" name="connsiteY2208"/>
              <a:gd fmla="*/ 2089041 w 8387961" name="connsiteX2209"/>
              <a:gd fmla="*/ 3834460 h 3980066" name="connsiteY2209"/>
              <a:gd fmla="*/ 2082349 w 8387961" name="connsiteX2210"/>
              <a:gd fmla="*/ 3836129 h 3980066" name="connsiteY2210"/>
              <a:gd fmla="*/ 2094060 w 8387961" name="connsiteX2211"/>
              <a:gd fmla="*/ 3842808 h 3980066" name="connsiteY2211"/>
              <a:gd fmla="*/ 2084021 w 8387961" name="connsiteX2212"/>
              <a:gd fmla="*/ 3857833 h 3980066" name="connsiteY2212"/>
              <a:gd fmla="*/ 2084021 w 8387961" name="connsiteX2213"/>
              <a:gd fmla="*/ 3866181 h 3980066" name="connsiteY2213"/>
              <a:gd fmla="*/ 2095733 w 8387961" name="connsiteX2214"/>
              <a:gd fmla="*/ 3884546 h 3980066" name="connsiteY2214"/>
              <a:gd fmla="*/ 2090714 w 8387961" name="connsiteX2215"/>
              <a:gd fmla="*/ 3882877 h 3980066" name="connsiteY2215"/>
              <a:gd fmla="*/ 2105772 w 8387961" name="connsiteX2216"/>
              <a:gd fmla="*/ 3889555 h 3980066" name="connsiteY2216"/>
              <a:gd fmla="*/ 2120836 w 8387961" name="connsiteX2217"/>
              <a:gd fmla="*/ 3906250 h 3980066" name="connsiteY2217"/>
              <a:gd fmla="*/ 2080674 w 8387961" name="connsiteX2218"/>
              <a:gd fmla="*/ 3894563 h 3980066" name="connsiteY2218"/>
              <a:gd fmla="*/ 2033831 w 8387961" name="connsiteX2219"/>
              <a:gd fmla="*/ 3889555 h 3980066" name="connsiteY2219"/>
              <a:gd fmla="*/ 2020449 w 8387961" name="connsiteX2220"/>
              <a:gd fmla="*/ 3876198 h 3980066" name="connsiteY2220"/>
              <a:gd fmla="*/ 2005383 w 8387961" name="connsiteX2221"/>
              <a:gd fmla="*/ 3854494 h 3980066" name="connsiteY2221"/>
              <a:gd fmla="*/ 1991997 w 8387961" name="connsiteX2222"/>
              <a:gd fmla="*/ 3856164 h 3980066" name="connsiteY2222"/>
              <a:gd fmla="*/ 1968573 w 8387961" name="connsiteX2223"/>
              <a:gd fmla="*/ 3816095 h 3980066" name="connsiteY2223"/>
              <a:gd fmla="*/ 1983631 w 8387961" name="connsiteX2224"/>
              <a:gd fmla="*/ 3799399 h 3980066" name="connsiteY2224"/>
              <a:gd fmla="*/ 1980285 w 8387961" name="connsiteX2225"/>
              <a:gd fmla="*/ 3759330 h 3980066" name="connsiteY2225"/>
              <a:gd fmla="*/ 1973593 w 8387961" name="connsiteX2226"/>
              <a:gd fmla="*/ 3725939 h 3980066" name="connsiteY2226"/>
              <a:gd fmla="*/ 1971919 w 8387961" name="connsiteX2227"/>
              <a:gd fmla="*/ 3704235 h 3980066" name="connsiteY2227"/>
              <a:gd fmla="*/ 1965227 w 8387961" name="connsiteX2228"/>
              <a:gd fmla="*/ 3689209 h 3980066" name="connsiteY2228"/>
              <a:gd fmla="*/ 1955442 w 8387961" name="connsiteX2229"/>
              <a:gd fmla="*/ 3684323 h 3980066" name="connsiteY2229"/>
              <a:gd fmla="*/ 1953607 w 8387961" name="connsiteX2230"/>
              <a:gd fmla="*/ 3685061 h 3980066" name="connsiteY2230"/>
              <a:gd fmla="*/ 1963572 w 8387961" name="connsiteX2231"/>
              <a:gd fmla="*/ 3690090 h 3980066" name="connsiteY2231"/>
              <a:gd fmla="*/ 1970218 w 8387961" name="connsiteX2232"/>
              <a:gd fmla="*/ 3705178 h 3980066" name="connsiteY2232"/>
              <a:gd fmla="*/ 1971882 w 8387961" name="connsiteX2233"/>
              <a:gd fmla="*/ 3726972 h 3980066" name="connsiteY2233"/>
              <a:gd fmla="*/ 1978524 w 8387961" name="connsiteX2234"/>
              <a:gd fmla="*/ 3760500 h 3980066" name="connsiteY2234"/>
              <a:gd fmla="*/ 1981848 w 8387961" name="connsiteX2235"/>
              <a:gd fmla="*/ 3800735 h 3980066" name="connsiteY2235"/>
              <a:gd fmla="*/ 1966900 w 8387961" name="connsiteX2236"/>
              <a:gd fmla="*/ 3817499 h 3980066" name="connsiteY2236"/>
              <a:gd fmla="*/ 1990157 w 8387961" name="connsiteX2237"/>
              <a:gd fmla="*/ 3857734 h 3980066" name="connsiteY2237"/>
              <a:gd fmla="*/ 2003450 w 8387961" name="connsiteX2238"/>
              <a:gd fmla="*/ 3856057 h 3980066" name="connsiteY2238"/>
              <a:gd fmla="*/ 2018398 w 8387961" name="connsiteX2239"/>
              <a:gd fmla="*/ 3877851 h 3980066" name="connsiteY2239"/>
              <a:gd fmla="*/ 2031690 w 8387961" name="connsiteX2240"/>
              <a:gd fmla="*/ 3891262 h 3980066" name="connsiteY2240"/>
              <a:gd fmla="*/ 2078209 w 8387961" name="connsiteX2241"/>
              <a:gd fmla="*/ 3896291 h 3980066" name="connsiteY2241"/>
              <a:gd fmla="*/ 2118084 w 8387961" name="connsiteX2242"/>
              <a:gd fmla="*/ 3908026 h 3980066" name="connsiteY2242"/>
              <a:gd fmla="*/ 2093162 w 8387961" name="connsiteX2243"/>
              <a:gd fmla="*/ 3904674 h 3980066" name="connsiteY2243"/>
              <a:gd fmla="*/ 2073225 w 8387961" name="connsiteX2244"/>
              <a:gd fmla="*/ 3914732 h 3980066" name="connsiteY2244"/>
              <a:gd fmla="*/ 2071569 w 8387961" name="connsiteX2245"/>
              <a:gd fmla="*/ 3949937 h 3980066" name="connsiteY2245"/>
              <a:gd fmla="*/ 2038335 w 8387961" name="connsiteX2246"/>
              <a:gd fmla="*/ 3936526 h 3980066" name="connsiteY2246"/>
              <a:gd fmla="*/ 2023382 w 8387961" name="connsiteX2247"/>
              <a:gd fmla="*/ 3931496 h 3980066" name="connsiteY2247"/>
              <a:gd fmla="*/ 2028367 w 8387961" name="connsiteX2248"/>
              <a:gd fmla="*/ 3929820 h 3980066" name="connsiteY2248"/>
              <a:gd fmla="*/ 2023382 w 8387961" name="connsiteX2249"/>
              <a:gd fmla="*/ 3926467 h 3980066" name="connsiteY2249"/>
              <a:gd fmla="*/ 2011760 w 8387961" name="connsiteX2250"/>
              <a:gd fmla="*/ 3919761 h 3980066" name="connsiteY2250"/>
              <a:gd fmla="*/ 2008432 w 8387961" name="connsiteX2251"/>
              <a:gd fmla="*/ 3914732 h 3980066" name="connsiteY2251"/>
              <a:gd fmla="*/ 1998468 w 8387961" name="connsiteX2252"/>
              <a:gd fmla="*/ 3899644 h 3980066" name="connsiteY2252"/>
              <a:gd fmla="*/ 1996800 w 8387961" name="connsiteX2253"/>
              <a:gd fmla="*/ 3894615 h 3980066" name="connsiteY2253"/>
              <a:gd fmla="*/ 1983509 w 8387961" name="connsiteX2254"/>
              <a:gd fmla="*/ 3881204 h 3980066" name="connsiteY2254"/>
              <a:gd fmla="*/ 1991815 w 8387961" name="connsiteX2255"/>
              <a:gd fmla="*/ 3886233 h 3980066" name="connsiteY2255"/>
              <a:gd fmla="*/ 1986831 w 8387961" name="connsiteX2256"/>
              <a:gd fmla="*/ 3877851 h 3980066" name="connsiteY2256"/>
              <a:gd fmla="*/ 1973540 w 8387961" name="connsiteX2257"/>
              <a:gd fmla="*/ 3869469 h 3980066" name="connsiteY2257"/>
              <a:gd fmla="*/ 1973540 w 8387961" name="connsiteX2258"/>
              <a:gd fmla="*/ 3864439 h 3980066" name="connsiteY2258"/>
              <a:gd fmla="*/ 1966900 w 8387961" name="connsiteX2259"/>
              <a:gd fmla="*/ 3851028 h 3980066" name="connsiteY2259"/>
              <a:gd fmla="*/ 1951942 w 8387961" name="connsiteX2260"/>
              <a:gd fmla="*/ 3845998 h 3980066" name="connsiteY2260"/>
              <a:gd fmla="*/ 1958590 w 8387961" name="connsiteX2261"/>
              <a:gd fmla="*/ 3840969 h 3980066" name="connsiteY2261"/>
              <a:gd fmla="*/ 1951942 w 8387961" name="connsiteX2262"/>
              <a:gd fmla="*/ 3830911 h 3980066" name="connsiteY2262"/>
              <a:gd fmla="*/ 1951942 w 8387961" name="connsiteX2263"/>
              <a:gd fmla="*/ 3819176 h 3980066" name="connsiteY2263"/>
              <a:gd fmla="*/ 1940314 w 8387961" name="connsiteX2264"/>
              <a:gd fmla="*/ 3799058 h 3980066" name="connsiteY2264"/>
              <a:gd fmla="*/ 1928682 w 8387961" name="connsiteX2265"/>
              <a:gd fmla="*/ 3780618 h 3980066" name="connsiteY2265"/>
              <a:gd fmla="*/ 1936989 w 8387961" name="connsiteX2266"/>
              <a:gd fmla="*/ 3783971 h 3980066" name="connsiteY2266"/>
              <a:gd fmla="*/ 1951942 w 8387961" name="connsiteX2267"/>
              <a:gd fmla="*/ 3787323 h 3980066" name="connsiteY2267"/>
              <a:gd fmla="*/ 1951942 w 8387961" name="connsiteX2268"/>
              <a:gd fmla="*/ 3778941 h 3980066" name="connsiteY2268"/>
              <a:gd fmla="*/ 1943642 w 8387961" name="connsiteX2269"/>
              <a:gd fmla="*/ 3768883 h 3980066" name="connsiteY2269"/>
              <a:gd fmla="*/ 1941973 w 8387961" name="connsiteX2270"/>
              <a:gd fmla="*/ 3770559 h 3980066" name="connsiteY2270"/>
              <a:gd fmla="*/ 1920384 w 8387961" name="connsiteX2271"/>
              <a:gd fmla="*/ 3773912 h 3980066" name="connsiteY2271"/>
              <a:gd fmla="*/ 1932005 w 8387961" name="connsiteX2272"/>
              <a:gd fmla="*/ 3768883 h 3980066" name="connsiteY2272"/>
              <a:gd fmla="*/ 1923697 w 8387961" name="connsiteX2273"/>
              <a:gd fmla="*/ 3763853 h 3980066" name="connsiteY2273"/>
              <a:gd fmla="*/ 1932005 w 8387961" name="connsiteX2274"/>
              <a:gd fmla="*/ 3757148 h 3980066" name="connsiteY2274"/>
              <a:gd fmla="*/ 1913730 w 8387961" name="connsiteX2275"/>
              <a:gd fmla="*/ 3743736 h 3980066" name="connsiteY2275"/>
              <a:gd fmla="*/ 1900438 w 8387961" name="connsiteX2276"/>
              <a:gd fmla="*/ 3738707 h 3980066" name="connsiteY2276"/>
              <a:gd fmla="*/ 1892131 w 8387961" name="connsiteX2277"/>
              <a:gd fmla="*/ 3743736 h 3980066" name="connsiteY2277"/>
              <a:gd fmla="*/ 1888816 w 8387961" name="connsiteX2278"/>
              <a:gd fmla="*/ 3745413 h 3980066" name="connsiteY2278"/>
              <a:gd fmla="*/ 1900438 w 8387961" name="connsiteX2279"/>
              <a:gd fmla="*/ 3720266 h 3980066" name="connsiteY2279"/>
              <a:gd fmla="*/ 1908746 w 8387961" name="connsiteX2280"/>
              <a:gd fmla="*/ 3718590 h 3980066" name="connsiteY2280"/>
              <a:gd fmla="*/ 1913730 w 8387961" name="connsiteX2281"/>
              <a:gd fmla="*/ 3718590 h 3980066" name="connsiteY2281"/>
              <a:gd fmla="*/ 1912074 w 8387961" name="connsiteX2282"/>
              <a:gd fmla="*/ 3728648 h 3980066" name="connsiteY2282"/>
              <a:gd fmla="*/ 1922039 w 8387961" name="connsiteX2283"/>
              <a:gd fmla="*/ 3728648 h 3980066" name="connsiteY2283"/>
              <a:gd fmla="*/ 1923697 w 8387961" name="connsiteX2284"/>
              <a:gd fmla="*/ 3737030 h 3980066" name="connsiteY2284"/>
              <a:gd fmla="*/ 1932005 w 8387961" name="connsiteX2285"/>
              <a:gd fmla="*/ 3725295 h 3980066" name="connsiteY2285"/>
              <a:gd fmla="*/ 1930349 w 8387961" name="connsiteX2286"/>
              <a:gd fmla="*/ 3726972 h 3980066" name="connsiteY2286"/>
              <a:gd fmla="*/ 1928682 w 8387961" name="connsiteX2287"/>
              <a:gd fmla="*/ 3713560 h 3980066" name="connsiteY2287"/>
              <a:gd fmla="*/ 1928682 w 8387961" name="connsiteX2288"/>
              <a:gd fmla="*/ 3710208 h 3980066" name="connsiteY2288"/>
              <a:gd fmla="*/ 1928682 w 8387961" name="connsiteX2289"/>
              <a:gd fmla="*/ 3703502 h 3980066" name="connsiteY2289"/>
              <a:gd fmla="*/ 1933666 w 8387961" name="connsiteX2290"/>
              <a:gd fmla="*/ 3703502 h 3980066" name="connsiteY2290"/>
              <a:gd fmla="*/ 1923697 w 8387961" name="connsiteX2291"/>
              <a:gd fmla="*/ 3696796 h 3980066" name="connsiteY2291"/>
              <a:gd fmla="*/ 1932005 w 8387961" name="connsiteX2292"/>
              <a:gd fmla="*/ 3676679 h 3980066" name="connsiteY2292"/>
              <a:gd fmla="*/ 1918713 w 8387961" name="connsiteX2293"/>
              <a:gd fmla="*/ 3664944 h 3980066" name="connsiteY2293"/>
              <a:gd fmla="*/ 1918713 w 8387961" name="connsiteX2294"/>
              <a:gd fmla="*/ 3654885 h 3980066" name="connsiteY2294"/>
              <a:gd fmla="*/ 1917056 w 8387961" name="connsiteX2295"/>
              <a:gd fmla="*/ 3634768 h 3980066" name="connsiteY2295"/>
              <a:gd fmla="*/ 1913730 w 8387961" name="connsiteX2296"/>
              <a:gd fmla="*/ 3616327 h 3980066" name="connsiteY2296"/>
              <a:gd fmla="*/ 1912074 w 8387961" name="connsiteX2297"/>
              <a:gd fmla="*/ 3607945 h 3980066" name="connsiteY2297"/>
              <a:gd fmla="*/ 1917056 w 8387961" name="connsiteX2298"/>
              <a:gd fmla="*/ 3609622 h 3980066" name="connsiteY2298"/>
              <a:gd fmla="*/ 1908746 w 8387961" name="connsiteX2299"/>
              <a:gd fmla="*/ 3602916 h 3980066" name="connsiteY2299"/>
              <a:gd fmla="*/ 1912074 w 8387961" name="connsiteX2300"/>
              <a:gd fmla="*/ 3586152 h 3980066" name="connsiteY2300"/>
              <a:gd fmla="*/ 1903763 w 8387961" name="connsiteX2301"/>
              <a:gd fmla="*/ 3589505 h 3980066" name="connsiteY2301"/>
              <a:gd fmla="*/ 1893798 w 8387961" name="connsiteX2302"/>
              <a:gd fmla="*/ 3589505 h 3980066" name="connsiteY2302"/>
              <a:gd fmla="*/ 1884072 w 8387961" name="connsiteX2303"/>
              <a:gd fmla="*/ 3596043 h 3980066" name="connsiteY2303"/>
              <a:gd fmla="*/ 1894698 w 8387961" name="connsiteX2304"/>
              <a:gd fmla="*/ 3608186 h 3980066" name="connsiteY2304"/>
              <a:gd fmla="*/ 1891262 w 8387961" name="connsiteX2305"/>
              <a:gd fmla="*/ 3611629 h 3980066" name="connsiteY2305"/>
              <a:gd fmla="*/ 1898140 w 8387961" name="connsiteX2306"/>
              <a:gd fmla="*/ 3628846 h 3980066" name="connsiteY2306"/>
              <a:gd fmla="*/ 1894698 w 8387961" name="connsiteX2307"/>
              <a:gd fmla="*/ 3637454 h 3980066" name="connsiteY2307"/>
              <a:gd fmla="*/ 1884373 w 8387961" name="connsiteX2308"/>
              <a:gd fmla="*/ 3642619 h 3980066" name="connsiteY2308"/>
              <a:gd fmla="*/ 1874037 w 8387961" name="connsiteX2309"/>
              <a:gd fmla="*/ 3601299 h 3980066" name="connsiteY2309"/>
              <a:gd fmla="*/ 1882646 w 8387961" name="connsiteX2310"/>
              <a:gd fmla="*/ 3594412 h 3980066" name="connsiteY2310"/>
              <a:gd fmla="*/ 1883671 w 8387961" name="connsiteX2311"/>
              <a:gd fmla="*/ 3595582 h 3980066" name="connsiteY2311"/>
              <a:gd fmla="*/ 1882162 w 8387961" name="connsiteX2312"/>
              <a:gd fmla="*/ 3589505 h 3980066" name="connsiteY2312"/>
              <a:gd fmla="*/ 1867213 w 8387961" name="connsiteX2313"/>
              <a:gd fmla="*/ 3566034 h 3980066" name="connsiteY2313"/>
              <a:gd fmla="*/ 1870540 w 8387961" name="connsiteX2314"/>
              <a:gd fmla="*/ 3537535 h 3980066" name="connsiteY2314"/>
              <a:gd fmla="*/ 1863887 w 8387961" name="connsiteX2315"/>
              <a:gd fmla="*/ 3509036 h 3980066" name="connsiteY2315"/>
              <a:gd fmla="*/ 1853920 w 8387961" name="connsiteX2316"/>
              <a:gd fmla="*/ 3483889 h 3980066" name="connsiteY2316"/>
              <a:gd fmla="*/ 1847273 w 8387961" name="connsiteX2317"/>
              <a:gd fmla="*/ 3458743 h 3980066" name="connsiteY2317"/>
              <a:gd fmla="*/ 1852265 w 8387961" name="connsiteX2318"/>
              <a:gd fmla="*/ 3448684 h 3980066" name="connsiteY2318"/>
              <a:gd fmla="*/ 1853920 w 8387961" name="connsiteX2319"/>
              <a:gd fmla="*/ 3421861 h 3980066" name="connsiteY2319"/>
              <a:gd fmla="*/ 1857248 w 8387961" name="connsiteX2320"/>
              <a:gd fmla="*/ 3395038 h 3980066" name="connsiteY2320"/>
              <a:gd fmla="*/ 1860564 w 8387961" name="connsiteX2321"/>
              <a:gd fmla="*/ 3368216 h 3980066" name="connsiteY2321"/>
              <a:gd fmla="*/ 1862230 w 8387961" name="connsiteX2322"/>
              <a:gd fmla="*/ 3341393 h 3980066" name="connsiteY2322"/>
              <a:gd fmla="*/ 1860564 w 8387961" name="connsiteX2323"/>
              <a:gd fmla="*/ 3317923 h 3980066" name="connsiteY2323"/>
              <a:gd fmla="*/ 1857248 w 8387961" name="connsiteX2324"/>
              <a:gd fmla="*/ 3296129 h 3980066" name="connsiteY2324"/>
              <a:gd fmla="*/ 1852265 w 8387961" name="connsiteX2325"/>
              <a:gd fmla="*/ 3274335 h 3980066" name="connsiteY2325"/>
              <a:gd fmla="*/ 1847273 w 8387961" name="connsiteX2326"/>
              <a:gd fmla="*/ 3250865 h 3980066" name="connsiteY2326"/>
              <a:gd fmla="*/ 1847273 w 8387961" name="connsiteX2327"/>
              <a:gd fmla="*/ 3222366 h 3980066" name="connsiteY2327"/>
              <a:gd fmla="*/ 1843955 w 8387961" name="connsiteX2328"/>
              <a:gd fmla="*/ 3202249 h 3980066" name="connsiteY2328"/>
              <a:gd fmla="*/ 1843955 w 8387961" name="connsiteX2329"/>
              <a:gd fmla="*/ 3160338 h 3980066" name="connsiteY2329"/>
              <a:gd fmla="*/ 1847273 w 8387961" name="connsiteX2330"/>
              <a:gd fmla="*/ 3116751 h 3980066" name="connsiteY2330"/>
              <a:gd fmla="*/ 1843955 w 8387961" name="connsiteX2331"/>
              <a:gd fmla="*/ 3084899 h 3980066" name="connsiteY2331"/>
              <a:gd fmla="*/ 1840627 w 8387961" name="connsiteX2332"/>
              <a:gd fmla="*/ 3046341 h 3980066" name="connsiteY2332"/>
              <a:gd fmla="*/ 1840627 w 8387961" name="connsiteX2333"/>
              <a:gd fmla="*/ 3032929 h 3980066" name="connsiteY2333"/>
              <a:gd fmla="*/ 1842289 w 8387961" name="connsiteX2334"/>
              <a:gd fmla="*/ 3001077 h 3980066" name="connsiteY2334"/>
              <a:gd fmla="*/ 1842289 w 8387961" name="connsiteX2335"/>
              <a:gd fmla="*/ 2969225 h 3980066" name="connsiteY2335"/>
              <a:gd fmla="*/ 1833990 w 8387961" name="connsiteX2336"/>
              <a:gd fmla="*/ 2930667 h 3980066" name="connsiteY2336"/>
              <a:gd fmla="*/ 1827371 w 8387961" name="connsiteX2337"/>
              <a:gd fmla="*/ 2892287 h 3980066" name="connsiteY2337"/>
              <a:gd fmla="*/ 1827018 w 8387961" name="connsiteX2338"/>
              <a:gd fmla="*/ 2892403 h 3980066" name="connsiteY2338"/>
              <a:gd fmla="*/ 1810288 w 8387961" name="connsiteX2339"/>
              <a:gd fmla="*/ 2879033 h 3980066" name="connsiteY2339"/>
              <a:gd fmla="*/ 1798576 w 8387961" name="connsiteX2340"/>
              <a:gd fmla="*/ 2862320 h 3980066" name="connsiteY2340"/>
              <a:gd fmla="*/ 1776827 w 8387961" name="connsiteX2341"/>
              <a:gd fmla="*/ 2850621 h 3980066" name="connsiteY2341"/>
              <a:gd fmla="*/ 1751733 w 8387961" name="connsiteX2342"/>
              <a:gd fmla="*/ 2835579 h 3980066" name="connsiteY2342"/>
              <a:gd fmla="*/ 1729986 w 8387961" name="connsiteX2343"/>
              <a:gd fmla="*/ 2823880 h 3980066" name="connsiteY2343"/>
              <a:gd fmla="*/ 1708239 w 8387961" name="connsiteX2344"/>
              <a:gd fmla="*/ 2810509 h 3980066" name="connsiteY2344"/>
              <a:gd fmla="*/ 1683137 w 8387961" name="connsiteX2345"/>
              <a:gd fmla="*/ 2788782 h 3980066" name="connsiteY2345"/>
              <a:gd fmla="*/ 1661388 w 8387961" name="connsiteX2346"/>
              <a:gd fmla="*/ 2765384 h 3980066" name="connsiteY2346"/>
              <a:gd fmla="*/ 1661388 w 8387961" name="connsiteX2347"/>
              <a:gd fmla="*/ 2750343 h 3980066" name="connsiteY2347"/>
              <a:gd fmla="*/ 1642985 w 8387961" name="connsiteX2348"/>
              <a:gd fmla="*/ 2718588 h 3980066" name="connsiteY2348"/>
              <a:gd fmla="*/ 1627926 w 8387961" name="connsiteX2349"/>
              <a:gd fmla="*/ 2683491 h 3980066" name="connsiteY2349"/>
              <a:gd fmla="*/ 1612870 w 8387961" name="connsiteX2350"/>
              <a:gd fmla="*/ 2663435 h 3980066" name="connsiteY2350"/>
              <a:gd fmla="*/ 1601159 w 8387961" name="connsiteX2351"/>
              <a:gd fmla="*/ 2643379 h 3980066" name="connsiteY2351"/>
              <a:gd fmla="*/ 1591123 w 8387961" name="connsiteX2352"/>
              <a:gd fmla="*/ 2621652 h 3980066" name="connsiteY2352"/>
              <a:gd fmla="*/ 1579413 w 8387961" name="connsiteX2353"/>
              <a:gd fmla="*/ 2599925 h 3980066" name="connsiteY2353"/>
              <a:gd fmla="*/ 1569376 w 8387961" name="connsiteX2354"/>
              <a:gd fmla="*/ 2578199 h 3980066" name="connsiteY2354"/>
              <a:gd fmla="*/ 1557666 w 8387961" name="connsiteX2355"/>
              <a:gd fmla="*/ 2554800 h 3980066" name="connsiteY2355"/>
              <a:gd fmla="*/ 1539265 w 8387961" name="connsiteX2356"/>
              <a:gd fmla="*/ 2539759 h 3980066" name="connsiteY2356"/>
              <a:gd fmla="*/ 1519180 w 8387961" name="connsiteX2357"/>
              <a:gd fmla="*/ 2524717 h 3980066" name="connsiteY2357"/>
              <a:gd fmla="*/ 1520853 w 8387961" name="connsiteX2358"/>
              <a:gd fmla="*/ 2518032 h 3980066" name="connsiteY2358"/>
              <a:gd fmla="*/ 1512487 w 8387961" name="connsiteX2359"/>
              <a:gd fmla="*/ 2477921 h 3980066" name="connsiteY2359"/>
              <a:gd fmla="*/ 1525871 w 8387961" name="connsiteX2360"/>
              <a:gd fmla="*/ 2459536 h 3980066" name="connsiteY2360"/>
              <a:gd fmla="*/ 1537582 w 8387961" name="connsiteX2361"/>
              <a:gd fmla="*/ 2441152 h 3980066" name="connsiteY2361"/>
              <a:gd fmla="*/ 1539265 w 8387961" name="connsiteX2362"/>
              <a:gd fmla="*/ 2459536 h 3980066" name="connsiteY2362"/>
              <a:gd fmla="*/ 1532563 w 8387961" name="connsiteX2363"/>
              <a:gd fmla="*/ 2472907 h 3980066" name="connsiteY2363"/>
              <a:gd fmla="*/ 1542610 w 8387961" name="connsiteX2364"/>
              <a:gd fmla="*/ 2469564 h 3980066" name="connsiteY2364"/>
              <a:gd fmla="*/ 1571049 w 8387961" name="connsiteX2365"/>
              <a:gd fmla="*/ 2491291 h 3980066" name="connsiteY2365"/>
              <a:gd fmla="*/ 1572344 w 8387961" name="connsiteX2366"/>
              <a:gd fmla="*/ 2489477 h 3980066" name="connsiteY2366"/>
              <a:gd fmla="*/ 1544792 w 8387961" name="connsiteX2367"/>
              <a:gd fmla="*/ 2468209 h 3980066" name="connsiteY2367"/>
              <a:gd fmla="*/ 1534750 w 8387961" name="connsiteX2368"/>
              <a:gd fmla="*/ 2471589 h 3980066" name="connsiteY2368"/>
              <a:gd fmla="*/ 1541445 w 8387961" name="connsiteX2369"/>
              <a:gd fmla="*/ 2458070 h 3980066" name="connsiteY2369"/>
              <a:gd fmla="*/ 1539771 w 8387961" name="connsiteX2370"/>
              <a:gd fmla="*/ 2439482 h 3980066" name="connsiteY2370"/>
              <a:gd fmla="*/ 1549813 w 8387961" name="connsiteX2371"/>
              <a:gd fmla="*/ 2436102 h 3980066" name="connsiteY2371"/>
              <a:gd fmla="*/ 1549813 w 8387961" name="connsiteX2372"/>
              <a:gd fmla="*/ 2415824 h 3980066" name="connsiteY2372"/>
              <a:gd fmla="*/ 1548139 w 8387961" name="connsiteX2373"/>
              <a:gd fmla="*/ 2409064 h 3980066" name="connsiteY2373"/>
              <a:gd fmla="*/ 1541445 w 8387961" name="connsiteX2374"/>
              <a:gd fmla="*/ 2417513 h 3980066" name="connsiteY2374"/>
              <a:gd fmla="*/ 1523040 w 8387961" name="connsiteX2375"/>
              <a:gd fmla="*/ 2409064 h 3980066" name="connsiteY2375"/>
              <a:gd fmla="*/ 1528058 w 8387961" name="connsiteX2376"/>
              <a:gd fmla="*/ 2402305 h 3980066" name="connsiteY2376"/>
              <a:gd fmla="*/ 1523040 w 8387961" name="connsiteX2377"/>
              <a:gd fmla="*/ 2371887 h 3980066" name="connsiteY2377"/>
              <a:gd fmla="*/ 1534750 w 8387961" name="connsiteX2378"/>
              <a:gd fmla="*/ 2356679 h 3980066" name="connsiteY2378"/>
              <a:gd fmla="*/ 1538096 w 8387961" name="connsiteX2379"/>
              <a:gd fmla="*/ 2341470 h 3980066" name="connsiteY2379"/>
              <a:gd fmla="*/ 1543119 w 8387961" name="connsiteX2380"/>
              <a:gd fmla="*/ 2317812 h 3980066" name="connsiteY2380"/>
              <a:gd fmla="*/ 1568226 w 8387961" name="connsiteX2381"/>
              <a:gd fmla="*/ 2305983 h 3980066" name="connsiteY2381"/>
              <a:gd fmla="*/ 1575995 w 8387961" name="connsiteX2382"/>
              <a:gd fmla="*/ 2298141 h 3980066" name="connsiteY2382"/>
              <a:gd fmla="*/ 1572745 w 8387961" name="connsiteX2383"/>
              <a:gd fmla="*/ 2286866 h 3980066" name="connsiteY2383"/>
              <a:gd fmla="*/ 1581184 w 8387961" name="connsiteX2384"/>
              <a:gd fmla="*/ 2281847 h 3980066" name="connsiteY2384"/>
              <a:gd fmla="*/ 1587939 w 8387961" name="connsiteX2385"/>
              <a:gd fmla="*/ 2266787 h 3980066" name="connsiteY2385"/>
              <a:gd fmla="*/ 1603127 w 8387961" name="connsiteX2386"/>
              <a:gd fmla="*/ 2258421 h 3980066" name="connsiteY2386"/>
              <a:gd fmla="*/ 1621702 w 8387961" name="connsiteX2387"/>
              <a:gd fmla="*/ 2223282 h 3980066" name="connsiteY2387"/>
              <a:gd fmla="*/ 1618320 w 8387961" name="connsiteX2388"/>
              <a:gd fmla="*/ 2219935 h 3980066" name="connsiteY2388"/>
              <a:gd fmla="*/ 1616629 w 8387961" name="connsiteX2389"/>
              <a:gd fmla="*/ 2198182 h 3980066" name="connsiteY2389"/>
              <a:gd fmla="*/ 1613254 w 8387961" name="connsiteX2390"/>
              <a:gd fmla="*/ 2176430 h 3980066" name="connsiteY2390"/>
              <a:gd fmla="*/ 1620011 w 8387961" name="connsiteX2391"/>
              <a:gd fmla="*/ 2163044 h 3980066" name="connsiteY2391"/>
              <a:gd fmla="*/ 1613254 w 8387961" name="connsiteX2392"/>
              <a:gd fmla="*/ 2136271 h 3980066" name="connsiteY2392"/>
              <a:gd fmla="*/ 1606503 w 8387961" name="connsiteX2393"/>
              <a:gd fmla="*/ 2122885 h 3980066" name="connsiteY2393"/>
              <a:gd fmla="*/ 1607527 w 8387961" name="connsiteX2394"/>
              <a:gd fmla="*/ 2120516 h 3980066" name="connsiteY2394"/>
              <a:gd fmla="*/ 1602204 w 8387961" name="connsiteX2395"/>
              <a:gd fmla="*/ 2112433 h 3980066" name="connsiteY2395"/>
              <a:gd fmla="*/ 1598857 w 8387961" name="connsiteX2396"/>
              <a:gd fmla="*/ 2092096 h 3980066" name="connsiteY2396"/>
              <a:gd fmla="*/ 1608899 w 8387961" name="connsiteX2397"/>
              <a:gd fmla="*/ 2092096 h 3980066" name="connsiteY2397"/>
              <a:gd fmla="*/ 1605551 w 8387961" name="connsiteX2398"/>
              <a:gd fmla="*/ 2087012 h 3980066" name="connsiteY2398"/>
              <a:gd fmla="*/ 1598857 w 8387961" name="connsiteX2399"/>
              <a:gd fmla="*/ 2085317 h 3980066" name="connsiteY2399"/>
              <a:gd fmla="*/ 1590493 w 8387961" name="connsiteX2400"/>
              <a:gd fmla="*/ 2076843 h 3980066" name="connsiteY2400"/>
              <a:gd fmla="*/ 1572075 w 8387961" name="connsiteX2401"/>
              <a:gd fmla="*/ 2068369 h 3980066" name="connsiteY2401"/>
              <a:gd fmla="*/ 1563709 w 8387961" name="connsiteX2402"/>
              <a:gd fmla="*/ 2061590 h 3980066" name="connsiteY2402"/>
              <a:gd fmla="*/ 1563709 w 8387961" name="connsiteX2403"/>
              <a:gd fmla="*/ 2054811 h 3980066" name="connsiteY2403"/>
              <a:gd fmla="*/ 1588820 w 8387961" name="connsiteX2404"/>
              <a:gd fmla="*/ 2056506 h 3980066" name="connsiteY2404"/>
              <a:gd fmla="*/ 1605551 w 8387961" name="connsiteX2405"/>
              <a:gd fmla="*/ 2068369 h 3980066" name="connsiteY2405"/>
              <a:gd fmla="*/ 1623968 w 8387961" name="connsiteX2406"/>
              <a:gd fmla="*/ 2078538 h 3980066" name="connsiteY2406"/>
              <a:gd fmla="*/ 1623968 w 8387961" name="connsiteX2407"/>
              <a:gd fmla="*/ 2082194 h 3980066" name="connsiteY2407"/>
              <a:gd fmla="*/ 1628447 w 8387961" name="connsiteX2408"/>
              <a:gd fmla="*/ 2087746 h 3980066" name="connsiteY2408"/>
              <a:gd fmla="*/ 1631828 w 8387961" name="connsiteX2409"/>
              <a:gd fmla="*/ 2101132 h 3980066" name="connsiteY2409"/>
              <a:gd fmla="*/ 1636884 w 8387961" name="connsiteX2410"/>
              <a:gd fmla="*/ 2086073 h 3980066" name="connsiteY2410"/>
              <a:gd fmla="*/ 1667265 w 8387961" name="connsiteX2411"/>
              <a:gd fmla="*/ 2057627 h 3980066" name="connsiteY2411"/>
              <a:gd fmla="*/ 1668955 w 8387961" name="connsiteX2412"/>
              <a:gd fmla="*/ 2035874 h 3980066" name="connsiteY2412"/>
              <a:gd fmla="*/ 1689208 w 8387961" name="connsiteX2413"/>
              <a:gd fmla="*/ 2010775 h 3980066" name="connsiteY2413"/>
              <a:gd fmla="*/ 1702717 w 8387961" name="connsiteX2414"/>
              <a:gd fmla="*/ 2010775 h 3980066" name="connsiteY2414"/>
              <a:gd fmla="*/ 1701026 w 8387961" name="connsiteX2415"/>
              <a:gd fmla="*/ 2015795 h 3980066" name="connsiteY2415"/>
              <a:gd fmla="*/ 1709462 w 8387961" name="connsiteX2416"/>
              <a:gd fmla="*/ 2002409 h 3980066" name="connsiteY2416"/>
              <a:gd fmla="*/ 1724652 w 8387961" name="connsiteX2417"/>
              <a:gd fmla="*/ 2000735 h 3980066" name="connsiteY2417"/>
              <a:gd fmla="*/ 1749971 w 8387961" name="connsiteX2418"/>
              <a:gd fmla="*/ 1987349 h 3980066" name="connsiteY2418"/>
              <a:gd fmla="*/ 1773606 w 8387961" name="connsiteX2419"/>
              <a:gd fmla="*/ 1970616 h 3980066" name="connsiteY2419"/>
              <a:gd fmla="*/ 4788835 w 8387961" name="connsiteX2420"/>
              <a:gd fmla="*/ 1966629 h 3980066" name="connsiteY2420"/>
              <a:gd fmla="*/ 4788614 w 8387961" name="connsiteX2421"/>
              <a:gd fmla="*/ 1966704 h 3980066" name="connsiteY2421"/>
              <a:gd fmla="*/ 4781593 w 8387961" name="connsiteX2422"/>
              <a:gd fmla="*/ 1984973 h 3980066" name="connsiteY2422"/>
              <a:gd fmla="*/ 3427507 w 8387961" name="connsiteX2423"/>
              <a:gd fmla="*/ 1965083 h 3980066" name="connsiteY2423"/>
              <a:gd fmla="*/ 3424167 w 8387961" name="connsiteX2424"/>
              <a:gd fmla="*/ 1970094 h 3980066" name="connsiteY2424"/>
              <a:gd fmla="*/ 3405798 w 8387961" name="connsiteX2425"/>
              <a:gd fmla="*/ 1976774 h 3980066" name="connsiteY2425"/>
              <a:gd fmla="*/ 3389098 w 8387961" name="connsiteX2426"/>
              <a:gd fmla="*/ 1978444 h 3980066" name="connsiteY2426"/>
              <a:gd fmla="*/ 3380749 w 8387961" name="connsiteX2427"/>
              <a:gd fmla="*/ 1975104 h 3980066" name="connsiteY2427"/>
              <a:gd fmla="*/ 3366099 w 8387961" name="connsiteX2428"/>
              <a:gd fmla="*/ 1975104 h 3980066" name="connsiteY2428"/>
              <a:gd fmla="*/ 3366012 w 8387961" name="connsiteX2429"/>
              <a:gd fmla="*/ 1975325 h 3980066" name="connsiteY2429"/>
              <a:gd fmla="*/ 3381090 w 8387961" name="connsiteX2430"/>
              <a:gd fmla="*/ 1975325 h 3980066" name="connsiteY2430"/>
              <a:gd fmla="*/ 3389466 w 8387961" name="connsiteX2431"/>
              <a:gd fmla="*/ 1978711 h 3980066" name="connsiteY2431"/>
              <a:gd fmla="*/ 3406219 w 8387961" name="connsiteX2432"/>
              <a:gd fmla="*/ 1977018 h 3980066" name="connsiteY2432"/>
              <a:gd fmla="*/ 3424647 w 8387961" name="connsiteX2433"/>
              <a:gd fmla="*/ 1970247 h 3980066" name="connsiteY2433"/>
              <a:gd fmla="*/ 3427699 w 8387961" name="connsiteX2434"/>
              <a:gd fmla="*/ 1965620 h 3980066" name="connsiteY2434"/>
              <a:gd fmla="*/ 6920778 w 8387961" name="connsiteX2435"/>
              <a:gd fmla="*/ 1964423 h 3980066" name="connsiteY2435"/>
              <a:gd fmla="*/ 6941761 w 8387961" name="connsiteX2436"/>
              <a:gd fmla="*/ 1984818 h 3980066" name="connsiteY2436"/>
              <a:gd fmla="*/ 6941761 w 8387961" name="connsiteX2437"/>
              <a:gd fmla="*/ 1988526 h 3980066" name="connsiteY2437"/>
              <a:gd fmla="*/ 6922392 w 8387961" name="connsiteX2438"/>
              <a:gd fmla="*/ 1975547 h 3980066" name="connsiteY2438"/>
              <a:gd fmla="*/ 6919164 w 8387961" name="connsiteX2439"/>
              <a:gd fmla="*/ 1977401 h 3980066" name="connsiteY2439"/>
              <a:gd fmla="*/ 6967427 w 8387961" name="connsiteX2440"/>
              <a:gd fmla="*/ 1961410 h 3980066" name="connsiteY2440"/>
              <a:gd fmla="*/ 6977135 w 8387961" name="connsiteX2441"/>
              <a:gd fmla="*/ 1979756 h 3980066" name="connsiteY2441"/>
              <a:gd fmla="*/ 6988461 w 8387961" name="connsiteX2442"/>
              <a:gd fmla="*/ 2008110 h 3980066" name="connsiteY2442"/>
              <a:gd fmla="*/ 6977135 w 8387961" name="connsiteX2443"/>
              <a:gd fmla="*/ 2006442 h 3980066" name="connsiteY2443"/>
              <a:gd fmla="*/ 6964190 w 8387961" name="connsiteX2444"/>
              <a:gd fmla="*/ 1991431 h 3980066" name="connsiteY2444"/>
              <a:gd fmla="*/ 6944774 w 8387961" name="connsiteX2445"/>
              <a:gd fmla="*/ 1966413 h 3980066" name="connsiteY2445"/>
              <a:gd fmla="*/ 1824331 w 8387961" name="connsiteX2446"/>
              <a:gd fmla="*/ 1961410 h 3980066" name="connsiteY2446"/>
              <a:gd fmla="*/ 1827336 w 8387961" name="connsiteX2447"/>
              <a:gd fmla="*/ 1964423 h 3980066" name="connsiteY2447"/>
              <a:gd fmla="*/ 1824331 w 8387961" name="connsiteX2448"/>
              <a:gd fmla="*/ 1962163 h 3980066" name="connsiteY2448"/>
              <a:gd fmla="*/ 3306917 w 8387961" name="connsiteX2449"/>
              <a:gd fmla="*/ 1960258 h 3980066" name="connsiteY2449"/>
              <a:gd fmla="*/ 3306215 w 8387961" name="connsiteX2450"/>
              <a:gd fmla="*/ 1960312 h 3980066" name="connsiteY2450"/>
              <a:gd fmla="*/ 3303405 w 8387961" name="connsiteX2451"/>
              <a:gd fmla="*/ 1972004 h 3980066" name="connsiteY2451"/>
              <a:gd fmla="*/ 3303405 w 8387961" name="connsiteX2452"/>
              <a:gd fmla="*/ 1989012 h 3980066" name="connsiteY2452"/>
              <a:gd fmla="*/ 3294520 w 8387961" name="connsiteX2453"/>
              <a:gd fmla="*/ 1992710 h 3980066" name="connsiteY2453"/>
              <a:gd fmla="*/ 3304026 w 8387961" name="connsiteX2454"/>
              <a:gd fmla="*/ 1988868 h 3980066" name="connsiteY2454"/>
              <a:gd fmla="*/ 3304026 w 8387961" name="connsiteX2455"/>
              <a:gd fmla="*/ 1971939 h 3980066" name="connsiteY2455"/>
              <a:gd fmla="*/ 4049723 w 8387961" name="connsiteX2456"/>
              <a:gd fmla="*/ 1946229 h 3980066" name="connsiteY2456"/>
              <a:gd fmla="*/ 4060863 w 8387961" name="connsiteX2457"/>
              <a:gd fmla="*/ 1975012 h 3980066" name="connsiteY2457"/>
              <a:gd fmla="*/ 4065868 w 8387961" name="connsiteX2458"/>
              <a:gd fmla="*/ 2008538 h 3980066" name="connsiteY2458"/>
              <a:gd fmla="*/ 4082551 w 8387961" name="connsiteX2459"/>
              <a:gd fmla="*/ 2038712 h 3980066" name="connsiteY2459"/>
              <a:gd fmla="*/ 4050853 w 8387961" name="connsiteX2460"/>
              <a:gd fmla="*/ 2038712 h 3980066" name="connsiteY2460"/>
              <a:gd fmla="*/ 4039175 w 8387961" name="connsiteX2461"/>
              <a:gd fmla="*/ 2045417 h 3980066" name="connsiteY2461"/>
              <a:gd fmla="*/ 4040143 w 8387961" name="connsiteX2462"/>
              <a:gd fmla="*/ 2046689 h 3980066" name="connsiteY2462"/>
              <a:gd fmla="*/ 4051716 w 8387961" name="connsiteX2463"/>
              <a:gd fmla="*/ 2040030 h 3980066" name="connsiteY2463"/>
              <a:gd fmla="*/ 4083324 w 8387961" name="connsiteX2464"/>
              <a:gd fmla="*/ 2040030 h 3980066" name="connsiteY2464"/>
              <a:gd fmla="*/ 4066689 w 8387961" name="connsiteX2465"/>
              <a:gd fmla="*/ 2009880 h 3980066" name="connsiteY2465"/>
              <a:gd fmla="*/ 4061698 w 8387961" name="connsiteX2466"/>
              <a:gd fmla="*/ 1976380 h 3980066" name="connsiteY2466"/>
              <a:gd fmla="*/ 4050053 w 8387961" name="connsiteX2467"/>
              <a:gd fmla="*/ 1946229 h 3980066" name="connsiteY2467"/>
              <a:gd fmla="*/ 2098500 w 8387961" name="connsiteX2468"/>
              <a:gd fmla="*/ 1941826 h 3980066" name="connsiteY2468"/>
              <a:gd fmla="*/ 2106033 w 8387961" name="connsiteX2469"/>
              <a:gd fmla="*/ 1944086 h 3980066" name="connsiteY2469"/>
              <a:gd fmla="*/ 2106033 w 8387961" name="connsiteX2470"/>
              <a:gd fmla="*/ 1944839 h 3980066" name="connsiteY2470"/>
              <a:gd fmla="*/ 2101014 w 8387961" name="connsiteX2471"/>
              <a:gd fmla="*/ 1944839 h 3980066" name="connsiteY2471"/>
              <a:gd fmla="*/ 2057826 w 8387961" name="connsiteX2472"/>
              <a:gd fmla="*/ 1938813 h 3980066" name="connsiteY2472"/>
              <a:gd fmla="*/ 2057826 w 8387961" name="connsiteX2473"/>
              <a:gd fmla="*/ 1944839 h 3980066" name="connsiteY2473"/>
              <a:gd fmla="*/ 2054812 w 8387961" name="connsiteX2474"/>
              <a:gd fmla="*/ 1941826 h 3980066" name="connsiteY2474"/>
              <a:gd fmla="*/ 3561103 w 8387961" name="connsiteX2475"/>
              <a:gd fmla="*/ 1936692 h 3980066" name="connsiteY2475"/>
              <a:gd fmla="*/ 3557831 w 8387961" name="connsiteX2476"/>
              <a:gd fmla="*/ 1954693 h 3980066" name="connsiteY2476"/>
              <a:gd fmla="*/ 3558400 w 8387961" name="connsiteX2477"/>
              <a:gd fmla="*/ 1953684 h 3980066" name="connsiteY2477"/>
              <a:gd fmla="*/ 3561422 w 8387961" name="connsiteX2478"/>
              <a:gd fmla="*/ 1936851 h 3980066" name="connsiteY2478"/>
              <a:gd fmla="*/ 3697984 w 8387961" name="connsiteX2479"/>
              <a:gd fmla="*/ 1935258 h 3980066" name="connsiteY2479"/>
              <a:gd fmla="*/ 3694880 w 8387961" name="connsiteX2480"/>
              <a:gd fmla="*/ 1936830 h 3980066" name="connsiteY2480"/>
              <a:gd fmla="*/ 3694880 w 8387961" name="connsiteX2481"/>
              <a:gd fmla="*/ 1946942 h 3980066" name="connsiteY2481"/>
              <a:gd fmla="*/ 3695819 w 8387961" name="connsiteX2482"/>
              <a:gd fmla="*/ 1947682 h 3980066" name="connsiteY2482"/>
              <a:gd fmla="*/ 3695819 w 8387961" name="connsiteX2483"/>
              <a:gd fmla="*/ 1938216 h 3980066" name="connsiteY2483"/>
              <a:gd fmla="*/ 3699163 w 8387961" name="connsiteX2484"/>
              <a:gd fmla="*/ 1936539 h 3980066" name="connsiteY2484"/>
              <a:gd fmla="*/ 6834802 w 8387961" name="connsiteX2485"/>
              <a:gd fmla="*/ 1934294 h 3980066" name="connsiteY2485"/>
              <a:gd fmla="*/ 6862740 w 8387961" name="connsiteX2486"/>
              <a:gd fmla="*/ 1938060 h 3980066" name="connsiteY2486"/>
              <a:gd fmla="*/ 6870957 w 8387961" name="connsiteX2487"/>
              <a:gd fmla="*/ 1960657 h 3980066" name="connsiteY2487"/>
              <a:gd fmla="*/ 6864383 w 8387961" name="connsiteX2488"/>
              <a:gd fmla="*/ 1971955 h 3980066" name="connsiteY2488"/>
              <a:gd fmla="*/ 6851236 w 8387961" name="connsiteX2489"/>
              <a:gd fmla="*/ 1955007 h 3980066" name="connsiteY2489"/>
              <a:gd fmla="*/ 3581319 w 8387961" name="connsiteX2490"/>
              <a:gd fmla="*/ 1931638 h 3980066" name="connsiteY2490"/>
              <a:gd fmla="*/ 3581143 w 8387961" name="connsiteX2491"/>
              <a:gd fmla="*/ 1931682 h 3980066" name="connsiteY2491"/>
              <a:gd fmla="*/ 3578193 w 8387961" name="connsiteX2492"/>
              <a:gd fmla="*/ 1943481 h 3980066" name="connsiteY2492"/>
              <a:gd fmla="*/ 3578372 w 8387961" name="connsiteX2493"/>
              <a:gd fmla="*/ 1943571 h 3980066" name="connsiteY2493"/>
              <a:gd fmla="*/ 3354740 w 8387961" name="connsiteX2494"/>
              <a:gd fmla="*/ 1927915 h 3980066" name="connsiteY2494"/>
              <a:gd fmla="*/ 3354819 w 8387961" name="connsiteX2495"/>
              <a:gd fmla="*/ 1928269 h 3980066" name="connsiteY2495"/>
              <a:gd fmla="*/ 3360837 w 8387961" name="connsiteX2496"/>
              <a:gd fmla="*/ 1938797 h 3980066" name="connsiteY2496"/>
              <a:gd fmla="*/ 3360709 w 8387961" name="connsiteX2497"/>
              <a:gd fmla="*/ 1938362 h 3980066" name="connsiteY2497"/>
              <a:gd fmla="*/ 2065363 w 8387961" name="connsiteX2498"/>
              <a:gd fmla="*/ 1917723 h 3980066" name="connsiteY2498"/>
              <a:gd fmla="*/ 2063852 w 8387961" name="connsiteX2499"/>
              <a:gd fmla="*/ 1928268 h 3980066" name="connsiteY2499"/>
              <a:gd fmla="*/ 2062344 w 8387961" name="connsiteX2500"/>
              <a:gd fmla="*/ 1921238 h 3980066" name="connsiteY2500"/>
              <a:gd fmla="*/ 6459495 w 8387961" name="connsiteX2501"/>
              <a:gd fmla="*/ 1911681 h 3980066" name="connsiteY2501"/>
              <a:gd fmla="*/ 6458475 w 8387961" name="connsiteX2502"/>
              <a:gd fmla="*/ 1912356 h 3980066" name="connsiteY2502"/>
              <a:gd fmla="*/ 6458475 w 8387961" name="connsiteX2503"/>
              <a:gd fmla="*/ 1918968 h 3980066" name="connsiteY2503"/>
              <a:gd fmla="*/ 6459495 w 8387961" name="connsiteX2504"/>
              <a:gd fmla="*/ 1919503 h 3980066" name="connsiteY2504"/>
              <a:gd fmla="*/ 6381325 w 8387961" name="connsiteX2505"/>
              <a:gd fmla="*/ 1910288 h 3980066" name="connsiteY2505"/>
              <a:gd fmla="*/ 6377257 w 8387961" name="connsiteX2506"/>
              <a:gd fmla="*/ 1916958 h 3980066" name="connsiteY2506"/>
              <a:gd fmla="*/ 6381443 w 8387961" name="connsiteX2507"/>
              <a:gd fmla="*/ 1910288 h 3980066" name="connsiteY2507"/>
              <a:gd fmla="*/ 3616435 w 8387961" name="connsiteX2508"/>
              <a:gd fmla="*/ 1901520 h 3980066" name="connsiteY2508"/>
              <a:gd fmla="*/ 3616212 w 8387961" name="connsiteX2509"/>
              <a:gd fmla="*/ 1901620 h 3980066" name="connsiteY2509"/>
              <a:gd fmla="*/ 3614760 w 8387961" name="connsiteX2510"/>
              <a:gd fmla="*/ 1913233 h 3980066" name="connsiteY2510"/>
              <a:gd fmla="*/ 3614989 w 8387961" name="connsiteX2511"/>
              <a:gd fmla="*/ 1913233 h 3980066" name="connsiteY2511"/>
              <a:gd fmla="*/ 3346615 w 8387961" name="connsiteX2512"/>
              <a:gd fmla="*/ 1896543 h 3980066" name="connsiteY2512"/>
              <a:gd fmla="*/ 3347541 w 8387961" name="connsiteX2513"/>
              <a:gd fmla="*/ 1897469 h 3980066" name="connsiteY2513"/>
              <a:gd fmla="*/ 3347425 w 8387961" name="connsiteX2514"/>
              <a:gd fmla="*/ 1896947 h 3980066" name="connsiteY2514"/>
              <a:gd fmla="*/ 2057826 w 8387961" name="connsiteX2515"/>
              <a:gd fmla="*/ 1895126 h 3980066" name="connsiteY2515"/>
              <a:gd fmla="*/ 2068370 w 8387961" name="connsiteX2516"/>
              <a:gd fmla="*/ 1904165 h 3980066" name="connsiteY2516"/>
              <a:gd fmla="*/ 2066864 w 8387961" name="connsiteX2517"/>
              <a:gd fmla="*/ 1904165 h 3980066" name="connsiteY2517"/>
              <a:gd fmla="*/ 3675168 w 8387961" name="connsiteX2518"/>
              <a:gd fmla="*/ 1889930 h 3980066" name="connsiteY2518"/>
              <a:gd fmla="*/ 3678236 w 8387961" name="connsiteX2519"/>
              <a:gd fmla="*/ 1913233 h 3980066" name="connsiteY2519"/>
              <a:gd fmla="*/ 3679015 w 8387961" name="connsiteX2520"/>
              <a:gd fmla="*/ 1914087 h 3980066" name="connsiteY2520"/>
              <a:gd fmla="*/ 3675804 w 8387961" name="connsiteX2521"/>
              <a:gd fmla="*/ 1889930 h 3980066" name="connsiteY2521"/>
              <a:gd fmla="*/ 3701379 w 8387961" name="connsiteX2522"/>
              <a:gd fmla="*/ 1879909 h 3980066" name="connsiteY2522"/>
              <a:gd fmla="*/ 3678809 w 8387961" name="connsiteX2523"/>
              <a:gd fmla="*/ 1889583 h 3980066" name="connsiteY2523"/>
              <a:gd fmla="*/ 3679101 w 8387961" name="connsiteX2524"/>
              <a:gd fmla="*/ 1889583 h 3980066" name="connsiteY2524"/>
              <a:gd fmla="*/ 3701604 w 8387961" name="connsiteX2525"/>
              <a:gd fmla="*/ 1879909 h 3980066" name="connsiteY2525"/>
              <a:gd fmla="*/ 3423984 w 8387961" name="connsiteX2526"/>
              <a:gd fmla="*/ 1874715 h 3980066" name="connsiteY2526"/>
              <a:gd fmla="*/ 3424167 w 8387961" name="connsiteX2527"/>
              <a:gd fmla="*/ 1874899 h 3980066" name="connsiteY2527"/>
              <a:gd fmla="*/ 3449217 w 8387961" name="connsiteX2528"/>
              <a:gd fmla="*/ 1874899 h 3980066" name="connsiteY2528"/>
              <a:gd fmla="*/ 3474266 w 8387961" name="connsiteX2529"/>
              <a:gd fmla="*/ 1874899 h 3980066" name="connsiteY2529"/>
              <a:gd fmla="*/ 3499315 w 8387961" name="connsiteX2530"/>
              <a:gd fmla="*/ 1874899 h 3980066" name="connsiteY2530"/>
              <a:gd fmla="*/ 3524364 w 8387961" name="connsiteX2531"/>
              <a:gd fmla="*/ 1874899 h 3980066" name="connsiteY2531"/>
              <a:gd fmla="*/ 3524389 w 8387961" name="connsiteX2532"/>
              <a:gd fmla="*/ 1874715 h 3980066" name="connsiteY2532"/>
              <a:gd fmla="*/ 3499337 w 8387961" name="connsiteX2533"/>
              <a:gd fmla="*/ 1874715 h 3980066" name="connsiteY2533"/>
              <a:gd fmla="*/ 3474138 w 8387961" name="connsiteX2534"/>
              <a:gd fmla="*/ 1874715 h 3980066" name="connsiteY2534"/>
              <a:gd fmla="*/ 3448938 w 8387961" name="connsiteX2535"/>
              <a:gd fmla="*/ 1874715 h 3980066" name="connsiteY2535"/>
              <a:gd fmla="*/ 3420378 w 8387961" name="connsiteX2536"/>
              <a:gd fmla="*/ 1871369 h 3980066" name="connsiteY2536"/>
              <a:gd fmla="*/ 3383419 w 8387961" name="connsiteX2537"/>
              <a:gd fmla="*/ 1879735 h 3980066" name="connsiteY2537"/>
              <a:gd fmla="*/ 3378674 w 8387961" name="connsiteX2538"/>
              <a:gd fmla="*/ 1881310 h 3980066" name="connsiteY2538"/>
              <a:gd fmla="*/ 3379079 w 8387961" name="connsiteX2539"/>
              <a:gd fmla="*/ 1881579 h 3980066" name="connsiteY2539"/>
              <a:gd fmla="*/ 3384089 w 8387961" name="connsiteX2540"/>
              <a:gd fmla="*/ 1879909 h 3980066" name="connsiteY2540"/>
              <a:gd fmla="*/ 3420617 w 8387961" name="connsiteX2541"/>
              <a:gd fmla="*/ 1871607 h 3980066" name="connsiteY2541"/>
              <a:gd fmla="*/ 3363259 w 8387961" name="connsiteX2542"/>
              <a:gd fmla="*/ 1871369 h 3980066" name="connsiteY2542"/>
              <a:gd fmla="*/ 3349937 w 8387961" name="connsiteX2543"/>
              <a:gd fmla="*/ 1897904 h 3980066" name="connsiteY2543"/>
              <a:gd fmla="*/ 3350690 w 8387961" name="connsiteX2544"/>
              <a:gd fmla="*/ 1898280 h 3980066" name="connsiteY2544"/>
              <a:gd fmla="*/ 3363924 w 8387961" name="connsiteX2545"/>
              <a:gd fmla="*/ 1871810 h 3980066" name="connsiteY2545"/>
              <a:gd fmla="*/ 2054812 w 8387961" name="connsiteX2546"/>
              <a:gd fmla="*/ 1871023 h 3980066" name="connsiteY2546"/>
              <a:gd fmla="*/ 2057072 w 8387961" name="connsiteX2547"/>
              <a:gd fmla="*/ 1871023 h 3980066" name="connsiteY2547"/>
              <a:gd fmla="*/ 2057826 w 8387961" name="connsiteX2548"/>
              <a:gd fmla="*/ 1879497 h 3980066" name="connsiteY2548"/>
              <a:gd fmla="*/ 2055566 w 8387961" name="connsiteX2549"/>
              <a:gd fmla="*/ 1884581 h 3980066" name="connsiteY2549"/>
              <a:gd fmla="*/ 6257866 w 8387961" name="connsiteX2550"/>
              <a:gd fmla="*/ 1867959 h 3980066" name="connsiteY2550"/>
              <a:gd fmla="*/ 6252938 w 8387961" name="connsiteX2551"/>
              <a:gd fmla="*/ 1879418 h 3980066" name="connsiteY2551"/>
              <a:gd fmla="*/ 6252938 w 8387961" name="connsiteX2552"/>
              <a:gd fmla="*/ 1879660 h 3980066" name="connsiteY2552"/>
              <a:gd fmla="*/ 6257730 w 8387961" name="connsiteX2553"/>
              <a:gd fmla="*/ 1868458 h 3980066" name="connsiteY2553"/>
              <a:gd fmla="*/ 4279626 w 8387961" name="connsiteX2554"/>
              <a:gd fmla="*/ 1867504 h 3980066" name="connsiteY2554"/>
              <a:gd fmla="*/ 4271309 w 8387961" name="connsiteX2555"/>
              <a:gd fmla="*/ 1875879 h 3980066" name="connsiteY2555"/>
              <a:gd fmla="*/ 4258000 w 8387961" name="connsiteX2556"/>
              <a:gd fmla="*/ 1899329 h 3980066" name="connsiteY2556"/>
              <a:gd fmla="*/ 4258000 w 8387961" name="connsiteX2557"/>
              <a:gd fmla="*/ 1909379 h 3980066" name="connsiteY2557"/>
              <a:gd fmla="*/ 4256336 w 8387961" name="connsiteX2558"/>
              <a:gd fmla="*/ 1917754 h 3980066" name="connsiteY2558"/>
              <a:gd fmla="*/ 4251346 w 8387961" name="connsiteX2559"/>
              <a:gd fmla="*/ 1931154 h 3980066" name="connsiteY2559"/>
              <a:gd fmla="*/ 4243028 w 8387961" name="connsiteX2560"/>
              <a:gd fmla="*/ 1954605 h 3980066" name="connsiteY2560"/>
              <a:gd fmla="*/ 4253009 w 8387961" name="connsiteX2561"/>
              <a:gd fmla="*/ 1956280 h 3980066" name="connsiteY2561"/>
              <a:gd fmla="*/ 4262991 w 8387961" name="connsiteX2562"/>
              <a:gd fmla="*/ 1978055 h 3980066" name="connsiteY2562"/>
              <a:gd fmla="*/ 4269645 w 8387961" name="connsiteX2563"/>
              <a:gd fmla="*/ 1994805 h 3980066" name="connsiteY2563"/>
              <a:gd fmla="*/ 4271309 w 8387961" name="connsiteX2564"/>
              <a:gd fmla="*/ 2011555 h 3980066" name="connsiteY2564"/>
              <a:gd fmla="*/ 4246355 w 8387961" name="connsiteX2565"/>
              <a:gd fmla="*/ 2018255 h 3980066" name="connsiteY2565"/>
              <a:gd fmla="*/ 4226392 w 8387961" name="connsiteX2566"/>
              <a:gd fmla="*/ 2041705 h 3980066" name="connsiteY2566"/>
              <a:gd fmla="*/ 4206429 w 8387961" name="connsiteX2567"/>
              <a:gd fmla="*/ 2066830 h 3980066" name="connsiteY2567"/>
              <a:gd fmla="*/ 4168167 w 8387961" name="connsiteX2568"/>
              <a:gd fmla="*/ 2075206 h 3980066" name="connsiteY2568"/>
              <a:gd fmla="*/ 4171494 w 8387961" name="connsiteX2569"/>
              <a:gd fmla="*/ 2081906 h 3980066" name="connsiteY2569"/>
              <a:gd fmla="*/ 4159849 w 8387961" name="connsiteX2570"/>
              <a:gd fmla="*/ 2098656 h 3980066" name="connsiteY2570"/>
              <a:gd fmla="*/ 4123250 w 8387961" name="connsiteX2571"/>
              <a:gd fmla="*/ 2107031 h 3980066" name="connsiteY2571"/>
              <a:gd fmla="*/ 4110380 w 8387961" name="connsiteX2572"/>
              <a:gd fmla="*/ 2108471 h 3980066" name="connsiteY2572"/>
              <a:gd fmla="*/ 4110542 w 8387961" name="connsiteX2573"/>
              <a:gd fmla="*/ 2108579 h 3980066" name="connsiteY2573"/>
              <a:gd fmla="*/ 4125541 w 8387961" name="connsiteX2574"/>
              <a:gd fmla="*/ 2106899 h 3980066" name="connsiteY2574"/>
              <a:gd fmla="*/ 4162205 w 8387961" name="connsiteX2575"/>
              <a:gd fmla="*/ 2098498 h 3980066" name="connsiteY2575"/>
              <a:gd fmla="*/ 4173871 w 8387961" name="connsiteX2576"/>
              <a:gd fmla="*/ 2081695 h 3980066" name="connsiteY2576"/>
              <a:gd fmla="*/ 4170538 w 8387961" name="connsiteX2577"/>
              <a:gd fmla="*/ 2074974 h 3980066" name="connsiteY2577"/>
              <a:gd fmla="*/ 4208869 w 8387961" name="connsiteX2578"/>
              <a:gd fmla="*/ 2066572 h 3980066" name="connsiteY2578"/>
              <a:gd fmla="*/ 4228868 w 8387961" name="connsiteX2579"/>
              <a:gd fmla="*/ 2041368 h 3980066" name="connsiteY2579"/>
              <a:gd fmla="*/ 4248867 w 8387961" name="connsiteX2580"/>
              <a:gd fmla="*/ 2017844 h 3980066" name="connsiteY2580"/>
              <a:gd fmla="*/ 4272626 w 8387961" name="connsiteX2581"/>
              <a:gd fmla="*/ 2011456 h 3980066" name="connsiteY2581"/>
              <a:gd fmla="*/ 4272292 w 8387961" name="connsiteX2582"/>
              <a:gd fmla="*/ 2010846 h 3980066" name="connsiteY2582"/>
              <a:gd fmla="*/ 4270610 w 8387961" name="connsiteX2583"/>
              <a:gd fmla="*/ 1994074 h 3980066" name="connsiteY2583"/>
              <a:gd fmla="*/ 4263880 w 8387961" name="connsiteX2584"/>
              <a:gd fmla="*/ 1977303 h 3980066" name="connsiteY2584"/>
              <a:gd fmla="*/ 4253787 w 8387961" name="connsiteX2585"/>
              <a:gd fmla="*/ 1955499 h 3980066" name="connsiteY2585"/>
              <a:gd fmla="*/ 4243693 w 8387961" name="connsiteX2586"/>
              <a:gd fmla="*/ 1953822 h 3980066" name="connsiteY2586"/>
              <a:gd fmla="*/ 4252104 w 8387961" name="connsiteX2587"/>
              <a:gd fmla="*/ 1930342 h 3980066" name="connsiteY2587"/>
              <a:gd fmla="*/ 4257151 w 8387961" name="connsiteX2588"/>
              <a:gd fmla="*/ 1916925 h 3980066" name="connsiteY2588"/>
              <a:gd fmla="*/ 4258834 w 8387961" name="connsiteX2589"/>
              <a:gd fmla="*/ 1908539 h 3980066" name="connsiteY2589"/>
              <a:gd fmla="*/ 4258834 w 8387961" name="connsiteX2590"/>
              <a:gd fmla="*/ 1898476 h 3980066" name="connsiteY2590"/>
              <a:gd fmla="*/ 4272292 w 8387961" name="connsiteX2591"/>
              <a:gd fmla="*/ 1874996 h 3980066" name="connsiteY2591"/>
              <a:gd fmla="*/ 4279807 w 8387961" name="connsiteX2592"/>
              <a:gd fmla="*/ 1867504 h 3980066" name="connsiteY2592"/>
              <a:gd fmla="*/ 6438172 w 8387961" name="connsiteX2593"/>
              <a:gd fmla="*/ 1867081 h 3980066" name="connsiteY2593"/>
              <a:gd fmla="*/ 6443123 w 8387961" name="connsiteX2594"/>
              <a:gd fmla="*/ 1891883 h 3980066" name="connsiteY2594"/>
              <a:gd fmla="*/ 6436668 w 8387961" name="connsiteX2595"/>
              <a:gd fmla="*/ 1908050 h 3980066" name="connsiteY2595"/>
              <a:gd fmla="*/ 6436889 w 8387961" name="connsiteX2596"/>
              <a:gd fmla="*/ 1908037 h 3980066" name="connsiteY2596"/>
              <a:gd fmla="*/ 6443261 w 8387961" name="connsiteX2597"/>
              <a:gd fmla="*/ 1892243 h 3980066" name="connsiteY2597"/>
              <a:gd fmla="*/ 6438189 w 8387961" name="connsiteX2598"/>
              <a:gd fmla="*/ 1867102 h 3980066" name="connsiteY2598"/>
              <a:gd fmla="*/ 2052808 w 8387961" name="connsiteX2599"/>
              <a:gd fmla="*/ 1851439 h 3980066" name="connsiteY2599"/>
              <a:gd fmla="*/ 2054812 w 8387961" name="connsiteX2600"/>
              <a:gd fmla="*/ 1852644 h 3980066" name="connsiteY2600"/>
              <a:gd fmla="*/ 2048786 w 8387961" name="connsiteX2601"/>
              <a:gd fmla="*/ 1857465 h 3980066" name="connsiteY2601"/>
              <a:gd fmla="*/ 3032500 w 8387961" name="connsiteX2602"/>
              <a:gd fmla="*/ 1840894 h 3980066" name="connsiteY2602"/>
              <a:gd fmla="*/ 3038526 w 8387961" name="connsiteX2603"/>
              <a:gd fmla="*/ 1843907 h 3980066" name="connsiteY2603"/>
              <a:gd fmla="*/ 3034508 w 8387961" name="connsiteX2604"/>
              <a:gd fmla="*/ 1843907 h 3980066" name="connsiteY2604"/>
              <a:gd fmla="*/ 2050795 w 8387961" name="connsiteX2605"/>
              <a:gd fmla="*/ 1824322 h 3980066" name="connsiteY2605"/>
              <a:gd fmla="*/ 2054812 w 8387961" name="connsiteX2606"/>
              <a:gd fmla="*/ 1827335 h 3980066" name="connsiteY2606"/>
              <a:gd fmla="*/ 2048786 w 8387961" name="connsiteX2607"/>
              <a:gd fmla="*/ 1827335 h 3980066" name="connsiteY2607"/>
              <a:gd fmla="*/ 2048786 w 8387961" name="connsiteX2608"/>
              <a:gd fmla="*/ 1825828 h 3980066" name="connsiteY2608"/>
              <a:gd fmla="*/ 4832339 w 8387961" name="connsiteX2609"/>
              <a:gd fmla="*/ 1818862 h 3980066" name="connsiteY2609"/>
              <a:gd fmla="*/ 4858085 w 8387961" name="connsiteX2610"/>
              <a:gd fmla="*/ 1828415 h 3980066" name="connsiteY2610"/>
              <a:gd fmla="*/ 4881664 w 8387961" name="connsiteX2611"/>
              <a:gd fmla="*/ 1840080 h 3980066" name="connsiteY2611"/>
              <a:gd fmla="*/ 4883348 w 8387961" name="connsiteX2612"/>
              <a:gd fmla="*/ 1870076 h 3980066" name="connsiteY2612"/>
              <a:gd fmla="*/ 4885004 w 8387961" name="connsiteX2613"/>
              <a:gd fmla="*/ 1867891 h 3980066" name="connsiteY2613"/>
              <a:gd fmla="*/ 4883505 w 8387961" name="connsiteX2614"/>
              <a:gd fmla="*/ 1840802 h 3980066" name="connsiteY2614"/>
              <a:gd fmla="*/ 4860078 w 8387961" name="connsiteX2615"/>
              <a:gd fmla="*/ 1829050 h 3980066" name="connsiteY2615"/>
              <a:gd fmla="*/ 4833304 w 8387961" name="connsiteX2616"/>
              <a:gd fmla="*/ 1818976 h 3980066" name="connsiteY2616"/>
              <a:gd fmla="*/ 2048786 w 8387961" name="connsiteX2617"/>
              <a:gd fmla="*/ 1807751 h 3980066" name="connsiteY2617"/>
              <a:gd fmla="*/ 2051800 w 8387961" name="connsiteX2618"/>
              <a:gd fmla="*/ 1809257 h 3980066" name="connsiteY2618"/>
              <a:gd fmla="*/ 2051800 w 8387961" name="connsiteX2619"/>
              <a:gd fmla="*/ 1810764 h 3980066" name="connsiteY2619"/>
              <a:gd fmla="*/ 2048786 w 8387961" name="connsiteX2620"/>
              <a:gd fmla="*/ 1809257 h 3980066" name="connsiteY2620"/>
              <a:gd fmla="*/ 1970952 w 8387961" name="connsiteX2621"/>
              <a:gd fmla="*/ 1804738 h 3980066" name="connsiteY2621"/>
              <a:gd fmla="*/ 1977982 w 8387961" name="connsiteX2622"/>
              <a:gd fmla="*/ 1804738 h 3980066" name="connsiteY2622"/>
              <a:gd fmla="*/ 1967439 w 8387961" name="connsiteX2623"/>
              <a:gd fmla="*/ 1807751 h 3980066" name="connsiteY2623"/>
              <a:gd fmla="*/ 1288811 w 8387961" name="connsiteX2624"/>
              <a:gd fmla="*/ 1804367 h 3980066" name="connsiteY2624"/>
              <a:gd fmla="*/ 1288774 w 8387961" name="connsiteX2625"/>
              <a:gd fmla="*/ 1804738 h 3980066" name="connsiteY2625"/>
              <a:gd fmla="*/ 1312265 w 8387961" name="connsiteX2626"/>
              <a:gd fmla="*/ 1804738 h 3980066" name="connsiteY2626"/>
              <a:gd fmla="*/ 1335776 w 8387961" name="connsiteX2627"/>
              <a:gd fmla="*/ 1804738 h 3980066" name="connsiteY2627"/>
              <a:gd fmla="*/ 1335862 w 8387961" name="connsiteX2628"/>
              <a:gd fmla="*/ 1804367 h 3980066" name="connsiteY2628"/>
              <a:gd fmla="*/ 1313997 w 8387961" name="connsiteX2629"/>
              <a:gd fmla="*/ 1804367 h 3980066" name="connsiteY2629"/>
              <a:gd fmla="*/ 6336762 w 8387961" name="connsiteX2630"/>
              <a:gd fmla="*/ 1795031 h 3980066" name="connsiteY2630"/>
              <a:gd fmla="*/ 6312808 w 8387961" name="connsiteX2631"/>
              <a:gd fmla="*/ 1810865 h 3980066" name="connsiteY2631"/>
              <a:gd fmla="*/ 6312847 w 8387961" name="connsiteX2632"/>
              <a:gd fmla="*/ 1811569 h 3980066" name="connsiteY2632"/>
              <a:gd fmla="*/ 6337328 w 8387961" name="connsiteX2633"/>
              <a:gd fmla="*/ 1795219 h 3980066" name="connsiteY2633"/>
              <a:gd fmla="*/ 2018657 w 8387961" name="connsiteX2634"/>
              <a:gd fmla="*/ 1792184 h 3980066" name="connsiteY2634"/>
              <a:gd fmla="*/ 2020164 w 8387961" name="connsiteX2635"/>
              <a:gd fmla="*/ 1792184 h 3980066" name="connsiteY2635"/>
              <a:gd fmla="*/ 2020164 w 8387961" name="connsiteX2636"/>
              <a:gd fmla="*/ 1794193 h 3980066" name="connsiteY2636"/>
              <a:gd fmla="*/ 2018657 w 8387961" name="connsiteX2637"/>
              <a:gd fmla="*/ 1794193 h 3980066" name="connsiteY2637"/>
              <a:gd fmla="*/ 6377333 w 8387961" name="connsiteX2638"/>
              <a:gd fmla="*/ 1788327 h 3980066" name="connsiteY2638"/>
              <a:gd fmla="*/ 6365500 w 8387961" name="connsiteX2639"/>
              <a:gd fmla="*/ 1796707 h 3980066" name="connsiteY2639"/>
              <a:gd fmla="*/ 6352874 w 8387961" name="connsiteX2640"/>
              <a:gd fmla="*/ 1799837 h 3980066" name="connsiteY2640"/>
              <a:gd fmla="*/ 6352932 w 8387961" name="connsiteX2641"/>
              <a:gd fmla="*/ 1799857 h 3980066" name="connsiteY2641"/>
              <a:gd fmla="*/ 6366293 w 8387961" name="connsiteX2642"/>
              <a:gd fmla="*/ 1796510 h 3980066" name="connsiteY2642"/>
              <a:gd fmla="*/ 6377516 w 8387961" name="connsiteX2643"/>
              <a:gd fmla="*/ 1788480 h 3980066" name="connsiteY2643"/>
              <a:gd fmla="*/ 1977982 w 8387961" name="connsiteX2644"/>
              <a:gd fmla="*/ 1783648 h 3980066" name="connsiteY2644"/>
              <a:gd fmla="*/ 1979491 w 8387961" name="connsiteX2645"/>
              <a:gd fmla="*/ 1783648 h 3980066" name="connsiteY2645"/>
              <a:gd fmla="*/ 1979491 w 8387961" name="connsiteX2646"/>
              <a:gd fmla="*/ 1788167 h 3980066" name="connsiteY2646"/>
              <a:gd fmla="*/ 1977982 w 8387961" name="connsiteX2647"/>
              <a:gd fmla="*/ 1788167 h 3980066" name="connsiteY2647"/>
              <a:gd fmla="*/ 1915194 w 8387961" name="connsiteX2648"/>
              <a:gd fmla="*/ 1783648 h 3980066" name="connsiteY2648"/>
              <a:gd fmla="*/ 1955388 w 8387961" name="connsiteX2649"/>
              <a:gd fmla="*/ 1791013 h 3980066" name="connsiteY2649"/>
              <a:gd fmla="*/ 1951898 w 8387961" name="connsiteX2650"/>
              <a:gd fmla="*/ 1794695 h 3980066" name="connsiteY2650"/>
              <a:gd fmla="*/ 1923931 w 8387961" name="connsiteX2651"/>
              <a:gd fmla="*/ 1800219 h 3980066" name="connsiteY2651"/>
              <a:gd fmla="*/ 1911699 w 8387961" name="connsiteX2652"/>
              <a:gd fmla="*/ 1796536 h 3980066" name="connsiteY2652"/>
              <a:gd fmla="*/ 1639783 w 8387961" name="connsiteX2653"/>
              <a:gd fmla="*/ 1783648 h 3980066" name="connsiteY2653"/>
              <a:gd fmla="*/ 1673685 w 8387961" name="connsiteX2654"/>
              <a:gd fmla="*/ 1799871 h 3980066" name="connsiteY2654"/>
              <a:gd fmla="*/ 1649960 w 8387961" name="connsiteX2655"/>
              <a:gd fmla="*/ 1804738 h 3980066" name="connsiteY2655"/>
              <a:gd fmla="*/ 1619453 w 8387961" name="connsiteX2656"/>
              <a:gd fmla="*/ 1790137 h 3980066" name="connsiteY2656"/>
              <a:gd fmla="*/ 6829847 w 8387961" name="connsiteX2657"/>
              <a:gd fmla="*/ 1780635 h 3980066" name="connsiteY2657"/>
              <a:gd fmla="*/ 6862354 w 8387961" name="connsiteX2658"/>
              <a:gd fmla="*/ 1789004 h 3980066" name="connsiteY2658"/>
              <a:gd fmla="*/ 6865605 w 8387961" name="connsiteX2659"/>
              <a:gd fmla="*/ 1795699 h 3980066" name="connsiteY2659"/>
              <a:gd fmla="*/ 6873732 w 8387961" name="connsiteX2660"/>
              <a:gd fmla="*/ 1819133 h 3980066" name="connsiteY2660"/>
              <a:gd fmla="*/ 6878608 w 8387961" name="connsiteX2661"/>
              <a:gd fmla="*/ 1837546 h 3980066" name="connsiteY2661"/>
              <a:gd fmla="*/ 6872107 w 8387961" name="connsiteX2662"/>
              <a:gd fmla="*/ 1855958 h 3980066" name="connsiteY2662"/>
              <a:gd fmla="*/ 6862354 w 8387961" name="connsiteX2663"/>
              <a:gd fmla="*/ 1867675 h 3980066" name="connsiteY2663"/>
              <a:gd fmla="*/ 6862354 w 8387961" name="connsiteX2664"/>
              <a:gd fmla="*/ 1889435 h 3980066" name="connsiteY2664"/>
              <a:gd fmla="*/ 6878608 w 8387961" name="connsiteX2665"/>
              <a:gd fmla="*/ 1921238 h 3980066" name="connsiteY2665"/>
              <a:gd fmla="*/ 6885110 w 8387961" name="connsiteX2666"/>
              <a:gd fmla="*/ 1919564 h 3980066" name="connsiteY2666"/>
              <a:gd fmla="*/ 6888361 w 8387961" name="connsiteX2667"/>
              <a:gd fmla="*/ 1916216 h 3980066" name="connsiteY2667"/>
              <a:gd fmla="*/ 6901364 w 8387961" name="connsiteX2668"/>
              <a:gd fmla="*/ 1911195 h 3980066" name="connsiteY2668"/>
              <a:gd fmla="*/ 6912742 w 8387961" name="connsiteX2669"/>
              <a:gd fmla="*/ 1927933 h 3980066" name="connsiteY2669"/>
              <a:gd fmla="*/ 6914367 w 8387961" name="connsiteX2670"/>
              <a:gd fmla="*/ 1921238 h 3980066" name="connsiteY2670"/>
              <a:gd fmla="*/ 6927370 w 8387961" name="connsiteX2671"/>
              <a:gd fmla="*/ 1929607 h 3980066" name="connsiteY2671"/>
              <a:gd fmla="*/ 6920869 w 8387961" name="connsiteX2672"/>
              <a:gd fmla="*/ 1932955 h 3980066" name="connsiteY2672"/>
              <a:gd fmla="*/ 6932246 w 8387961" name="connsiteX2673"/>
              <a:gd fmla="*/ 1948019 h 3980066" name="connsiteY2673"/>
              <a:gd fmla="*/ 6938748 w 8387961" name="connsiteX2674"/>
              <a:gd fmla="*/ 1949693 h 3980066" name="connsiteY2674"/>
              <a:gd fmla="*/ 6932246 w 8387961" name="connsiteX2675"/>
              <a:gd fmla="*/ 1961410 h 3980066" name="connsiteY2675"/>
              <a:gd fmla="*/ 6932246 w 8387961" name="connsiteX2676"/>
              <a:gd fmla="*/ 1953041 h 3980066" name="connsiteY2676"/>
              <a:gd fmla="*/ 6914367 w 8387961" name="connsiteX2677"/>
              <a:gd fmla="*/ 1942998 h 3980066" name="connsiteY2677"/>
              <a:gd fmla="*/ 6902989 w 8387961" name="connsiteX2678"/>
              <a:gd fmla="*/ 1929607 h 3980066" name="connsiteY2678"/>
              <a:gd fmla="*/ 6893237 w 8387961" name="connsiteX2679"/>
              <a:gd fmla="*/ 1926259 h 3980066" name="connsiteY2679"/>
              <a:gd fmla="*/ 6898113 w 8387961" name="connsiteX2680"/>
              <a:gd fmla="*/ 1946345 h 3980066" name="connsiteY2680"/>
              <a:gd fmla="*/ 6872107 w 8387961" name="connsiteX2681"/>
              <a:gd fmla="*/ 1922911 h 3980066" name="connsiteY2681"/>
              <a:gd fmla="*/ 6855853 w 8387961" name="connsiteX2682"/>
              <a:gd fmla="*/ 1931281 h 3980066" name="connsiteY2682"/>
              <a:gd fmla="*/ 6844475 w 8387961" name="connsiteX2683"/>
              <a:gd fmla="*/ 1926259 h 3980066" name="connsiteY2683"/>
              <a:gd fmla="*/ 6844475 w 8387961" name="connsiteX2684"/>
              <a:gd fmla="*/ 1911195 h 3980066" name="connsiteY2684"/>
              <a:gd fmla="*/ 6849351 w 8387961" name="connsiteX2685"/>
              <a:gd fmla="*/ 1899478 h 3980066" name="connsiteY2685"/>
              <a:gd fmla="*/ 6839599 w 8387961" name="connsiteX2686"/>
              <a:gd fmla="*/ 1896130 h 3980066" name="connsiteY2686"/>
              <a:gd fmla="*/ 6839599 w 8387961" name="connsiteX2687"/>
              <a:gd fmla="*/ 1907847 h 3980066" name="connsiteY2687"/>
              <a:gd fmla="*/ 6821720 w 8387961" name="connsiteX2688"/>
              <a:gd fmla="*/ 1877718 h 3980066" name="connsiteY2688"/>
              <a:gd fmla="*/ 6815218 w 8387961" name="connsiteX2689"/>
              <a:gd fmla="*/ 1852610 h 3980066" name="connsiteY2689"/>
              <a:gd fmla="*/ 6829847 w 8387961" name="connsiteX2690"/>
              <a:gd fmla="*/ 1855958 h 3980066" name="connsiteY2690"/>
              <a:gd fmla="*/ 6824970 w 8387961" name="connsiteX2691"/>
              <a:gd fmla="*/ 1825829 h 3980066" name="connsiteY2691"/>
              <a:gd fmla="*/ 6823345 w 8387961" name="connsiteX2692"/>
              <a:gd fmla="*/ 1792352 h 3980066" name="connsiteY2692"/>
              <a:gd fmla="*/ 1985516 w 8387961" name="connsiteX2693"/>
              <a:gd fmla="*/ 1774609 h 3980066" name="connsiteY2693"/>
              <a:gd fmla="*/ 1987531 w 8387961" name="connsiteX2694"/>
              <a:gd fmla="*/ 1774609 h 3980066" name="connsiteY2694"/>
              <a:gd fmla="*/ 1987531 w 8387961" name="connsiteX2695"/>
              <a:gd fmla="*/ 1777622 h 3980066" name="connsiteY2695"/>
              <a:gd fmla="*/ 1985516 w 8387961" name="connsiteX2696"/>
              <a:gd fmla="*/ 1777622 h 3980066" name="connsiteY2696"/>
              <a:gd fmla="*/ 3779409 w 8387961" name="connsiteX2697"/>
              <a:gd fmla="*/ 1763814 h 3980066" name="connsiteY2697"/>
              <a:gd fmla="*/ 3778320 w 8387961" name="connsiteX2698"/>
              <a:gd fmla="*/ 1764064 h 3980066" name="connsiteY2698"/>
              <a:gd fmla="*/ 3749764 w 8387961" name="connsiteX2699"/>
              <a:gd fmla="*/ 1764064 h 3980066" name="connsiteY2699"/>
              <a:gd fmla="*/ 3749808 w 8387961" name="connsiteX2700"/>
              <a:gd fmla="*/ 1764674 h 3980066" name="connsiteY2700"/>
              <a:gd fmla="*/ 3778197 w 8387961" name="connsiteX2701"/>
              <a:gd fmla="*/ 1764674 h 3980066" name="connsiteY2701"/>
              <a:gd fmla="*/ 3778197 w 8387961" name="connsiteX2702"/>
              <a:gd fmla="*/ 1786385 h 3980066" name="connsiteY2702"/>
              <a:gd fmla="*/ 3776527 w 8387961" name="connsiteX2703"/>
              <a:gd fmla="*/ 1808096 h 3980066" name="connsiteY2703"/>
              <a:gd fmla="*/ 3776527 w 8387961" name="connsiteX2704"/>
              <a:gd fmla="*/ 1829807 h 3980066" name="connsiteY2704"/>
              <a:gd fmla="*/ 3774857 w 8387961" name="connsiteX2705"/>
              <a:gd fmla="*/ 1851518 h 3980066" name="connsiteY2705"/>
              <a:gd fmla="*/ 3760016 w 8387961" name="connsiteX2706"/>
              <a:gd fmla="*/ 1877903 h 3980066" name="connsiteY2706"/>
              <a:gd fmla="*/ 3761020 w 8387961" name="connsiteX2707"/>
              <a:gd fmla="*/ 1877844 h 3980066" name="connsiteY2707"/>
              <a:gd fmla="*/ 3776066 w 8387961" name="connsiteX2708"/>
              <a:gd fmla="*/ 1851012 h 3980066" name="connsiteY2708"/>
              <a:gd fmla="*/ 3777738 w 8387961" name="connsiteX2709"/>
              <a:gd fmla="*/ 1829211 h 3980066" name="connsiteY2709"/>
              <a:gd fmla="*/ 3777738 w 8387961" name="connsiteX2710"/>
              <a:gd fmla="*/ 1807410 h 3980066" name="connsiteY2710"/>
              <a:gd fmla="*/ 3779409 w 8387961" name="connsiteX2711"/>
              <a:gd fmla="*/ 1785609 h 3980066" name="connsiteY2711"/>
              <a:gd fmla="*/ 1546837 w 8387961" name="connsiteX2712"/>
              <a:gd fmla="*/ 1759544 h 3980066" name="connsiteY2712"/>
              <a:gd fmla="*/ 1548943 w 8387961" name="connsiteX2713"/>
              <a:gd fmla="*/ 1759544 h 3980066" name="connsiteY2713"/>
              <a:gd fmla="*/ 1548943 w 8387961" name="connsiteX2714"/>
              <a:gd fmla="*/ 1761051 h 3980066" name="connsiteY2714"/>
              <a:gd fmla="*/ 1546837 w 8387961" name="connsiteX2715"/>
              <a:gd fmla="*/ 1761051 h 3980066" name="connsiteY2715"/>
              <a:gd fmla="*/ 1548943 w 8387961" name="connsiteX2716"/>
              <a:gd fmla="*/ 1758038 h 3980066" name="connsiteY2716"/>
              <a:gd fmla="*/ 1551053 w 8387961" name="connsiteX2717"/>
              <a:gd fmla="*/ 1758038 h 3980066" name="connsiteY2717"/>
              <a:gd fmla="*/ 1553169 w 8387961" name="connsiteX2718"/>
              <a:gd fmla="*/ 1758038 h 3980066" name="connsiteY2718"/>
              <a:gd fmla="*/ 1553169 w 8387961" name="connsiteX2719"/>
              <a:gd fmla="*/ 1759544 h 3980066" name="connsiteY2719"/>
              <a:gd fmla="*/ 1551053 w 8387961" name="connsiteX2720"/>
              <a:gd fmla="*/ 1759544 h 3980066" name="connsiteY2720"/>
              <a:gd fmla="*/ 1548943 w 8387961" name="connsiteX2721"/>
              <a:gd fmla="*/ 1759544 h 3980066" name="connsiteY2721"/>
              <a:gd fmla="*/ 5069263 w 8387961" name="connsiteX2722"/>
              <a:gd fmla="*/ 1753072 h 3980066" name="connsiteY2722"/>
              <a:gd fmla="*/ 5064226 w 8387961" name="connsiteX2723"/>
              <a:gd fmla="*/ 1755178 h 3980066" name="connsiteY2723"/>
              <a:gd fmla="*/ 5045819 w 8387961" name="connsiteX2724"/>
              <a:gd fmla="*/ 1761893 h 3980066" name="connsiteY2724"/>
              <a:gd fmla="*/ 5027412 w 8387961" name="connsiteX2725"/>
              <a:gd fmla="*/ 1770288 h 3980066" name="connsiteY2725"/>
              <a:gd fmla="*/ 5026383 w 8387961" name="connsiteX2726"/>
              <a:gd fmla="*/ 1770526 h 3980066" name="connsiteY2726"/>
              <a:gd fmla="*/ 5023140 w 8387961" name="connsiteX2727"/>
              <a:gd fmla="*/ 1781755 h 3980066" name="connsiteY2727"/>
              <a:gd fmla="*/ 5041667 w 8387961" name="connsiteX2728"/>
              <a:gd fmla="*/ 1811751 h 3980066" name="connsiteY2728"/>
              <a:gd fmla="*/ 5051350 w 8387961" name="connsiteX2729"/>
              <a:gd fmla="*/ 1826557 h 3980066" name="connsiteY2729"/>
              <a:gd fmla="*/ 5042281 w 8387961" name="connsiteX2730"/>
              <a:gd fmla="*/ 1812382 h 3980066" name="connsiteY2730"/>
              <a:gd fmla="*/ 5024039 w 8387961" name="connsiteX2731"/>
              <a:gd fmla="*/ 1782192 h 3980066" name="connsiteY2731"/>
              <a:gd fmla="*/ 5027355 w 8387961" name="connsiteX2732"/>
              <a:gd fmla="*/ 1770452 h 3980066" name="connsiteY2732"/>
              <a:gd fmla="*/ 5045598 w 8387961" name="connsiteX2733"/>
              <a:gd fmla="*/ 1762066 h 3980066" name="connsiteY2733"/>
              <a:gd fmla="*/ 5063840 w 8387961" name="connsiteX2734"/>
              <a:gd fmla="*/ 1755357 h 3980066" name="connsiteY2734"/>
              <a:gd fmla="*/ 6391077 w 8387961" name="connsiteX2735"/>
              <a:gd fmla="*/ 1747628 h 3980066" name="connsiteY2735"/>
              <a:gd fmla="*/ 6389166 w 8387961" name="connsiteX2736"/>
              <a:gd fmla="*/ 1748102 h 3980066" name="connsiteY2736"/>
              <a:gd fmla="*/ 6382404 w 8387961" name="connsiteX2737"/>
              <a:gd fmla="*/ 1756482 h 3980066" name="connsiteY2737"/>
              <a:gd fmla="*/ 6417904 w 8387961" name="connsiteX2738"/>
              <a:gd fmla="*/ 1781623 h 3980066" name="connsiteY2738"/>
              <a:gd fmla="*/ 6433118 w 8387961" name="connsiteX2739"/>
              <a:gd fmla="*/ 1801736 h 3980066" name="connsiteY2739"/>
              <a:gd fmla="*/ 6450023 w 8387961" name="connsiteX2740"/>
              <a:gd fmla="*/ 1821848 h 3980066" name="connsiteY2740"/>
              <a:gd fmla="*/ 6461856 w 8387961" name="connsiteX2741"/>
              <a:gd fmla="*/ 1838609 h 3980066" name="connsiteY2741"/>
              <a:gd fmla="*/ 6487213 w 8387961" name="connsiteX2742"/>
              <a:gd fmla="*/ 1858722 h 3980066" name="connsiteY2742"/>
              <a:gd fmla="*/ 6483832 w 8387961" name="connsiteX2743"/>
              <a:gd fmla="*/ 1865426 h 3980066" name="connsiteY2743"/>
              <a:gd fmla="*/ 6492284 w 8387961" name="connsiteX2744"/>
              <a:gd fmla="*/ 1875482 h 3980066" name="connsiteY2744"/>
              <a:gd fmla="*/ 6497298 w 8387961" name="connsiteX2745"/>
              <a:gd fmla="*/ 1898681 h 3980066" name="connsiteY2745"/>
              <a:gd fmla="*/ 6497985 w 8387961" name="connsiteX2746"/>
              <a:gd fmla="*/ 1898316 h 3980066" name="connsiteY2746"/>
              <a:gd fmla="*/ 6497978 w 8387961" name="connsiteX2747"/>
              <a:gd fmla="*/ 1898208 h 3980066" name="connsiteY2747"/>
              <a:gd fmla="*/ 6492967 w 8387961" name="connsiteX2748"/>
              <a:gd fmla="*/ 1874783 h 3980066" name="connsiteY2748"/>
              <a:gd fmla="*/ 6484616 w 8387961" name="connsiteX2749"/>
              <a:gd fmla="*/ 1864743 h 3980066" name="connsiteY2749"/>
              <a:gd fmla="*/ 6487956 w 8387961" name="connsiteX2750"/>
              <a:gd fmla="*/ 1858051 h 3980066" name="connsiteY2750"/>
              <a:gd fmla="*/ 6462903 w 8387961" name="connsiteX2751"/>
              <a:gd fmla="*/ 1837972 h 3980066" name="connsiteY2751"/>
              <a:gd fmla="*/ 6451212 w 8387961" name="connsiteX2752"/>
              <a:gd fmla="*/ 1821240 h 3980066" name="connsiteY2752"/>
              <a:gd fmla="*/ 6434510 w 8387961" name="connsiteX2753"/>
              <a:gd fmla="*/ 1801162 h 3980066" name="connsiteY2753"/>
              <a:gd fmla="*/ 6419478 w 8387961" name="connsiteX2754"/>
              <a:gd fmla="*/ 1781083 h 3980066" name="connsiteY2754"/>
              <a:gd fmla="*/ 6384403 w 8387961" name="connsiteX2755"/>
              <a:gd fmla="*/ 1755985 h 3980066" name="connsiteY2755"/>
              <a:gd fmla="*/ 1575761 w 8387961" name="connsiteX2756"/>
              <a:gd fmla="*/ 1747493 h 3980066" name="connsiteY2756"/>
              <a:gd fmla="*/ 1579525 w 8387961" name="connsiteX2757"/>
              <a:gd fmla="*/ 1747493 h 3980066" name="connsiteY2757"/>
              <a:gd fmla="*/ 1579525 w 8387961" name="connsiteX2758"/>
              <a:gd fmla="*/ 1750506 h 3980066" name="connsiteY2758"/>
              <a:gd fmla="*/ 1575761 w 8387961" name="connsiteX2759"/>
              <a:gd fmla="*/ 1750506 h 3980066" name="connsiteY2759"/>
              <a:gd fmla="*/ 1753783 w 8387961" name="connsiteX2760"/>
              <a:gd fmla="*/ 1744480 h 3980066" name="connsiteY2760"/>
              <a:gd fmla="*/ 1780513 w 8387961" name="connsiteX2761"/>
              <a:gd fmla="*/ 1746128 h 3980066" name="connsiteY2761"/>
              <a:gd fmla="*/ 1795946 w 8387961" name="connsiteX2762"/>
              <a:gd fmla="*/ 1747650 h 3980066" name="connsiteY2762"/>
              <a:gd fmla="*/ 1807646 w 8387961" name="connsiteX2763"/>
              <a:gd fmla="*/ 1744480 h 3980066" name="connsiteY2763"/>
              <a:gd fmla="*/ 1844368 w 8387961" name="connsiteX2764"/>
              <a:gd fmla="*/ 1754422 h 3980066" name="connsiteY2764"/>
              <a:gd fmla="*/ 1860108 w 8387961" name="connsiteX2765"/>
              <a:gd fmla="*/ 1759394 h 3980066" name="connsiteY2765"/>
              <a:gd fmla="*/ 1853111 w 8387961" name="connsiteX2766"/>
              <a:gd fmla="*/ 1766022 h 3980066" name="connsiteY2766"/>
              <a:gd fmla="*/ 1884589 w 8387961" name="connsiteX2767"/>
              <a:gd fmla="*/ 1779279 h 3980066" name="connsiteY2767"/>
              <a:gd fmla="*/ 1872342 w 8387961" name="connsiteX2768"/>
              <a:gd fmla="*/ 1790879 h 3980066" name="connsiteY2768"/>
              <a:gd fmla="*/ 1837372 w 8387961" name="connsiteX2769"/>
              <a:gd fmla="*/ 1789222 h 3980066" name="connsiteY2769"/>
              <a:gd fmla="*/ 1821634 w 8387961" name="connsiteX2770"/>
              <a:gd fmla="*/ 1787564 h 3980066" name="connsiteY2770"/>
              <a:gd fmla="*/ 1809401 w 8387961" name="connsiteX2771"/>
              <a:gd fmla="*/ 1794193 h 3980066" name="connsiteY2771"/>
              <a:gd fmla="*/ 1797153 w 8387961" name="connsiteX2772"/>
              <a:gd fmla="*/ 1810764 h 3980066" name="connsiteY2772"/>
              <a:gd fmla="*/ 1788411 w 8387961" name="connsiteX2773"/>
              <a:gd fmla="*/ 1797507 h 3980066" name="connsiteY2773"/>
              <a:gd fmla="*/ 1788374 w 8387961" name="connsiteX2774"/>
              <a:gd fmla="*/ 1797073 h 3980066" name="connsiteY2774"/>
              <a:gd fmla="*/ 1763804 w 8387961" name="connsiteX2775"/>
              <a:gd fmla="*/ 1795558 h 3980066" name="connsiteY2775"/>
              <a:gd fmla="*/ 1737081 w 8387961" name="connsiteX2776"/>
              <a:gd fmla="*/ 1795558 h 3980066" name="connsiteY2776"/>
              <a:gd fmla="*/ 1720381 w 8387961" name="connsiteX2777"/>
              <a:gd fmla="*/ 1785672 h 3980066" name="connsiteY2777"/>
              <a:gd fmla="*/ 1733746 w 8387961" name="connsiteX2778"/>
              <a:gd fmla="*/ 1780729 h 3980066" name="connsiteY2778"/>
              <a:gd fmla="*/ 1757129 w 8387961" name="connsiteX2779"/>
              <a:gd fmla="*/ 1780729 h 3980066" name="connsiteY2779"/>
              <a:gd fmla="*/ 1777167 w 8387961" name="connsiteX2780"/>
              <a:gd fmla="*/ 1784024 h 3980066" name="connsiteY2780"/>
              <a:gd fmla="*/ 1768821 w 8387961" name="connsiteX2781"/>
              <a:gd fmla="*/ 1759309 h 3980066" name="connsiteY2781"/>
              <a:gd fmla="*/ 1758793 w 8387961" name="connsiteX2782"/>
              <a:gd fmla="*/ 1749423 h 3980066" name="connsiteY2782"/>
              <a:gd fmla="*/ 1586304 w 8387961" name="connsiteX2783"/>
              <a:gd fmla="*/ 1744480 h 3980066" name="connsiteY2783"/>
              <a:gd fmla="*/ 1586304 w 8387961" name="connsiteX2784"/>
              <a:gd fmla="*/ 1747493 h 3980066" name="connsiteY2784"/>
              <a:gd fmla="*/ 1585300 w 8387961" name="connsiteX2785"/>
              <a:gd fmla="*/ 1747493 h 3980066" name="connsiteY2785"/>
              <a:gd fmla="*/ 6551157 w 8387961" name="connsiteX2786"/>
              <a:gd fmla="*/ 1739961 h 3980066" name="connsiteY2786"/>
              <a:gd fmla="*/ 6561487 w 8387961" name="connsiteX2787"/>
              <a:gd fmla="*/ 1739961 h 3980066" name="connsiteY2787"/>
              <a:gd fmla="*/ 6566652 w 8387961" name="connsiteX2788"/>
              <a:gd fmla="*/ 1750205 h 3980066" name="connsiteY2788"/>
              <a:gd fmla="*/ 6556322 w 8387961" name="connsiteX2789"/>
              <a:gd fmla="*/ 1770693 h 3980066" name="connsiteY2789"/>
              <a:gd fmla="*/ 6539106 w 8387961" name="connsiteX2790"/>
              <a:gd fmla="*/ 1789474 h 3980066" name="connsiteY2790"/>
              <a:gd fmla="*/ 6528776 w 8387961" name="connsiteX2791"/>
              <a:gd fmla="*/ 1791181 h 3980066" name="connsiteY2791"/>
              <a:gd fmla="*/ 6508116 w 8387961" name="connsiteX2792"/>
              <a:gd fmla="*/ 1780937 h 3980066" name="connsiteY2792"/>
              <a:gd fmla="*/ 6506394 w 8387961" name="connsiteX2793"/>
              <a:gd fmla="*/ 1757034 h 3980066" name="connsiteY2793"/>
              <a:gd fmla="*/ 6525332 w 8387961" name="connsiteX2794"/>
              <a:gd fmla="*/ 1745083 h 3980066" name="connsiteY2794"/>
              <a:gd fmla="*/ 6276389 w 8387961" name="connsiteX2795"/>
              <a:gd fmla="*/ 1727351 h 3980066" name="connsiteY2795"/>
              <a:gd fmla="*/ 6263025 w 8387961" name="connsiteX2796"/>
              <a:gd fmla="*/ 1730310 h 3980066" name="connsiteY2796"/>
              <a:gd fmla="*/ 6251257 w 8387961" name="connsiteX2797"/>
              <a:gd fmla="*/ 1745388 h 3980066" name="connsiteY2797"/>
              <a:gd fmla="*/ 6227721 w 8387961" name="connsiteX2798"/>
              <a:gd fmla="*/ 1748739 h 3980066" name="connsiteY2798"/>
              <a:gd fmla="*/ 6220997 w 8387961" name="connsiteX2799"/>
              <a:gd fmla="*/ 1783922 h 3980066" name="connsiteY2799"/>
              <a:gd fmla="*/ 6212591 w 8387961" name="connsiteX2800"/>
              <a:gd fmla="*/ 1780571 h 3980066" name="connsiteY2800"/>
              <a:gd fmla="*/ 6213380 w 8387961" name="connsiteX2801"/>
              <a:gd fmla="*/ 1781750 h 3980066" name="connsiteY2801"/>
              <a:gd fmla="*/ 6220986 w 8387961" name="connsiteX2802"/>
              <a:gd fmla="*/ 1784798 h 3980066" name="connsiteY2802"/>
              <a:gd fmla="*/ 6227667 w 8387961" name="connsiteX2803"/>
              <a:gd fmla="*/ 1749661 h 3980066" name="connsiteY2803"/>
              <a:gd fmla="*/ 6251049 w 8387961" name="connsiteX2804"/>
              <a:gd fmla="*/ 1746314 h 3980066" name="connsiteY2804"/>
              <a:gd fmla="*/ 6262741 w 8387961" name="connsiteX2805"/>
              <a:gd fmla="*/ 1731255 h 3980066" name="connsiteY2805"/>
              <a:gd fmla="*/ 6276512 w 8387961" name="connsiteX2806"/>
              <a:gd fmla="*/ 1728190 h 3980066" name="connsiteY2806"/>
              <a:gd fmla="*/ 6275906 w 8387961" name="connsiteX2807"/>
              <a:gd fmla="*/ 1727989 h 3980066" name="connsiteY2807"/>
              <a:gd fmla="*/ 3698039 w 8387961" name="connsiteX2808"/>
              <a:gd fmla="*/ 1715878 h 3980066" name="connsiteY2808"/>
              <a:gd fmla="*/ 3698039 w 8387961" name="connsiteX2809"/>
              <a:gd fmla="*/ 1716241 h 3980066" name="connsiteY2809"/>
              <a:gd fmla="*/ 3711399 w 8387961" name="connsiteX2810"/>
              <a:gd fmla="*/ 1726262 h 3980066" name="connsiteY2810"/>
              <a:gd fmla="*/ 3748104 w 8387961" name="connsiteX2811"/>
              <a:gd fmla="*/ 1741278 h 3980066" name="connsiteY2811"/>
              <a:gd fmla="*/ 3748059 w 8387961" name="connsiteX2812"/>
              <a:gd fmla="*/ 1740652 h 3980066" name="connsiteY2812"/>
              <a:gd fmla="*/ 3711073 w 8387961" name="connsiteX2813"/>
              <a:gd fmla="*/ 1725602 h 3980066" name="connsiteY2813"/>
              <a:gd fmla="*/ 6379393 w 8387961" name="connsiteX2814"/>
              <a:gd fmla="*/ 1709135 h 3980066" name="connsiteY2814"/>
              <a:gd fmla="*/ 6377820 w 8387961" name="connsiteX2815"/>
              <a:gd fmla="*/ 1710036 h 3980066" name="connsiteY2815"/>
              <a:gd fmla="*/ 6392547 w 8387961" name="connsiteX2816"/>
              <a:gd fmla="*/ 1724637 h 3980066" name="connsiteY2816"/>
              <a:gd fmla="*/ 6400999 w 8387961" name="connsiteX2817"/>
              <a:gd fmla="*/ 1731341 h 3980066" name="connsiteY2817"/>
              <a:gd fmla="*/ 6402685 w 8387961" name="connsiteX2818"/>
              <a:gd fmla="*/ 1744714 h 3980066" name="connsiteY2818"/>
              <a:gd fmla="*/ 6404446 w 8387961" name="connsiteX2819"/>
              <a:gd fmla="*/ 1744273 h 3980066" name="connsiteY2819"/>
              <a:gd fmla="*/ 6402775 w 8387961" name="connsiteX2820"/>
              <a:gd fmla="*/ 1730887 h 3980066" name="connsiteY2820"/>
              <a:gd fmla="*/ 6394424 w 8387961" name="connsiteX2821"/>
              <a:gd fmla="*/ 1724194 h 3980066" name="connsiteY2821"/>
              <a:gd fmla="*/ 3869233 w 8387961" name="connsiteX2822"/>
              <a:gd fmla="*/ 1709084 h 3980066" name="connsiteY2822"/>
              <a:gd fmla="*/ 3862380 w 8387961" name="connsiteX2823"/>
              <a:gd fmla="*/ 1713896 h 3980066" name="connsiteY2823"/>
              <a:gd fmla="*/ 3840524 w 8387961" name="connsiteX2824"/>
              <a:gd fmla="*/ 1733963 h 3980066" name="connsiteY2824"/>
              <a:gd fmla="*/ 3820500 w 8387961" name="connsiteX2825"/>
              <a:gd fmla="*/ 1755541 h 3980066" name="connsiteY2825"/>
              <a:gd fmla="*/ 3821204 w 8387961" name="connsiteX2826"/>
              <a:gd fmla="*/ 1755423 h 3980066" name="connsiteY2826"/>
              <a:gd fmla="*/ 3841266 w 8387961" name="connsiteX2827"/>
              <a:gd fmla="*/ 1733622 h 3980066" name="connsiteY2827"/>
              <a:gd fmla="*/ 3862999 w 8387961" name="connsiteX2828"/>
              <a:gd fmla="*/ 1713498 h 3980066" name="connsiteY2828"/>
              <a:gd fmla="*/ 1767078 w 8387961" name="connsiteX2829"/>
              <a:gd fmla="*/ 1700793 h 3980066" name="connsiteY2829"/>
              <a:gd fmla="*/ 1767078 w 8387961" name="connsiteX2830"/>
              <a:gd fmla="*/ 1705312 h 3980066" name="connsiteY2830"/>
              <a:gd fmla="*/ 1753520 w 8387961" name="connsiteX2831"/>
              <a:gd fmla="*/ 1709832 h 3980066" name="connsiteY2831"/>
              <a:gd fmla="*/ 6298763 w 8387961" name="connsiteX2832"/>
              <a:gd fmla="*/ 1692585 h 3980066" name="connsiteY2832"/>
              <a:gd fmla="*/ 6298693 w 8387961" name="connsiteX2833"/>
              <a:gd fmla="*/ 1692725 h 3980066" name="connsiteY2833"/>
              <a:gd fmla="*/ 6301263 w 8387961" name="connsiteX2834"/>
              <a:gd fmla="*/ 1697820 h 3980066" name="connsiteY2834"/>
              <a:gd fmla="*/ 6301437 w 8387961" name="connsiteX2835"/>
              <a:gd fmla="*/ 1697935 h 3980066" name="connsiteY2835"/>
              <a:gd fmla="*/ 1786665 w 8387961" name="connsiteX2836"/>
              <a:gd fmla="*/ 1684222 h 3980066" name="connsiteY2836"/>
              <a:gd fmla="*/ 1794201 w 8387961" name="connsiteX2837"/>
              <a:gd fmla="*/ 1687235 h 3980066" name="connsiteY2837"/>
              <a:gd fmla="*/ 1791684 w 8387961" name="connsiteX2838"/>
              <a:gd fmla="*/ 1687235 h 3980066" name="connsiteY2838"/>
              <a:gd fmla="*/ 1786665 w 8387961" name="connsiteX2839"/>
              <a:gd fmla="*/ 1687235 h 3980066" name="connsiteY2839"/>
              <a:gd fmla="*/ 1510610 w 8387961" name="connsiteX2840"/>
              <a:gd fmla="*/ 1679702 h 3980066" name="connsiteY2840"/>
              <a:gd fmla="*/ 1523040 w 8387961" name="connsiteX2841"/>
              <a:gd fmla="*/ 1690247 h 3980066" name="connsiteY2841"/>
              <a:gd fmla="*/ 1506462 w 8387961" name="connsiteX2842"/>
              <a:gd fmla="*/ 1693260 h 3980066" name="connsiteY2842"/>
              <a:gd fmla="*/ 6631430 w 8387961" name="connsiteX2843"/>
              <a:gd fmla="*/ 1670664 h 3980066" name="connsiteY2843"/>
              <a:gd fmla="*/ 6629547 w 8387961" name="connsiteX2844"/>
              <a:gd fmla="*/ 1673677 h 3980066" name="connsiteY2844"/>
              <a:gd fmla="*/ 6623898 w 8387961" name="connsiteX2845"/>
              <a:gd fmla="*/ 1673677 h 3980066" name="connsiteY2845"/>
              <a:gd fmla="*/ 4484847 w 8387961" name="connsiteX2846"/>
              <a:gd fmla="*/ 1669293 h 3980066" name="connsiteY2846"/>
              <a:gd fmla="*/ 4484613 w 8387961" name="connsiteX2847"/>
              <a:gd fmla="*/ 1670446 h 3980066" name="connsiteY2847"/>
              <a:gd fmla="*/ 4485946 w 8387961" name="connsiteX2848"/>
              <a:gd fmla="*/ 1677090 h 3980066" name="connsiteY2848"/>
              <a:gd fmla="*/ 4486449 w 8387961" name="connsiteX2849"/>
              <a:gd fmla="*/ 1677165 h 3980066" name="connsiteY2849"/>
              <a:gd fmla="*/ 6345513 w 8387961" name="connsiteX2850"/>
              <a:gd fmla="*/ 1660656 h 3980066" name="connsiteY2850"/>
              <a:gd fmla="*/ 6342331 w 8387961" name="connsiteX2851"/>
              <a:gd fmla="*/ 1663840 h 3980066" name="connsiteY2851"/>
              <a:gd fmla="*/ 6342648 w 8387961" name="connsiteX2852"/>
              <a:gd fmla="*/ 1663959 h 3980066" name="connsiteY2852"/>
              <a:gd fmla="*/ 6345945 w 8387961" name="connsiteX2853"/>
              <a:gd fmla="*/ 1660656 h 3980066" name="connsiteY2853"/>
              <a:gd fmla="*/ 6327119 w 8387961" name="connsiteX2854"/>
              <a:gd fmla="*/ 1660656 h 3980066" name="connsiteY2854"/>
              <a:gd fmla="*/ 6320788 w 8387961" name="connsiteX2855"/>
              <a:gd fmla="*/ 1668574 h 3980066" name="connsiteY2855"/>
              <a:gd fmla="*/ 6340143 w 8387961" name="connsiteX2856"/>
              <a:gd fmla="*/ 1687764 h 3980066" name="connsiteY2856"/>
              <a:gd fmla="*/ 6345214 w 8387961" name="connsiteX2857"/>
              <a:gd fmla="*/ 1699496 h 3980066" name="connsiteY2857"/>
              <a:gd fmla="*/ 6365500 w 8387961" name="connsiteX2858"/>
              <a:gd fmla="*/ 1716257 h 3980066" name="connsiteY2858"/>
              <a:gd fmla="*/ 6367117 w 8387961" name="connsiteX2859"/>
              <a:gd fmla="*/ 1715340 h 3980066" name="connsiteY2859"/>
              <a:gd fmla="*/ 6347659 w 8387961" name="connsiteX2860"/>
              <a:gd fmla="*/ 1699096 h 3980066" name="connsiteY2860"/>
              <a:gd fmla="*/ 6342648 w 8387961" name="connsiteX2861"/>
              <a:gd fmla="*/ 1687384 h 3980066" name="connsiteY2861"/>
              <a:gd fmla="*/ 6322606 w 8387961" name="connsiteX2862"/>
              <a:gd fmla="*/ 1667305 h 3980066" name="connsiteY2862"/>
              <a:gd fmla="*/ 6327732 w 8387961" name="connsiteX2863"/>
              <a:gd fmla="*/ 1660886 h 3980066" name="connsiteY2863"/>
              <a:gd fmla="*/ 1750510 w 8387961" name="connsiteX2864"/>
              <a:gd fmla="*/ 1660118 h 3980066" name="connsiteY2864"/>
              <a:gd fmla="*/ 1753520 w 8387961" name="connsiteX2865"/>
              <a:gd fmla="*/ 1664336 h 3980066" name="connsiteY2865"/>
              <a:gd fmla="*/ 1744484 w 8387961" name="connsiteX2866"/>
              <a:gd fmla="*/ 1670663 h 3980066" name="connsiteY2866"/>
              <a:gd fmla="*/ 1553050 w 8387961" name="connsiteX2867"/>
              <a:gd fmla="*/ 1643547 h 3980066" name="connsiteY2867"/>
              <a:gd fmla="*/ 1563081 w 8387961" name="connsiteX2868"/>
              <a:gd fmla="*/ 1643547 h 3980066" name="connsiteY2868"/>
              <a:gd fmla="*/ 1581472 w 8387961" name="connsiteX2869"/>
              <a:gd fmla="*/ 1648621 h 3980066" name="connsiteY2869"/>
              <a:gd fmla="*/ 1601538 w 8387961" name="connsiteX2870"/>
              <a:gd fmla="*/ 1657079 h 3980066" name="connsiteY2870"/>
              <a:gd fmla="*/ 1629957 w 8387961" name="connsiteX2871"/>
              <a:gd fmla="*/ 1672302 h 3980066" name="connsiteY2871"/>
              <a:gd fmla="*/ 1656705 w 8387961" name="connsiteX2872"/>
              <a:gd fmla="*/ 1684142 h 3980066" name="connsiteY2872"/>
              <a:gd fmla="*/ 1656705 w 8387961" name="connsiteX2873"/>
              <a:gd fmla="*/ 1682450 h 3980066" name="connsiteY2873"/>
              <a:gd fmla="*/ 1658378 w 8387961" name="connsiteX2874"/>
              <a:gd fmla="*/ 1689216 h 3980066" name="connsiteY2874"/>
              <a:gd fmla="*/ 1678436 w 8387961" name="connsiteX2875"/>
              <a:gd fmla="*/ 1695982 h 3980066" name="connsiteY2875"/>
              <a:gd fmla="*/ 1696825 w 8387961" name="connsiteX2876"/>
              <a:gd fmla="*/ 1704439 h 3980066" name="connsiteY2876"/>
              <a:gd fmla="*/ 1698497 w 8387961" name="connsiteX2877"/>
              <a:gd fmla="*/ 1712897 h 3980066" name="connsiteY2877"/>
              <a:gd fmla="*/ 1716891 w 8387961" name="connsiteX2878"/>
              <a:gd fmla="*/ 1723045 h 3980066" name="connsiteY2878"/>
              <a:gd fmla="*/ 1736948 w 8387961" name="connsiteX2879"/>
              <a:gd fmla="*/ 1733194 h 3980066" name="connsiteY2879"/>
              <a:gd fmla="*/ 1713546 w 8387961" name="connsiteX2880"/>
              <a:gd fmla="*/ 1736577 h 3980066" name="connsiteY2880"/>
              <a:gd fmla="*/ 1693489 w 8387961" name="connsiteX2881"/>
              <a:gd fmla="*/ 1738268 h 3980066" name="connsiteY2881"/>
              <a:gd fmla="*/ 1668406 w 8387961" name="connsiteX2882"/>
              <a:gd fmla="*/ 1739960 h 3980066" name="connsiteY2882"/>
              <a:gd fmla="*/ 1641656 w 8387961" name="connsiteX2883"/>
              <a:gd fmla="*/ 1739960 h 3980066" name="connsiteY2883"/>
              <a:gd fmla="*/ 1658378 w 8387961" name="connsiteX2884"/>
              <a:gd fmla="*/ 1723045 h 3980066" name="connsiteY2884"/>
              <a:gd fmla="*/ 1626612 w 8387961" name="connsiteX2885"/>
              <a:gd fmla="*/ 1706131 h 3980066" name="connsiteY2885"/>
              <a:gd fmla="*/ 1618250 w 8387961" name="connsiteX2886"/>
              <a:gd fmla="*/ 1687525 h 3980066" name="connsiteY2886"/>
              <a:gd fmla="*/ 1581472 w 8387961" name="connsiteX2887"/>
              <a:gd fmla="*/ 1679067 h 3980066" name="connsiteY2887"/>
              <a:gd fmla="*/ 1573117 w 8387961" name="connsiteX2888"/>
              <a:gd fmla="*/ 1675685 h 3980066" name="connsiteY2888"/>
              <a:gd fmla="*/ 1559738 w 8387961" name="connsiteX2889"/>
              <a:gd fmla="*/ 1672302 h 3980066" name="connsiteY2889"/>
              <a:gd fmla="*/ 1538005 w 8387961" name="connsiteX2890"/>
              <a:gd fmla="*/ 1663844 h 3980066" name="connsiteY2890"/>
              <a:gd fmla="*/ 1549716 w 8387961" name="connsiteX2891"/>
              <a:gd fmla="*/ 1658770 h 3980066" name="connsiteY2891"/>
              <a:gd fmla="*/ 1516277 w 8387961" name="connsiteX2892"/>
              <a:gd fmla="*/ 1658770 h 3980066" name="connsiteY2892"/>
              <a:gd fmla="*/ 1496210 w 8387961" name="connsiteX2893"/>
              <a:gd fmla="*/ 1668919 h 3980066" name="connsiteY2893"/>
              <a:gd fmla="*/ 1472804 w 8387961" name="connsiteX2894"/>
              <a:gd fmla="*/ 1679067 h 3980066" name="connsiteY2894"/>
              <a:gd fmla="*/ 1462782 w 8387961" name="connsiteX2895"/>
              <a:gd fmla="*/ 1682450 h 3980066" name="connsiteY2895"/>
              <a:gd fmla="*/ 1477819 w 8387961" name="connsiteX2896"/>
              <a:gd fmla="*/ 1673993 h 3980066" name="connsiteY2896"/>
              <a:gd fmla="*/ 1491202 w 8387961" name="connsiteX2897"/>
              <a:gd fmla="*/ 1655387 h 3980066" name="connsiteY2897"/>
              <a:gd fmla="*/ 1521295 w 8387961" name="connsiteX2898"/>
              <a:gd fmla="*/ 1648621 h 3980066" name="connsiteY2898"/>
              <a:gd fmla="*/ 6390663 w 8387961" name="connsiteX2899"/>
              <a:gd fmla="*/ 1642253 h 3980066" name="connsiteY2899"/>
              <a:gd fmla="*/ 6378533 w 8387961" name="connsiteX2900"/>
              <a:gd fmla="*/ 1658939 h 3980066" name="connsiteY2900"/>
              <a:gd fmla="*/ 6379393 w 8387961" name="connsiteX2901"/>
              <a:gd fmla="*/ 1658939 h 3980066" name="connsiteY2901"/>
              <a:gd fmla="*/ 6391361 w 8387961" name="connsiteX2902"/>
              <a:gd fmla="*/ 1642453 h 3980066" name="connsiteY2902"/>
              <a:gd fmla="*/ 5013633 w 8387961" name="connsiteX2903"/>
              <a:gd fmla="*/ 1640028 h 3980066" name="connsiteY2903"/>
              <a:gd fmla="*/ 5017372 w 8387961" name="connsiteX2904"/>
              <a:gd fmla="*/ 1649406 h 3980066" name="connsiteY2904"/>
              <a:gd fmla="*/ 5055859 w 8387961" name="connsiteX2905"/>
              <a:gd fmla="*/ 1657801 h 3980066" name="connsiteY2905"/>
              <a:gd fmla="*/ 5096019 w 8387961" name="connsiteX2906"/>
              <a:gd fmla="*/ 1664516 h 3980066" name="connsiteY2906"/>
              <a:gd fmla="*/ 5097076 w 8387961" name="connsiteX2907"/>
              <a:gd fmla="*/ 1663102 h 3980066" name="connsiteY2907"/>
              <a:gd fmla="*/ 5056276 w 8387961" name="connsiteX2908"/>
              <a:gd fmla="*/ 1656502 h 3980066" name="connsiteY2908"/>
              <a:gd fmla="*/ 5017008 w 8387961" name="connsiteX2909"/>
              <a:gd fmla="*/ 1648217 h 3980066" name="connsiteY2909"/>
              <a:gd fmla="*/ 3600762 w 8387961" name="connsiteX2910"/>
              <a:gd fmla="*/ 1634057 h 3980066" name="connsiteY2910"/>
              <a:gd fmla="*/ 3601182 w 8387961" name="connsiteX2911"/>
              <a:gd fmla="*/ 1634407 h 3980066" name="connsiteY2911"/>
              <a:gd fmla="*/ 3621222 w 8387961" name="connsiteX2912"/>
              <a:gd fmla="*/ 1647768 h 3980066" name="connsiteY2912"/>
              <a:gd fmla="*/ 3639591 w 8387961" name="connsiteX2913"/>
              <a:gd fmla="*/ 1661128 h 3980066" name="connsiteY2913"/>
              <a:gd fmla="*/ 3659630 w 8387961" name="connsiteX2914"/>
              <a:gd fmla="*/ 1677829 h 3980066" name="connsiteY2914"/>
              <a:gd fmla="*/ 3679670 w 8387961" name="connsiteX2915"/>
              <a:gd fmla="*/ 1691190 h 3980066" name="connsiteY2915"/>
              <a:gd fmla="*/ 3697623 w 8387961" name="connsiteX2916"/>
              <a:gd fmla="*/ 1705880 h 3980066" name="connsiteY2916"/>
              <a:gd fmla="*/ 3697623 w 8387961" name="connsiteX2917"/>
              <a:gd fmla="*/ 1705535 h 3980066" name="connsiteY2917"/>
              <a:gd fmla="*/ 3679130 w 8387961" name="connsiteX2918"/>
              <a:gd fmla="*/ 1690484 h 3980066" name="connsiteY2918"/>
              <a:gd fmla="*/ 3658956 w 8387961" name="connsiteX2919"/>
              <a:gd fmla="*/ 1677106 h 3980066" name="connsiteY2919"/>
              <a:gd fmla="*/ 3638782 w 8387961" name="connsiteX2920"/>
              <a:gd fmla="*/ 1660383 h 3980066" name="connsiteY2920"/>
              <a:gd fmla="*/ 3620289 w 8387961" name="connsiteX2921"/>
              <a:gd fmla="*/ 1647005 h 3980066" name="connsiteY2921"/>
              <a:gd fmla="*/ 3979627 w 8387961" name="connsiteX2922"/>
              <a:gd fmla="*/ 1632699 h 3980066" name="connsiteY2922"/>
              <a:gd fmla="*/ 3979831 w 8387961" name="connsiteX2923"/>
              <a:gd fmla="*/ 1633132 h 3980066" name="connsiteY2923"/>
              <a:gd fmla="*/ 3980026 w 8387961" name="connsiteX2924"/>
              <a:gd fmla="*/ 1633002 h 3980066" name="connsiteY2924"/>
              <a:gd fmla="*/ 4016623 w 8387961" name="connsiteX2925"/>
              <a:gd fmla="*/ 1643014 h 3980066" name="connsiteY2925"/>
              <a:gd fmla="*/ 4016254 w 8387961" name="connsiteX2926"/>
              <a:gd fmla="*/ 1642729 h 3980066" name="connsiteY2926"/>
              <a:gd fmla="*/ 4083126 w 8387961" name="connsiteX2927"/>
              <a:gd fmla="*/ 1632657 h 3980066" name="connsiteY2927"/>
              <a:gd fmla="*/ 4056377 w 8387961" name="connsiteX2928"/>
              <a:gd fmla="*/ 1647765 h 3980066" name="connsiteY2928"/>
              <a:gd fmla="*/ 4038063 w 8387961" name="connsiteX2929"/>
              <a:gd fmla="*/ 1659467 h 3980066" name="connsiteY2929"/>
              <a:gd fmla="*/ 4038539 w 8387961" name="connsiteX2930"/>
              <a:gd fmla="*/ 1659834 h 3980066" name="connsiteY2930"/>
              <a:gd fmla="*/ 4056928 w 8387961" name="connsiteX2931"/>
              <a:gd fmla="*/ 1648095 h 3980066" name="connsiteY2931"/>
              <a:gd fmla="*/ 4058372 w 8387961" name="connsiteX2932"/>
              <a:gd fmla="*/ 1648095 h 3980066" name="connsiteY2932"/>
              <a:gd fmla="*/ 4058371 w 8387961" name="connsiteX2933"/>
              <a:gd fmla="*/ 1648077 h 3980066" name="connsiteY2933"/>
              <a:gd fmla="*/ 4083324 w 8387961" name="connsiteX2934"/>
              <a:gd fmla="*/ 1633002 h 3980066" name="connsiteY2934"/>
              <a:gd fmla="*/ 4109942 w 8387961" name="connsiteX2935"/>
              <a:gd fmla="*/ 1648077 h 3980066" name="connsiteY2935"/>
              <a:gd fmla="*/ 4136559 w 8387961" name="connsiteX2936"/>
              <a:gd fmla="*/ 1663152 h 3980066" name="connsiteY2936"/>
              <a:gd fmla="*/ 4161512 w 8387961" name="connsiteX2937"/>
              <a:gd fmla="*/ 1678227 h 3980066" name="connsiteY2937"/>
              <a:gd fmla="*/ 4188130 w 8387961" name="connsiteX2938"/>
              <a:gd fmla="*/ 1693302 h 3980066" name="connsiteY2938"/>
              <a:gd fmla="*/ 4213083 w 8387961" name="connsiteX2939"/>
              <a:gd fmla="*/ 1708378 h 3980066" name="connsiteY2939"/>
              <a:gd fmla="*/ 4241364 w 8387961" name="connsiteX2940"/>
              <a:gd fmla="*/ 1723453 h 3980066" name="connsiteY2940"/>
              <a:gd fmla="*/ 4267981 w 8387961" name="connsiteX2941"/>
              <a:gd fmla="*/ 1738528 h 3980066" name="connsiteY2941"/>
              <a:gd fmla="*/ 4292935 w 8387961" name="connsiteX2942"/>
              <a:gd fmla="*/ 1753603 h 3980066" name="connsiteY2942"/>
              <a:gd fmla="*/ 4292935 w 8387961" name="connsiteX2943"/>
              <a:gd fmla="*/ 1780403 h 3980066" name="connsiteY2943"/>
              <a:gd fmla="*/ 4296262 w 8387961" name="connsiteX2944"/>
              <a:gd fmla="*/ 1810553 h 3980066" name="connsiteY2944"/>
              <a:gd fmla="*/ 4296262 w 8387961" name="connsiteX2945"/>
              <a:gd fmla="*/ 1839029 h 3980066" name="connsiteY2945"/>
              <a:gd fmla="*/ 4297874 w 8387961" name="connsiteX2946"/>
              <a:gd fmla="*/ 1866610 h 3980066" name="connsiteY2946"/>
              <a:gd fmla="*/ 4299209 w 8387961" name="connsiteX2947"/>
              <a:gd fmla="*/ 1866610 h 3980066" name="connsiteY2947"/>
              <a:gd fmla="*/ 4297527 w 8387961" name="connsiteX2948"/>
              <a:gd fmla="*/ 1838098 h 3980066" name="connsiteY2948"/>
              <a:gd fmla="*/ 4297527 w 8387961" name="connsiteX2949"/>
              <a:gd fmla="*/ 1809586 h 3980066" name="connsiteY2949"/>
              <a:gd fmla="*/ 4294162 w 8387961" name="connsiteX2950"/>
              <a:gd fmla="*/ 1779397 h 3980066" name="connsiteY2950"/>
              <a:gd fmla="*/ 4294162 w 8387961" name="connsiteX2951"/>
              <a:gd fmla="*/ 1752563 h 3980066" name="connsiteY2951"/>
              <a:gd fmla="*/ 4294162 w 8387961" name="connsiteX2952"/>
              <a:gd fmla="*/ 1738410 h 3980066" name="connsiteY2952"/>
              <a:gd fmla="*/ 4293773 w 8387961" name="connsiteX2953"/>
              <a:gd fmla="*/ 1738410 h 3980066" name="connsiteY2953"/>
              <a:gd fmla="*/ 4293773 w 8387961" name="connsiteX2954"/>
              <a:gd fmla="*/ 1753518 h 3980066" name="connsiteY2954"/>
              <a:gd fmla="*/ 4268696 w 8387961" name="connsiteX2955"/>
              <a:gd fmla="*/ 1738410 h 3980066" name="connsiteY2955"/>
              <a:gd fmla="*/ 4241947 w 8387961" name="connsiteX2956"/>
              <a:gd fmla="*/ 1723303 h 3980066" name="connsiteY2956"/>
              <a:gd fmla="*/ 4213527 w 8387961" name="connsiteX2957"/>
              <a:gd fmla="*/ 1708195 h 3980066" name="connsiteY2957"/>
              <a:gd fmla="*/ 4188450 w 8387961" name="connsiteX2958"/>
              <a:gd fmla="*/ 1693087 h 3980066" name="connsiteY2958"/>
              <a:gd fmla="*/ 4161701 w 8387961" name="connsiteX2959"/>
              <a:gd fmla="*/ 1677980 h 3980066" name="connsiteY2959"/>
              <a:gd fmla="*/ 4136624 w 8387961" name="connsiteX2960"/>
              <a:gd fmla="*/ 1662872 h 3980066" name="connsiteY2960"/>
              <a:gd fmla="*/ 4109875 w 8387961" name="connsiteX2961"/>
              <a:gd fmla="*/ 1647765 h 3980066" name="connsiteY2961"/>
              <a:gd fmla="*/ 5116863 w 8387961" name="connsiteX2962"/>
              <a:gd fmla="*/ 1617449 h 3980066" name="connsiteY2962"/>
              <a:gd fmla="*/ 5107496 w 8387961" name="connsiteX2963"/>
              <a:gd fmla="*/ 1620046 h 3980066" name="connsiteY2963"/>
              <a:gd fmla="*/ 5107423 w 8387961" name="connsiteX2964"/>
              <a:gd fmla="*/ 1620568 h 3980066" name="connsiteY2964"/>
              <a:gd fmla="*/ 5116907 w 8387961" name="connsiteX2965"/>
              <a:gd fmla="*/ 1617827 h 3980066" name="connsiteY2965"/>
              <a:gd fmla="*/ 5000639 w 8387961" name="connsiteX2966"/>
              <a:gd fmla="*/ 1617415 h 3980066" name="connsiteY2966"/>
              <a:gd fmla="*/ 5000639 w 8387961" name="connsiteX2967"/>
              <a:gd fmla="*/ 1617507 h 3980066" name="connsiteY2967"/>
              <a:gd fmla="*/ 5006970 w 8387961" name="connsiteX2968"/>
              <a:gd fmla="*/ 1623859 h 3980066" name="connsiteY2968"/>
              <a:gd fmla="*/ 5006764 w 8387961" name="connsiteX2969"/>
              <a:gd fmla="*/ 1623360 h 3980066" name="connsiteY2969"/>
              <a:gd fmla="*/ 1654097 w 8387961" name="connsiteX2970"/>
              <a:gd fmla="*/ 1613418 h 3980066" name="connsiteY2970"/>
              <a:gd fmla="*/ 1659517 w 8387961" name="connsiteX2971"/>
              <a:gd fmla="*/ 1615175 h 3980066" name="connsiteY2971"/>
              <a:gd fmla="*/ 1663133 w 8387961" name="connsiteX2972"/>
              <a:gd fmla="*/ 1620448 h 3980066" name="connsiteY2972"/>
              <a:gd fmla="*/ 1659517 w 8387961" name="connsiteX2973"/>
              <a:gd fmla="*/ 1623963 h 3980066" name="connsiteY2973"/>
              <a:gd fmla="*/ 3497657 w 8387961" name="connsiteX2974"/>
              <a:gd fmla="*/ 1588615 h 3980066" name="connsiteY2974"/>
              <a:gd fmla="*/ 3497731 w 8387961" name="connsiteX2975"/>
              <a:gd fmla="*/ 1589315 h 3980066" name="connsiteY2975"/>
              <a:gd fmla="*/ 3521025 w 8387961" name="connsiteX2976"/>
              <a:gd fmla="*/ 1589315 h 3980066" name="connsiteY2976"/>
              <a:gd fmla="*/ 3544078 w 8387961" name="connsiteX2977"/>
              <a:gd fmla="*/ 1589315 h 3980066" name="connsiteY2977"/>
              <a:gd fmla="*/ 3543140 w 8387961" name="connsiteX2978"/>
              <a:gd fmla="*/ 1588615 h 3980066" name="connsiteY2978"/>
              <a:gd fmla="*/ 3521177 w 8387961" name="connsiteX2979"/>
              <a:gd fmla="*/ 1588615 h 3980066" name="connsiteY2979"/>
              <a:gd fmla="*/ 5116033 w 8387961" name="connsiteX2980"/>
              <a:gd fmla="*/ 1588561 h 3980066" name="connsiteY2980"/>
              <a:gd fmla="*/ 5116935 w 8387961" name="connsiteX2981"/>
              <a:gd fmla="*/ 1596002 h 3980066" name="connsiteY2981"/>
              <a:gd fmla="*/ 5119003 w 8387961" name="connsiteX2982"/>
              <a:gd fmla="*/ 1594328 h 3980066" name="connsiteY2982"/>
              <a:gd fmla="*/ 6803952 w 8387961" name="connsiteX2983"/>
              <a:gd fmla="*/ 1583289 h 3980066" name="connsiteY2983"/>
              <a:gd fmla="*/ 6821244 w 8387961" name="connsiteX2984"/>
              <a:gd fmla="*/ 1588363 h 3980066" name="connsiteY2984"/>
              <a:gd fmla="*/ 6818100 w 8387961" name="connsiteX2985"/>
              <a:gd fmla="*/ 1610352 h 3980066" name="connsiteY2985"/>
              <a:gd fmla="*/ 6814956 w 8387961" name="connsiteX2986"/>
              <a:gd fmla="*/ 1634033 h 3980066" name="connsiteY2986"/>
              <a:gd fmla="*/ 6811812 w 8387961" name="connsiteX2987"/>
              <a:gd fmla="*/ 1657713 h 3980066" name="connsiteY2987"/>
              <a:gd fmla="*/ 6810240 w 8387961" name="connsiteX2988"/>
              <a:gd fmla="*/ 1679702 h 3980066" name="connsiteY2988"/>
              <a:gd fmla="*/ 6789805 w 8387961" name="connsiteX2989"/>
              <a:gd fmla="*/ 1656021 h 3980066" name="connsiteY2989"/>
              <a:gd fmla="*/ 6785089 w 8387961" name="connsiteX2990"/>
              <a:gd fmla="*/ 1620501 h 3980066" name="connsiteY2990"/>
              <a:gd fmla="*/ 6794521 w 8387961" name="connsiteX2991"/>
              <a:gd fmla="*/ 1603586 h 3980066" name="connsiteY2991"/>
              <a:gd fmla="*/ 1652587 w 8387961" name="connsiteX2992"/>
              <a:gd fmla="*/ 1583289 h 3980066" name="connsiteY2992"/>
              <a:gd fmla="*/ 1657107 w 8387961" name="connsiteX2993"/>
              <a:gd fmla="*/ 1605670 h 3980066" name="connsiteY2993"/>
              <a:gd fmla="*/ 1648071 w 8387961" name="connsiteX2994"/>
              <a:gd fmla="*/ 1607392 h 3980066" name="connsiteY2994"/>
              <a:gd fmla="*/ 1643556 w 8387961" name="connsiteX2995"/>
              <a:gd fmla="*/ 1600505 h 3980066" name="connsiteY2995"/>
              <a:gd fmla="*/ 5963681 w 8387961" name="connsiteX2996"/>
              <a:gd fmla="*/ 1582089 h 3980066" name="connsiteY2996"/>
              <a:gd fmla="*/ 5953954 w 8387961" name="connsiteX2997"/>
              <a:gd fmla="*/ 1586968 h 3980066" name="connsiteY2997"/>
              <a:gd fmla="*/ 5945589 w 8387961" name="connsiteX2998"/>
              <a:gd fmla="*/ 1598715 h 3980066" name="connsiteY2998"/>
              <a:gd fmla="*/ 5946273 w 8387961" name="connsiteX2999"/>
              <a:gd fmla="*/ 1599287 h 3980066" name="connsiteY2999"/>
              <a:gd fmla="*/ 5954439 w 8387961" name="connsiteX3000"/>
              <a:gd fmla="*/ 1587763 h 3980066" name="connsiteY3000"/>
              <a:gd fmla="*/ 5964393 w 8387961" name="connsiteX3001"/>
              <a:gd fmla="*/ 1582747 h 3980066" name="connsiteY3001"/>
              <a:gd fmla="*/ 6205478 w 8387961" name="connsiteX3002"/>
              <a:gd fmla="*/ 1573407 h 3980066" name="connsiteY3002"/>
              <a:gd fmla="*/ 6192418 w 8387961" name="connsiteX3003"/>
              <a:gd fmla="*/ 1592930 h 3980066" name="connsiteY3003"/>
              <a:gd fmla="*/ 6192691 w 8387961" name="connsiteX3004"/>
              <a:gd fmla="*/ 1593882 h 3980066" name="connsiteY3004"/>
              <a:gd fmla="*/ 6205050 w 8387961" name="connsiteX3005"/>
              <a:gd fmla="*/ 1575334 h 3980066" name="connsiteY3005"/>
              <a:gd fmla="*/ 1690252 w 8387961" name="connsiteX3006"/>
              <a:gd fmla="*/ 1572744 h 3980066" name="connsiteY3006"/>
              <a:gd fmla="*/ 1703814 w 8387961" name="connsiteX3007"/>
              <a:gd fmla="*/ 1585722 h 3980066" name="connsiteY3007"/>
              <a:gd fmla="*/ 1699933 w 8387961" name="connsiteX3008"/>
              <a:gd fmla="*/ 1596847 h 3980066" name="connsiteY3008"/>
              <a:gd fmla="*/ 1698004 w 8387961" name="connsiteX3009"/>
              <a:gd fmla="*/ 1594993 h 3980066" name="connsiteY3009"/>
              <a:gd fmla="*/ 1701871 w 8387961" name="connsiteX3010"/>
              <a:gd fmla="*/ 1585722 h 3980066" name="connsiteY3010"/>
              <a:gd fmla="*/ 1698004 w 8387961" name="connsiteX3011"/>
              <a:gd fmla="*/ 1582014 h 3980066" name="connsiteY3011"/>
              <a:gd fmla="*/ 5482331 w 8387961" name="connsiteX3012"/>
              <a:gd fmla="*/ 1565180 h 3980066" name="connsiteY3012"/>
              <a:gd fmla="*/ 5482504 w 8387961" name="connsiteX3013"/>
              <a:gd fmla="*/ 1565698 h 3980066" name="connsiteY3013"/>
              <a:gd fmla="*/ 5492338 w 8387961" name="connsiteX3014"/>
              <a:gd fmla="*/ 1567328 h 3980066" name="connsiteY3014"/>
              <a:gd fmla="*/ 5492186 w 8387961" name="connsiteX3015"/>
              <a:gd fmla="*/ 1566828 h 3980066" name="connsiteY3015"/>
              <a:gd fmla="*/ 3911544 w 8387961" name="connsiteX3016"/>
              <a:gd fmla="*/ 1554623 h 3980066" name="connsiteY3016"/>
              <a:gd fmla="*/ 3911134 w 8387961" name="connsiteX3017"/>
              <a:gd fmla="*/ 1555031 h 3980066" name="connsiteY3017"/>
              <a:gd fmla="*/ 3927946 w 8387961" name="connsiteX3018"/>
              <a:gd fmla="*/ 1578443 h 3980066" name="connsiteY3018"/>
              <a:gd fmla="*/ 3938033 w 8387961" name="connsiteX3019"/>
              <a:gd fmla="*/ 1605199 h 3980066" name="connsiteY3019"/>
              <a:gd fmla="*/ 3968266 w 8387961" name="connsiteX3020"/>
              <a:gd fmla="*/ 1608540 h 3980066" name="connsiteY3020"/>
              <a:gd fmla="*/ 3967772 w 8387961" name="connsiteX3021"/>
              <a:gd fmla="*/ 1607478 h 3980066" name="connsiteY3021"/>
              <a:gd fmla="*/ 3937679 w 8387961" name="connsiteX3022"/>
              <a:gd fmla="*/ 1604120 h 3980066" name="connsiteY3022"/>
              <a:gd fmla="*/ 3927649 w 8387961" name="connsiteX3023"/>
              <a:gd fmla="*/ 1577262 h 3980066" name="connsiteY3023"/>
              <a:gd fmla="*/ 4969806 w 8387961" name="connsiteX3024"/>
              <a:gd fmla="*/ 1553160 h 3980066" name="connsiteY3024"/>
              <a:gd fmla="*/ 4974325 w 8387961" name="connsiteX3025"/>
              <a:gd fmla="*/ 1555169 h 3980066" name="connsiteY3025"/>
              <a:gd fmla="*/ 4969806 w 8387961" name="connsiteX3026"/>
              <a:gd fmla="*/ 1559186 h 3980066" name="connsiteY3026"/>
              <a:gd fmla="*/ 5943915 w 8387961" name="connsiteX3027"/>
              <a:gd fmla="*/ 1541654 h 3980066" name="connsiteY3027"/>
              <a:gd fmla="*/ 5943915 w 8387961" name="connsiteX3028"/>
              <a:gd fmla="*/ 1563472 h 3980066" name="connsiteY3028"/>
              <a:gd fmla="*/ 5944485 w 8387961" name="connsiteX3029"/>
              <a:gd fmla="*/ 1563995 h 3980066" name="connsiteY3029"/>
              <a:gd fmla="*/ 5944485 w 8387961" name="connsiteX3030"/>
              <a:gd fmla="*/ 1542615 h 3980066" name="connsiteY3030"/>
              <a:gd fmla="*/ 5961075 w 8387961" name="connsiteX3031"/>
              <a:gd fmla="*/ 1547631 h 3980066" name="connsiteY3031"/>
              <a:gd fmla="*/ 5969370 w 8387961" name="connsiteX3032"/>
              <a:gd fmla="*/ 1557664 h 3980066" name="connsiteY3032"/>
              <a:gd fmla="*/ 5976006 w 8387961" name="connsiteX3033"/>
              <a:gd fmla="*/ 1552648 h 3980066" name="connsiteY3033"/>
              <a:gd fmla="*/ 5985960 w 8387961" name="connsiteX3034"/>
              <a:gd fmla="*/ 1576058 h 3980066" name="connsiteY3034"/>
              <a:gd fmla="*/ 6014163 w 8387961" name="connsiteX3035"/>
              <a:gd fmla="*/ 1579403 h 3980066" name="connsiteY3035"/>
              <a:gd fmla="*/ 6040707 w 8387961" name="connsiteX3036"/>
              <a:gd fmla="*/ 1582747 h 3980066" name="connsiteY3036"/>
              <a:gd fmla="*/ 6055639 w 8387961" name="connsiteX3037"/>
              <a:gd fmla="*/ 1592780 h 3980066" name="connsiteY3037"/>
              <a:gd fmla="*/ 6050967 w 8387961" name="connsiteX3038"/>
              <a:gd fmla="*/ 1603767 h 3980066" name="connsiteY3038"/>
              <a:gd fmla="*/ 6050992 w 8387961" name="connsiteX3039"/>
              <a:gd fmla="*/ 1603750 h 3980066" name="connsiteY3039"/>
              <a:gd fmla="*/ 6056011 w 8387961" name="connsiteX3040"/>
              <a:gd fmla="*/ 1592002 h 3980066" name="connsiteY3040"/>
              <a:gd fmla="*/ 6040954 w 8387961" name="connsiteX3041"/>
              <a:gd fmla="*/ 1581933 h 3980066" name="connsiteY3041"/>
              <a:gd fmla="*/ 6014184 w 8387961" name="connsiteX3042"/>
              <a:gd fmla="*/ 1578576 h 3980066" name="connsiteY3042"/>
              <a:gd fmla="*/ 5985742 w 8387961" name="connsiteX3043"/>
              <a:gd fmla="*/ 1575220 h 3980066" name="connsiteY3043"/>
              <a:gd fmla="*/ 5975704 w 8387961" name="connsiteX3044"/>
              <a:gd fmla="*/ 1551724 h 3980066" name="connsiteY3044"/>
              <a:gd fmla="*/ 5969012 w 8387961" name="connsiteX3045"/>
              <a:gd fmla="*/ 1556759 h 3980066" name="connsiteY3045"/>
              <a:gd fmla="*/ 5960646 w 8387961" name="connsiteX3046"/>
              <a:gd fmla="*/ 1546689 h 3980066" name="connsiteY3046"/>
              <a:gd fmla="*/ 1636020 w 8387961" name="connsiteX3047"/>
              <a:gd fmla="*/ 1539602 h 3980066" name="connsiteY3047"/>
              <a:gd fmla="*/ 1645055 w 8387961" name="connsiteX3048"/>
              <a:gd fmla="*/ 1539602 h 3980066" name="connsiteY3048"/>
              <a:gd fmla="*/ 1663132 w 8387961" name="connsiteX3049"/>
              <a:gd fmla="*/ 1539602 h 3980066" name="connsiteY3049"/>
              <a:gd fmla="*/ 1652286 w 8387961" name="connsiteX3050"/>
              <a:gd fmla="*/ 1542615 h 3980066" name="connsiteY3050"/>
              <a:gd fmla="*/ 5455914 w 8387961" name="connsiteX3051"/>
              <a:gd fmla="*/ 1535210 h 3980066" name="connsiteY3051"/>
              <a:gd fmla="*/ 5455723 w 8387961" name="connsiteX3052"/>
              <a:gd fmla="*/ 1535734 h 3980066" name="connsiteY3052"/>
              <a:gd fmla="*/ 5475668 w 8387961" name="connsiteX3053"/>
              <a:gd fmla="*/ 1545652 h 3980066" name="connsiteY3053"/>
              <a:gd fmla="*/ 5475455 w 8387961" name="connsiteX3054"/>
              <a:gd fmla="*/ 1545011 h 3980066" name="connsiteY3054"/>
              <a:gd fmla="*/ 6965487 w 8387961" name="connsiteX3055"/>
              <a:gd fmla="*/ 1533576 h 3980066" name="connsiteY3055"/>
              <a:gd fmla="*/ 6968877 w 8387961" name="connsiteX3056"/>
              <a:gd fmla="*/ 1535208 h 3980066" name="connsiteY3056"/>
              <a:gd fmla="*/ 6955319 w 8387961" name="connsiteX3057"/>
              <a:gd fmla="*/ 1553160 h 3980066" name="connsiteY3057"/>
              <a:gd fmla="*/ 1666148 w 8387961" name="connsiteX3058"/>
              <a:gd fmla="*/ 1529056 h 3980066" name="connsiteY3058"/>
              <a:gd fmla="*/ 1687236 w 8387961" name="connsiteX3059"/>
              <a:gd fmla="*/ 1548551 h 3980066" name="connsiteY3059"/>
              <a:gd fmla="*/ 1675735 w 8387961" name="connsiteX3060"/>
              <a:gd fmla="*/ 1559185 h 3980066" name="connsiteY3060"/>
              <a:gd fmla="*/ 1679567 w 8387961" name="connsiteX3061"/>
              <a:gd fmla="*/ 1546779 h 3980066" name="connsiteY3061"/>
              <a:gd fmla="*/ 3443764 w 8387961" name="connsiteX3062"/>
              <a:gd fmla="*/ 1519913 h 3980066" name="connsiteY3062"/>
              <a:gd fmla="*/ 3443764 w 8387961" name="connsiteX3063"/>
              <a:gd fmla="*/ 1521038 h 3980066" name="connsiteY3063"/>
              <a:gd fmla="*/ 3443764 w 8387961" name="connsiteX3064"/>
              <a:gd fmla="*/ 1558499 h 3980066" name="connsiteY3064"/>
              <a:gd fmla="*/ 3445578 w 8387961" name="connsiteX3065"/>
              <a:gd fmla="*/ 1558499 h 3980066" name="connsiteY3065"/>
              <a:gd fmla="*/ 3445578 w 8387961" name="connsiteX3066"/>
              <a:gd fmla="*/ 1521116 h 3980066" name="connsiteY3066"/>
              <a:gd fmla="*/ 6020314 w 8387961" name="connsiteX3067"/>
              <a:gd fmla="*/ 1506404 h 3980066" name="connsiteY3067"/>
              <a:gd fmla="*/ 6019437 w 8387961" name="connsiteX3068"/>
              <a:gd fmla="*/ 1506741 h 3980066" name="connsiteY3068"/>
              <a:gd fmla="*/ 6018754 w 8387961" name="connsiteX3069"/>
              <a:gd fmla="*/ 1506741 h 3980066" name="connsiteY3069"/>
              <a:gd fmla="*/ 6024948 w 8387961" name="connsiteX3070"/>
              <a:gd fmla="*/ 1514051 h 3980066" name="connsiteY3070"/>
              <a:gd fmla="*/ 6034671 w 8387961" name="connsiteX3071"/>
              <a:gd fmla="*/ 1528397 h 3980066" name="connsiteY3071"/>
              <a:gd fmla="*/ 6035934 w 8387961" name="connsiteX3072"/>
              <a:gd fmla="*/ 1528228 h 3980066" name="connsiteY3072"/>
              <a:gd fmla="*/ 6025896 w 8387961" name="connsiteX3073"/>
              <a:gd fmla="*/ 1513123 h 3980066" name="connsiteY3073"/>
              <a:gd fmla="*/ 3262989 w 8387961" name="connsiteX3074"/>
              <a:gd fmla="*/ 1498927 h 3980066" name="connsiteY3074"/>
              <a:gd fmla="*/ 3273534 w 8387961" name="connsiteX3075"/>
              <a:gd fmla="*/ 1498927 h 3980066" name="connsiteY3075"/>
              <a:gd fmla="*/ 3271776 w 8387961" name="connsiteX3076"/>
              <a:gd fmla="*/ 1503446 h 3980066" name="connsiteY3076"/>
              <a:gd fmla="*/ 3253950 w 8387961" name="connsiteX3077"/>
              <a:gd fmla="*/ 1482356 h 3980066" name="connsiteY3077"/>
              <a:gd fmla="*/ 3240392 w 8387961" name="connsiteX3078"/>
              <a:gd fmla="*/ 1495914 h 3980066" name="connsiteY3078"/>
              <a:gd fmla="*/ 3240392 w 8387961" name="connsiteX3079"/>
              <a:gd fmla="*/ 1484293 h 3980066" name="connsiteY3079"/>
              <a:gd fmla="*/ 3320234 w 8387961" name="connsiteX3080"/>
              <a:gd fmla="*/ 1473317 h 3980066" name="connsiteY3080"/>
              <a:gd fmla="*/ 3318393 w 8387961" name="connsiteX3081"/>
              <a:gd fmla="*/ 1486205 h 3980066" name="connsiteY3081"/>
              <a:gd fmla="*/ 3303663 w 8387961" name="connsiteX3082"/>
              <a:gd fmla="*/ 1489888 h 3980066" name="connsiteY3082"/>
              <a:gd fmla="*/ 6134646 w 8387961" name="connsiteX3083"/>
              <a:gd fmla="*/ 1469907 h 3980066" name="connsiteY3083"/>
              <a:gd fmla="*/ 6134646 w 8387961" name="connsiteX3084"/>
              <a:gd fmla="*/ 1481236 h 3980066" name="connsiteY3084"/>
              <a:gd fmla="*/ 6134818 w 8387961" name="connsiteX3085"/>
              <a:gd fmla="*/ 1481301 h 3980066" name="connsiteY3085"/>
              <a:gd fmla="*/ 6134818 w 8387961" name="connsiteX3086"/>
              <a:gd fmla="*/ 1469935 h 3980066" name="connsiteY3086"/>
              <a:gd fmla="*/ 1387437 w 8387961" name="connsiteX3087"/>
              <a:gd fmla="*/ 1463783 h 3980066" name="connsiteY3087"/>
              <a:gd fmla="*/ 1387952 w 8387961" name="connsiteX3088"/>
              <a:gd fmla="*/ 1464170 h 3980066" name="connsiteY3088"/>
              <a:gd fmla="*/ 1382930 w 8387961" name="connsiteX3089"/>
              <a:gd fmla="*/ 1469203 h 3980066" name="connsiteY3089"/>
              <a:gd fmla="*/ 6125413 w 8387961" name="connsiteX3090"/>
              <a:gd fmla="*/ 1461222 h 3980066" name="connsiteY3090"/>
              <a:gd fmla="*/ 6124607 w 8387961" name="connsiteX3091"/>
              <a:gd fmla="*/ 1464453 h 3980066" name="connsiteY3091"/>
              <a:gd fmla="*/ 6125691 w 8387961" name="connsiteX3092"/>
              <a:gd fmla="*/ 1464635 h 3980066" name="connsiteY3092"/>
              <a:gd fmla="*/ 6126457 w 8387961" name="connsiteX3093"/>
              <a:gd fmla="*/ 1461570 h 3980066" name="connsiteY3093"/>
              <a:gd fmla="*/ 3330779 w 8387961" name="connsiteX3094"/>
              <a:gd fmla="*/ 1459759 h 3980066" name="connsiteY3094"/>
              <a:gd fmla="*/ 3327264 w 8387961" name="connsiteX3095"/>
              <a:gd fmla="*/ 1462772 h 3980066" name="connsiteY3095"/>
              <a:gd fmla="*/ 3320234 w 8387961" name="connsiteX3096"/>
              <a:gd fmla="*/ 1462772 h 3980066" name="connsiteY3096"/>
              <a:gd fmla="*/ 1255508 w 8387961" name="connsiteX3097"/>
              <a:gd fmla="*/ 1452269 h 3980066" name="connsiteY3097"/>
              <a:gd fmla="*/ 1255718 w 8387961" name="connsiteX3098"/>
              <a:gd fmla="*/ 1452426 h 3980066" name="connsiteY3098"/>
              <a:gd fmla="*/ 1252370 w 8387961" name="connsiteX3099"/>
              <a:gd fmla="*/ 1454104 h 3980066" name="connsiteY3099"/>
              <a:gd fmla="*/ 1001359 w 8387961" name="connsiteX3100"/>
              <a:gd fmla="*/ 1444089 h 3980066" name="connsiteY3100"/>
              <a:gd fmla="*/ 1001697 w 8387961" name="connsiteX3101"/>
              <a:gd fmla="*/ 1445598 h 3980066" name="connsiteY3101"/>
              <a:gd fmla="*/ 1016808 w 8387961" name="connsiteX3102"/>
              <a:gd fmla="*/ 1457279 h 3980066" name="connsiteY3102"/>
              <a:gd fmla="*/ 1031927 w 8387961" name="connsiteX3103"/>
              <a:gd fmla="*/ 1468960 h 3980066" name="connsiteY3103"/>
              <a:gd fmla="*/ 1050389 w 8387961" name="connsiteX3104"/>
              <a:gd fmla="*/ 1447267 h 3980066" name="connsiteY3104"/>
              <a:gd fmla="*/ 1087328 w 8387961" name="connsiteX3105"/>
              <a:gd fmla="*/ 1450604 h 3980066" name="connsiteY3105"/>
              <a:gd fmla="*/ 1087359 w 8387961" name="connsiteX3106"/>
              <a:gd fmla="*/ 1450673 h 3980066" name="connsiteY3106"/>
              <a:gd fmla="*/ 1086660 w 8387961" name="connsiteX3107"/>
              <a:gd fmla="*/ 1449071 h 3980066" name="connsiteY3107"/>
              <a:gd fmla="*/ 1049836 w 8387961" name="connsiteX3108"/>
              <a:gd fmla="*/ 1445715 h 3980066" name="connsiteY3108"/>
              <a:gd fmla="*/ 1031423 w 8387961" name="connsiteX3109"/>
              <a:gd fmla="*/ 1467526 h 3980066" name="connsiteY3109"/>
              <a:gd fmla="*/ 1016358 w 8387961" name="connsiteX3110"/>
              <a:gd fmla="*/ 1455781 h 3980066" name="connsiteY3110"/>
              <a:gd fmla="*/ 3909632 w 8387961" name="connsiteX3111"/>
              <a:gd fmla="*/ 1437437 h 3980066" name="connsiteY3111"/>
              <a:gd fmla="*/ 3909453 w 8387961" name="connsiteX3112"/>
              <a:gd fmla="*/ 1437972 h 3980066" name="connsiteY3112"/>
              <a:gd fmla="*/ 3920961 w 8387961" name="connsiteX3113"/>
              <a:gd fmla="*/ 1473949 h 3980066" name="connsiteY3113"/>
              <a:gd fmla="*/ 3920961 w 8387961" name="connsiteX3114"/>
              <a:gd fmla="*/ 1473188 h 3980066" name="connsiteY3114"/>
              <a:gd fmla="*/ 5731466 w 8387961" name="connsiteX3115"/>
              <a:gd fmla="*/ 1433451 h 3980066" name="connsiteY3115"/>
              <a:gd fmla="*/ 5718051 w 8387961" name="connsiteX3116"/>
              <a:gd fmla="*/ 1454384 h 3980066" name="connsiteY3116"/>
              <a:gd fmla="*/ 5718051 w 8387961" name="connsiteX3117"/>
              <a:gd fmla="*/ 1472845 h 3980066" name="connsiteY3117"/>
              <a:gd fmla="*/ 5749839 w 8387961" name="connsiteX3118"/>
              <a:gd fmla="*/ 1491306 h 3980066" name="connsiteY3118"/>
              <a:gd fmla="*/ 5783301 w 8387961" name="connsiteX3119"/>
              <a:gd fmla="*/ 1506410 h 3980066" name="connsiteY3119"/>
              <a:gd fmla="*/ 5808397 w 8387961" name="connsiteX3120"/>
              <a:gd fmla="*/ 1513123 h 3980066" name="connsiteY3120"/>
              <a:gd fmla="*/ 5840185 w 8387961" name="connsiteX3121"/>
              <a:gd fmla="*/ 1516480 h 3980066" name="connsiteY3121"/>
              <a:gd fmla="*/ 5855243 w 8387961" name="connsiteX3122"/>
              <a:gd fmla="*/ 1531584 h 3980066" name="connsiteY3122"/>
              <a:gd fmla="*/ 5873646 w 8387961" name="connsiteX3123"/>
              <a:gd fmla="*/ 1536619 h 3980066" name="connsiteY3123"/>
              <a:gd fmla="*/ 5907108 w 8387961" name="connsiteX3124"/>
              <a:gd fmla="*/ 1541654 h 3980066" name="connsiteY3124"/>
              <a:gd fmla="*/ 5935550 w 8387961" name="connsiteX3125"/>
              <a:gd fmla="*/ 1543332 h 3980066" name="connsiteY3125"/>
              <a:gd fmla="*/ 5927864 w 8387961" name="connsiteX3126"/>
              <a:gd fmla="*/ 1504784 h 3980066" name="connsiteY3126"/>
              <a:gd fmla="*/ 5927466 w 8387961" name="connsiteX3127"/>
              <a:gd fmla="*/ 1505068 h 3980066" name="connsiteY3127"/>
              <a:gd fmla="*/ 5926527 w 8387961" name="connsiteX3128"/>
              <a:gd fmla="*/ 1504912 h 3980066" name="connsiteY3128"/>
              <a:gd fmla="*/ 5933940 w 8387961" name="connsiteX3129"/>
              <a:gd fmla="*/ 1542615 h 3980066" name="connsiteY3129"/>
              <a:gd fmla="*/ 5905966 w 8387961" name="connsiteX3130"/>
              <a:gd fmla="*/ 1540941 h 3980066" name="connsiteY3130"/>
              <a:gd fmla="*/ 5873056 w 8387961" name="connsiteX3131"/>
              <a:gd fmla="*/ 1535919 h 3980066" name="connsiteY3131"/>
              <a:gd fmla="*/ 5854955 w 8387961" name="connsiteX3132"/>
              <a:gd fmla="*/ 1530898 h 3980066" name="connsiteY3132"/>
              <a:gd fmla="*/ 5840145 w 8387961" name="connsiteX3133"/>
              <a:gd fmla="*/ 1515833 h 3980066" name="connsiteY3133"/>
              <a:gd fmla="*/ 5808881 w 8387961" name="connsiteX3134"/>
              <a:gd fmla="*/ 1512486 h 3980066" name="connsiteY3134"/>
              <a:gd fmla="*/ 5784198 w 8387961" name="connsiteX3135"/>
              <a:gd fmla="*/ 1505790 h 3980066" name="connsiteY3135"/>
              <a:gd fmla="*/ 5751288 w 8387961" name="connsiteX3136"/>
              <a:gd fmla="*/ 1490726 h 3980066" name="connsiteY3136"/>
              <a:gd fmla="*/ 5720023 w 8387961" name="connsiteX3137"/>
              <a:gd fmla="*/ 1472313 h 3980066" name="connsiteY3137"/>
              <a:gd fmla="*/ 5720023 w 8387961" name="connsiteX3138"/>
              <a:gd fmla="*/ 1453901 h 3980066" name="connsiteY3138"/>
              <a:gd fmla="*/ 5732508 w 8387961" name="connsiteX3139"/>
              <a:gd fmla="*/ 1434146 h 3980066" name="connsiteY3139"/>
              <a:gd fmla="*/ 5356966 w 8387961" name="connsiteX3140"/>
              <a:gd fmla="*/ 1429195 h 3980066" name="connsiteY3140"/>
              <a:gd fmla="*/ 5356801 w 8387961" name="connsiteX3141"/>
              <a:gd fmla="*/ 1429965 h 3980066" name="connsiteY3141"/>
              <a:gd fmla="*/ 5356801 w 8387961" name="connsiteX3142"/>
              <a:gd fmla="*/ 1442543 h 3980066" name="connsiteY3142"/>
              <a:gd fmla="*/ 5356966 w 8387961" name="connsiteX3143"/>
              <a:gd fmla="*/ 1442510 h 3980066" name="connsiteY3143"/>
              <a:gd fmla="*/ 5361852 w 8387961" name="connsiteX3144"/>
              <a:gd fmla="*/ 1406517 h 3980066" name="connsiteY3144"/>
              <a:gd fmla="*/ 5361817 w 8387961" name="connsiteX3145"/>
              <a:gd fmla="*/ 1406531 h 3980066" name="connsiteY3145"/>
              <a:gd fmla="*/ 5357025 w 8387961" name="connsiteX3146"/>
              <a:gd fmla="*/ 1428919 h 3980066" name="connsiteY3146"/>
              <a:gd fmla="*/ 3925977 w 8387961" name="connsiteX3147"/>
              <a:gd fmla="*/ 1395294 h 3980066" name="connsiteY3147"/>
              <a:gd fmla="*/ 3925385 w 8387961" name="connsiteX3148"/>
              <a:gd fmla="*/ 1395818 h 3980066" name="connsiteY3148"/>
              <a:gd fmla="*/ 3925385 w 8387961" name="connsiteX3149"/>
              <a:gd fmla="*/ 1418321 h 3980066" name="connsiteY3149"/>
              <a:gd fmla="*/ 3925977 w 8387961" name="connsiteX3150"/>
              <a:gd fmla="*/ 1417793 h 3980066" name="connsiteY3150"/>
              <a:gd fmla="*/ 4622276 w 8387961" name="connsiteX3151"/>
              <a:gd fmla="*/ 1387375 h 3980066" name="connsiteY3151"/>
              <a:gd fmla="*/ 4604552 w 8387961" name="connsiteX3152"/>
              <a:gd fmla="*/ 1394506 h 3980066" name="connsiteY3152"/>
              <a:gd fmla="*/ 4635224 w 8387961" name="connsiteX3153"/>
              <a:gd fmla="*/ 1424477 h 3980066" name="connsiteY3153"/>
              <a:gd fmla="*/ 4623296 w 8387961" name="connsiteX3154"/>
              <a:gd fmla="*/ 1437797 h 3980066" name="connsiteY3154"/>
              <a:gd fmla="*/ 4604552 w 8387961" name="connsiteX3155"/>
              <a:gd fmla="*/ 1442792 h 3980066" name="connsiteY3155"/>
              <a:gd fmla="*/ 4589261 w 8387961" name="connsiteX3156"/>
              <a:gd fmla="*/ 1462714 h 3980066" name="connsiteY3156"/>
              <a:gd fmla="*/ 4590670 w 8387961" name="connsiteX3157"/>
              <a:gd fmla="*/ 1463046 h 3980066" name="connsiteY3157"/>
              <a:gd fmla="*/ 4605730 w 8387961" name="connsiteX3158"/>
              <a:gd fmla="*/ 1442899 h 3980066" name="connsiteY3158"/>
              <a:gd fmla="*/ 4624137 w 8387961" name="connsiteX3159"/>
              <a:gd fmla="*/ 1437863 h 3980066" name="connsiteY3159"/>
              <a:gd fmla="*/ 4635850 w 8387961" name="connsiteX3160"/>
              <a:gd fmla="*/ 1424431 h 3980066" name="connsiteY3160"/>
              <a:gd fmla="*/ 4605730 w 8387961" name="connsiteX3161"/>
              <a:gd fmla="*/ 1394211 h 3980066" name="connsiteY3161"/>
              <a:gd fmla="*/ 5556344 w 8387961" name="connsiteX3162"/>
              <a:gd fmla="*/ 1385790 h 3980066" name="connsiteY3162"/>
              <a:gd fmla="*/ 5556153 w 8387961" name="connsiteX3163"/>
              <a:gd fmla="*/ 1385911 h 3980066" name="connsiteY3163"/>
              <a:gd fmla="*/ 5562336 w 8387961" name="connsiteX3164"/>
              <a:gd fmla="*/ 1405894 h 3980066" name="connsiteY3164"/>
              <a:gd fmla="*/ 5562455 w 8387961" name="connsiteX3165"/>
              <a:gd fmla="*/ 1405714 h 3980066" name="connsiteY3165"/>
              <a:gd fmla="*/ 2035227 w 8387961" name="connsiteX3166"/>
              <a:gd fmla="*/ 1366359 h 3980066" name="connsiteY3166"/>
              <a:gd fmla="*/ 2035227 w 8387961" name="connsiteX3167"/>
              <a:gd fmla="*/ 1367865 h 3980066" name="connsiteY3167"/>
              <a:gd fmla="*/ 2031460 w 8387961" name="connsiteX3168"/>
              <a:gd fmla="*/ 1369372 h 3980066" name="connsiteY3168"/>
              <a:gd fmla="*/ 2031460 w 8387961" name="connsiteX3169"/>
              <a:gd fmla="*/ 1367865 h 3980066" name="connsiteY3169"/>
              <a:gd fmla="*/ 6957579 w 8387961" name="connsiteX3170"/>
              <a:gd fmla="*/ 1361839 h 3980066" name="connsiteY3170"/>
              <a:gd fmla="*/ 6958332 w 8387961" name="connsiteX3171"/>
              <a:gd fmla="*/ 1369371 h 3980066" name="connsiteY3171"/>
              <a:gd fmla="*/ 6955319 w 8387961" name="connsiteX3172"/>
              <a:gd fmla="*/ 1369371 h 3980066" name="connsiteY3172"/>
              <a:gd fmla="*/ 5418889 w 8387961" name="connsiteX3173"/>
              <a:gd fmla="*/ 1356116 h 3980066" name="connsiteY3173"/>
              <a:gd fmla="*/ 5418671 w 8387961" name="connsiteX3174"/>
              <a:gd fmla="*/ 1356316 h 3980066" name="connsiteY3174"/>
              <a:gd fmla="*/ 5417027 w 8387961" name="connsiteX3175"/>
              <a:gd fmla="*/ 1387575 h 3980066" name="connsiteY3175"/>
              <a:gd fmla="*/ 5417224 w 8387961" name="connsiteX3176"/>
              <a:gd fmla="*/ 1387575 h 3980066" name="connsiteY3176"/>
              <a:gd fmla="*/ 5671919 w 8387961" name="connsiteX3177"/>
              <a:gd fmla="*/ 1352574 h 3980066" name="connsiteY3177"/>
              <a:gd fmla="*/ 5667859 w 8387961" name="connsiteX3178"/>
              <a:gd fmla="*/ 1362079 h 3980066" name="connsiteY3178"/>
              <a:gd fmla="*/ 5652801 w 8387961" name="connsiteX3179"/>
              <a:gd fmla="*/ 1360400 h 3980066" name="connsiteY3179"/>
              <a:gd fmla="*/ 5654367 w 8387961" name="connsiteX3180"/>
              <a:gd fmla="*/ 1364664 h 3980066" name="connsiteY3180"/>
              <a:gd fmla="*/ 5668277 w 8387961" name="connsiteX3181"/>
              <a:gd fmla="*/ 1366210 h 3980066" name="connsiteY3181"/>
              <a:gd fmla="*/ 5673294 w 8387961" name="connsiteX3182"/>
              <a:gd fmla="*/ 1354499 h 3980066" name="connsiteY3182"/>
              <a:gd fmla="*/ 5534393 w 8387961" name="connsiteX3183"/>
              <a:gd fmla="*/ 1328107 h 3980066" name="connsiteY3183"/>
              <a:gd fmla="*/ 5534393 w 8387961" name="connsiteX3184"/>
              <a:gd fmla="*/ 1329311 h 3980066" name="connsiteY3184"/>
              <a:gd fmla="*/ 5539415 w 8387961" name="connsiteX3185"/>
              <a:gd fmla="*/ 1345958 h 3980066" name="connsiteY3185"/>
              <a:gd fmla="*/ 5552805 w 8387961" name="connsiteX3186"/>
              <a:gd fmla="*/ 1354281 h 3980066" name="connsiteY3186"/>
              <a:gd fmla="*/ 5562849 w 8387961" name="connsiteX3187"/>
              <a:gd fmla="*/ 1364269 h 3980066" name="connsiteY3187"/>
              <a:gd fmla="*/ 5572980 w 8387961" name="connsiteX3188"/>
              <a:gd fmla="*/ 1372906 h 3980066" name="connsiteY3188"/>
              <a:gd fmla="*/ 5574167 w 8387961" name="connsiteX3189"/>
              <a:gd fmla="*/ 1372148 h 3980066" name="connsiteY3189"/>
              <a:gd fmla="*/ 5562455 w 8387961" name="connsiteX3190"/>
              <a:gd fmla="*/ 1362079 h 3980066" name="connsiteY3190"/>
              <a:gd fmla="*/ 5552417 w 8387961" name="connsiteX3191"/>
              <a:gd fmla="*/ 1352009 h 3980066" name="connsiteY3191"/>
              <a:gd fmla="*/ 5539032 w 8387961" name="connsiteX3192"/>
              <a:gd fmla="*/ 1343618 h 3980066" name="connsiteY3192"/>
              <a:gd fmla="*/ 5425712 w 8387961" name="connsiteX3193"/>
              <a:gd fmla="*/ 1322785 h 3980066" name="connsiteY3193"/>
              <a:gd fmla="*/ 5425360 w 8387961" name="connsiteX3194"/>
              <a:gd fmla="*/ 1322839 h 3980066" name="connsiteY3194"/>
              <a:gd fmla="*/ 5438715 w 8387961" name="connsiteX3195"/>
              <a:gd fmla="*/ 1337880 h 3980066" name="connsiteY3195"/>
              <a:gd fmla="*/ 5438984 w 8387961" name="connsiteX3196"/>
              <a:gd fmla="*/ 1337634 h 3980066" name="connsiteY3196"/>
              <a:gd fmla="*/ 6961043 w 8387961" name="connsiteX3197"/>
              <a:gd fmla="*/ 1322671 h 3980066" name="connsiteY3197"/>
              <a:gd fmla="*/ 6975279 w 8387961" name="connsiteX3198"/>
              <a:gd fmla="*/ 1329189 h 3980066" name="connsiteY3198"/>
              <a:gd fmla="*/ 6983188 w 8387961" name="connsiteX3199"/>
              <a:gd fmla="*/ 1335706 h 3980066" name="connsiteY3199"/>
              <a:gd fmla="*/ 6984770 w 8387961" name="connsiteX3200"/>
              <a:gd fmla="*/ 1338965 h 3980066" name="connsiteY3200"/>
              <a:gd fmla="*/ 6999006 w 8387961" name="connsiteX3201"/>
              <a:gd fmla="*/ 1348742 h 3980066" name="connsiteY3201"/>
              <a:gd fmla="*/ 6997424 w 8387961" name="connsiteX3202"/>
              <a:gd fmla="*/ 1371554 h 3980066" name="connsiteY3202"/>
              <a:gd fmla="*/ 6994261 w 8387961" name="connsiteX3203"/>
              <a:gd fmla="*/ 1392736 h 3980066" name="connsiteY3203"/>
              <a:gd fmla="*/ 6987934 w 8387961" name="connsiteX3204"/>
              <a:gd fmla="*/ 1402513 h 3980066" name="connsiteY3204"/>
              <a:gd fmla="*/ 6978443 w 8387961" name="connsiteX3205"/>
              <a:gd fmla="*/ 1386219 h 3980066" name="connsiteY3205"/>
              <a:gd fmla="*/ 6980025 w 8387961" name="connsiteX3206"/>
              <a:gd fmla="*/ 1400883 h 3980066" name="connsiteY3206"/>
              <a:gd fmla="*/ 6972116 w 8387961" name="connsiteX3207"/>
              <a:gd fmla="*/ 1392736 h 3980066" name="connsiteY3207"/>
              <a:gd fmla="*/ 6965789 w 8387961" name="connsiteX3208"/>
              <a:gd fmla="*/ 1371554 h 3980066" name="connsiteY3208"/>
              <a:gd fmla="*/ 6965789 w 8387961" name="connsiteX3209"/>
              <a:gd fmla="*/ 1358518 h 3980066" name="connsiteY3209"/>
              <a:gd fmla="*/ 6951553 w 8387961" name="connsiteX3210"/>
              <a:gd fmla="*/ 1343853 h 3980066" name="connsiteY3210"/>
              <a:gd fmla="*/ 6959462 w 8387961" name="connsiteX3211"/>
              <a:gd fmla="*/ 1358518 h 3980066" name="connsiteY3211"/>
              <a:gd fmla="*/ 6949971 w 8387961" name="connsiteX3212"/>
              <a:gd fmla="*/ 1358518 h 3980066" name="connsiteY3212"/>
              <a:gd fmla="*/ 6943644 w 8387961" name="connsiteX3213"/>
              <a:gd fmla="*/ 1347112 h 3980066" name="connsiteY3213"/>
              <a:gd fmla="*/ 6946807 w 8387961" name="connsiteX3214"/>
              <a:gd fmla="*/ 1347112 h 3980066" name="connsiteY3214"/>
              <a:gd fmla="*/ 6935735 w 8387961" name="connsiteX3215"/>
              <a:gd fmla="*/ 1337336 h 3980066" name="connsiteY3215"/>
              <a:gd fmla="*/ 5656147 w 8387961" name="connsiteX3216"/>
              <a:gd fmla="*/ 1317241 h 3980066" name="connsiteY3216"/>
              <a:gd fmla="*/ 5656147 w 8387961" name="connsiteX3217"/>
              <a:gd fmla="*/ 1326835 h 3980066" name="connsiteY3217"/>
              <a:gd fmla="*/ 5656572 w 8387961" name="connsiteX3218"/>
              <a:gd fmla="*/ 1327432 h 3980066" name="connsiteY3218"/>
              <a:gd fmla="*/ 5656572 w 8387961" name="connsiteX3219"/>
              <a:gd fmla="*/ 1319366 h 3980066" name="connsiteY3219"/>
              <a:gd fmla="*/ 5654474 w 8387961" name="connsiteX3220"/>
              <a:gd fmla="*/ 1310789 h 3980066" name="connsiteY3220"/>
              <a:gd fmla="*/ 5654474 w 8387961" name="connsiteX3221"/>
              <a:gd fmla="*/ 1313409 h 3980066" name="connsiteY3221"/>
              <a:gd fmla="*/ 5655609 w 8387961" name="connsiteX3222"/>
              <a:gd fmla="*/ 1314547 h 3980066" name="connsiteY3222"/>
              <a:gd fmla="*/ 5654900 w 8387961" name="connsiteX3223"/>
              <a:gd fmla="*/ 1311001 h 3980066" name="connsiteY3223"/>
              <a:gd fmla="*/ 7039513 w 8387961" name="connsiteX3224"/>
              <a:gd fmla="*/ 1309113 h 3980066" name="connsiteY3224"/>
              <a:gd fmla="*/ 7051229 w 8387961" name="connsiteX3225"/>
              <a:gd fmla="*/ 1317165 h 3980066" name="connsiteY3225"/>
              <a:gd fmla="*/ 7056251 w 8387961" name="connsiteX3226"/>
              <a:gd fmla="*/ 1325216 h 3980066" name="connsiteY3226"/>
              <a:gd fmla="*/ 7044534 w 8387961" name="connsiteX3227"/>
              <a:gd fmla="*/ 1338099 h 3980066" name="connsiteY3227"/>
              <a:gd fmla="*/ 7024448 w 8387961" name="connsiteX3228"/>
              <a:gd fmla="*/ 1338099 h 3980066" name="connsiteY3228"/>
              <a:gd fmla="*/ 7022774 w 8387961" name="connsiteX3229"/>
              <a:gd fmla="*/ 1355813 h 3980066" name="connsiteY3229"/>
              <a:gd fmla="*/ 7006036 w 8387961" name="connsiteX3230"/>
              <a:gd fmla="*/ 1344540 h 3980066" name="connsiteY3230"/>
              <a:gd fmla="*/ 7001015 w 8387961" name="connsiteX3231"/>
              <a:gd fmla="*/ 1334878 h 3980066" name="connsiteY3231"/>
              <a:gd fmla="*/ 6995993 w 8387961" name="connsiteX3232"/>
              <a:gd fmla="*/ 1336489 h 3980066" name="connsiteY3232"/>
              <a:gd fmla="*/ 7011057 w 8387961" name="connsiteX3233"/>
              <a:gd fmla="*/ 1318775 h 3980066" name="connsiteY3233"/>
              <a:gd fmla="*/ 7024448 w 8387961" name="connsiteX3234"/>
              <a:gd fmla="*/ 1317165 h 3980066" name="connsiteY3234"/>
              <a:gd fmla="*/ 5522676 w 8387961" name="connsiteX3235"/>
              <a:gd fmla="*/ 1305501 h 3980066" name="connsiteY3235"/>
              <a:gd fmla="*/ 5522676 w 8387961" name="connsiteX3236"/>
              <a:gd fmla="*/ 1307670 h 3980066" name="connsiteY3236"/>
              <a:gd fmla="*/ 5534013 w 8387961" name="connsiteX3237"/>
              <a:gd fmla="*/ 1322165 h 3980066" name="connsiteY3237"/>
              <a:gd fmla="*/ 5534013 w 8387961" name="connsiteX3238"/>
              <a:gd fmla="*/ 1320122 h 3980066" name="connsiteY3238"/>
              <a:gd fmla="*/ 4258978 w 8387961" name="connsiteX3239"/>
              <a:gd fmla="*/ 1271452 h 3980066" name="connsiteY3239"/>
              <a:gd fmla="*/ 4271066 w 8387961" name="connsiteX3240"/>
              <a:gd fmla="*/ 1271452 h 3980066" name="connsiteY3240"/>
              <a:gd fmla="*/ 4310785 w 8387961" name="connsiteX3241"/>
              <a:gd fmla="*/ 1278817 h 3980066" name="connsiteY3241"/>
              <a:gd fmla="*/ 4328055 w 8387961" name="connsiteX3242"/>
              <a:gd fmla="*/ 1282499 h 3980066" name="connsiteY3242"/>
              <a:gd fmla="*/ 4307332 w 8387961" name="connsiteX3243"/>
              <a:gd fmla="*/ 1288023 h 3980066" name="connsiteY3243"/>
              <a:gd fmla="*/ 4281428 w 8387961" name="connsiteX3244"/>
              <a:gd fmla="*/ 1286182 h 3980066" name="connsiteY3244"/>
              <a:gd fmla="*/ 4257251 w 8387961" name="connsiteX3245"/>
              <a:gd fmla="*/ 1282499 h 3980066" name="connsiteY3245"/>
              <a:gd fmla="*/ 4531427 w 8387961" name="connsiteX3246"/>
              <a:gd fmla="*/ 1268439 h 3980066" name="connsiteY3246"/>
              <a:gd fmla="*/ 4514418 w 8387961" name="connsiteX3247"/>
              <a:gd fmla="*/ 1284296 h 3980066" name="connsiteY3247"/>
              <a:gd fmla="*/ 4517820 w 8387961" name="connsiteX3248"/>
              <a:gd fmla="*/ 1289053 h 3980066" name="connsiteY3248"/>
              <a:gd fmla="*/ 4487205 w 8387961" name="connsiteX3249"/>
              <a:gd fmla="*/ 1298568 h 3980066" name="connsiteY3249"/>
              <a:gd fmla="*/ 4478701 w 8387961" name="connsiteX3250"/>
              <a:gd fmla="*/ 1285882 h 3980066" name="connsiteY3250"/>
              <a:gd fmla="*/ 4499111 w 8387961" name="connsiteX3251"/>
              <a:gd fmla="*/ 1277953 h 3980066" name="connsiteY3251"/>
              <a:gd fmla="*/ 4822465 w 8387961" name="connsiteX3252"/>
              <a:gd fmla="*/ 1266335 h 3980066" name="connsiteY3252"/>
              <a:gd fmla="*/ 4822465 w 8387961" name="connsiteX3253"/>
              <a:gd fmla="*/ 1278492 h 3980066" name="connsiteY3253"/>
              <a:gd fmla="*/ 4814058 w 8387961" name="connsiteX3254"/>
              <a:gd fmla="*/ 1306715 h 3980066" name="connsiteY3254"/>
              <a:gd fmla="*/ 4814191 w 8387961" name="connsiteX3255"/>
              <a:gd fmla="*/ 1308028 h 3980066" name="connsiteY3255"/>
              <a:gd fmla="*/ 4822510 w 8387961" name="connsiteX3256"/>
              <a:gd fmla="*/ 1279700 h 3980066" name="connsiteY3256"/>
              <a:gd fmla="*/ 4822510 w 8387961" name="connsiteX3257"/>
              <a:gd fmla="*/ 1266355 h 3980066" name="connsiteY3257"/>
              <a:gd fmla="*/ 4026763 w 8387961" name="connsiteX3258"/>
              <a:gd fmla="*/ 1257894 h 3980066" name="connsiteY3258"/>
              <a:gd fmla="*/ 4032789 w 8387961" name="connsiteX3259"/>
              <a:gd fmla="*/ 1260907 h 3980066" name="connsiteY3259"/>
              <a:gd fmla="*/ 4030780 w 8387961" name="connsiteX3260"/>
              <a:gd fmla="*/ 1262413 h 3980066" name="connsiteY3260"/>
              <a:gd fmla="*/ 4571660 w 8387961" name="connsiteX3261"/>
              <a:gd fmla="*/ 1257135 h 3980066" name="connsiteY3261"/>
              <a:gd fmla="*/ 4567689 w 8387961" name="connsiteX3262"/>
              <a:gd fmla="*/ 1261144 h 3980066" name="connsiteY3262"/>
              <a:gd fmla="*/ 4567727 w 8387961" name="connsiteX3263"/>
              <a:gd fmla="*/ 1261222 h 3980066" name="connsiteY3263"/>
              <a:gd fmla="*/ 4580656 w 8387961" name="connsiteX3264"/>
              <a:gd fmla="*/ 1238388 h 3980066" name="connsiteY3264"/>
              <a:gd fmla="*/ 4579779 w 8387961" name="connsiteX3265"/>
              <a:gd fmla="*/ 1238831 h 3980066" name="connsiteY3265"/>
              <a:gd fmla="*/ 4576490 w 8387961" name="connsiteX3266"/>
              <a:gd fmla="*/ 1252118 h 3980066" name="connsiteY3266"/>
              <a:gd fmla="*/ 4577640 w 8387961" name="connsiteX3267"/>
              <a:gd fmla="*/ 1250922 h 3980066" name="connsiteY3267"/>
              <a:gd fmla="*/ 1782978 w 8387961" name="connsiteX3268"/>
              <a:gd fmla="*/ 1235999 h 3980066" name="connsiteY3268"/>
              <a:gd fmla="*/ 1784652 w 8387961" name="connsiteX3269"/>
              <a:gd fmla="*/ 1262843 h 3980066" name="connsiteY3269"/>
              <a:gd fmla="*/ 1781871 w 8387961" name="connsiteX3270"/>
              <a:gd fmla="*/ 1248208 h 3980066" name="connsiteY3270"/>
              <a:gd fmla="*/ 4718140 w 8387961" name="connsiteX3271"/>
              <a:gd fmla="*/ 1224994 h 3980066" name="connsiteY3271"/>
              <a:gd fmla="*/ 4696602 w 8387961" name="connsiteX3272"/>
              <a:gd fmla="*/ 1245772 h 3980066" name="connsiteY3272"/>
              <a:gd fmla="*/ 4696602 w 8387961" name="connsiteX3273"/>
              <a:gd fmla="*/ 1246727 h 3980066" name="connsiteY3273"/>
              <a:gd fmla="*/ 4719899 w 8387961" name="connsiteX3274"/>
              <a:gd fmla="*/ 1225367 h 3980066" name="connsiteY3274"/>
              <a:gd fmla="*/ 4719911 w 8387961" name="connsiteX3275"/>
              <a:gd fmla="*/ 1225351 h 3980066" name="connsiteY3275"/>
              <a:gd fmla="*/ 4724934 w 8387961" name="connsiteX3276"/>
              <a:gd fmla="*/ 1218617 h 3980066" name="connsiteY3276"/>
              <a:gd fmla="*/ 4720841 w 8387961" name="connsiteX3277"/>
              <a:gd fmla="*/ 1224127 h 3980066" name="connsiteY3277"/>
              <a:gd fmla="*/ 4724944 w 8387961" name="connsiteX3278"/>
              <a:gd fmla="*/ 1218726 h 3980066" name="connsiteY3278"/>
              <a:gd fmla="*/ 4760052 w 8387961" name="connsiteX3279"/>
              <a:gd fmla="*/ 1218726 h 3980066" name="connsiteY3279"/>
              <a:gd fmla="*/ 4759971 w 8387961" name="connsiteX3280"/>
              <a:gd fmla="*/ 1218617 h 3980066" name="connsiteY3280"/>
              <a:gd fmla="*/ 5498096 w 8387961" name="connsiteX3281"/>
              <a:gd fmla="*/ 1217050 h 3980066" name="connsiteY3281"/>
              <a:gd fmla="*/ 5477813 w 8387961" name="connsiteX3282"/>
              <a:gd fmla="*/ 1218709 h 3980066" name="connsiteY3282"/>
              <a:gd fmla="*/ 5477464 w 8387961" name="connsiteX3283"/>
              <a:gd fmla="*/ 1218899 h 3980066" name="connsiteY3283"/>
              <a:gd fmla="*/ 5495591 w 8387961" name="connsiteX3284"/>
              <a:gd fmla="*/ 1217387 h 3980066" name="connsiteY3284"/>
              <a:gd fmla="*/ 5503952 w 8387961" name="connsiteX3285"/>
              <a:gd fmla="*/ 1219061 h 3980066" name="connsiteY3285"/>
              <a:gd fmla="*/ 5525690 w 8387961" name="connsiteX3286"/>
              <a:gd fmla="*/ 1222408 h 3980066" name="connsiteY3286"/>
              <a:gd fmla="*/ 5524018 w 8387961" name="connsiteX3287"/>
              <a:gd fmla="*/ 1222408 h 3980066" name="connsiteY3287"/>
              <a:gd fmla="*/ 5517329 w 8387961" name="connsiteX3288"/>
              <a:gd fmla="*/ 1222408 h 3980066" name="connsiteY3288"/>
              <a:gd fmla="*/ 5517329 w 8387961" name="connsiteX3289"/>
              <a:gd fmla="*/ 1227430 h 3980066" name="connsiteY3289"/>
              <a:gd fmla="*/ 5509666 w 8387961" name="connsiteX3290"/>
              <a:gd fmla="*/ 1229135 h 3980066" name="connsiteY3290"/>
              <a:gd fmla="*/ 5487230 w 8387961" name="connsiteX3291"/>
              <a:gd fmla="*/ 1234125 h 3980066" name="connsiteY3291"/>
              <a:gd fmla="*/ 5457131 w 8387961" name="connsiteX3292"/>
              <a:gd fmla="*/ 1242495 h 3980066" name="connsiteY3292"/>
              <a:gd fmla="*/ 5445426 w 8387961" name="connsiteX3293"/>
              <a:gd fmla="*/ 1259233 h 3980066" name="connsiteY3293"/>
              <a:gd fmla="*/ 5458803 w 8387961" name="connsiteX3294"/>
              <a:gd fmla="*/ 1284341 h 3980066" name="connsiteY3294"/>
              <a:gd fmla="*/ 5452114 w 8387961" name="connsiteX3295"/>
              <a:gd fmla="*/ 1306101 h 3980066" name="connsiteY3295"/>
              <a:gd fmla="*/ 5447149 w 8387961" name="connsiteX3296"/>
              <a:gd fmla="*/ 1319354 h 3980066" name="connsiteY3296"/>
              <a:gd fmla="*/ 5447353 w 8387961" name="connsiteX3297"/>
              <a:gd fmla="*/ 1319322 h 3980066" name="connsiteY3297"/>
              <a:gd fmla="*/ 5452375 w 8387961" name="connsiteX3298"/>
              <a:gd fmla="*/ 1306005 h 3980066" name="connsiteY3298"/>
              <a:gd fmla="*/ 5459070 w 8387961" name="connsiteX3299"/>
              <a:gd fmla="*/ 1284364 h 3980066" name="connsiteY3299"/>
              <a:gd fmla="*/ 5445680 w 8387961" name="connsiteX3300"/>
              <a:gd fmla="*/ 1259393 h 3980066" name="connsiteY3300"/>
              <a:gd fmla="*/ 5457396 w 8387961" name="connsiteX3301"/>
              <a:gd fmla="*/ 1242746 h 3980066" name="connsiteY3301"/>
              <a:gd fmla="*/ 5487526 w 8387961" name="connsiteX3302"/>
              <a:gd fmla="*/ 1234423 h 3980066" name="connsiteY3302"/>
              <a:gd fmla="*/ 5509811 w 8387961" name="connsiteX3303"/>
              <a:gd fmla="*/ 1229497 h 3980066" name="connsiteY3303"/>
              <a:gd fmla="*/ 5517655 w 8387961" name="connsiteX3304"/>
              <a:gd fmla="*/ 1227764 h 3980066" name="connsiteY3304"/>
              <a:gd fmla="*/ 5517780 w 8387961" name="connsiteX3305"/>
              <a:gd fmla="*/ 1227799 h 3980066" name="connsiteY3305"/>
              <a:gd fmla="*/ 5517780 w 8387961" name="connsiteX3306"/>
              <a:gd fmla="*/ 1224006 h 3980066" name="connsiteY3306"/>
              <a:gd fmla="*/ 5524469 w 8387961" name="connsiteX3307"/>
              <a:gd fmla="*/ 1224006 h 3980066" name="connsiteY3307"/>
              <a:gd fmla="*/ 5526141 w 8387961" name="connsiteX3308"/>
              <a:gd fmla="*/ 1224006 h 3980066" name="connsiteY3308"/>
              <a:gd fmla="*/ 5527228 w 8387961" name="connsiteX3309"/>
              <a:gd fmla="*/ 1221832 h 3980066" name="connsiteY3309"/>
              <a:gd fmla="*/ 5506546 w 8387961" name="connsiteX3310"/>
              <a:gd fmla="*/ 1218709 h 3980066" name="connsiteY3310"/>
              <a:gd fmla="*/ 1798043 w 8387961" name="connsiteX3311"/>
              <a:gd fmla="*/ 1204122 h 3980066" name="connsiteY3311"/>
              <a:gd fmla="*/ 1784652 w 8387961" name="connsiteX3312"/>
              <a:gd fmla="*/ 1217544 h 3980066" name="connsiteY3312"/>
              <a:gd fmla="*/ 1791347 w 8387961" name="connsiteX3313"/>
              <a:gd fmla="*/ 1207478 h 3980066" name="connsiteY3313"/>
              <a:gd fmla="*/ 4764664 w 8387961" name="connsiteX3314"/>
              <a:gd fmla="*/ 1203552 h 3980066" name="connsiteY3314"/>
              <a:gd fmla="*/ 4779993 w 8387961" name="connsiteX3315"/>
              <a:gd fmla="*/ 1223670 h 3980066" name="connsiteY3315"/>
              <a:gd fmla="*/ 4765264 w 8387961" name="connsiteX3316"/>
              <a:gd fmla="*/ 1225323 h 3980066" name="connsiteY3316"/>
              <a:gd fmla="*/ 4765297 w 8387961" name="connsiteX3317"/>
              <a:gd fmla="*/ 1225367 h 3980066" name="connsiteY3317"/>
              <a:gd fmla="*/ 4780167 w 8387961" name="connsiteX3318"/>
              <a:gd fmla="*/ 1223735 h 3980066" name="connsiteY3318"/>
              <a:gd fmla="*/ 7086381 w 8387961" name="connsiteX3319"/>
              <a:gd fmla="*/ 1188597 h 3980066" name="connsiteY3319"/>
              <a:gd fmla="*/ 7089394 w 8387961" name="connsiteX3320"/>
              <a:gd fmla="*/ 1197636 h 3980066" name="connsiteY3320"/>
              <a:gd fmla="*/ 7086381 w 8387961" name="connsiteX3321"/>
              <a:gd fmla="*/ 1197636 h 3980066" name="connsiteY3321"/>
              <a:gd fmla="*/ 4174396 w 8387961" name="connsiteX3322"/>
              <a:gd fmla="*/ 1188597 h 3980066" name="connsiteY3322"/>
              <a:gd fmla="*/ 4180422 w 8387961" name="connsiteX3323"/>
              <a:gd fmla="*/ 1191610 h 3980066" name="connsiteY3323"/>
              <a:gd fmla="*/ 4175601 w 8387961" name="connsiteX3324"/>
              <a:gd fmla="*/ 1191610 h 3980066" name="connsiteY3324"/>
              <a:gd fmla="*/ 4053879 w 8387961" name="connsiteX3325"/>
              <a:gd fmla="*/ 1188597 h 3980066" name="connsiteY3325"/>
              <a:gd fmla="*/ 4043635 w 8387961" name="connsiteX3326"/>
              <a:gd fmla="*/ 1219453 h 3980066" name="connsiteY3326"/>
              <a:gd fmla="*/ 4043635 w 8387961" name="connsiteX3327"/>
              <a:gd fmla="*/ 1238310 h 3980066" name="connsiteY3327"/>
              <a:gd fmla="*/ 4012903 w 8387961" name="connsiteX3328"/>
              <a:gd fmla="*/ 1226310 h 3980066" name="connsiteY3328"/>
              <a:gd fmla="*/ 3982172 w 8387961" name="connsiteX3329"/>
              <a:gd fmla="*/ 1212596 h 3980066" name="connsiteY3329"/>
              <a:gd fmla="*/ 3977050 w 8387961" name="connsiteX3330"/>
              <a:gd fmla="*/ 1197168 h 3980066" name="connsiteY3330"/>
              <a:gd fmla="*/ 3999245 w 8387961" name="connsiteX3331"/>
              <a:gd fmla="*/ 1195454 h 3980066" name="connsiteY3331"/>
              <a:gd fmla="*/ 4026562 w 8387961" name="connsiteX3332"/>
              <a:gd fmla="*/ 1193740 h 3980066" name="connsiteY3332"/>
              <a:gd fmla="*/ 5423728 w 8387961" name="connsiteX3333"/>
              <a:gd fmla="*/ 1185533 h 3980066" name="connsiteY3333"/>
              <a:gd fmla="*/ 5422332 w 8387961" name="connsiteX3334"/>
              <a:gd fmla="*/ 1186218 h 3980066" name="connsiteY3334"/>
              <a:gd fmla="*/ 5428704 w 8387961" name="connsiteX3335"/>
              <a:gd fmla="*/ 1198975 h 3980066" name="connsiteY3335"/>
              <a:gd fmla="*/ 5435393 w 8387961" name="connsiteX3336"/>
              <a:gd fmla="*/ 1198975 h 3980066" name="connsiteY3336"/>
              <a:gd fmla="*/ 5445426 w 8387961" name="connsiteX3337"/>
              <a:gd fmla="*/ 1235799 h 3980066" name="connsiteY3337"/>
              <a:gd fmla="*/ 5447248 w 8387961" name="connsiteX3338"/>
              <a:gd fmla="*/ 1234786 h 3980066" name="connsiteY3338"/>
              <a:gd fmla="*/ 5437249 w 8387961" name="connsiteX3339"/>
              <a:gd fmla="*/ 1198803 h 3980066" name="connsiteY3339"/>
              <a:gd fmla="*/ 5430489 w 8387961" name="connsiteX3340"/>
              <a:gd fmla="*/ 1198803 h 3980066" name="connsiteY3340"/>
              <a:gd fmla="*/ 4314497 w 8387961" name="connsiteX3341"/>
              <a:gd fmla="*/ 1181064 h 3980066" name="connsiteY3341"/>
              <a:gd fmla="*/ 4312488 w 8387961" name="connsiteX3342"/>
              <a:gd fmla="*/ 1188596 h 3980066" name="connsiteY3342"/>
              <a:gd fmla="*/ 4308471 w 8387961" name="connsiteX3343"/>
              <a:gd fmla="*/ 1182947 h 3980066" name="connsiteY3343"/>
              <a:gd fmla="*/ 5348544 w 8387961" name="connsiteX3344"/>
              <a:gd fmla="*/ 1171782 h 3980066" name="connsiteY3344"/>
              <a:gd fmla="*/ 5354950 w 8387961" name="connsiteX3345"/>
              <a:gd fmla="*/ 1181384 h 3980066" name="connsiteY3345"/>
              <a:gd fmla="*/ 5348220 w 8387961" name="connsiteX3346"/>
              <a:gd fmla="*/ 1201561 h 3980066" name="connsiteY3346"/>
              <a:gd fmla="*/ 5343172 w 8387961" name="connsiteX3347"/>
              <a:gd fmla="*/ 1221738 h 3980066" name="connsiteY3347"/>
              <a:gd fmla="*/ 5317934 w 8387961" name="connsiteX3348"/>
              <a:gd fmla="*/ 1216694 h 3980066" name="connsiteY3348"/>
              <a:gd fmla="*/ 5295075 w 8387961" name="connsiteX3349"/>
              <a:gd fmla="*/ 1213430 h 3980066" name="connsiteY3349"/>
              <a:gd fmla="*/ 5295201 w 8387961" name="connsiteX3350"/>
              <a:gd fmla="*/ 1213655 h 3980066" name="connsiteY3350"/>
              <a:gd fmla="*/ 5285121 w 8387961" name="connsiteX3351"/>
              <a:gd fmla="*/ 1222031 h 3980066" name="connsiteY3351"/>
              <a:gd fmla="*/ 5276721 w 8387961" name="connsiteX3352"/>
              <a:gd fmla="*/ 1228731 h 3980066" name="connsiteY3352"/>
              <a:gd fmla="*/ 5276588 w 8387961" name="connsiteX3353"/>
              <a:gd fmla="*/ 1229063 h 3980066" name="connsiteY3353"/>
              <a:gd fmla="*/ 5284897 w 8387961" name="connsiteX3354"/>
              <a:gd fmla="*/ 1222408 h 3980066" name="connsiteY3354"/>
              <a:gd fmla="*/ 5294930 w 8387961" name="connsiteX3355"/>
              <a:gd fmla="*/ 1214039 h 3980066" name="connsiteY3355"/>
              <a:gd fmla="*/ 5318341 w 8387961" name="connsiteX3356"/>
              <a:gd fmla="*/ 1217387 h 3980066" name="connsiteY3356"/>
              <a:gd fmla="*/ 5343423 w 8387961" name="connsiteX3357"/>
              <a:gd fmla="*/ 1222408 h 3980066" name="connsiteY3357"/>
              <a:gd fmla="*/ 5351784 w 8387961" name="connsiteX3358"/>
              <a:gd fmla="*/ 1225756 h 3980066" name="connsiteY3358"/>
              <a:gd fmla="*/ 5365161 w 8387961" name="connsiteX3359"/>
              <a:gd fmla="*/ 1224082 h 3980066" name="connsiteY3359"/>
              <a:gd fmla="*/ 5381883 w 8387961" name="connsiteX3360"/>
              <a:gd fmla="*/ 1224082 h 3980066" name="connsiteY3360"/>
              <a:gd fmla="*/ 5382181 w 8387961" name="connsiteX3361"/>
              <a:gd fmla="*/ 1223685 h 3980066" name="connsiteY3361"/>
              <a:gd fmla="*/ 5366262 w 8387961" name="connsiteX3362"/>
              <a:gd fmla="*/ 1223685 h 3980066" name="connsiteY3362"/>
              <a:gd fmla="*/ 5352741 w 8387961" name="connsiteX3363"/>
              <a:gd fmla="*/ 1225344 h 3980066" name="connsiteY3363"/>
              <a:gd fmla="*/ 5344290 w 8387961" name="connsiteX3364"/>
              <a:gd fmla="*/ 1222026 h 3980066" name="connsiteY3364"/>
              <a:gd fmla="*/ 5349360 w 8387961" name="connsiteX3365"/>
              <a:gd fmla="*/ 1202121 h 3980066" name="connsiteY3365"/>
              <a:gd fmla="*/ 5356121 w 8387961" name="connsiteX3366"/>
              <a:gd fmla="*/ 1182215 h 3980066" name="connsiteY3366"/>
              <a:gd fmla="*/ 5349360 w 8387961" name="connsiteX3367"/>
              <a:gd fmla="*/ 1172263 h 3980066" name="connsiteY3367"/>
              <a:gd fmla="*/ 4234654 w 8387961" name="connsiteX3368"/>
              <a:gd fmla="*/ 1167506 h 3980066" name="connsiteY3368"/>
              <a:gd fmla="*/ 4252606 w 8387961" name="connsiteX3369"/>
              <a:gd fmla="*/ 1174285 h 3980066" name="connsiteY3369"/>
              <a:gd fmla="*/ 4273822 w 8387961" name="connsiteX3370"/>
              <a:gd fmla="*/ 1194622 h 3980066" name="connsiteY3370"/>
              <a:gd fmla="*/ 4254238 w 8387961" name="connsiteX3371"/>
              <a:gd fmla="*/ 1181064 h 3980066" name="connsiteY3371"/>
              <a:gd fmla="*/ 4303951 w 8387961" name="connsiteX3372"/>
              <a:gd fmla="*/ 1158467 h 3980066" name="connsiteY3372"/>
              <a:gd fmla="*/ 4318865 w 8387961" name="connsiteX3373"/>
              <a:gd fmla="*/ 1161480 h 3980066" name="connsiteY3373"/>
              <a:gd fmla="*/ 4320522 w 8387961" name="connsiteX3374"/>
              <a:gd fmla="*/ 1164493 h 3980066" name="connsiteY3374"/>
              <a:gd fmla="*/ 4310579 w 8387961" name="connsiteX3375"/>
              <a:gd fmla="*/ 1162986 h 3980066" name="connsiteY3375"/>
              <a:gd fmla="*/ 4783442 w 8387961" name="connsiteX3376"/>
              <a:gd fmla="*/ 1152647 h 3980066" name="connsiteY3376"/>
              <a:gd fmla="*/ 4783597 w 8387961" name="connsiteX3377"/>
              <a:gd fmla="*/ 1152742 h 3980066" name="connsiteY3377"/>
              <a:gd fmla="*/ 4789838 w 8387961" name="connsiteX3378"/>
              <a:gd fmla="*/ 1154349 h 3980066" name="connsiteY3378"/>
              <a:gd fmla="*/ 4793924 w 8387961" name="connsiteX3379"/>
              <a:gd fmla="*/ 1154349 h 3980066" name="connsiteY3379"/>
              <a:gd fmla="*/ 4792961 w 8387961" name="connsiteX3380"/>
              <a:gd fmla="*/ 1153847 h 3980066" name="connsiteY3380"/>
              <a:gd fmla="*/ 4788048 w 8387961" name="connsiteX3381"/>
              <a:gd fmla="*/ 1153847 h 3980066" name="connsiteY3381"/>
              <a:gd fmla="*/ 4763985 w 8387961" name="connsiteX3382"/>
              <a:gd fmla="*/ 1147018 h 3980066" name="connsiteY3382"/>
              <a:gd fmla="*/ 4754966 w 8387961" name="connsiteX3383"/>
              <a:gd fmla="*/ 1154606 h 3980066" name="connsiteY3383"/>
              <a:gd fmla="*/ 4756635 w 8387961" name="connsiteX3384"/>
              <a:gd fmla="*/ 1171451 h 3980066" name="connsiteY3384"/>
              <a:gd fmla="*/ 4763308 w 8387961" name="connsiteX3385"/>
              <a:gd fmla="*/ 1201772 h 3980066" name="connsiteY3385"/>
              <a:gd fmla="*/ 4764215 w 8387961" name="connsiteX3386"/>
              <a:gd fmla="*/ 1202962 h 3980066" name="connsiteY3386"/>
              <a:gd fmla="*/ 4757554 w 8387961" name="connsiteX3387"/>
              <a:gd fmla="*/ 1172943 h 3980066" name="connsiteY3387"/>
              <a:gd fmla="*/ 4755889 w 8387961" name="connsiteX3388"/>
              <a:gd fmla="*/ 1156262 h 3980066" name="connsiteY3388"/>
              <a:gd fmla="*/ 4765882 w 8387961" name="connsiteX3389"/>
              <a:gd fmla="*/ 1147922 h 3980066" name="connsiteY3389"/>
              <a:gd fmla="*/ 4767547 w 8387961" name="connsiteX3390"/>
              <a:gd fmla="*/ 1149590 h 3980066" name="connsiteY3390"/>
              <a:gd fmla="*/ 4772544 w 8387961" name="connsiteX3391"/>
              <a:gd fmla="*/ 1156262 h 3980066" name="connsiteY3391"/>
              <a:gd fmla="*/ 4796727 w 8387961" name="connsiteX3392"/>
              <a:gd fmla="*/ 1169718 h 3980066" name="connsiteY3392"/>
              <a:gd fmla="*/ 4772675 w 8387961" name="connsiteX3393"/>
              <a:gd fmla="*/ 1155956 h 3980066" name="connsiteY3393"/>
              <a:gd fmla="*/ 4767994 w 8387961" name="connsiteX3394"/>
              <a:gd fmla="*/ 1149529 h 3980066" name="connsiteY3394"/>
              <a:gd fmla="*/ 4766434 w 8387961" name="connsiteX3395"/>
              <a:gd fmla="*/ 1147922 h 3980066" name="connsiteY3395"/>
              <a:gd fmla="*/ 4774756 w 8387961" name="connsiteX3396"/>
              <a:gd fmla="*/ 1147922 h 3980066" name="connsiteY3396"/>
              <a:gd fmla="*/ 4773311 w 8387961" name="connsiteX3397"/>
              <a:gd fmla="*/ 1147018 h 3980066" name="connsiteY3397"/>
              <a:gd fmla="*/ 3745431 w 8387961" name="connsiteX3398"/>
              <a:gd fmla="*/ 1141896 h 3980066" name="connsiteY3398"/>
              <a:gd fmla="*/ 3755600 w 8387961" name="connsiteX3399"/>
              <a:gd fmla="*/ 1146039 h 3980066" name="connsiteY3399"/>
              <a:gd fmla="*/ 3740347 w 8387961" name="connsiteX3400"/>
              <a:gd fmla="*/ 1158467 h 3980066" name="connsiteY3400"/>
              <a:gd fmla="*/ 3728484 w 8387961" name="connsiteX3401"/>
              <a:gd fmla="*/ 1146039 h 3980066" name="connsiteY3401"/>
              <a:gd fmla="*/ 4809203 w 8387961" name="connsiteX3402"/>
              <a:gd fmla="*/ 1126696 h 3980066" name="connsiteY3402"/>
              <a:gd fmla="*/ 4801148 w 8387961" name="connsiteX3403"/>
              <a:gd fmla="*/ 1136774 h 3980066" name="connsiteY3403"/>
              <a:gd fmla="*/ 4819160 w 8387961" name="connsiteX3404"/>
              <a:gd fmla="*/ 1164091 h 3980066" name="connsiteY3404"/>
              <a:gd fmla="*/ 4809950 w 8387961" name="connsiteX3405"/>
              <a:gd fmla="*/ 1167292 h 3980066" name="connsiteY3405"/>
              <a:gd fmla="*/ 4800819 w 8387961" name="connsiteX3406"/>
              <a:gd fmla="*/ 1171994 h 3980066" name="connsiteY3406"/>
              <a:gd fmla="*/ 4802523 w 8387961" name="connsiteX3407"/>
              <a:gd fmla="*/ 1172943 h 3980066" name="connsiteY3407"/>
              <a:gd fmla="*/ 4822510 w 8387961" name="connsiteX3408"/>
              <a:gd fmla="*/ 1164603 h 3980066" name="connsiteY3408"/>
              <a:gd fmla="*/ 4844865 w 8387961" name="connsiteX3409"/>
              <a:gd fmla="*/ 1148611 h 3980066" name="connsiteY3409"/>
              <a:gd fmla="*/ 4844055 w 8387961" name="connsiteX3410"/>
              <a:gd fmla="*/ 1147023 h 3980066" name="connsiteY3410"/>
              <a:gd fmla="*/ 4820104 w 8387961" name="connsiteX3411"/>
              <a:gd fmla="*/ 1163789 h 3980066" name="connsiteY3411"/>
              <a:gd fmla="*/ 4801286 w 8387961" name="connsiteX3412"/>
              <a:gd fmla="*/ 1136964 h 3980066" name="connsiteY3412"/>
              <a:gd fmla="*/ 4809840 w 8387961" name="connsiteX3413"/>
              <a:gd fmla="*/ 1126905 h 3980066" name="connsiteY3413"/>
              <a:gd fmla="*/ 5517206 w 8387961" name="connsiteX3414"/>
              <a:gd fmla="*/ 1124519 h 3980066" name="connsiteY3414"/>
              <a:gd fmla="*/ 5505389 w 8387961" name="connsiteX3415"/>
              <a:gd fmla="*/ 1126217 h 3980066" name="connsiteY3415"/>
              <a:gd fmla="*/ 5486821 w 8387961" name="connsiteX3416"/>
              <a:gd fmla="*/ 1136401 h 3980066" name="connsiteY3416"/>
              <a:gd fmla="*/ 5486719 w 8387961" name="connsiteX3417"/>
              <a:gd fmla="*/ 1136623 h 3980066" name="connsiteY3417"/>
              <a:gd fmla="*/ 5504403 w 8387961" name="connsiteX3418"/>
              <a:gd fmla="*/ 1126973 h 3980066" name="connsiteY3418"/>
              <a:gd fmla="*/ 5516108 w 8387961" name="connsiteX3419"/>
              <a:gd fmla="*/ 1125300 h 3980066" name="connsiteY3419"/>
              <a:gd fmla="*/ 5529486 w 8387961" name="connsiteX3420"/>
              <a:gd fmla="*/ 1128646 h 3980066" name="connsiteY3420"/>
              <a:gd fmla="*/ 5530254 w 8387961" name="connsiteX3421"/>
              <a:gd fmla="*/ 1127800 h 3980066" name="connsiteY3421"/>
              <a:gd fmla="*/ 5402344 w 8387961" name="connsiteX3422"/>
              <a:gd fmla="*/ 1123412 h 3980066" name="connsiteY3422"/>
              <a:gd fmla="*/ 5389925 w 8387961" name="connsiteX3423"/>
              <a:gd fmla="*/ 1127475 h 3980066" name="connsiteY3423"/>
              <a:gd fmla="*/ 5389941 w 8387961" name="connsiteX3424"/>
              <a:gd fmla="*/ 1127570 h 3980066" name="connsiteY3424"/>
              <a:gd fmla="*/ 5140338 w 8387961" name="connsiteX3425"/>
              <a:gd fmla="*/ 1105998 h 3980066" name="connsiteY3425"/>
              <a:gd fmla="*/ 5140639 w 8387961" name="connsiteX3426"/>
              <a:gd fmla="*/ 1106450 h 3980066" name="connsiteY3426"/>
              <a:gd fmla="*/ 5172560 w 8387961" name="connsiteX3427"/>
              <a:gd fmla="*/ 1118175 h 3980066" name="connsiteY3427"/>
              <a:gd fmla="*/ 5194400 w 8387961" name="connsiteX3428"/>
              <a:gd fmla="*/ 1131576 h 3980066" name="connsiteY3428"/>
              <a:gd fmla="*/ 5231303 w 8387961" name="connsiteX3429"/>
              <a:gd fmla="*/ 1153653 h 3980066" name="connsiteY3429"/>
              <a:gd fmla="*/ 5193426 w 8387961" name="connsiteX3430"/>
              <a:gd fmla="*/ 1130942 h 3980066" name="connsiteY3430"/>
              <a:gd fmla="*/ 5171554 w 8387961" name="connsiteX3431"/>
              <a:gd fmla="*/ 1117491 h 3980066" name="connsiteY3431"/>
              <a:gd fmla="*/ 1920734 w 8387961" name="connsiteX3432"/>
              <a:gd fmla="*/ 1105930 h 3980066" name="connsiteY3432"/>
              <a:gd fmla="*/ 1904808 w 8387961" name="connsiteX3433"/>
              <a:gd fmla="*/ 1111014 h 3980066" name="connsiteY3433"/>
              <a:gd fmla="*/ 1905506 w 8387961" name="connsiteX3434"/>
              <a:gd fmla="*/ 1109531 h 3980066" name="connsiteY3434"/>
              <a:gd fmla="*/ 1907994 w 8387961" name="connsiteX3435"/>
              <a:gd fmla="*/ 1104235 h 3980066" name="connsiteY3435"/>
              <a:gd fmla="*/ 1905506 w 8387961" name="connsiteX3436"/>
              <a:gd fmla="*/ 1109531 h 3980066" name="connsiteY3436"/>
              <a:gd fmla="*/ 1892068 w 8387961" name="connsiteX3437"/>
              <a:gd fmla="*/ 1112709 h 3980066" name="connsiteY3437"/>
              <a:gd fmla="*/ 1864995 w 8387961" name="connsiteX3438"/>
              <a:gd fmla="*/ 1117793 h 3980066" name="connsiteY3438"/>
              <a:gd fmla="*/ 5574020 w 8387961" name="connsiteX3439"/>
              <a:gd fmla="*/ 1102599 h 3980066" name="connsiteY3439"/>
              <a:gd fmla="*/ 5547592 w 8387961" name="connsiteX3440"/>
              <a:gd fmla="*/ 1109243 h 3980066" name="connsiteY3440"/>
              <a:gd fmla="*/ 5546828 w 8387961" name="connsiteX3441"/>
              <a:gd fmla="*/ 1110088 h 3980066" name="connsiteY3441"/>
              <a:gd fmla="*/ 5572963 w 8387961" name="connsiteX3442"/>
              <a:gd fmla="*/ 1103551 h 3980066" name="connsiteY3442"/>
              <a:gd fmla="*/ 3892311 w 8387961" name="connsiteX3443"/>
              <a:gd fmla="*/ 1101222 h 3980066" name="connsiteY3443"/>
              <a:gd fmla="*/ 3909259 w 8387961" name="connsiteX3444"/>
              <a:gd fmla="*/ 1123137 h 3980066" name="connsiteY3444"/>
              <a:gd fmla="*/ 3902480 w 8387961" name="connsiteX3445"/>
              <a:gd fmla="*/ 1158539 h 3980066" name="connsiteY3445"/>
              <a:gd fmla="*/ 3890617 w 8387961" name="connsiteX3446"/>
              <a:gd fmla="*/ 1161911 h 3980066" name="connsiteY3446"/>
              <a:gd fmla="*/ 3880448 w 8387961" name="connsiteX3447"/>
              <a:gd fmla="*/ 1172026 h 3980066" name="connsiteY3447"/>
              <a:gd fmla="*/ 3875364 w 8387961" name="connsiteX3448"/>
              <a:gd fmla="*/ 1155168 h 3980066" name="connsiteY3448"/>
              <a:gd fmla="*/ 3870280 w 8387961" name="connsiteX3449"/>
              <a:gd fmla="*/ 1133252 h 3980066" name="connsiteY3449"/>
              <a:gd fmla="*/ 3868585 w 8387961" name="connsiteX3450"/>
              <a:gd fmla="*/ 1111337 h 3980066" name="connsiteY3450"/>
              <a:gd fmla="*/ 7091659 w 8387961" name="connsiteX3451"/>
              <a:gd fmla="*/ 1095196 h 3980066" name="connsiteY3451"/>
              <a:gd fmla="*/ 7103298 w 8387961" name="connsiteX3452"/>
              <a:gd fmla="*/ 1098504 h 3980066" name="connsiteY3452"/>
              <a:gd fmla="*/ 7124913 w 8387961" name="connsiteX3453"/>
              <a:gd fmla="*/ 1124967 h 3980066" name="connsiteY3453"/>
              <a:gd fmla="*/ 7151515 w 8387961" name="connsiteX3454"/>
              <a:gd fmla="*/ 1151430 h 3980066" name="connsiteY3454"/>
              <a:gd fmla="*/ 7153178 w 8387961" name="connsiteX3455"/>
              <a:gd fmla="*/ 1186163 h 3980066" name="connsiteY3455"/>
              <a:gd fmla="*/ 7148190 w 8387961" name="connsiteX3456"/>
              <a:gd fmla="*/ 1196086 h 3980066" name="connsiteY3456"/>
              <a:gd fmla="*/ 7161491 w 8387961" name="connsiteX3457"/>
              <a:gd fmla="*/ 1234127 h 3980066" name="connsiteY3457"/>
              <a:gd fmla="*/ 7179781 w 8387961" name="connsiteX3458"/>
              <a:gd fmla="*/ 1262244 h 3980066" name="connsiteY3458"/>
              <a:gd fmla="*/ 7169805 w 8387961" name="connsiteX3459"/>
              <a:gd fmla="*/ 1290361 h 3980066" name="connsiteY3459"/>
              <a:gd fmla="*/ 7163154 w 8387961" name="connsiteX3460"/>
              <a:gd fmla="*/ 1273822 h 3980066" name="connsiteY3460"/>
              <a:gd fmla="*/ 7158166 w 8387961" name="connsiteX3461"/>
              <a:gd fmla="*/ 1265552 h 3980066" name="connsiteY3461"/>
              <a:gd fmla="*/ 7159829 w 8387961" name="connsiteX3462"/>
              <a:gd fmla="*/ 1280438 h 3980066" name="connsiteY3462"/>
              <a:gd fmla="*/ 7148190 w 8387961" name="connsiteX3463"/>
              <a:gd fmla="*/ 1283745 h 3980066" name="connsiteY3463"/>
              <a:gd fmla="*/ 7144865 w 8387961" name="connsiteX3464"/>
              <a:gd fmla="*/ 1295323 h 3980066" name="connsiteY3464"/>
              <a:gd fmla="*/ 7139877 w 8387961" name="connsiteX3465"/>
              <a:gd fmla="*/ 1282092 h 3980066" name="connsiteY3465"/>
              <a:gd fmla="*/ 7133226 w 8387961" name="connsiteX3466"/>
              <a:gd fmla="*/ 1296977 h 3980066" name="connsiteY3466"/>
              <a:gd fmla="*/ 7104960 w 8387961" name="connsiteX3467"/>
              <a:gd fmla="*/ 1295323 h 3980066" name="connsiteY3467"/>
              <a:gd fmla="*/ 7098310 w 8387961" name="connsiteX3468"/>
              <a:gd fmla="*/ 1292015 h 3980066" name="connsiteY3468"/>
              <a:gd fmla="*/ 7089996 w 8387961" name="connsiteX3469"/>
              <a:gd fmla="*/ 1285399 h 3980066" name="connsiteY3469"/>
              <a:gd fmla="*/ 7093322 w 8387961" name="connsiteX3470"/>
              <a:gd fmla="*/ 1300285 h 3980066" name="connsiteY3470"/>
              <a:gd fmla="*/ 7099972 w 8387961" name="connsiteX3471"/>
              <a:gd fmla="*/ 1306901 h 3980066" name="connsiteY3471"/>
              <a:gd fmla="*/ 7089996 w 8387961" name="connsiteX3472"/>
              <a:gd fmla="*/ 1320132 h 3980066" name="connsiteY3472"/>
              <a:gd fmla="*/ 7085008 w 8387961" name="connsiteX3473"/>
              <a:gd fmla="*/ 1331710 h 3980066" name="connsiteY3473"/>
              <a:gd fmla="*/ 7061731 w 8387961" name="connsiteX3474"/>
              <a:gd fmla="*/ 1313516 h 3980066" name="connsiteY3474"/>
              <a:gd fmla="*/ 7060068 w 8387961" name="connsiteX3475"/>
              <a:gd fmla="*/ 1293669 h 3980066" name="connsiteY3475"/>
              <a:gd fmla="*/ 7028477 w 8387961" name="connsiteX3476"/>
              <a:gd fmla="*/ 1296977 h 3980066" name="connsiteY3476"/>
              <a:gd fmla="*/ 6993561 w 8387961" name="connsiteX3477"/>
              <a:gd fmla="*/ 1305247 h 3980066" name="connsiteY3477"/>
              <a:gd fmla="*/ 6983585 w 8387961" name="connsiteX3478"/>
              <a:gd fmla="*/ 1316824 h 3980066" name="connsiteY3478"/>
              <a:gd fmla="*/ 6955319 w 8387961" name="connsiteX3479"/>
              <a:gd fmla="*/ 1313516 h 3980066" name="connsiteY3479"/>
              <a:gd fmla="*/ 6960307 w 8387961" name="connsiteX3480"/>
              <a:gd fmla="*/ 1303593 h 3980066" name="connsiteY3480"/>
              <a:gd fmla="*/ 6978597 w 8387961" name="connsiteX3481"/>
              <a:gd fmla="*/ 1285399 h 3980066" name="connsiteY3481"/>
              <a:gd fmla="*/ 6993561 w 8387961" name="connsiteX3482"/>
              <a:gd fmla="*/ 1270514 h 3980066" name="connsiteY3482"/>
              <a:gd fmla="*/ 7018501 w 8387961" name="connsiteX3483"/>
              <a:gd fmla="*/ 1267206 h 3980066" name="connsiteY3483"/>
              <a:gd fmla="*/ 7043441 w 8387961" name="connsiteX3484"/>
              <a:gd fmla="*/ 1265552 h 3980066" name="connsiteY3484"/>
              <a:gd fmla="*/ 7050092 w 8387961" name="connsiteX3485"/>
              <a:gd fmla="*/ 1270514 h 3980066" name="connsiteY3485"/>
              <a:gd fmla="*/ 7063393 w 8387961" name="connsiteX3486"/>
              <a:gd fmla="*/ 1262244 h 3980066" name="connsiteY3486"/>
              <a:gd fmla="*/ 7060068 w 8387961" name="connsiteX3487"/>
              <a:gd fmla="*/ 1245705 h 3980066" name="connsiteY3487"/>
              <a:gd fmla="*/ 7058405 w 8387961" name="connsiteX3488"/>
              <a:gd fmla="*/ 1222550 h 3980066" name="connsiteY3488"/>
              <a:gd fmla="*/ 7068381 w 8387961" name="connsiteX3489"/>
              <a:gd fmla="*/ 1215934 h 3980066" name="connsiteY3489"/>
              <a:gd fmla="*/ 7065056 w 8387961" name="connsiteX3490"/>
              <a:gd fmla="*/ 1224204 h 3980066" name="connsiteY3490"/>
              <a:gd fmla="*/ 7075032 w 8387961" name="connsiteX3491"/>
              <a:gd fmla="*/ 1234127 h 3980066" name="connsiteY3491"/>
              <a:gd fmla="*/ 7088334 w 8387961" name="connsiteX3492"/>
              <a:gd fmla="*/ 1222550 h 3980066" name="connsiteY3492"/>
              <a:gd fmla="*/ 7099972 w 8387961" name="connsiteX3493"/>
              <a:gd fmla="*/ 1210972 h 3980066" name="connsiteY3493"/>
              <a:gd fmla="*/ 7103298 w 8387961" name="connsiteX3494"/>
              <a:gd fmla="*/ 1187817 h 3980066" name="connsiteY3494"/>
              <a:gd fmla="*/ 7104960 w 8387961" name="connsiteX3495"/>
              <a:gd fmla="*/ 1164662 h 3980066" name="connsiteY3495"/>
              <a:gd fmla="*/ 7091659 w 8387961" name="connsiteX3496"/>
              <a:gd fmla="*/ 1143160 h 3980066" name="connsiteY3496"/>
              <a:gd fmla="*/ 7081683 w 8387961" name="connsiteX3497"/>
              <a:gd fmla="*/ 1116697 h 3980066" name="connsiteY3497"/>
              <a:gd fmla="*/ 7083345 w 8387961" name="connsiteX3498"/>
              <a:gd fmla="*/ 1103466 h 3980066" name="connsiteY3498"/>
              <a:gd fmla="*/ 7098310 w 8387961" name="connsiteX3499"/>
              <a:gd fmla="*/ 1111735 h 3980066" name="connsiteY3499"/>
              <a:gd fmla="*/ 7103298 w 8387961" name="connsiteX3500"/>
              <a:gd fmla="*/ 1106773 h 3980066" name="connsiteY3500"/>
              <a:gd fmla="*/ 7099972 w 8387961" name="connsiteX3501"/>
              <a:gd fmla="*/ 1101812 h 3980066" name="connsiteY3501"/>
              <a:gd fmla="*/ 7089996 w 8387961" name="connsiteX3502"/>
              <a:gd fmla="*/ 1101812 h 3980066" name="connsiteY3502"/>
              <a:gd fmla="*/ 4801088 w 8387961" name="connsiteX3503"/>
              <a:gd fmla="*/ 1095146 h 3980066" name="connsiteY3503"/>
              <a:gd fmla="*/ 4799510 w 8387961" name="connsiteX3504"/>
              <a:gd fmla="*/ 1123116 h 3980066" name="connsiteY3504"/>
              <a:gd fmla="*/ 4799600 w 8387961" name="connsiteX3505"/>
              <a:gd fmla="*/ 1123147 h 3980066" name="connsiteY3505"/>
              <a:gd fmla="*/ 4801280 w 8387961" name="connsiteX3506"/>
              <a:gd fmla="*/ 1095160 h 3980066" name="connsiteY3506"/>
              <a:gd fmla="*/ 5388070 w 8387961" name="connsiteX3507"/>
              <a:gd fmla="*/ 1086075 h 3980066" name="connsiteY3507"/>
              <a:gd fmla="*/ 5371775 w 8387961" name="connsiteX3508"/>
              <a:gd fmla="*/ 1102358 h 3980066" name="connsiteY3508"/>
              <a:gd fmla="*/ 5344855 w 8387961" name="connsiteX3509"/>
              <a:gd fmla="*/ 1124217 h 3980066" name="connsiteY3509"/>
              <a:gd fmla="*/ 5321299 w 8387961" name="connsiteX3510"/>
              <a:gd fmla="*/ 1147756 h 3980066" name="connsiteY3510"/>
              <a:gd fmla="*/ 5331395 w 8387961" name="connsiteX3511"/>
              <a:gd fmla="*/ 1161207 h 3980066" name="connsiteY3511"/>
              <a:gd fmla="*/ 5331803 w 8387961" name="connsiteX3512"/>
              <a:gd fmla="*/ 1161452 h 3980066" name="connsiteY3512"/>
              <a:gd fmla="*/ 5322318 w 8387961" name="connsiteX3513"/>
              <a:gd fmla="*/ 1149039 h 3980066" name="connsiteY3513"/>
              <a:gd fmla="*/ 5345980 w 8387961" name="connsiteX3514"/>
              <a:gd fmla="*/ 1125816 h 3980066" name="connsiteY3514"/>
              <a:gd fmla="*/ 5373023 w 8387961" name="connsiteX3515"/>
              <a:gd fmla="*/ 1104252 h 3980066" name="connsiteY3515"/>
              <a:gd fmla="*/ 5389925 w 8387961" name="connsiteX3516"/>
              <a:gd fmla="*/ 1087664 h 3980066" name="connsiteY3516"/>
              <a:gd fmla="*/ 5424845 w 8387961" name="connsiteX3517"/>
              <a:gd fmla="*/ 1092560 h 3980066" name="connsiteY3517"/>
              <a:gd fmla="*/ 5424361 w 8387961" name="connsiteX3518"/>
              <a:gd fmla="*/ 1092268 h 3980066" name="connsiteY3518"/>
              <a:gd fmla="*/ 5388912 w 8387961" name="connsiteX3519"/>
              <a:gd fmla="*/ 1087176 h 3980066" name="connsiteY3519"/>
              <a:gd fmla="*/ 3510045 w 8387961" name="connsiteX3520"/>
              <a:gd fmla="*/ 1083468 h 3980066" name="connsiteY3520"/>
              <a:gd fmla="*/ 3514567 w 8387961" name="connsiteX3521"/>
              <a:gd fmla="*/ 1095738 h 3980066" name="connsiteY3521"/>
              <a:gd fmla="*/ 3499596 w 8387961" name="connsiteX3522"/>
              <a:gd fmla="*/ 1110972 h 3980066" name="connsiteY3522"/>
              <a:gd fmla="*/ 3492949 w 8387961" name="connsiteX3523"/>
              <a:gd fmla="*/ 1146486 h 3980066" name="connsiteY3523"/>
              <a:gd fmla="*/ 3494447 w 8387961" name="connsiteX3524"/>
              <a:gd fmla="*/ 1146238 h 3980066" name="connsiteY3524"/>
              <a:gd fmla="*/ 3501085 w 8387961" name="connsiteX3525"/>
              <a:gd fmla="*/ 1111578 h 3980066" name="connsiteY3525"/>
              <a:gd fmla="*/ 3516022 w 8387961" name="connsiteX3526"/>
              <a:gd fmla="*/ 1096724 h 3980066" name="connsiteY3526"/>
              <a:gd fmla="*/ 3511043 w 8387961" name="connsiteX3527"/>
              <a:gd fmla="*/ 1083520 h 3980066" name="connsiteY3527"/>
              <a:gd fmla="*/ 6770207 w 8387961" name="connsiteX3528"/>
              <a:gd fmla="*/ 1082823 h 3980066" name="connsiteY3528"/>
              <a:gd fmla="*/ 6768577 w 8387961" name="connsiteX3529"/>
              <a:gd fmla="*/ 1083475 h 3980066" name="connsiteY3529"/>
              <a:gd fmla="*/ 6776591 w 8387961" name="connsiteX3530"/>
              <a:gd fmla="*/ 1095502 h 3980066" name="connsiteY3530"/>
              <a:gd fmla="*/ 6779126 w 8387961" name="connsiteX3531"/>
              <a:gd fmla="*/ 1096206 h 3980066" name="connsiteY3531"/>
              <a:gd fmla="*/ 1972122 w 8387961" name="connsiteX3532"/>
              <a:gd fmla="*/ 1074937 h 3980066" name="connsiteY3532"/>
              <a:gd fmla="*/ 1973796 w 8387961" name="connsiteX3533"/>
              <a:gd fmla="*/ 1083326 h 3980066" name="connsiteY3533"/>
              <a:gd fmla="*/ 1973281 w 8387961" name="connsiteX3534"/>
              <a:gd fmla="*/ 1083068 h 3980066" name="connsiteY3534"/>
              <a:gd fmla="*/ 4206715 w 8387961" name="connsiteX3535"/>
              <a:gd fmla="*/ 1067009 h 3980066" name="connsiteY3535"/>
              <a:gd fmla="*/ 4198594 w 8387961" name="connsiteX3536"/>
              <a:gd fmla="*/ 1070260 h 3980066" name="connsiteY3536"/>
              <a:gd fmla="*/ 4193721 w 8387961" name="connsiteX3537"/>
              <a:gd fmla="*/ 1071886 h 3980066" name="connsiteY3537"/>
              <a:gd fmla="*/ 4190473 w 8387961" name="connsiteX3538"/>
              <a:gd fmla="*/ 1071886 h 3980066" name="connsiteY3538"/>
              <a:gd fmla="*/ 4187225 w 8387961" name="connsiteX3539"/>
              <a:gd fmla="*/ 1070260 h 3980066" name="connsiteY3539"/>
              <a:gd fmla="*/ 4182352 w 8387961" name="connsiteX3540"/>
              <a:gd fmla="*/ 1075136 h 3980066" name="connsiteY3540"/>
              <a:gd fmla="*/ 4177480 w 8387961" name="connsiteX3541"/>
              <a:gd fmla="*/ 1073511 h 3980066" name="connsiteY3541"/>
              <a:gd fmla="*/ 4169359 w 8387961" name="connsiteX3542"/>
              <a:gd fmla="*/ 1075136 h 3980066" name="connsiteY3542"/>
              <a:gd fmla="*/ 4169359 w 8387961" name="connsiteX3543"/>
              <a:gd fmla="*/ 1076076 h 3980066" name="connsiteY3543"/>
              <a:gd fmla="*/ 4177241 w 8387961" name="connsiteX3544"/>
              <a:gd fmla="*/ 1074552 h 3980066" name="connsiteY3544"/>
              <a:gd fmla="*/ 4182263 w 8387961" name="connsiteX3545"/>
              <a:gd fmla="*/ 1076170 h 3980066" name="connsiteY3545"/>
              <a:gd fmla="*/ 4187284 w 8387961" name="connsiteX3546"/>
              <a:gd fmla="*/ 1071316 h 3980066" name="connsiteY3546"/>
              <a:gd fmla="*/ 4190632 w 8387961" name="connsiteX3547"/>
              <a:gd fmla="*/ 1072934 h 3980066" name="connsiteY3547"/>
              <a:gd fmla="*/ 4193980 w 8387961" name="connsiteX3548"/>
              <a:gd fmla="*/ 1072934 h 3980066" name="connsiteY3548"/>
              <a:gd fmla="*/ 4199001 w 8387961" name="connsiteX3549"/>
              <a:gd fmla="*/ 1071316 h 3980066" name="connsiteY3549"/>
              <a:gd fmla="*/ 4207370 w 8387961" name="connsiteX3550"/>
              <a:gd fmla="*/ 1068080 h 3980066" name="connsiteY3550"/>
              <a:gd fmla="*/ 4212392 w 8387961" name="connsiteX3551"/>
              <a:gd fmla="*/ 1074552 h 3980066" name="connsiteY3551"/>
              <a:gd fmla="*/ 4216757 w 8387961" name="connsiteX3552"/>
              <a:gd fmla="*/ 1073145 h 3980066" name="connsiteY3552"/>
              <a:gd fmla="*/ 4216121 w 8387961" name="connsiteX3553"/>
              <a:gd fmla="*/ 1072510 h 3980066" name="connsiteY3553"/>
              <a:gd fmla="*/ 4215787 w 8387961" name="connsiteX3554"/>
              <a:gd fmla="*/ 1072110 h 3980066" name="connsiteY3554"/>
              <a:gd fmla="*/ 4211587 w 8387961" name="connsiteX3555"/>
              <a:gd fmla="*/ 1073511 h 3980066" name="connsiteY3555"/>
              <a:gd fmla="*/ 3711530 w 8387961" name="connsiteX3556"/>
              <a:gd fmla="*/ 1061695 h 3980066" name="connsiteY3556"/>
              <a:gd fmla="*/ 3711470 w 8387961" name="connsiteX3557"/>
              <a:gd fmla="*/ 1061876 h 3980066" name="connsiteY3557"/>
              <a:gd fmla="*/ 3711559 w 8387961" name="connsiteX3558"/>
              <a:gd fmla="*/ 1061695 h 3980066" name="connsiteY3558"/>
              <a:gd fmla="*/ 5085744 w 8387961" name="connsiteX3559"/>
              <a:gd fmla="*/ 1053598 h 3980066" name="connsiteY3559"/>
              <a:gd fmla="*/ 5065554 w 8387961" name="connsiteX3560"/>
              <a:gd fmla="*/ 1075456 h 3980066" name="connsiteY3560"/>
              <a:gd fmla="*/ 5053776 w 8387961" name="connsiteX3561"/>
              <a:gd fmla="*/ 1082182 h 3980066" name="connsiteY3561"/>
              <a:gd fmla="*/ 5060506 w 8387961" name="connsiteX3562"/>
              <a:gd fmla="*/ 1097314 h 3980066" name="connsiteY3562"/>
              <a:gd fmla="*/ 5028248 w 8387961" name="connsiteX3563"/>
              <a:gd fmla="*/ 1092709 h 3980066" name="connsiteY3563"/>
              <a:gd fmla="*/ 5028333 w 8387961" name="connsiteX3564"/>
              <a:gd fmla="*/ 1093193 h 3980066" name="connsiteY3564"/>
              <a:gd fmla="*/ 5026301 w 8387961" name="connsiteX3565"/>
              <a:gd fmla="*/ 1092431 h 3980066" name="connsiteY3565"/>
              <a:gd fmla="*/ 5025173 w 8387961" name="connsiteX3566"/>
              <a:gd fmla="*/ 1092270 h 3980066" name="connsiteY3566"/>
              <a:gd fmla="*/ 5025123 w 8387961" name="connsiteX3567"/>
              <a:gd fmla="*/ 1091989 h 3980066" name="connsiteY3567"/>
              <a:gd fmla="*/ 5001590 w 8387961" name="connsiteX3568"/>
              <a:gd fmla="*/ 1083163 h 3980066" name="connsiteY3568"/>
              <a:gd fmla="*/ 4973176 w 8387961" name="connsiteX3569"/>
              <a:gd fmla="*/ 1074804 h 3980066" name="connsiteY3569"/>
              <a:gd fmla="*/ 4974847 w 8387961" name="connsiteX3570"/>
              <a:gd fmla="*/ 1054742 h 3980066" name="connsiteY3570"/>
              <a:gd fmla="*/ 4972620 w 8387961" name="connsiteX3571"/>
              <a:gd fmla="*/ 1054742 h 3980066" name="connsiteY3571"/>
              <a:gd fmla="*/ 4970958 w 8387961" name="connsiteX3572"/>
              <a:gd fmla="*/ 1074623 h 3980066" name="connsiteY3572"/>
              <a:gd fmla="*/ 4999518 w 8387961" name="connsiteX3573"/>
              <a:gd fmla="*/ 1082998 h 3980066" name="connsiteY3573"/>
              <a:gd fmla="*/ 5026399 w 8387961" name="connsiteX3574"/>
              <a:gd fmla="*/ 1093049 h 3980066" name="connsiteY3574"/>
              <a:gd fmla="*/ 5061679 w 8387961" name="connsiteX3575"/>
              <a:gd fmla="*/ 1098074 h 3980066" name="connsiteY3575"/>
              <a:gd fmla="*/ 5054959 w 8387961" name="connsiteX3576"/>
              <a:gd fmla="*/ 1082998 h 3980066" name="connsiteY3576"/>
              <a:gd fmla="*/ 5066719 w 8387961" name="connsiteX3577"/>
              <a:gd fmla="*/ 1076298 h 3980066" name="connsiteY3577"/>
              <a:gd fmla="*/ 5086879 w 8387961" name="connsiteX3578"/>
              <a:gd fmla="*/ 1054522 h 3980066" name="connsiteY3578"/>
              <a:gd fmla="*/ 5119558 w 8387961" name="connsiteX3579"/>
              <a:gd fmla="*/ 1075701 h 3980066" name="connsiteY3579"/>
              <a:gd fmla="*/ 5119395 w 8387961" name="connsiteX3580"/>
              <a:gd fmla="*/ 1075456 h 3980066" name="connsiteY3580"/>
              <a:gd fmla="*/ 6791988 w 8387961" name="connsiteX3581"/>
              <a:gd fmla="*/ 1053361 h 3980066" name="connsiteY3581"/>
              <a:gd fmla="*/ 6791988 w 8387961" name="connsiteX3582"/>
              <a:gd fmla="*/ 1066702 h 3980066" name="connsiteY3582"/>
              <a:gd fmla="*/ 6792366 w 8387961" name="connsiteX3583"/>
              <a:gd fmla="*/ 1066408 h 3980066" name="connsiteY3583"/>
              <a:gd fmla="*/ 6792366 w 8387961" name="connsiteX3584"/>
              <a:gd fmla="*/ 1053561 h 3980066" name="connsiteY3584"/>
              <a:gd fmla="*/ 5608079 w 8387961" name="connsiteX3585"/>
              <a:gd fmla="*/ 1051642 h 3980066" name="connsiteY3585"/>
              <a:gd fmla="*/ 5603817 w 8387961" name="connsiteX3586"/>
              <a:gd fmla="*/ 1055904 h 3980066" name="connsiteY3586"/>
              <a:gd fmla="*/ 5604883 w 8387961" name="connsiteX3587"/>
              <a:gd fmla="*/ 1056559 h 3980066" name="connsiteY3587"/>
              <a:gd fmla="*/ 5608079 w 8387961" name="connsiteX3588"/>
              <a:gd fmla="*/ 1053361 h 3980066" name="connsiteY3588"/>
              <a:gd fmla="*/ 3891761 w 8387961" name="connsiteX3589"/>
              <a:gd fmla="*/ 1051509 h 3980066" name="connsiteY3589"/>
              <a:gd fmla="*/ 3898714 w 8387961" name="connsiteX3590"/>
              <a:gd fmla="*/ 1069461 h 3980066" name="connsiteY3590"/>
              <a:gd fmla="*/ 3891761 w 8387961" name="connsiteX3591"/>
              <a:gd fmla="*/ 1090677 h 3980066" name="connsiteY3591"/>
              <a:gd fmla="*/ 3881331 w 8387961" name="connsiteX3592"/>
              <a:gd fmla="*/ 1084149 h 3980066" name="connsiteY3592"/>
              <a:gd fmla="*/ 3876117 w 8387961" name="connsiteX3593"/>
              <a:gd fmla="*/ 1069461 h 3980066" name="connsiteY3593"/>
              <a:gd fmla="*/ 5275875 w 8387961" name="connsiteX3594"/>
              <a:gd fmla="*/ 1050297 h 3980066" name="connsiteY3594"/>
              <a:gd fmla="*/ 5277553 w 8387961" name="connsiteX3595"/>
              <a:gd fmla="*/ 1073775 h 3980066" name="connsiteY3595"/>
              <a:gd fmla="*/ 5279024 w 8387961" name="connsiteX3596"/>
              <a:gd fmla="*/ 1074461 h 3980066" name="connsiteY3596"/>
              <a:gd fmla="*/ 5277377 w 8387961" name="connsiteX3597"/>
              <a:gd fmla="*/ 1051398 h 3980066" name="connsiteY3597"/>
              <a:gd fmla="*/ 5452878 w 8387961" name="connsiteX3598"/>
              <a:gd fmla="*/ 1043039 h 3980066" name="connsiteY3598"/>
              <a:gd fmla="*/ 5437836 w 8387961" name="connsiteX3599"/>
              <a:gd fmla="*/ 1058086 h 3980066" name="connsiteY3599"/>
              <a:gd fmla="*/ 5414435 w 8387961" name="connsiteX3600"/>
              <a:gd fmla="*/ 1056414 h 3980066" name="connsiteY3600"/>
              <a:gd fmla="*/ 5387692 w 8387961" name="connsiteX3601"/>
              <a:gd fmla="*/ 1053070 h 3980066" name="connsiteY3601"/>
              <a:gd fmla="*/ 5387453 w 8387961" name="connsiteX3602"/>
              <a:gd fmla="*/ 1053256 h 3980066" name="connsiteY3602"/>
              <a:gd fmla="*/ 5414233 w 8387961" name="connsiteX3603"/>
              <a:gd fmla="*/ 1056623 h 3980066" name="connsiteY3603"/>
              <a:gd fmla="*/ 5437866 w 8387961" name="connsiteX3604"/>
              <a:gd fmla="*/ 1058320 h 3980066" name="connsiteY3604"/>
              <a:gd fmla="*/ 5453049 w 8387961" name="connsiteX3605"/>
              <a:gd fmla="*/ 1043053 h 3980066" name="connsiteY3605"/>
              <a:gd fmla="*/ 4083814 w 8387961" name="connsiteX3606"/>
              <a:gd fmla="*/ 1040959 h 3980066" name="connsiteY3606"/>
              <a:gd fmla="*/ 4083898 w 8387961" name="connsiteX3607"/>
              <a:gd fmla="*/ 1041219 h 3980066" name="connsiteY3607"/>
              <a:gd fmla="*/ 4092492 w 8387961" name="connsiteX3608"/>
              <a:gd fmla="*/ 1047096 h 3980066" name="connsiteY3608"/>
              <a:gd fmla="*/ 4092492 w 8387961" name="connsiteX3609"/>
              <a:gd fmla="*/ 1046957 h 3980066" name="connsiteY3609"/>
              <a:gd fmla="*/ 5573222 w 8387961" name="connsiteX3610"/>
              <a:gd fmla="*/ 1038024 h 3980066" name="connsiteY3610"/>
              <a:gd fmla="*/ 5539793 w 8387961" name="connsiteX3611"/>
              <a:gd fmla="*/ 1041368 h 3980066" name="connsiteY3611"/>
              <a:gd fmla="*/ 5508036 w 8387961" name="connsiteX3612"/>
              <a:gd fmla="*/ 1044711 h 3980066" name="connsiteY3612"/>
              <a:gd fmla="*/ 5474626 w 8387961" name="connsiteX3613"/>
              <a:gd fmla="*/ 1044711 h 3980066" name="connsiteY3613"/>
              <a:gd fmla="*/ 5475004 w 8387961" name="connsiteX3614"/>
              <a:gd fmla="*/ 1044741 h 3980066" name="connsiteY3614"/>
              <a:gd fmla="*/ 5508766 w 8387961" name="connsiteX3615"/>
              <a:gd fmla="*/ 1044741 h 3980066" name="connsiteY3615"/>
              <a:gd fmla="*/ 5540839 w 8387961" name="connsiteX3616"/>
              <a:gd fmla="*/ 1041346 h 3980066" name="connsiteY3616"/>
              <a:gd fmla="*/ 5573314 w 8387961" name="connsiteX3617"/>
              <a:gd fmla="*/ 1038080 h 3980066" name="connsiteY3617"/>
              <a:gd fmla="*/ 4076334 w 8387961" name="connsiteX3618"/>
              <a:gd fmla="*/ 1031826 h 3980066" name="connsiteY3618"/>
              <a:gd fmla="*/ 4077211 w 8387961" name="connsiteX3619"/>
              <a:gd fmla="*/ 1032643 h 3980066" name="connsiteY3619"/>
              <a:gd fmla="*/ 4081097 w 8387961" name="connsiteX3620"/>
              <a:gd fmla="*/ 1035301 h 3980066" name="connsiteY3620"/>
              <a:gd fmla="*/ 4081021 w 8387961" name="connsiteX3621"/>
              <a:gd fmla="*/ 1035065 h 3980066" name="connsiteY3621"/>
              <a:gd fmla="*/ 4208369 w 8387961" name="connsiteX3622"/>
              <a:gd fmla="*/ 1030923 h 3980066" name="connsiteY3622"/>
              <a:gd fmla="*/ 4208339 w 8387961" name="connsiteX3623"/>
              <a:gd fmla="*/ 1031251 h 3980066" name="connsiteY3623"/>
              <a:gd fmla="*/ 4217708 w 8387961" name="connsiteX3624"/>
              <a:gd fmla="*/ 1045315 h 3980066" name="connsiteY3624"/>
              <a:gd fmla="*/ 4217838 w 8387961" name="connsiteX3625"/>
              <a:gd fmla="*/ 1045099 h 3980066" name="connsiteY3625"/>
              <a:gd fmla="*/ 3487808 w 8387961" name="connsiteX3626"/>
              <a:gd fmla="*/ 1027405 h 3980066" name="connsiteY3626"/>
              <a:gd fmla="*/ 3517682 w 8387961" name="connsiteX3627"/>
              <a:gd fmla="*/ 1032356 h 3980066" name="connsiteY3627"/>
              <a:gd fmla="*/ 3544236 w 8387961" name="connsiteX3628"/>
              <a:gd fmla="*/ 1034007 h 3980066" name="connsiteY3628"/>
              <a:gd fmla="*/ 3570791 w 8387961" name="connsiteX3629"/>
              <a:gd fmla="*/ 1035657 h 3980066" name="connsiteY3629"/>
              <a:gd fmla="*/ 3597345 w 8387961" name="connsiteX3630"/>
              <a:gd fmla="*/ 1035657 h 3980066" name="connsiteY3630"/>
              <a:gd fmla="*/ 3625560 w 8387961" name="connsiteX3631"/>
              <a:gd fmla="*/ 1037308 h 3980066" name="connsiteY3631"/>
              <a:gd fmla="*/ 3637177 w 8387961" name="connsiteX3632"/>
              <a:gd fmla="*/ 1047210 h 3980066" name="connsiteY3632"/>
              <a:gd fmla="*/ 3703563 w 8387961" name="connsiteX3633"/>
              <a:gd fmla="*/ 1062064 h 3980066" name="connsiteY3633"/>
              <a:gd fmla="*/ 3703563 w 8387961" name="connsiteX3634"/>
              <a:gd fmla="*/ 1063715 h 3980066" name="connsiteY3634"/>
              <a:gd fmla="*/ 3708542 w 8387961" name="connsiteX3635"/>
              <a:gd fmla="*/ 1065365 h 3980066" name="connsiteY3635"/>
              <a:gd fmla="*/ 3745055 w 8387961" name="connsiteX3636"/>
              <a:gd fmla="*/ 1065365 h 3980066" name="connsiteY3636"/>
              <a:gd fmla="*/ 3738416 w 8387961" name="connsiteX3637"/>
              <a:gd fmla="*/ 1086821 h 3980066" name="connsiteY3637"/>
              <a:gd fmla="*/ 3713521 w 8387961" name="connsiteX3638"/>
              <a:gd fmla="*/ 1101675 h 3980066" name="connsiteY3638"/>
              <a:gd fmla="*/ 3686967 w 8387961" name="connsiteX3639"/>
              <a:gd fmla="*/ 1114879 h 3980066" name="connsiteY3639"/>
              <a:gd fmla="*/ 3673690 w 8387961" name="connsiteX3640"/>
              <a:gd fmla="*/ 1134685 h 3980066" name="connsiteY3640"/>
              <a:gd fmla="*/ 3658753 w 8387961" name="connsiteX3641"/>
              <a:gd fmla="*/ 1156140 h 3980066" name="connsiteY3641"/>
              <a:gd fmla="*/ 3668711 w 8387961" name="connsiteX3642"/>
              <a:gd fmla="*/ 1177596 h 3980066" name="connsiteY3642"/>
              <a:gd fmla="*/ 3648795 w 8387961" name="connsiteX3643"/>
              <a:gd fmla="*/ 1202353 h 3980066" name="connsiteY3643"/>
              <a:gd fmla="*/ 3643816 w 8387961" name="connsiteX3644"/>
              <a:gd fmla="*/ 1210605 h 3980066" name="connsiteY3644"/>
              <a:gd fmla="*/ 3623900 w 8387961" name="connsiteX3645"/>
              <a:gd fmla="*/ 1220508 h 3980066" name="connsiteY3645"/>
              <a:gd fmla="*/ 3610623 w 8387961" name="connsiteX3646"/>
              <a:gd fmla="*/ 1232061 h 3980066" name="connsiteY3646"/>
              <a:gd fmla="*/ 3584068 w 8387961" name="connsiteX3647"/>
              <a:gd fmla="*/ 1235362 h 3980066" name="connsiteY3647"/>
              <a:gd fmla="*/ 3554194 w 8387961" name="connsiteX3648"/>
              <a:gd fmla="*/ 1240314 h 3980066" name="connsiteY3648"/>
              <a:gd fmla="*/ 3535938 w 8387961" name="connsiteX3649"/>
              <a:gd fmla="*/ 1251867 h 3980066" name="connsiteY3649"/>
              <a:gd fmla="*/ 3534279 w 8387961" name="connsiteX3650"/>
              <a:gd fmla="*/ 1251867 h 3980066" name="connsiteY3650"/>
              <a:gd fmla="*/ 3517682 w 8387961" name="connsiteX3651"/>
              <a:gd fmla="*/ 1250216 h 3980066" name="connsiteY3651"/>
              <a:gd fmla="*/ 3511043 w 8387961" name="connsiteX3652"/>
              <a:gd fmla="*/ 1230411 h 3980066" name="connsiteY3652"/>
              <a:gd fmla="*/ 3494447 w 8387961" name="connsiteX3653"/>
              <a:gd fmla="*/ 1220508 h 3980066" name="connsiteY3653"/>
              <a:gd fmla="*/ 3486149 w 8387961" name="connsiteX3654"/>
              <a:gd fmla="*/ 1222159 h 3980066" name="connsiteY3654"/>
              <a:gd fmla="*/ 3484489 w 8387961" name="connsiteX3655"/>
              <a:gd fmla="*/ 1213906 h 3980066" name="connsiteY3655"/>
              <a:gd fmla="*/ 3494447 w 8387961" name="connsiteX3656"/>
              <a:gd fmla="*/ 1195751 h 3980066" name="connsiteY3656"/>
              <a:gd fmla="*/ 3491127 w 8387961" name="connsiteX3657"/>
              <a:gd fmla="*/ 1187499 h 3980066" name="connsiteY3657"/>
              <a:gd fmla="*/ 3494447 w 8387961" name="connsiteX3658"/>
              <a:gd fmla="*/ 1172645 h 3980066" name="connsiteY3658"/>
              <a:gd fmla="*/ 3484513 w 8387961" name="connsiteX3659"/>
              <a:gd fmla="*/ 1147947 h 3980066" name="connsiteY3659"/>
              <a:gd fmla="*/ 3482963 w 8387961" name="connsiteX3660"/>
              <a:gd fmla="*/ 1148210 h 3980066" name="connsiteY3660"/>
              <a:gd fmla="*/ 3492943 w 8387961" name="connsiteX3661"/>
              <a:gd fmla="*/ 1173600 h 3980066" name="connsiteY3661"/>
              <a:gd fmla="*/ 3489616 w 8387961" name="connsiteX3662"/>
              <a:gd fmla="*/ 1188834 h 3980066" name="connsiteY3662"/>
              <a:gd fmla="*/ 3492943 w 8387961" name="connsiteX3663"/>
              <a:gd fmla="*/ 1197297 h 3980066" name="connsiteY3663"/>
              <a:gd fmla="*/ 3482963 w 8387961" name="connsiteX3664"/>
              <a:gd fmla="*/ 1215916 h 3980066" name="connsiteY3664"/>
              <a:gd fmla="*/ 3484626 w 8387961" name="connsiteX3665"/>
              <a:gd fmla="*/ 1224380 h 3980066" name="connsiteY3665"/>
              <a:gd fmla="*/ 3448032 w 8387961" name="connsiteX3666"/>
              <a:gd fmla="*/ 1227765 h 3980066" name="connsiteY3666"/>
              <a:gd fmla="*/ 3449695 w 8387961" name="connsiteX3667"/>
              <a:gd fmla="*/ 1185449 h 3980066" name="connsiteY3667"/>
              <a:gd fmla="*/ 3446368 w 8387961" name="connsiteX3668"/>
              <a:gd fmla="*/ 1183756 h 3980066" name="connsiteY3668"/>
              <a:gd fmla="*/ 3434725 w 8387961" name="connsiteX3669"/>
              <a:gd fmla="*/ 1176985 h 3980066" name="connsiteY3669"/>
              <a:gd fmla="*/ 3438052 w 8387961" name="connsiteX3670"/>
              <a:gd fmla="*/ 1156674 h 3980066" name="connsiteY3670"/>
              <a:gd fmla="*/ 3448032 w 8387961" name="connsiteX3671"/>
              <a:gd fmla="*/ 1134669 h 3980066" name="connsiteY3671"/>
              <a:gd fmla="*/ 3456349 w 8387961" name="connsiteX3672"/>
              <a:gd fmla="*/ 1114357 h 3980066" name="connsiteY3672"/>
              <a:gd fmla="*/ 3456349 w 8387961" name="connsiteX3673"/>
              <a:gd fmla="*/ 1077119 h 3980066" name="connsiteY3673"/>
              <a:gd fmla="*/ 3457570 w 8387961" name="connsiteX3674"/>
              <a:gd fmla="*/ 1077119 h 3980066" name="connsiteY3674"/>
              <a:gd fmla="*/ 3456275 w 8387961" name="connsiteX3675"/>
              <a:gd fmla="*/ 1071967 h 3980066" name="connsiteY3675"/>
              <a:gd fmla="*/ 3454615 w 8387961" name="connsiteX3676"/>
              <a:gd fmla="*/ 1065365 h 3980066" name="connsiteY3676"/>
              <a:gd fmla="*/ 3454615 w 8387961" name="connsiteX3677"/>
              <a:gd fmla="*/ 1062064 h 3980066" name="connsiteY3677"/>
              <a:gd fmla="*/ 3451296 w 8387961" name="connsiteX3678"/>
              <a:gd fmla="*/ 1055463 h 3980066" name="connsiteY3678"/>
              <a:gd fmla="*/ 3451296 w 8387961" name="connsiteX3679"/>
              <a:gd fmla="*/ 1043909 h 3980066" name="connsiteY3679"/>
              <a:gd fmla="*/ 4136581 w 8387961" name="connsiteX3680"/>
              <a:gd fmla="*/ 1016474 h 3980066" name="connsiteY3680"/>
              <a:gd fmla="*/ 4128541 w 8387961" name="connsiteX3681"/>
              <a:gd fmla="*/ 1021475 h 3980066" name="connsiteY3681"/>
              <a:gd fmla="*/ 4135095 w 8387961" name="connsiteX3682"/>
              <a:gd fmla="*/ 1024873 h 3980066" name="connsiteY3682"/>
              <a:gd fmla="*/ 4135095 w 8387961" name="connsiteX3683"/>
              <a:gd fmla="*/ 1031668 h 3980066" name="connsiteY3683"/>
              <a:gd fmla="*/ 4120348 w 8387961" name="connsiteX3684"/>
              <a:gd fmla="*/ 1033367 h 3980066" name="connsiteY3684"/>
              <a:gd fmla="*/ 4126902 w 8387961" name="connsiteX3685"/>
              <a:gd fmla="*/ 1040162 h 3980066" name="connsiteY3685"/>
              <a:gd fmla="*/ 4125553 w 8387961" name="connsiteX3686"/>
              <a:gd fmla="*/ 1041560 h 3980066" name="connsiteY3686"/>
              <a:gd fmla="*/ 4128755 w 8387961" name="connsiteX3687"/>
              <a:gd fmla="*/ 1042628 h 3980066" name="connsiteY3687"/>
              <a:gd fmla="*/ 4130379 w 8387961" name="connsiteX3688"/>
              <a:gd fmla="*/ 1041003 h 3980066" name="connsiteY3688"/>
              <a:gd fmla="*/ 4123883 w 8387961" name="connsiteX3689"/>
              <a:gd fmla="*/ 1034501 h 3980066" name="connsiteY3689"/>
              <a:gd fmla="*/ 4138500 w 8387961" name="connsiteX3690"/>
              <a:gd fmla="*/ 1032876 h 3980066" name="connsiteY3690"/>
              <a:gd fmla="*/ 4138500 w 8387961" name="connsiteX3691"/>
              <a:gd fmla="*/ 1026374 h 3980066" name="connsiteY3691"/>
              <a:gd fmla="*/ 4132003 w 8387961" name="connsiteX3692"/>
              <a:gd fmla="*/ 1023124 h 3980066" name="connsiteY3692"/>
              <a:gd fmla="*/ 4140124 w 8387961" name="connsiteX3693"/>
              <a:gd fmla="*/ 1018247 h 3980066" name="connsiteY3693"/>
              <a:gd fmla="*/ 4058821 w 8387961" name="connsiteX3694"/>
              <a:gd fmla="*/ 1015378 h 3980066" name="connsiteY3694"/>
              <a:gd fmla="*/ 4058821 w 8387961" name="connsiteX3695"/>
              <a:gd fmla="*/ 1015493 h 3980066" name="connsiteY3695"/>
              <a:gd fmla="*/ 4070516 w 8387961" name="connsiteX3696"/>
              <a:gd fmla="*/ 1026400 h 3980066" name="connsiteY3696"/>
              <a:gd fmla="*/ 4053634 w 8387961" name="connsiteX3697"/>
              <a:gd fmla="*/ 1011445 h 3980066" name="connsiteY3697"/>
              <a:gd fmla="*/ 4053806 w 8387961" name="connsiteX3698"/>
              <a:gd fmla="*/ 1012063 h 3980066" name="connsiteY3698"/>
              <a:gd fmla="*/ 4058081 w 8387961" name="connsiteX3699"/>
              <a:gd fmla="*/ 1013525 h 3980066" name="connsiteY3699"/>
              <a:gd fmla="*/ 4058081 w 8387961" name="connsiteX3700"/>
              <a:gd fmla="*/ 1012981 h 3980066" name="connsiteY3700"/>
              <a:gd fmla="*/ 7166223 w 8387961" name="connsiteX3701"/>
              <a:gd fmla="*/ 1007821 h 3980066" name="connsiteY3701"/>
              <a:gd fmla="*/ 7155678 w 8387961" name="connsiteX3702"/>
              <a:gd fmla="*/ 1024392 h 3980066" name="connsiteY3702"/>
              <a:gd fmla="*/ 7155678 w 8387961" name="connsiteX3703"/>
              <a:gd fmla="*/ 1012340 h 3980066" name="connsiteY3703"/>
              <a:gd fmla="*/ 2095749 w 8387961" name="connsiteX3704"/>
              <a:gd fmla="*/ 1002263 h 3980066" name="connsiteY3704"/>
              <a:gd fmla="*/ 2095371 w 8387961" name="connsiteX3705"/>
              <a:gd fmla="*/ 1002695 h 3980066" name="connsiteY3705"/>
              <a:gd fmla="*/ 2089071 w 8387961" name="connsiteX3706"/>
              <a:gd fmla="*/ 1005612 h 3980066" name="connsiteY3706"/>
              <a:gd fmla="*/ 6792774 w 8387961" name="connsiteX3707"/>
              <a:gd fmla="*/ 997465 h 3980066" name="connsiteY3707"/>
              <a:gd fmla="*/ 6791988 w 8387961" name="connsiteX3708"/>
              <a:gd fmla="*/ 999825 h 3980066" name="connsiteY3708"/>
              <a:gd fmla="*/ 6808710 w 8387961" name="connsiteX3709"/>
              <a:gd fmla="*/ 1026593 h 3980066" name="connsiteY3709"/>
              <a:gd fmla="*/ 6822949 w 8387961" name="connsiteX3710"/>
              <a:gd fmla="*/ 1051919 h 3980066" name="connsiteY3710"/>
              <a:gd fmla="*/ 6824513 w 8387961" name="connsiteX3711"/>
              <a:gd fmla="*/ 1050877 h 3980066" name="connsiteY3711"/>
              <a:gd fmla="*/ 6809451 w 8387961" name="connsiteX3712"/>
              <a:gd fmla="*/ 1024123 h 3980066" name="connsiteY3712"/>
              <a:gd fmla="*/ 5123149 w 8387961" name="connsiteX3713"/>
              <a:gd fmla="*/ 995221 h 3980066" name="connsiteY3713"/>
              <a:gd fmla="*/ 5146315 w 8387961" name="connsiteX3714"/>
              <a:gd fmla="*/ 1023333 h 3980066" name="connsiteY3714"/>
              <a:gd fmla="*/ 5147662 w 8387961" name="connsiteX3715"/>
              <a:gd fmla="*/ 1023417 h 3980066" name="connsiteY3715"/>
              <a:gd fmla="*/ 5125277 w 8387961" name="connsiteX3716"/>
              <a:gd fmla="*/ 996229 h 3980066" name="connsiteY3716"/>
              <a:gd fmla="*/ 4043775 w 8387961" name="connsiteX3717"/>
              <a:gd fmla="*/ 994638 h 3980066" name="connsiteY3717"/>
              <a:gd fmla="*/ 4043775 w 8387961" name="connsiteX3718"/>
              <a:gd fmla="*/ 994912 h 3980066" name="connsiteY3718"/>
              <a:gd fmla="*/ 4049967 w 8387961" name="connsiteX3719"/>
              <a:gd fmla="*/ 999676 h 3980066" name="connsiteY3719"/>
              <a:gd fmla="*/ 4049888 w 8387961" name="connsiteX3720"/>
              <a:gd fmla="*/ 999391 h 3980066" name="connsiteY3720"/>
              <a:gd fmla="*/ 4128334 w 8387961" name="connsiteX3721"/>
              <a:gd fmla="*/ 993867 h 3980066" name="connsiteY3721"/>
              <a:gd fmla="*/ 4128541 w 8387961" name="connsiteX3722"/>
              <a:gd fmla="*/ 994295 h 3980066" name="connsiteY3722"/>
              <a:gd fmla="*/ 4126902 w 8387961" name="connsiteX3723"/>
              <a:gd fmla="*/ 999391 h 3980066" name="connsiteY3723"/>
              <a:gd fmla="*/ 4121986 w 8387961" name="connsiteX3724"/>
              <a:gd fmla="*/ 1004488 h 3980066" name="connsiteY3724"/>
              <a:gd fmla="*/ 4121986 w 8387961" name="connsiteX3725"/>
              <a:gd fmla="*/ 1006186 h 3980066" name="connsiteY3725"/>
              <a:gd fmla="*/ 4126902 w 8387961" name="connsiteX3726"/>
              <a:gd fmla="*/ 1011283 h 3980066" name="connsiteY3726"/>
              <a:gd fmla="*/ 4129786 w 8387961" name="connsiteX3727"/>
              <a:gd fmla="*/ 1012777 h 3980066" name="connsiteY3727"/>
              <a:gd fmla="*/ 4125507 w 8387961" name="connsiteX3728"/>
              <a:gd fmla="*/ 1008495 h 3980066" name="connsiteY3728"/>
              <a:gd fmla="*/ 4125507 w 8387961" name="connsiteX3729"/>
              <a:gd fmla="*/ 1006870 h 3980066" name="connsiteY3729"/>
              <a:gd fmla="*/ 4130379 w 8387961" name="connsiteX3730"/>
              <a:gd fmla="*/ 1001994 h 3980066" name="connsiteY3730"/>
              <a:gd fmla="*/ 4132003 w 8387961" name="connsiteX3731"/>
              <a:gd fmla="*/ 997117 h 3980066" name="connsiteY3731"/>
              <a:gd fmla="*/ 4130379 w 8387961" name="connsiteX3732"/>
              <a:gd fmla="*/ 993867 h 3980066" name="connsiteY3732"/>
              <a:gd fmla="*/ 4110892 w 8387961" name="connsiteX3733"/>
              <a:gd fmla="*/ 984622 h 3980066" name="connsiteY3733"/>
              <a:gd fmla="*/ 4115432 w 8387961" name="connsiteX3734"/>
              <a:gd fmla="*/ 990897 h 3980066" name="connsiteY3734"/>
              <a:gd fmla="*/ 4116907 w 8387961" name="connsiteX3735"/>
              <a:gd fmla="*/ 990897 h 3980066" name="connsiteY3735"/>
              <a:gd fmla="*/ 4112319 w 8387961" name="connsiteX3736"/>
              <a:gd fmla="*/ 984622 h 3980066" name="connsiteY3736"/>
              <a:gd fmla="*/ 4128633 w 8387961" name="connsiteX3737"/>
              <a:gd fmla="*/ 983440 h 3980066" name="connsiteY3737"/>
              <a:gd fmla="*/ 4124022 w 8387961" name="connsiteX3738"/>
              <a:gd fmla="*/ 984622 h 3980066" name="connsiteY3738"/>
              <a:gd fmla="*/ 4122492 w 8387961" name="connsiteX3739"/>
              <a:gd fmla="*/ 990897 h 3980066" name="connsiteY3739"/>
              <a:gd fmla="*/ 4124625 w 8387961" name="connsiteX3740"/>
              <a:gd fmla="*/ 990897 h 3980066" name="connsiteY3740"/>
              <a:gd fmla="*/ 4125507 w 8387961" name="connsiteX3741"/>
              <a:gd fmla="*/ 987365 h 3980066" name="connsiteY3741"/>
              <a:gd fmla="*/ 4132003 w 8387961" name="connsiteX3742"/>
              <a:gd fmla="*/ 985740 h 3980066" name="connsiteY3742"/>
              <a:gd fmla="*/ 4132003 w 8387961" name="connsiteX3743"/>
              <a:gd fmla="*/ 984114 h 3980066" name="connsiteY3743"/>
              <a:gd fmla="*/ 4097273 w 8387961" name="connsiteX3744"/>
              <a:gd fmla="*/ 982907 h 3980066" name="connsiteY3744"/>
              <a:gd fmla="*/ 4097094 w 8387961" name="connsiteX3745"/>
              <a:gd fmla="*/ 983091 h 3980066" name="connsiteY3745"/>
              <a:gd fmla="*/ 4099046 w 8387961" name="connsiteX3746"/>
              <a:gd fmla="*/ 984102 h 3980066" name="connsiteY3746"/>
              <a:gd fmla="*/ 4099603 w 8387961" name="connsiteX3747"/>
              <a:gd fmla="*/ 984102 h 3980066" name="connsiteY3747"/>
              <a:gd fmla="*/ 5598294 w 8387961" name="connsiteX3748"/>
              <a:gd fmla="*/ 982855 h 3980066" name="connsiteY3748"/>
              <a:gd fmla="*/ 5569879 w 8387961" name="connsiteX3749"/>
              <a:gd fmla="*/ 994557 h 3980066" name="connsiteY3749"/>
              <a:gd fmla="*/ 5572114 w 8387961" name="connsiteX3750"/>
              <a:gd fmla="*/ 995451 h 3980066" name="connsiteY3750"/>
              <a:gd fmla="*/ 5598045 w 8387961" name="connsiteX3751"/>
              <a:gd fmla="*/ 984768 h 3980066" name="connsiteY3751"/>
              <a:gd fmla="*/ 5633161 w 8387961" name="connsiteX3752"/>
              <a:gd fmla="*/ 988114 h 3980066" name="connsiteY3752"/>
              <a:gd fmla="*/ 5631353 w 8387961" name="connsiteX3753"/>
              <a:gd fmla="*/ 986004 h 3980066" name="connsiteY3753"/>
              <a:gd fmla="*/ 4050462 w 8387961" name="connsiteX3754"/>
              <a:gd fmla="*/ 981192 h 3980066" name="connsiteY3754"/>
              <a:gd fmla="*/ 4050297 w 8387961" name="connsiteX3755"/>
              <a:gd fmla="*/ 981234 h 3980066" name="connsiteY3755"/>
              <a:gd fmla="*/ 4056443 w 8387961" name="connsiteX3756"/>
              <a:gd fmla="*/ 989199 h 3980066" name="connsiteY3756"/>
              <a:gd fmla="*/ 4056555 w 8387961" name="connsiteX3757"/>
              <a:gd fmla="*/ 989005 h 3980066" name="connsiteY3757"/>
              <a:gd fmla="*/ 7199365 w 8387961" name="connsiteX3758"/>
              <a:gd fmla="*/ 977692 h 3980066" name="connsiteY3758"/>
              <a:gd fmla="*/ 7194846 w 8387961" name="connsiteX3759"/>
              <a:gd fmla="*/ 982713 h 3980066" name="connsiteY3759"/>
              <a:gd fmla="*/ 7185807 w 8387961" name="connsiteX3760"/>
              <a:gd fmla="*/ 996104 h 3980066" name="connsiteY3760"/>
              <a:gd fmla="*/ 7176768 w 8387961" name="connsiteX3761"/>
              <a:gd fmla="*/ 1007821 h 3980066" name="connsiteY3761"/>
              <a:gd fmla="*/ 7181287 w 8387961" name="connsiteX3762"/>
              <a:gd fmla="*/ 986061 h 3980066" name="connsiteY3762"/>
              <a:gd fmla="*/ 1709123 w 8387961" name="connsiteX3763"/>
              <a:gd fmla="*/ 976780 h 3980066" name="connsiteY3763"/>
              <a:gd fmla="*/ 1702633 w 8387961" name="connsiteX3764"/>
              <a:gd fmla="*/ 1002795 h 3980066" name="connsiteY3764"/>
              <a:gd fmla="*/ 1699286 w 8387961" name="connsiteX3765"/>
              <a:gd fmla="*/ 1031316 h 3980066" name="connsiteY3765"/>
              <a:gd fmla="*/ 1687569 w 8387961" name="connsiteX3766"/>
              <a:gd fmla="*/ 1046416 h 3980066" name="connsiteY3766"/>
              <a:gd fmla="*/ 1657440 w 8387961" name="connsiteX3767"/>
              <a:gd fmla="*/ 1074937 h 3980066" name="connsiteY3767"/>
              <a:gd fmla="*/ 1657939 w 8387961" name="connsiteX3768"/>
              <a:gd fmla="*/ 1075812 h 3980066" name="connsiteY3768"/>
              <a:gd fmla="*/ 1687886 w 8387961" name="connsiteX3769"/>
              <a:gd fmla="*/ 1047475 h 3980066" name="connsiteY3769"/>
              <a:gd fmla="*/ 1699587 w 8387961" name="connsiteX3770"/>
              <a:gd fmla="*/ 1032404 h 3980066" name="connsiteY3770"/>
              <a:gd fmla="*/ 1702932 w 8387961" name="connsiteX3771"/>
              <a:gd fmla="*/ 1003937 h 3980066" name="connsiteY3771"/>
              <a:gd fmla="*/ 1709624 w 8387961" name="connsiteX3772"/>
              <a:gd fmla="*/ 977145 h 3980066" name="connsiteY3772"/>
              <a:gd fmla="*/ 7035161 w 8387961" name="connsiteX3773"/>
              <a:gd fmla="*/ 974679 h 3980066" name="connsiteY3773"/>
              <a:gd fmla="*/ 7075488 w 8387961" name="connsiteX3774"/>
              <a:gd fmla="*/ 994765 h 3980066" name="connsiteY3774"/>
              <a:gd fmla="*/ 7114134 w 8387961" name="connsiteX3775"/>
              <a:gd fmla="*/ 1014851 h 3980066" name="connsiteY3775"/>
              <a:gd fmla="*/ 7137658 w 8387961" name="connsiteX3776"/>
              <a:gd fmla="*/ 1021547 h 3980066" name="connsiteY3776"/>
              <a:gd fmla="*/ 7144379 w 8387961" name="connsiteX3777"/>
              <a:gd fmla="*/ 1011504 h 3980066" name="connsiteY3777"/>
              <a:gd fmla="*/ 7154461 w 8387961" name="connsiteX3778"/>
              <a:gd fmla="*/ 1033264 h 3980066" name="connsiteY3778"/>
              <a:gd fmla="*/ 7166223 w 8387961" name="connsiteX3779"/>
              <a:gd fmla="*/ 1041633 h 3980066" name="connsiteY3779"/>
              <a:gd fmla="*/ 7146060 w 8387961" name="connsiteX3780"/>
              <a:gd fmla="*/ 1051676 h 3980066" name="connsiteY3780"/>
              <a:gd fmla="*/ 7134298 w 8387961" name="connsiteX3781"/>
              <a:gd fmla="*/ 1071762 h 3980066" name="connsiteY3781"/>
              <a:gd fmla="*/ 7132617 w 8387961" name="connsiteX3782"/>
              <a:gd fmla="*/ 1076784 h 3980066" name="connsiteY3782"/>
              <a:gd fmla="*/ 7082209 w 8387961" name="connsiteX3783"/>
              <a:gd fmla="*/ 1063393 h 3980066" name="connsiteY3783"/>
              <a:gd fmla="*/ 7072127 w 8387961" name="connsiteX3784"/>
              <a:gd fmla="*/ 1066740 h 3980066" name="connsiteY3784"/>
              <a:gd fmla="*/ 7057005 w 8387961" name="connsiteX3785"/>
              <a:gd fmla="*/ 1066740 h 3980066" name="connsiteY3785"/>
              <a:gd fmla="*/ 7087250 w 8387961" name="connsiteX3786"/>
              <a:gd fmla="*/ 1086827 h 3980066" name="connsiteY3786"/>
              <a:gd fmla="*/ 7075488 w 8387961" name="connsiteX3787"/>
              <a:gd fmla="*/ 1088500 h 3980066" name="connsiteY3787"/>
              <a:gd fmla="*/ 7070447 w 8387961" name="connsiteX3788"/>
              <a:gd fmla="*/ 1095196 h 3980066" name="connsiteY3788"/>
              <a:gd fmla="*/ 7051964 w 8387961" name="connsiteX3789"/>
              <a:gd fmla="*/ 1073436 h 3980066" name="connsiteY3789"/>
              <a:gd fmla="*/ 7046923 w 8387961" name="connsiteX3790"/>
              <a:gd fmla="*/ 1056697 h 3980066" name="connsiteY3790"/>
              <a:gd fmla="*/ 7045243 w 8387961" name="connsiteX3791"/>
              <a:gd fmla="*/ 1044980 h 3980066" name="connsiteY3791"/>
              <a:gd fmla="*/ 7050284 w 8387961" name="connsiteX3792"/>
              <a:gd fmla="*/ 1041633 h 3980066" name="connsiteY3792"/>
              <a:gd fmla="*/ 7067086 w 8387961" name="connsiteX3793"/>
              <a:gd fmla="*/ 1041633 h 3980066" name="connsiteY3793"/>
              <a:gd fmla="*/ 7055324 w 8387961" name="connsiteX3794"/>
              <a:gd fmla="*/ 1016525 h 3980066" name="connsiteY3794"/>
              <a:gd fmla="*/ 7043562 w 8387961" name="connsiteX3795"/>
              <a:gd fmla="*/ 991417 h 3980066" name="connsiteY3795"/>
              <a:gd fmla="*/ 4121363 w 8387961" name="connsiteX3796"/>
              <a:gd fmla="*/ 974642 h 3980066" name="connsiteY3796"/>
              <a:gd fmla="*/ 4120678 w 8387961" name="connsiteX3797"/>
              <a:gd fmla="*/ 976047 h 3980066" name="connsiteY3797"/>
              <a:gd fmla="*/ 4122350 w 8387961" name="connsiteX3798"/>
              <a:gd fmla="*/ 979477 h 3980066" name="connsiteY3798"/>
              <a:gd fmla="*/ 4122381 w 8387961" name="connsiteX3799"/>
              <a:gd fmla="*/ 979483 h 3980066" name="connsiteY3799"/>
              <a:gd fmla="*/ 4122259 w 8387961" name="connsiteX3800"/>
              <a:gd fmla="*/ 979238 h 3980066" name="connsiteY3800"/>
              <a:gd fmla="*/ 4123883 w 8387961" name="connsiteX3801"/>
              <a:gd fmla="*/ 975987 h 3980066" name="connsiteY3801"/>
              <a:gd fmla="*/ 4122259 w 8387961" name="connsiteX3802"/>
              <a:gd fmla="*/ 975987 h 3980066" name="connsiteY3802"/>
              <a:gd fmla="*/ 4011376 w 8387961" name="connsiteX3803"/>
              <a:gd fmla="*/ 972449 h 3980066" name="connsiteY3803"/>
              <a:gd fmla="*/ 4010165 w 8387961" name="connsiteX3804"/>
              <a:gd fmla="*/ 974332 h 3980066" name="connsiteY3804"/>
              <a:gd fmla="*/ 4010339 w 8387961" name="connsiteX3805"/>
              <a:gd fmla="*/ 974332 h 3980066" name="connsiteY3805"/>
              <a:gd fmla="*/ 4011504 w 8387961" name="connsiteX3806"/>
              <a:gd fmla="*/ 972538 h 3980066" name="connsiteY3806"/>
              <a:gd fmla="*/ 4030400 w 8387961" name="connsiteX3807"/>
              <a:gd fmla="*/ 968056 h 3980066" name="connsiteY3807"/>
              <a:gd fmla="*/ 4028234 w 8387961" name="connsiteX3808"/>
              <a:gd fmla="*/ 968954 h 3980066" name="connsiteY3808"/>
              <a:gd fmla="*/ 4028234 w 8387961" name="connsiteX3809"/>
              <a:gd fmla="*/ 972449 h 3980066" name="connsiteY3809"/>
              <a:gd fmla="*/ 4028839 w 8387961" name="connsiteX3810"/>
              <a:gd fmla="*/ 974332 h 3980066" name="connsiteY3810"/>
              <a:gd fmla="*/ 4032072 w 8387961" name="connsiteX3811"/>
              <a:gd fmla="*/ 974332 h 3980066" name="connsiteY3811"/>
              <a:gd fmla="*/ 4030400 w 8387961" name="connsiteX3812"/>
              <a:gd fmla="*/ 969187 h 3980066" name="connsiteY3812"/>
              <a:gd fmla="*/ 5061762 w 8387961" name="connsiteX3813"/>
              <a:gd fmla="*/ 962793 h 3980066" name="connsiteY3813"/>
              <a:gd fmla="*/ 5061734 w 8387961" name="connsiteX3814"/>
              <a:gd fmla="*/ 962804 h 3980066" name="connsiteY3814"/>
              <a:gd fmla="*/ 5090792 w 8387961" name="connsiteX3815"/>
              <a:gd fmla="*/ 979616 h 3980066" name="connsiteY3815"/>
              <a:gd fmla="*/ 5090914 w 8387961" name="connsiteX3816"/>
              <a:gd fmla="*/ 979674 h 3980066" name="connsiteY3816"/>
              <a:gd fmla="*/ 4152813 w 8387961" name="connsiteX3817"/>
              <a:gd fmla="*/ 961349 h 3980066" name="connsiteY3817"/>
              <a:gd fmla="*/ 4182352 w 8387961" name="connsiteX3818"/>
              <a:gd fmla="*/ 993867 h 3980066" name="connsiteY3818"/>
              <a:gd fmla="*/ 4192097 w 8387961" name="connsiteX3819"/>
              <a:gd fmla="*/ 998743 h 3980066" name="connsiteY3819"/>
              <a:gd fmla="*/ 4200218 w 8387961" name="connsiteX3820"/>
              <a:gd fmla="*/ 1001994 h 3980066" name="connsiteY3820"/>
              <a:gd fmla="*/ 4208339 w 8387961" name="connsiteX3821"/>
              <a:gd fmla="*/ 1003619 h 3980066" name="connsiteY3821"/>
              <a:gd fmla="*/ 4209615 w 8387961" name="connsiteX3822"/>
              <a:gd fmla="*/ 1011284 h 3980066" name="connsiteY3822"/>
              <a:gd fmla="*/ 4209995 w 8387961" name="connsiteX3823"/>
              <a:gd fmla="*/ 1011758 h 3980066" name="connsiteY3823"/>
              <a:gd fmla="*/ 4208392 w 8387961" name="connsiteX3824"/>
              <a:gd fmla="*/ 1002266 h 3980066" name="connsiteY3824"/>
              <a:gd fmla="*/ 4199905 w 8387961" name="connsiteX3825"/>
              <a:gd fmla="*/ 1000590 h 3980066" name="connsiteY3825"/>
              <a:gd fmla="*/ 4191417 w 8387961" name="connsiteX3826"/>
              <a:gd fmla="*/ 997238 h 3980066" name="connsiteY3826"/>
              <a:gd fmla="*/ 4181231 w 8387961" name="connsiteX3827"/>
              <a:gd fmla="*/ 992210 h 3980066" name="connsiteY3827"/>
              <a:gd fmla="*/ 4148007 w 8387961" name="connsiteX3828"/>
              <a:gd fmla="*/ 956130 h 3980066" name="connsiteY3828"/>
              <a:gd fmla="*/ 4114935 w 8387961" name="connsiteX3829"/>
              <a:gd fmla="*/ 963779 h 3980066" name="connsiteY3829"/>
              <a:gd fmla="*/ 4116428 w 8387961" name="connsiteX3830"/>
              <a:gd fmla="*/ 966076 h 3980066" name="connsiteY3830"/>
              <a:gd fmla="*/ 4149836 w 8387961" name="connsiteX3831"/>
              <a:gd fmla="*/ 958116 h 3980066" name="connsiteY3831"/>
              <a:gd fmla="*/ 1692901 w 8387961" name="connsiteX3832"/>
              <a:gd fmla="*/ 955377 h 3980066" name="connsiteY3832"/>
              <a:gd fmla="*/ 1692321 w 8387961" name="connsiteX3833"/>
              <a:gd fmla="*/ 955493 h 3980066" name="connsiteY3833"/>
              <a:gd fmla="*/ 1690917 w 8387961" name="connsiteX3834"/>
              <a:gd fmla="*/ 962529 h 3980066" name="connsiteY3834"/>
              <a:gd fmla="*/ 1691402 w 8387961" name="connsiteX3835"/>
              <a:gd fmla="*/ 962883 h 3980066" name="connsiteY3835"/>
              <a:gd fmla="*/ 5812564 w 8387961" name="connsiteX3836"/>
              <a:gd fmla="*/ 954657 h 3980066" name="connsiteY3836"/>
              <a:gd fmla="*/ 5813758 w 8387961" name="connsiteX3837"/>
              <a:gd fmla="*/ 958001 h 3980066" name="connsiteY3837"/>
              <a:gd fmla="*/ 5823791 w 8387961" name="connsiteX3838"/>
              <a:gd fmla="*/ 983095 h 3980066" name="connsiteY3838"/>
              <a:gd fmla="*/ 5850546 w 8387961" name="connsiteX3839"/>
              <a:gd fmla="*/ 986441 h 3980066" name="connsiteY3839"/>
              <a:gd fmla="*/ 5878973 w 8387961" name="connsiteX3840"/>
              <a:gd fmla="*/ 993133 h 3980066" name="connsiteY3840"/>
              <a:gd fmla="*/ 5914089 w 8387961" name="connsiteX3841"/>
              <a:gd fmla="*/ 1003171 h 3980066" name="connsiteY3841"/>
              <a:gd fmla="*/ 5947533 w 8387961" name="connsiteX3842"/>
              <a:gd fmla="*/ 1013209 h 3980066" name="connsiteY3842"/>
              <a:gd fmla="*/ 5969271 w 8387961" name="connsiteX3843"/>
              <a:gd fmla="*/ 1036631 h 3980066" name="connsiteY3843"/>
              <a:gd fmla="*/ 5991010 w 8387961" name="connsiteX3844"/>
              <a:gd fmla="*/ 1058380 h 3980066" name="connsiteY3844"/>
              <a:gd fmla="*/ 6026126 w 8387961" name="connsiteX3845"/>
              <a:gd fmla="*/ 1060053 h 3980066" name="connsiteY3845"/>
              <a:gd fmla="*/ 6057897 w 8387961" name="connsiteX3846"/>
              <a:gd fmla="*/ 1063399 h 3980066" name="connsiteY3846"/>
              <a:gd fmla="*/ 6091341 w 8387961" name="connsiteX3847"/>
              <a:gd fmla="*/ 1065072 h 3980066" name="connsiteY3847"/>
              <a:gd fmla="*/ 6126457 w 8387961" name="connsiteX3848"/>
              <a:gd fmla="*/ 1066745 h 3980066" name="connsiteY3848"/>
              <a:gd fmla="*/ 6136490 w 8387961" name="connsiteX3849"/>
              <a:gd fmla="*/ 1075110 h 3980066" name="connsiteY3849"/>
              <a:gd fmla="*/ 6166589 w 8387961" name="connsiteX3850"/>
              <a:gd fmla="*/ 1080129 h 3980066" name="connsiteY3850"/>
              <a:gd fmla="*/ 6196689 w 8387961" name="connsiteX3851"/>
              <a:gd fmla="*/ 1086821 h 3980066" name="connsiteY3851"/>
              <a:gd fmla="*/ 6215083 w 8387961" name="connsiteX3852"/>
              <a:gd fmla="*/ 1095186 h 3980066" name="connsiteY3852"/>
              <a:gd fmla="*/ 6231805 w 8387961" name="connsiteX3853"/>
              <a:gd fmla="*/ 1083475 h 3980066" name="connsiteY3853"/>
              <a:gd fmla="*/ 6248527 w 8387961" name="connsiteX3854"/>
              <a:gd fmla="*/ 1073437 h 3980066" name="connsiteY3854"/>
              <a:gd fmla="*/ 6278626 w 8387961" name="connsiteX3855"/>
              <a:gd fmla="*/ 1070091 h 3980066" name="connsiteY3855"/>
              <a:gd fmla="*/ 6307053 w 8387961" name="connsiteX3856"/>
              <a:gd fmla="*/ 1068418 h 3980066" name="connsiteY3856"/>
              <a:gd fmla="*/ 6328792 w 8387961" name="connsiteX3857"/>
              <a:gd fmla="*/ 1048342 h 3980066" name="connsiteY3857"/>
              <a:gd fmla="*/ 6350530 w 8387961" name="connsiteX3858"/>
              <a:gd fmla="*/ 1029939 h 3980066" name="connsiteY3858"/>
              <a:gd fmla="*/ 6348385 w 8387961" name="connsiteX3859"/>
              <a:gd fmla="*/ 1028032 h 3980066" name="connsiteY3859"/>
              <a:gd fmla="*/ 6329133 w 8387961" name="connsiteX3860"/>
              <a:gd fmla="*/ 1044164 h 3980066" name="connsiteY3860"/>
              <a:gd fmla="*/ 6307326 w 8387961" name="connsiteX3861"/>
              <a:gd fmla="*/ 1064098 h 3980066" name="connsiteY3861"/>
              <a:gd fmla="*/ 6278810 w 8387961" name="connsiteX3862"/>
              <a:gd fmla="*/ 1065759 h 3980066" name="connsiteY3862"/>
              <a:gd fmla="*/ 6248616 w 8387961" name="connsiteX3863"/>
              <a:gd fmla="*/ 1069082 h 3980066" name="connsiteY3863"/>
              <a:gd fmla="*/ 6231842 w 8387961" name="connsiteX3864"/>
              <a:gd fmla="*/ 1079049 h 3980066" name="connsiteY3864"/>
              <a:gd fmla="*/ 6215067 w 8387961" name="connsiteX3865"/>
              <a:gd fmla="*/ 1090677 h 3980066" name="connsiteY3865"/>
              <a:gd fmla="*/ 6196616 w 8387961" name="connsiteX3866"/>
              <a:gd fmla="*/ 1082371 h 3980066" name="connsiteY3866"/>
              <a:gd fmla="*/ 6166422 w 8387961" name="connsiteX3867"/>
              <a:gd fmla="*/ 1075726 h 3980066" name="connsiteY3867"/>
              <a:gd fmla="*/ 6136228 w 8387961" name="connsiteX3868"/>
              <a:gd fmla="*/ 1070743 h 3980066" name="connsiteY3868"/>
              <a:gd fmla="*/ 6126164 w 8387961" name="connsiteX3869"/>
              <a:gd fmla="*/ 1062437 h 3980066" name="connsiteY3869"/>
              <a:gd fmla="*/ 6090938 w 8387961" name="connsiteX3870"/>
              <a:gd fmla="*/ 1060776 h 3980066" name="connsiteY3870"/>
              <a:gd fmla="*/ 6057389 w 8387961" name="connsiteX3871"/>
              <a:gd fmla="*/ 1059114 h 3980066" name="connsiteY3871"/>
              <a:gd fmla="*/ 6025518 w 8387961" name="connsiteX3872"/>
              <a:gd fmla="*/ 1055792 h 3980066" name="connsiteY3872"/>
              <a:gd fmla="*/ 5990292 w 8387961" name="connsiteX3873"/>
              <a:gd fmla="*/ 1054131 h 3980066" name="connsiteY3873"/>
              <a:gd fmla="*/ 5968485 w 8387961" name="connsiteX3874"/>
              <a:gd fmla="*/ 1032536 h 3980066" name="connsiteY3874"/>
              <a:gd fmla="*/ 5946679 w 8387961" name="connsiteX3875"/>
              <a:gd fmla="*/ 1009279 h 3980066" name="connsiteY3875"/>
              <a:gd fmla="*/ 5913130 w 8387961" name="connsiteX3876"/>
              <a:gd fmla="*/ 999312 h 3980066" name="connsiteY3876"/>
              <a:gd fmla="*/ 5877904 w 8387961" name="connsiteX3877"/>
              <a:gd fmla="*/ 989345 h 3980066" name="connsiteY3877"/>
              <a:gd fmla="*/ 5849388 w 8387961" name="connsiteX3878"/>
              <a:gd fmla="*/ 982700 h 3980066" name="connsiteY3878"/>
              <a:gd fmla="*/ 5822549 w 8387961" name="connsiteX3879"/>
              <a:gd fmla="*/ 979378 h 3980066" name="connsiteY3879"/>
              <a:gd fmla="*/ 4037795 w 8387961" name="connsiteX3880"/>
              <a:gd fmla="*/ 952497 h 3980066" name="connsiteY3880"/>
              <a:gd fmla="*/ 4034977 w 8387961" name="connsiteX3881"/>
              <a:gd fmla="*/ 953227 h 3980066" name="connsiteY3881"/>
              <a:gd fmla="*/ 4036663 w 8387961" name="connsiteX3882"/>
              <a:gd fmla="*/ 958470 h 3980066" name="connsiteY3882"/>
              <a:gd fmla="*/ 4036663 w 8387961" name="connsiteX3883"/>
              <a:gd fmla="*/ 961965 h 3980066" name="connsiteY3883"/>
              <a:gd fmla="*/ 4037508 w 8387961" name="connsiteX3884"/>
              <a:gd fmla="*/ 962840 h 3980066" name="connsiteY3884"/>
              <a:gd fmla="*/ 4038759 w 8387961" name="connsiteX3885"/>
              <a:gd fmla="*/ 962326 h 3980066" name="connsiteY3885"/>
              <a:gd fmla="*/ 4042103 w 8387961" name="connsiteX3886"/>
              <a:gd fmla="*/ 962326 h 3980066" name="connsiteY3886"/>
              <a:gd fmla="*/ 4038759 w 8387961" name="connsiteX3887"/>
              <a:gd fmla="*/ 958896 h 3980066" name="connsiteY3887"/>
              <a:gd fmla="*/ 4038759 w 8387961" name="connsiteX3888"/>
              <a:gd fmla="*/ 955466 h 3980066" name="connsiteY3888"/>
              <a:gd fmla="*/ 7048513 w 8387961" name="connsiteX3889"/>
              <a:gd fmla="*/ 947496 h 3980066" name="connsiteY3889"/>
              <a:gd fmla="*/ 7049260 w 8387961" name="connsiteX3890"/>
              <a:gd fmla="*/ 947839 h 3980066" name="connsiteY3890"/>
              <a:gd fmla="*/ 7059265 w 8387961" name="connsiteX3891"/>
              <a:gd fmla="*/ 961121 h 3980066" name="connsiteY3891"/>
              <a:gd fmla="*/ 1682711 w 8387961" name="connsiteX3892"/>
              <a:gd fmla="*/ 945218 h 3980066" name="connsiteY3892"/>
              <a:gd fmla="*/ 1684222 w 8387961" name="connsiteX3893"/>
              <a:gd fmla="*/ 955818 h 3980066" name="connsiteY3893"/>
              <a:gd fmla="*/ 1684370 w 8387961" name="connsiteX3894"/>
              <a:gd fmla="*/ 955789 h 3980066" name="connsiteY3894"/>
              <a:gd fmla="*/ 1682877 w 8387961" name="connsiteX3895"/>
              <a:gd fmla="*/ 945329 h 3980066" name="connsiteY3895"/>
              <a:gd fmla="*/ 6446553 w 8387961" name="connsiteX3896"/>
              <a:gd fmla="*/ 941171 h 3980066" name="connsiteY3896"/>
              <a:gd fmla="*/ 6418036 w 8387961" name="connsiteX3897"/>
              <a:gd fmla="*/ 954460 h 3980066" name="connsiteY3897"/>
              <a:gd fmla="*/ 6413004 w 8387961" name="connsiteX3898"/>
              <a:gd fmla="*/ 974394 h 3980066" name="connsiteY3898"/>
              <a:gd fmla="*/ 6389520 w 8387961" name="connsiteX3899"/>
              <a:gd fmla="*/ 981039 h 3980066" name="connsiteY3899"/>
              <a:gd fmla="*/ 6367713 w 8387961" name="connsiteX3900"/>
              <a:gd fmla="*/ 994329 h 3980066" name="connsiteY3900"/>
              <a:gd fmla="*/ 6330810 w 8387961" name="connsiteX3901"/>
              <a:gd fmla="*/ 984361 h 3980066" name="connsiteY3901"/>
              <a:gd fmla="*/ 6331530 w 8387961" name="connsiteX3902"/>
              <a:gd fmla="*/ 988405 h 3980066" name="connsiteY3902"/>
              <a:gd fmla="*/ 6367252 w 8387961" name="connsiteX3903"/>
              <a:gd fmla="*/ 998152 h 3980066" name="connsiteY3903"/>
              <a:gd fmla="*/ 6388990 w 8387961" name="connsiteX3904"/>
              <a:gd fmla="*/ 984768 h 3980066" name="connsiteY3904"/>
              <a:gd fmla="*/ 6412401 w 8387961" name="connsiteX3905"/>
              <a:gd fmla="*/ 978076 h 3980066" name="connsiteY3905"/>
              <a:gd fmla="*/ 6417418 w 8387961" name="connsiteX3906"/>
              <a:gd fmla="*/ 958001 h 3980066" name="connsiteY3906"/>
              <a:gd fmla="*/ 6445845 w 8387961" name="connsiteX3907"/>
              <a:gd fmla="*/ 944617 h 3980066" name="connsiteY3907"/>
              <a:gd fmla="*/ 6485978 w 8387961" name="connsiteX3908"/>
              <a:gd fmla="*/ 944617 h 3980066" name="connsiteY3908"/>
              <a:gd fmla="*/ 6484447 w 8387961" name="connsiteX3909"/>
              <a:gd fmla="*/ 941171 h 3980066" name="connsiteY3909"/>
              <a:gd fmla="*/ 4052108 w 8387961" name="connsiteX3910"/>
              <a:gd fmla="*/ 939767 h 3980066" name="connsiteY3910"/>
              <a:gd fmla="*/ 4056131 w 8387961" name="connsiteX3911"/>
              <a:gd fmla="*/ 942269 h 3980066" name="connsiteY3911"/>
              <a:gd fmla="*/ 4056274 w 8387961" name="connsiteX3912"/>
              <a:gd fmla="*/ 942195 h 3980066" name="connsiteY3912"/>
              <a:gd fmla="*/ 3915719 w 8387961" name="connsiteX3913"/>
              <a:gd fmla="*/ 934897 h 3980066" name="connsiteY3913"/>
              <a:gd fmla="*/ 3910086 w 8387961" name="connsiteX3914"/>
              <a:gd fmla="*/ 940634 h 3980066" name="connsiteY3914"/>
              <a:gd fmla="*/ 3906732 w 8387961" name="connsiteX3915"/>
              <a:gd fmla="*/ 949171 h 3980066" name="connsiteY3915"/>
              <a:gd fmla="*/ 3888290 w 8387961" name="connsiteX3916"/>
              <a:gd fmla="*/ 949171 h 3980066" name="connsiteY3916"/>
              <a:gd fmla="*/ 3879996 w 8387961" name="connsiteX3917"/>
              <a:gd fmla="*/ 960996 h 3980066" name="connsiteY3917"/>
              <a:gd fmla="*/ 3880435 w 8387961" name="connsiteX3918"/>
              <a:gd fmla="*/ 961308 h 3980066" name="connsiteY3918"/>
              <a:gd fmla="*/ 3888712 w 8387961" name="connsiteX3919"/>
              <a:gd fmla="*/ 949519 h 3980066" name="connsiteY3919"/>
              <a:gd fmla="*/ 3906921 w 8387961" name="connsiteX3920"/>
              <a:gd fmla="*/ 949519 h 3980066" name="connsiteY3920"/>
              <a:gd fmla="*/ 3910231 w 8387961" name="connsiteX3921"/>
              <a:gd fmla="*/ 941097 h 3980066" name="connsiteY3921"/>
              <a:gd fmla="*/ 3916172 w 8387961" name="connsiteX3922"/>
              <a:gd fmla="*/ 935053 h 3980066" name="connsiteY3922"/>
              <a:gd fmla="*/ 2075561 w 8387961" name="connsiteX3923"/>
              <a:gd fmla="*/ 926867 h 3980066" name="connsiteY3923"/>
              <a:gd fmla="*/ 2065858 w 8387961" name="connsiteX3924"/>
              <a:gd fmla="*/ 962529 h 3980066" name="connsiteY3924"/>
              <a:gd fmla="*/ 2065936 w 8387961" name="connsiteX3925"/>
              <a:gd fmla="*/ 962767 h 3980066" name="connsiteY3925"/>
              <a:gd fmla="*/ 2075690 w 8387961" name="connsiteX3926"/>
              <a:gd fmla="*/ 926910 h 3980066" name="connsiteY3926"/>
              <a:gd fmla="*/ 5616679 w 8387961" name="connsiteX3927"/>
              <a:gd fmla="*/ 924342 h 3980066" name="connsiteY3927"/>
              <a:gd fmla="*/ 5616926 w 8387961" name="connsiteX3928"/>
              <a:gd fmla="*/ 926320 h 3980066" name="connsiteY3928"/>
              <a:gd fmla="*/ 5654900 w 8387961" name="connsiteX3929"/>
              <a:gd fmla="*/ 934579 h 3980066" name="connsiteY3929"/>
              <a:gd fmla="*/ 5676638 w 8387961" name="connsiteX3930"/>
              <a:gd fmla="*/ 929560 h 3980066" name="connsiteY3930"/>
              <a:gd fmla="*/ 5675987 w 8387961" name="connsiteX3931"/>
              <a:gd fmla="*/ 927885 h 3980066" name="connsiteY3931"/>
              <a:gd fmla="*/ 5655122 w 8387961" name="connsiteX3932"/>
              <a:gd fmla="*/ 932701 h 3980066" name="connsiteY3932"/>
              <a:gd fmla="*/ 3892716 w 8387961" name="connsiteX3933"/>
              <a:gd fmla="*/ 915780 h 3980066" name="connsiteY3933"/>
              <a:gd fmla="*/ 3891644 w 8387961" name="connsiteX3934"/>
              <a:gd fmla="*/ 920146 h 3980066" name="connsiteY3934"/>
              <a:gd fmla="*/ 3891644 w 8387961" name="connsiteX3935"/>
              <a:gd fmla="*/ 923561 h 3980066" name="connsiteY3935"/>
              <a:gd fmla="*/ 3891644 w 8387961" name="connsiteX3936"/>
              <a:gd fmla="*/ 925268 h 3980066" name="connsiteY3936"/>
              <a:gd fmla="*/ 3892688 w 8387961" name="connsiteX3937"/>
              <a:gd fmla="*/ 925268 h 3980066" name="connsiteY3937"/>
              <a:gd fmla="*/ 3892688 w 8387961" name="connsiteX3938"/>
              <a:gd fmla="*/ 923530 h 3980066" name="connsiteY3938"/>
              <a:gd fmla="*/ 3892688 w 8387961" name="connsiteX3939"/>
              <a:gd fmla="*/ 920447 h 3980066" name="connsiteY3939"/>
              <a:gd fmla="*/ 3893153 w 8387961" name="connsiteX3940"/>
              <a:gd fmla="*/ 921609 h 3980066" name="connsiteY3940"/>
              <a:gd fmla="*/ 3894349 w 8387961" name="connsiteX3941"/>
              <a:gd fmla="*/ 916664 h 3980066" name="connsiteY3941"/>
              <a:gd fmla="*/ 3897551 w 8387961" name="connsiteX3942"/>
              <a:gd fmla="*/ 916995 h 3980066" name="connsiteY3942"/>
              <a:gd fmla="*/ 6367042 w 8387961" name="connsiteX3943"/>
              <a:gd fmla="*/ 893163 h 3980066" name="connsiteY3943"/>
              <a:gd fmla="*/ 6361004 w 8387961" name="connsiteX3944"/>
              <a:gd fmla="*/ 894658 h 3980066" name="connsiteY3944"/>
              <a:gd fmla="*/ 6364634 w 8387961" name="connsiteX3945"/>
              <a:gd fmla="*/ 896755 h 3980066" name="connsiteY3945"/>
              <a:gd fmla="*/ 6367252 w 8387961" name="connsiteX3946"/>
              <a:gd fmla="*/ 896100 h 3980066" name="connsiteY3946"/>
              <a:gd fmla="*/ 4317499 w 8387961" name="connsiteX3947"/>
              <a:gd fmla="*/ 881173 h 3980066" name="connsiteY3947"/>
              <a:gd fmla="*/ 4319151 w 8387961" name="connsiteX3948"/>
              <a:gd fmla="*/ 882772 h 3980066" name="connsiteY3948"/>
              <a:gd fmla="*/ 4317604 w 8387961" name="connsiteX3949"/>
              <a:gd fmla="*/ 881215 h 3980066" name="connsiteY3949"/>
              <a:gd fmla="*/ 3988121 w 8387961" name="connsiteX3950"/>
              <a:gd fmla="*/ 880331 h 3980066" name="connsiteY3950"/>
              <a:gd fmla="*/ 3970170 w 8387961" name="connsiteX3951"/>
              <a:gd fmla="*/ 895090 h 3980066" name="connsiteY3951"/>
              <a:gd fmla="*/ 3975217 w 8387961" name="connsiteX3952"/>
              <a:gd fmla="*/ 910304 h 3980066" name="connsiteY3952"/>
              <a:gd fmla="*/ 3966806 w 8387961" name="connsiteX3953"/>
              <a:gd fmla="*/ 913685 h 3980066" name="connsiteY3953"/>
              <a:gd fmla="*/ 3938208 w 8387961" name="connsiteX3954"/>
              <a:gd fmla="*/ 913685 h 3980066" name="connsiteY3954"/>
              <a:gd fmla="*/ 3918022 w 8387961" name="connsiteX3955"/>
              <a:gd fmla="*/ 913685 h 3980066" name="connsiteY3955"/>
              <a:gd fmla="*/ 3912139 w 8387961" name="connsiteX3956"/>
              <a:gd fmla="*/ 919596 h 3980066" name="connsiteY3956"/>
              <a:gd fmla="*/ 3914285 w 8387961" name="connsiteX3957"/>
              <a:gd fmla="*/ 921814 h 3980066" name="connsiteY3957"/>
              <a:gd fmla="*/ 3920930 w 8387961" name="connsiteX3958"/>
              <a:gd fmla="*/ 914947 h 3980066" name="connsiteY3958"/>
              <a:gd fmla="*/ 3940866 w 8387961" name="connsiteX3959"/>
              <a:gd fmla="*/ 914947 h 3980066" name="connsiteY3959"/>
              <a:gd fmla="*/ 3969109 w 8387961" name="connsiteX3960"/>
              <a:gd fmla="*/ 914947 h 3980066" name="connsiteY3960"/>
              <a:gd fmla="*/ 3977415 w 8387961" name="connsiteX3961"/>
              <a:gd fmla="*/ 911514 h 3980066" name="connsiteY3961"/>
              <a:gd fmla="*/ 3972431 w 8387961" name="connsiteX3962"/>
              <a:gd fmla="*/ 896064 h 3980066" name="connsiteY3962"/>
              <a:gd fmla="*/ 3989451 w 8387961" name="connsiteX3963"/>
              <a:gd fmla="*/ 881675 h 3980066" name="connsiteY3963"/>
              <a:gd fmla="*/ 5706063 w 8387961" name="connsiteX3964"/>
              <a:gd fmla="*/ 872326 h 3980066" name="connsiteY3964"/>
              <a:gd fmla="*/ 5706738 w 8387961" name="connsiteX3965"/>
              <a:gd fmla="*/ 874351 h 3980066" name="connsiteY3965"/>
              <a:gd fmla="*/ 5716771 w 8387961" name="connsiteX3966"/>
              <a:gd fmla="*/ 884389 h 3980066" name="connsiteY3966"/>
              <a:gd fmla="*/ 5750215 w 8387961" name="connsiteX3967"/>
              <a:gd fmla="*/ 906138 h 3980066" name="connsiteY3967"/>
              <a:gd fmla="*/ 5768609 w 8387961" name="connsiteX3968"/>
              <a:gd fmla="*/ 909484 h 3980066" name="connsiteY3968"/>
              <a:gd fmla="*/ 5805287 w 8387961" name="connsiteX3969"/>
              <a:gd fmla="*/ 934504 h 3980066" name="connsiteY3969"/>
              <a:gd fmla="*/ 5804097 w 8387961" name="connsiteX3970"/>
              <a:gd fmla="*/ 931204 h 3980066" name="connsiteY3970"/>
              <a:gd fmla="*/ 5767194 w 8387961" name="connsiteX3971"/>
              <a:gd fmla="*/ 906286 h 3980066" name="connsiteY3971"/>
              <a:gd fmla="*/ 5748742 w 8387961" name="connsiteX3972"/>
              <a:gd fmla="*/ 902964 h 3980066" name="connsiteY3972"/>
              <a:gd fmla="*/ 5715194 w 8387961" name="connsiteX3973"/>
              <a:gd fmla="*/ 881368 h 3980066" name="connsiteY3973"/>
              <a:gd fmla="*/ 1472261 w 8387961" name="connsiteX3974"/>
              <a:gd fmla="*/ 861604 h 3980066" name="connsiteY3974"/>
              <a:gd fmla="*/ 1471390 w 8387961" name="connsiteX3975"/>
              <a:gd fmla="*/ 862476 h 3980066" name="connsiteY3975"/>
              <a:gd fmla="*/ 1469970 w 8387961" name="connsiteX3976"/>
              <a:gd fmla="*/ 875287 h 3980066" name="connsiteY3976"/>
              <a:gd fmla="*/ 1470721 w 8387961" name="connsiteX3977"/>
              <a:gd fmla="*/ 875476 h 3980066" name="connsiteY3977"/>
              <a:gd fmla="*/ 3777896 w 8387961" name="connsiteX3978"/>
              <a:gd fmla="*/ 841431 h 3980066" name="connsiteY3978"/>
              <a:gd fmla="*/ 3777697 w 8387961" name="connsiteX3979"/>
              <a:gd fmla="*/ 841464 h 3980066" name="connsiteY3979"/>
              <a:gd fmla="*/ 3778214 w 8387961" name="connsiteX3980"/>
              <a:gd fmla="*/ 842510 h 3980066" name="connsiteY3980"/>
              <a:gd fmla="*/ 3778509 w 8387961" name="connsiteX3981"/>
              <a:gd fmla="*/ 842659 h 3980066" name="connsiteY3981"/>
              <a:gd fmla="*/ 6411960 w 8387961" name="connsiteX3982"/>
              <a:gd fmla="*/ 836111 h 3980066" name="connsiteY3982"/>
              <a:gd fmla="*/ 6396077 w 8387961" name="connsiteX3983"/>
              <a:gd fmla="*/ 853567 h 3980066" name="connsiteY3983"/>
              <a:gd fmla="*/ 6361096 w 8387961" name="connsiteX3984"/>
              <a:gd fmla="*/ 846910 h 3980066" name="connsiteY3984"/>
              <a:gd fmla="*/ 6361648 w 8387961" name="connsiteX3985"/>
              <a:gd fmla="*/ 849463 h 3980066" name="connsiteY3985"/>
              <a:gd fmla="*/ 6395679 w 8387961" name="connsiteX3986"/>
              <a:gd fmla="*/ 855948 h 3980066" name="connsiteY3986"/>
              <a:gd fmla="*/ 6412401 w 8387961" name="connsiteX3987"/>
              <a:gd fmla="*/ 837545 h 3980066" name="connsiteY3987"/>
              <a:gd fmla="*/ 4507237 w 8387961" name="connsiteX3988"/>
              <a:gd fmla="*/ 831517 h 3980066" name="connsiteY3988"/>
              <a:gd fmla="*/ 4512149 w 8387961" name="connsiteX3989"/>
              <a:gd fmla="*/ 835636 h 3980066" name="connsiteY3989"/>
              <a:gd fmla="*/ 4528920 w 8387961" name="connsiteX3990"/>
              <a:gd fmla="*/ 833948 h 3980066" name="connsiteY3990"/>
              <a:gd fmla="*/ 4562462 w 8387961" name="connsiteX3991"/>
              <a:gd fmla="*/ 844077 h 3980066" name="connsiteY3991"/>
              <a:gd fmla="*/ 4598816 w 8387961" name="connsiteX3992"/>
              <a:gd fmla="*/ 855720 h 3980066" name="connsiteY3992"/>
              <a:gd fmla="*/ 4598656 w 8387961" name="connsiteX3993"/>
              <a:gd fmla="*/ 855239 h 3980066" name="connsiteY3993"/>
              <a:gd fmla="*/ 4561837 w 8387961" name="connsiteX3994"/>
              <a:gd fmla="*/ 843535 h 3980066" name="connsiteY3994"/>
              <a:gd fmla="*/ 4528366 w 8387961" name="connsiteX3995"/>
              <a:gd fmla="*/ 833502 h 3980066" name="connsiteY3995"/>
              <a:gd fmla="*/ 4511630 w 8387961" name="connsiteX3996"/>
              <a:gd fmla="*/ 835174 h 3980066" name="connsiteY3996"/>
              <a:gd fmla="*/ 5829412 w 8387961" name="connsiteX3997"/>
              <a:gd fmla="*/ 825070 h 3980066" name="connsiteY3997"/>
              <a:gd fmla="*/ 5837646 w 8387961" name="connsiteX3998"/>
              <a:gd fmla="*/ 834855 h 3980066" name="connsiteY3998"/>
              <a:gd fmla="*/ 5838663 w 8387961" name="connsiteX3999"/>
              <a:gd fmla="*/ 835038 h 3980066" name="connsiteY3999"/>
              <a:gd fmla="*/ 5830408 w 8387961" name="connsiteX4000"/>
              <a:gd fmla="*/ 825141 h 3980066" name="connsiteY4000"/>
              <a:gd fmla="*/ 7243052 w 8387961" name="connsiteX4001"/>
              <a:gd fmla="*/ 824033 h 3980066" name="connsiteY4001"/>
              <a:gd fmla="*/ 7250584 w 8387961" name="connsiteX4002"/>
              <a:gd fmla="*/ 825539 h 3980066" name="connsiteY4002"/>
              <a:gd fmla="*/ 7244558 w 8387961" name="connsiteX4003"/>
              <a:gd fmla="*/ 840604 h 3980066" name="connsiteY4003"/>
              <a:gd fmla="*/ 3799986 w 8387961" name="connsiteX4004"/>
              <a:gd fmla="*/ 813305 h 3980066" name="connsiteY4004"/>
              <a:gd fmla="*/ 3800613 w 8387961" name="connsiteX4005"/>
              <a:gd fmla="*/ 815189 h 3980066" name="connsiteY4005"/>
              <a:gd fmla="*/ 3805402 w 8387961" name="connsiteX4006"/>
              <a:gd fmla="*/ 819024 h 3980066" name="connsiteY4006"/>
              <a:gd fmla="*/ 3805490 w 8387961" name="connsiteX4007"/>
              <a:gd fmla="*/ 817345 h 3980066" name="connsiteY4007"/>
              <a:gd fmla="*/ 4762666 w 8387961" name="connsiteX4008"/>
              <a:gd fmla="*/ 810092 h 3980066" name="connsiteY4008"/>
              <a:gd fmla="*/ 4759319 w 8387961" name="connsiteX4009"/>
              <a:gd fmla="*/ 841862 h 3980066" name="connsiteY4009"/>
              <a:gd fmla="*/ 4754298 w 8387961" name="connsiteX4010"/>
              <a:gd fmla="*/ 873633 h 3980066" name="connsiteY4010"/>
              <a:gd fmla="*/ 4782749 w 8387961" name="connsiteX4011"/>
              <a:gd fmla="*/ 895370 h 3980066" name="connsiteY4011"/>
              <a:gd fmla="*/ 4811200 w 8387961" name="connsiteX4012"/>
              <a:gd fmla="*/ 917108 h 3980066" name="connsiteY4012"/>
              <a:gd fmla="*/ 4829609 w 8387961" name="connsiteX4013"/>
              <a:gd fmla="*/ 945534 h 3980066" name="connsiteY4013"/>
              <a:gd fmla="*/ 4832956 w 8387961" name="connsiteX4014"/>
              <a:gd fmla="*/ 952222 h 3980066" name="connsiteY4014"/>
              <a:gd fmla="*/ 4821241 w 8387961" name="connsiteX4015"/>
              <a:gd fmla="*/ 960583 h 3980066" name="connsiteY4015"/>
              <a:gd fmla="*/ 4794464 w 8387961" name="connsiteX4016"/>
              <a:gd fmla="*/ 970616 h 3980066" name="connsiteY4016"/>
              <a:gd fmla="*/ 4782749 w 8387961" name="connsiteX4017"/>
              <a:gd fmla="*/ 1000714 h 3980066" name="connsiteY4017"/>
              <a:gd fmla="*/ 4791117 w 8387961" name="connsiteX4018"/>
              <a:gd fmla="*/ 1007402 h 3980066" name="connsiteY4018"/>
              <a:gd fmla="*/ 4804506 w 8387961" name="connsiteX4019"/>
              <a:gd fmla="*/ 1030812 h 3980066" name="connsiteY4019"/>
              <a:gd fmla="*/ 4806179 w 8387961" name="connsiteX4020"/>
              <a:gd fmla="*/ 1022451 h 3980066" name="connsiteY4020"/>
              <a:gd fmla="*/ 4809526 w 8387961" name="connsiteX4021"/>
              <a:gd fmla="*/ 1042517 h 3980066" name="connsiteY4021"/>
              <a:gd fmla="*/ 4831283 w 8387961" name="connsiteX4022"/>
              <a:gd fmla="*/ 1064254 h 3980066" name="connsiteY4022"/>
              <a:gd fmla="*/ 4851366 w 8387961" name="connsiteX4023"/>
              <a:gd fmla="*/ 1087664 h 3980066" name="connsiteY4023"/>
              <a:gd fmla="*/ 4811200 w 8387961" name="connsiteX4024"/>
              <a:gd fmla="*/ 1080975 h 3980066" name="connsiteY4024"/>
              <a:gd fmla="*/ 4774381 w 8387961" name="connsiteX4025"/>
              <a:gd fmla="*/ 1065926 h 3980066" name="connsiteY4025"/>
              <a:gd fmla="*/ 4739236 w 8387961" name="connsiteX4026"/>
              <a:gd fmla="*/ 1052549 h 3980066" name="connsiteY4026"/>
              <a:gd fmla="*/ 4702417 w 8387961" name="connsiteX4027"/>
              <a:gd fmla="*/ 1037500 h 3980066" name="connsiteY4027"/>
              <a:gd fmla="*/ 4686147 w 8387961" name="connsiteX4028"/>
              <a:gd fmla="*/ 1030850 h 3980066" name="connsiteY4028"/>
              <a:gd fmla="*/ 4701594 w 8387961" name="connsiteX4029"/>
              <a:gd fmla="*/ 1037295 h 3980066" name="connsiteY4029"/>
              <a:gd fmla="*/ 4738326 w 8387961" name="connsiteX4030"/>
              <a:gd fmla="*/ 1052622 h 3980066" name="connsiteY4030"/>
              <a:gd fmla="*/ 4773389 w 8387961" name="connsiteX4031"/>
              <a:gd fmla="*/ 1066246 h 3980066" name="connsiteY4031"/>
              <a:gd fmla="*/ 4810122 w 8387961" name="connsiteX4032"/>
              <a:gd fmla="*/ 1081572 h 3980066" name="connsiteY4032"/>
              <a:gd fmla="*/ 4810060 w 8387961" name="connsiteX4033"/>
              <a:gd fmla="*/ 1081674 h 3980066" name="connsiteY4033"/>
              <a:gd fmla="*/ 4850898 w 8387961" name="connsiteX4034"/>
              <a:gd fmla="*/ 1088344 h 3980066" name="connsiteY4034"/>
              <a:gd fmla="*/ 4864583 w 8387961" name="connsiteX4035"/>
              <a:gd fmla="*/ 1106786 h 3980066" name="connsiteY4035"/>
              <a:gd fmla="*/ 4900509 w 8387961" name="connsiteX4036"/>
              <a:gd fmla="*/ 1126905 h 3980066" name="connsiteY4036"/>
              <a:gd fmla="*/ 4883401 w 8387961" name="connsiteX4037"/>
              <a:gd fmla="*/ 1131934 h 3980066" name="connsiteY4037"/>
              <a:gd fmla="*/ 4874848 w 8387961" name="connsiteX4038"/>
              <a:gd fmla="*/ 1165465 h 3980066" name="connsiteY4038"/>
              <a:gd fmla="*/ 4873143 w 8387961" name="connsiteX4039"/>
              <a:gd fmla="*/ 1185518 h 3980066" name="connsiteY4039"/>
              <a:gd fmla="*/ 4874141 w 8387961" name="connsiteX4040"/>
              <a:gd fmla="*/ 1186288 h 3980066" name="connsiteY4040"/>
              <a:gd fmla="*/ 4887465 w 8387961" name="connsiteX4041"/>
              <a:gd fmla="*/ 1212977 h 3980066" name="connsiteY4041"/>
              <a:gd fmla="*/ 4915779 w 8387961" name="connsiteX4042"/>
              <a:gd fmla="*/ 1224653 h 3980066" name="connsiteY4042"/>
              <a:gd fmla="*/ 4940762 w 8387961" name="connsiteX4043"/>
              <a:gd fmla="*/ 1232994 h 3980066" name="connsiteY4043"/>
              <a:gd fmla="*/ 4964079 w 8387961" name="connsiteX4044"/>
              <a:gd fmla="*/ 1239666 h 3980066" name="connsiteY4044"/>
              <a:gd fmla="*/ 4985731 w 8387961" name="connsiteX4045"/>
              <a:gd fmla="*/ 1236330 h 3980066" name="connsiteY4045"/>
              <a:gd fmla="*/ 5004052 w 8387961" name="connsiteX4046"/>
              <a:gd fmla="*/ 1232994 h 3980066" name="connsiteY4046"/>
              <a:gd fmla="*/ 5007383 w 8387961" name="connsiteX4047"/>
              <a:gd fmla="*/ 1227989 h 3980066" name="connsiteY4047"/>
              <a:gd fmla="*/ 5004052 w 8387961" name="connsiteX4048"/>
              <a:gd fmla="*/ 1217981 h 3980066" name="connsiteY4048"/>
              <a:gd fmla="*/ 5012380 w 8387961" name="connsiteX4049"/>
              <a:gd fmla="*/ 1217981 h 3980066" name="connsiteY4049"/>
              <a:gd fmla="*/ 5030700 w 8387961" name="connsiteX4050"/>
              <a:gd fmla="*/ 1199632 h 3980066" name="connsiteY4050"/>
              <a:gd fmla="*/ 5057349 w 8387961" name="connsiteX4051"/>
              <a:gd fmla="*/ 1196296 h 3980066" name="connsiteY4051"/>
              <a:gd fmla="*/ 5082332 w 8387961" name="connsiteX4052"/>
              <a:gd fmla="*/ 1194628 h 3980066" name="connsiteY4052"/>
              <a:gd fmla="*/ 5122304 w 8387961" name="connsiteX4053"/>
              <a:gd fmla="*/ 1207972 h 3980066" name="connsiteY4053"/>
              <a:gd fmla="*/ 5143956 w 8387961" name="connsiteX4054"/>
              <a:gd fmla="*/ 1222985 h 3980066" name="connsiteY4054"/>
              <a:gd fmla="*/ 5165608 w 8387961" name="connsiteX4055"/>
              <a:gd fmla="*/ 1236330 h 3980066" name="connsiteY4055"/>
              <a:gd fmla="*/ 5187260 w 8387961" name="connsiteX4056"/>
              <a:gd fmla="*/ 1239666 h 3980066" name="connsiteY4056"/>
              <a:gd fmla="*/ 5197253 w 8387961" name="connsiteX4057"/>
              <a:gd fmla="*/ 1269691 h 3980066" name="connsiteY4057"/>
              <a:gd fmla="*/ 5192256 w 8387961" name="connsiteX4058"/>
              <a:gd fmla="*/ 1304721 h 3980066" name="connsiteY4058"/>
              <a:gd fmla="*/ 5190591 w 8387961" name="connsiteX4059"/>
              <a:gd fmla="*/ 1308057 h 3980066" name="connsiteY4059"/>
              <a:gd fmla="*/ 5190591 w 8387961" name="connsiteX4060"/>
              <a:gd fmla="*/ 1324738 h 3980066" name="connsiteY4060"/>
              <a:gd fmla="*/ 5200584 w 8387961" name="connsiteX4061"/>
              <a:gd fmla="*/ 1333078 h 3980066" name="connsiteY4061"/>
              <a:gd fmla="*/ 5197253 w 8387961" name="connsiteX4062"/>
              <a:gd fmla="*/ 1338082 h 3980066" name="connsiteY4062"/>
              <a:gd fmla="*/ 5203915 w 8387961" name="connsiteX4063"/>
              <a:gd fmla="*/ 1363103 h 3980066" name="connsiteY4063"/>
              <a:gd fmla="*/ 5207246 w 8387961" name="connsiteX4064"/>
              <a:gd fmla="*/ 1388124 h 3980066" name="connsiteY4064"/>
              <a:gd fmla="*/ 5233894 w 8387961" name="connsiteX4065"/>
              <a:gd fmla="*/ 1396465 h 3980066" name="connsiteY4065"/>
              <a:gd fmla="*/ 5237225 w 8387961" name="connsiteX4066"/>
              <a:gd fmla="*/ 1408141 h 3980066" name="connsiteY4066"/>
              <a:gd fmla="*/ 5220570 w 8387961" name="connsiteX4067"/>
              <a:gd fmla="*/ 1443171 h 3980066" name="connsiteY4067"/>
              <a:gd fmla="*/ 5237225 w 8387961" name="connsiteX4068"/>
              <a:gd fmla="*/ 1463188 h 3980066" name="connsiteY4068"/>
              <a:gd fmla="*/ 5255546 w 8387961" name="connsiteX4069"/>
              <a:gd fmla="*/ 1483204 h 3980066" name="connsiteY4069"/>
              <a:gd fmla="*/ 5275533 w 8387961" name="connsiteX4070"/>
              <a:gd fmla="*/ 1493213 h 3980066" name="connsiteY4070"/>
              <a:gd fmla="*/ 5283860 w 8387961" name="connsiteX4071"/>
              <a:gd fmla="*/ 1523238 h 3980066" name="connsiteY4071"/>
              <a:gd fmla="*/ 5292188 w 8387961" name="connsiteX4072"/>
              <a:gd fmla="*/ 1526574 h 3980066" name="connsiteY4072"/>
              <a:gd fmla="*/ 5292188 w 8387961" name="connsiteX4073"/>
              <a:gd fmla="*/ 1537936 h 3980066" name="connsiteY4073"/>
              <a:gd fmla="*/ 5293360 w 8387961" name="connsiteX4074"/>
              <a:gd fmla="*/ 1537398 h 3980066" name="connsiteY4074"/>
              <a:gd fmla="*/ 5293360 w 8387961" name="connsiteX4075"/>
              <a:gd fmla="*/ 1525745 h 3980066" name="connsiteY4075"/>
              <a:gd fmla="*/ 5284991 w 8387961" name="connsiteX4076"/>
              <a:gd fmla="*/ 1522416 h 3980066" name="connsiteY4076"/>
              <a:gd fmla="*/ 5276622 w 8387961" name="connsiteX4077"/>
              <a:gd fmla="*/ 1492451 h 3980066" name="connsiteY4077"/>
              <a:gd fmla="*/ 5256535 w 8387961" name="connsiteX4078"/>
              <a:gd fmla="*/ 1482463 h 3980066" name="connsiteY4078"/>
              <a:gd fmla="*/ 5238123 w 8387961" name="connsiteX4079"/>
              <a:gd fmla="*/ 1462487 h 3980066" name="connsiteY4079"/>
              <a:gd fmla="*/ 5222271 w 8387961" name="connsiteX4080"/>
              <a:gd fmla="*/ 1443568 h 3980066" name="connsiteY4080"/>
              <a:gd fmla="*/ 5221355 w 8387961" name="connsiteX4081"/>
              <a:gd fmla="*/ 1443356 h 3980066" name="connsiteY4081"/>
              <a:gd fmla="*/ 5221622 w 8387961" name="connsiteX4082"/>
              <a:gd fmla="*/ 1442794 h 3980066" name="connsiteY4082"/>
              <a:gd fmla="*/ 5221385 w 8387961" name="connsiteX4083"/>
              <a:gd fmla="*/ 1442510 h 3980066" name="connsiteY4083"/>
              <a:gd fmla="*/ 5221720 w 8387961" name="connsiteX4084"/>
              <a:gd fmla="*/ 1442587 h 3980066" name="connsiteY4084"/>
              <a:gd fmla="*/ 5238077 w 8387961" name="connsiteX4085"/>
              <a:gd fmla="*/ 1408205 h 3980066" name="connsiteY4085"/>
              <a:gd fmla="*/ 5234732 w 8387961" name="connsiteX4086"/>
              <a:gd fmla="*/ 1396488 h 3980066" name="connsiteY4086"/>
              <a:gd fmla="*/ 5207977 w 8387961" name="connsiteX4087"/>
              <a:gd fmla="*/ 1388119 h 3980066" name="connsiteY4087"/>
              <a:gd fmla="*/ 5204633 w 8387961" name="connsiteX4088"/>
              <a:gd fmla="*/ 1363012 h 3980066" name="connsiteY4088"/>
              <a:gd fmla="*/ 5197944 w 8387961" name="connsiteX4089"/>
              <a:gd fmla="*/ 1337904 h 3980066" name="connsiteY4089"/>
              <a:gd fmla="*/ 5201289 w 8387961" name="connsiteX4090"/>
              <a:gd fmla="*/ 1332882 h 3980066" name="connsiteY4090"/>
              <a:gd fmla="*/ 5191256 w 8387961" name="connsiteX4091"/>
              <a:gd fmla="*/ 1324513 h 3980066" name="connsiteY4091"/>
              <a:gd fmla="*/ 5191256 w 8387961" name="connsiteX4092"/>
              <a:gd fmla="*/ 1307775 h 3980066" name="connsiteY4092"/>
              <a:gd fmla="*/ 5192928 w 8387961" name="connsiteX4093"/>
              <a:gd fmla="*/ 1304427 h 3980066" name="connsiteY4093"/>
              <a:gd fmla="*/ 5197944 w 8387961" name="connsiteX4094"/>
              <a:gd fmla="*/ 1269276 h 3980066" name="connsiteY4094"/>
              <a:gd fmla="*/ 5223027 w 8387961" name="connsiteX4095"/>
              <a:gd fmla="*/ 1277645 h 3980066" name="connsiteY4095"/>
              <a:gd fmla="*/ 5236404 w 8387961" name="connsiteX4096"/>
              <a:gd fmla="*/ 1279319 h 3980066" name="connsiteY4096"/>
              <a:gd fmla="*/ 5244765 w 8387961" name="connsiteX4097"/>
              <a:gd fmla="*/ 1265928 h 3980066" name="connsiteY4097"/>
              <a:gd fmla="*/ 5266503 w 8387961" name="connsiteX4098"/>
              <a:gd fmla="*/ 1254212 h 3980066" name="connsiteY4098"/>
              <a:gd fmla="*/ 5267668 w 8387961" name="connsiteX4099"/>
              <a:gd fmla="*/ 1251297 h 3980066" name="connsiteY4099"/>
              <a:gd fmla="*/ 5266641 w 8387961" name="connsiteX4100"/>
              <a:gd fmla="*/ 1253858 h 3980066" name="connsiteY4100"/>
              <a:gd fmla="*/ 5244800 w 8387961" name="connsiteX4101"/>
              <a:gd fmla="*/ 1265583 h 3980066" name="connsiteY4101"/>
              <a:gd fmla="*/ 5236400 w 8387961" name="connsiteX4102"/>
              <a:gd fmla="*/ 1278984 h 3980066" name="connsiteY4102"/>
              <a:gd fmla="*/ 5222960 w 8387961" name="connsiteX4103"/>
              <a:gd fmla="*/ 1277309 h 3980066" name="connsiteY4103"/>
              <a:gd fmla="*/ 5197760 w 8387961" name="connsiteX4104"/>
              <a:gd fmla="*/ 1268933 h 3980066" name="connsiteY4104"/>
              <a:gd fmla="*/ 5187680 w 8387961" name="connsiteX4105"/>
              <a:gd fmla="*/ 1238782 h 3980066" name="connsiteY4105"/>
              <a:gd fmla="*/ 5165840 w 8387961" name="connsiteX4106"/>
              <a:gd fmla="*/ 1235432 h 3980066" name="connsiteY4106"/>
              <a:gd fmla="*/ 5144000 w 8387961" name="connsiteX4107"/>
              <a:gd fmla="*/ 1222031 h 3980066" name="connsiteY4107"/>
              <a:gd fmla="*/ 5122159 w 8387961" name="connsiteX4108"/>
              <a:gd fmla="*/ 1206955 h 3980066" name="connsiteY4108"/>
              <a:gd fmla="*/ 5081839 w 8387961" name="connsiteX4109"/>
              <a:gd fmla="*/ 1193554 h 3980066" name="connsiteY4109"/>
              <a:gd fmla="*/ 5056639 w 8387961" name="connsiteX4110"/>
              <a:gd fmla="*/ 1195229 h 3980066" name="connsiteY4110"/>
              <a:gd fmla="*/ 5029759 w 8387961" name="connsiteX4111"/>
              <a:gd fmla="*/ 1198580 h 3980066" name="connsiteY4111"/>
              <a:gd fmla="*/ 5011278 w 8387961" name="connsiteX4112"/>
              <a:gd fmla="*/ 1217006 h 3980066" name="connsiteY4112"/>
              <a:gd fmla="*/ 5002878 w 8387961" name="connsiteX4113"/>
              <a:gd fmla="*/ 1217006 h 3980066" name="connsiteY4113"/>
              <a:gd fmla="*/ 4996158 w 8387961" name="connsiteX4114"/>
              <a:gd fmla="*/ 1193554 h 3980066" name="connsiteY4114"/>
              <a:gd fmla="*/ 4989438 w 8387961" name="connsiteX4115"/>
              <a:gd fmla="*/ 1166753 h 3980066" name="connsiteY4115"/>
              <a:gd fmla="*/ 4974318 w 8387961" name="connsiteX4116"/>
              <a:gd fmla="*/ 1156702 h 3980066" name="connsiteY4116"/>
              <a:gd fmla="*/ 4972638 w 8387961" name="connsiteX4117"/>
              <a:gd fmla="*/ 1158377 h 3980066" name="connsiteY4117"/>
              <a:gd fmla="*/ 4975998 w 8387961" name="connsiteX4118"/>
              <a:gd fmla="*/ 1153352 h 3980066" name="connsiteY4118"/>
              <a:gd fmla="*/ 4981038 w 8387961" name="connsiteX4119"/>
              <a:gd fmla="*/ 1148327 h 3980066" name="connsiteY4119"/>
              <a:gd fmla="*/ 4974318 w 8387961" name="connsiteX4120"/>
              <a:gd fmla="*/ 1138276 h 3980066" name="connsiteY4120"/>
              <a:gd fmla="*/ 4962558 w 8387961" name="connsiteX4121"/>
              <a:gd fmla="*/ 1141627 h 3980066" name="connsiteY4121"/>
              <a:gd fmla="*/ 4962558 w 8387961" name="connsiteX4122"/>
              <a:gd fmla="*/ 1143302 h 3980066" name="connsiteY4122"/>
              <a:gd fmla="*/ 4954158 w 8387961" name="connsiteX4123"/>
              <a:gd fmla="*/ 1113150 h 3980066" name="connsiteY4123"/>
              <a:gd fmla="*/ 4959198 w 8387961" name="connsiteX4124"/>
              <a:gd fmla="*/ 1111475 h 3980066" name="connsiteY4124"/>
              <a:gd fmla="*/ 4972638 w 8387961" name="connsiteX4125"/>
              <a:gd fmla="*/ 1111475 h 3980066" name="connsiteY4125"/>
              <a:gd fmla="*/ 4984398 w 8387961" name="connsiteX4126"/>
              <a:gd fmla="*/ 1118175 h 3980066" name="connsiteY4126"/>
              <a:gd fmla="*/ 4991118 w 8387961" name="connsiteX4127"/>
              <a:gd fmla="*/ 1116500 h 3980066" name="connsiteY4127"/>
              <a:gd fmla="*/ 4992798 w 8387961" name="connsiteX4128"/>
              <a:gd fmla="*/ 1113150 h 3980066" name="connsiteY4128"/>
              <a:gd fmla="*/ 4996158 w 8387961" name="connsiteX4129"/>
              <a:gd fmla="*/ 1104775 h 3980066" name="connsiteY4129"/>
              <a:gd fmla="*/ 4972638 w 8387961" name="connsiteX4130"/>
              <a:gd fmla="*/ 1077973 h 3980066" name="connsiteY4130"/>
              <a:gd fmla="*/ 4950798 w 8387961" name="connsiteX4131"/>
              <a:gd fmla="*/ 1076298 h 3980066" name="connsiteY4131"/>
              <a:gd fmla="*/ 4952478 w 8387961" name="connsiteX4132"/>
              <a:gd fmla="*/ 1101424 h 3980066" name="connsiteY4132"/>
              <a:gd fmla="*/ 4952478 w 8387961" name="connsiteX4133"/>
              <a:gd fmla="*/ 1104775 h 3980066" name="connsiteY4133"/>
              <a:gd fmla="*/ 4935678 w 8387961" name="connsiteX4134"/>
              <a:gd fmla="*/ 1072948 h 3980066" name="connsiteY4134"/>
              <a:gd fmla="*/ 4939038 w 8387961" name="connsiteX4135"/>
              <a:gd fmla="*/ 1057872 h 3980066" name="connsiteY4135"/>
              <a:gd fmla="*/ 4930638 w 8387961" name="connsiteX4136"/>
              <a:gd fmla="*/ 1054522 h 3980066" name="connsiteY4136"/>
              <a:gd fmla="*/ 4932533 w 8387961" name="connsiteX4137"/>
              <a:gd fmla="*/ 1054522 h 3980066" name="connsiteY4137"/>
              <a:gd fmla="*/ 4913004 w 8387961" name="connsiteX4138"/>
              <a:gd fmla="*/ 1046383 h 3980066" name="connsiteY4138"/>
              <a:gd fmla="*/ 4902975 w 8387961" name="connsiteX4139"/>
              <a:gd fmla="*/ 1041368 h 3980066" name="connsiteY4139"/>
              <a:gd fmla="*/ 4881247 w 8387961" name="connsiteX4140"/>
              <a:gd fmla="*/ 1011275 h 3980066" name="connsiteY4140"/>
              <a:gd fmla="*/ 4867875 w 8387961" name="connsiteX4141"/>
              <a:gd fmla="*/ 1002916 h 3980066" name="connsiteY4141"/>
              <a:gd fmla="*/ 4896290 w 8387961" name="connsiteX4142"/>
              <a:gd fmla="*/ 1001244 h 3980066" name="connsiteY4142"/>
              <a:gd fmla="*/ 4884589 w 8387961" name="connsiteX4143"/>
              <a:gd fmla="*/ 991214 h 3980066" name="connsiteY4143"/>
              <a:gd fmla="*/ 4897961 w 8387961" name="connsiteX4144"/>
              <a:gd fmla="*/ 977839 h 3980066" name="connsiteY4144"/>
              <a:gd fmla="*/ 4928047 w 8387961" name="connsiteX4145"/>
              <a:gd fmla="*/ 977839 h 3980066" name="connsiteY4145"/>
              <a:gd fmla="*/ 4923033 w 8387961" name="connsiteX4146"/>
              <a:gd fmla="*/ 966137 h 3980066" name="connsiteY4146"/>
              <a:gd fmla="*/ 4916347 w 8387961" name="connsiteX4147"/>
              <a:gd fmla="*/ 934372 h 3980066" name="connsiteY4147"/>
              <a:gd fmla="*/ 4884589 w 8387961" name="connsiteX4148"/>
              <a:gd fmla="*/ 932701 h 3980066" name="connsiteY4148"/>
              <a:gd fmla="*/ 4864532 w 8387961" name="connsiteX4149"/>
              <a:gd fmla="*/ 931029 h 3980066" name="connsiteY4149"/>
              <a:gd fmla="*/ 4834446 w 8387961" name="connsiteX4150"/>
              <a:gd fmla="*/ 944403 h 3980066" name="connsiteY4150"/>
              <a:gd fmla="*/ 4831103 w 8387961" name="connsiteX4151"/>
              <a:gd fmla="*/ 946075 h 3980066" name="connsiteY4151"/>
              <a:gd fmla="*/ 4812718 w 8387961" name="connsiteX4152"/>
              <a:gd fmla="*/ 917654 h 3980066" name="connsiteY4152"/>
              <a:gd fmla="*/ 4784303 w 8387961" name="connsiteX4153"/>
              <a:gd fmla="*/ 895921 h 3980066" name="connsiteY4153"/>
              <a:gd fmla="*/ 4755889 w 8387961" name="connsiteX4154"/>
              <a:gd fmla="*/ 874188 h 3980066" name="connsiteY4154"/>
              <a:gd fmla="*/ 4760903 w 8387961" name="connsiteX4155"/>
              <a:gd fmla="*/ 842423 h 3980066" name="connsiteY4155"/>
              <a:gd fmla="*/ 4764237 w 8387961" name="connsiteX4156"/>
              <a:gd fmla="*/ 810739 h 3980066" name="connsiteY4156"/>
              <a:gd fmla="*/ 2395290 w 8387961" name="connsiteX4157"/>
              <a:gd fmla="*/ 799930 h 3980066" name="connsiteY4157"/>
              <a:gd fmla="*/ 2405405 w 8387961" name="connsiteX4158"/>
              <a:gd fmla="*/ 799930 h 3980066" name="connsiteY4158"/>
              <a:gd fmla="*/ 2390226 w 8387961" name="connsiteX4159"/>
              <a:gd fmla="*/ 806523 h 3980066" name="connsiteY4159"/>
              <a:gd fmla="*/ 2393599 w 8387961" name="connsiteX4160"/>
              <a:gd fmla="*/ 811468 h 3980066" name="connsiteY4160"/>
              <a:gd fmla="*/ 2383480 w 8387961" name="connsiteX4161"/>
              <a:gd fmla="*/ 821357 h 3980066" name="connsiteY4161"/>
              <a:gd fmla="*/ 2354808 w 8387961" name="connsiteX4162"/>
              <a:gd fmla="*/ 854322 h 3980066" name="connsiteY4162"/>
              <a:gd fmla="*/ 2376734 w 8387961" name="connsiteX4163"/>
              <a:gd fmla="*/ 839488 h 3980066" name="connsiteY4163"/>
              <a:gd fmla="*/ 2373363 w 8387961" name="connsiteX4164"/>
              <a:gd fmla="*/ 844433 h 3980066" name="connsiteY4164"/>
              <a:gd fmla="*/ 2390226 w 8387961" name="connsiteX4165"/>
              <a:gd fmla="*/ 842784 h 3980066" name="connsiteY4165"/>
              <a:gd fmla="*/ 2375054 w 8387961" name="connsiteX4166"/>
              <a:gd fmla="*/ 851026 h 3980066" name="connsiteY4166"/>
              <a:gd fmla="*/ 2375054 w 8387961" name="connsiteX4167"/>
              <a:gd fmla="*/ 855970 h 3980066" name="connsiteY4167"/>
              <a:gd fmla="*/ 2391913 w 8387961" name="connsiteX4168"/>
              <a:gd fmla="*/ 860915 h 3980066" name="connsiteY4168"/>
              <a:gd fmla="*/ 2386854 w 8387961" name="connsiteX4169"/>
              <a:gd fmla="*/ 865860 h 3980066" name="connsiteY4169"/>
              <a:gd fmla="*/ 2410471 w 8387961" name="connsiteX4170"/>
              <a:gd fmla="*/ 855970 h 3980066" name="connsiteY4170"/>
              <a:gd fmla="*/ 2407092 w 8387961" name="connsiteX4171"/>
              <a:gd fmla="*/ 862563 h 3980066" name="connsiteY4171"/>
              <a:gd fmla="*/ 2430702 w 8387961" name="connsiteX4172"/>
              <a:gd fmla="*/ 860915 h 3980066" name="connsiteY4172"/>
              <a:gd fmla="*/ 2413838 w 8387961" name="connsiteX4173"/>
              <a:gd fmla="*/ 875749 h 3980066" name="connsiteY4173"/>
              <a:gd fmla="*/ 2417217 w 8387961" name="connsiteX4174"/>
              <a:gd fmla="*/ 882342 h 3980066" name="connsiteY4174"/>
              <a:gd fmla="*/ 2410471 w 8387961" name="connsiteX4175"/>
              <a:gd fmla="*/ 888935 h 3980066" name="connsiteY4175"/>
              <a:gd fmla="*/ 2437449 w 8387961" name="connsiteX4176"/>
              <a:gd fmla="*/ 882342 h 3980066" name="connsiteY4176"/>
              <a:gd fmla="*/ 2412152 w 8387961" name="connsiteX4177"/>
              <a:gd fmla="*/ 898825 h 3980066" name="connsiteY4177"/>
              <a:gd fmla="*/ 2413838 w 8387961" name="connsiteX4178"/>
              <a:gd fmla="*/ 902121 h 3980066" name="connsiteY4178"/>
              <a:gd fmla="*/ 2412152 w 8387961" name="connsiteX4179"/>
              <a:gd fmla="*/ 902121 h 3980066" name="connsiteY4179"/>
              <a:gd fmla="*/ 2412152 w 8387961" name="connsiteX4180"/>
              <a:gd fmla="*/ 912011 h 3980066" name="connsiteY4180"/>
              <a:gd fmla="*/ 2435762 w 8387961" name="connsiteX4181"/>
              <a:gd fmla="*/ 893880 h 3980066" name="connsiteY4181"/>
              <a:gd fmla="*/ 2423956 w 8387961" name="connsiteX4182"/>
              <a:gd fmla="*/ 912011 h 3980066" name="connsiteY4182"/>
              <a:gd fmla="*/ 2435762 w 8387961" name="connsiteX4183"/>
              <a:gd fmla="*/ 905418 h 3980066" name="connsiteY4183"/>
              <a:gd fmla="*/ 2437449 w 8387961" name="connsiteX4184"/>
              <a:gd fmla="*/ 913659 h 3980066" name="connsiteY4184"/>
              <a:gd fmla="*/ 2417217 w 8387961" name="connsiteX4185"/>
              <a:gd fmla="*/ 940031 h 3980066" name="connsiteY4185"/>
              <a:gd fmla="*/ 2407092 w 8387961" name="connsiteX4186"/>
              <a:gd fmla="*/ 935086 h 3980066" name="connsiteY4186"/>
              <a:gd fmla="*/ 2407092 w 8387961" name="connsiteX4187"/>
              <a:gd fmla="*/ 925197 h 3980066" name="connsiteY4187"/>
              <a:gd fmla="*/ 2395290 w 8387961" name="connsiteX4188"/>
              <a:gd fmla="*/ 931790 h 3980066" name="connsiteY4188"/>
              <a:gd fmla="*/ 2407092 w 8387961" name="connsiteX4189"/>
              <a:gd fmla="*/ 912011 h 3980066" name="connsiteY4189"/>
              <a:gd fmla="*/ 2402035 w 8387961" name="connsiteX4190"/>
              <a:gd fmla="*/ 903769 h 3980066" name="connsiteY4190"/>
              <a:gd fmla="*/ 2390226 w 8387961" name="connsiteX4191"/>
              <a:gd fmla="*/ 918604 h 3980066" name="connsiteY4191"/>
              <a:gd fmla="*/ 2395290 w 8387961" name="connsiteX4192"/>
              <a:gd fmla="*/ 912011 h 3980066" name="connsiteY4192"/>
              <a:gd fmla="*/ 2356495 w 8387961" name="connsiteX4193"/>
              <a:gd fmla="*/ 933438 h 3980066" name="connsiteY4193"/>
              <a:gd fmla="*/ 2356495 w 8387961" name="connsiteX4194"/>
              <a:gd fmla="*/ 925197 h 3980066" name="connsiteY4194"/>
              <a:gd fmla="*/ 2386854 w 8387961" name="connsiteX4195"/>
              <a:gd fmla="*/ 910362 h 3980066" name="connsiteY4195"/>
              <a:gd fmla="*/ 2380109 w 8387961" name="connsiteX4196"/>
              <a:gd fmla="*/ 912011 h 3980066" name="connsiteY4196"/>
              <a:gd fmla="*/ 2385167 w 8387961" name="connsiteX4197"/>
              <a:gd fmla="*/ 905418 h 3980066" name="connsiteY4197"/>
              <a:gd fmla="*/ 2373363 w 8387961" name="connsiteX4198"/>
              <a:gd fmla="*/ 910362 h 3980066" name="connsiteY4198"/>
              <a:gd fmla="*/ 2363241 w 8387961" name="connsiteX4199"/>
              <a:gd fmla="*/ 915307 h 3980066" name="connsiteY4199"/>
              <a:gd fmla="*/ 2353127 w 8387961" name="connsiteX4200"/>
              <a:gd fmla="*/ 913659 h 3980066" name="connsiteY4200"/>
              <a:gd fmla="*/ 2361563 w 8387961" name="connsiteX4201"/>
              <a:gd fmla="*/ 910362 h 3980066" name="connsiteY4201"/>
              <a:gd fmla="*/ 2363241 w 8387961" name="connsiteX4202"/>
              <a:gd fmla="*/ 905418 h 3980066" name="connsiteY4202"/>
              <a:gd fmla="*/ 2319390 w 8387961" name="connsiteX4203"/>
              <a:gd fmla="*/ 912011 h 3980066" name="connsiteY4203"/>
              <a:gd fmla="*/ 2282293 w 8387961" name="connsiteX4204"/>
              <a:gd fmla="*/ 908714 h 3980066" name="connsiteY4204"/>
              <a:gd fmla="*/ 2290718 w 8387961" name="connsiteX4205"/>
              <a:gd fmla="*/ 895528 h 3980066" name="connsiteY4205"/>
              <a:gd fmla="*/ 2309274 w 8387961" name="connsiteX4206"/>
              <a:gd fmla="*/ 883990 h 3980066" name="connsiteY4206"/>
              <a:gd fmla="*/ 2290718 w 8387961" name="connsiteX4207"/>
              <a:gd fmla="*/ 883990 h 3980066" name="connsiteY4207"/>
              <a:gd fmla="*/ 2299151 w 8387961" name="connsiteX4208"/>
              <a:gd fmla="*/ 880694 h 3980066" name="connsiteY4208"/>
              <a:gd fmla="*/ 2321077 w 8387961" name="connsiteX4209"/>
              <a:gd fmla="*/ 869156 h 3980066" name="connsiteY4209"/>
              <a:gd fmla="*/ 2322764 w 8387961" name="connsiteX4210"/>
              <a:gd fmla="*/ 870804 h 3980066" name="connsiteY4210"/>
              <a:gd fmla="*/ 2326137 w 8387961" name="connsiteX4211"/>
              <a:gd fmla="*/ 864212 h 3980066" name="connsiteY4211"/>
              <a:gd fmla="*/ 2321077 w 8387961" name="connsiteX4212"/>
              <a:gd fmla="*/ 859267 h 3980066" name="connsiteY4212"/>
              <a:gd fmla="*/ 2331201 w 8387961" name="connsiteX4213"/>
              <a:gd fmla="*/ 854322 h 3980066" name="connsiteY4213"/>
              <a:gd fmla="*/ 2354808 w 8387961" name="connsiteX4214"/>
              <a:gd fmla="*/ 823005 h 3980066" name="connsiteY4214"/>
              <a:gd fmla="*/ 2383480 w 8387961" name="connsiteX4215"/>
              <a:gd fmla="*/ 801578 h 3980066" name="connsiteY4215"/>
              <a:gd fmla="*/ 5910740 w 8387961" name="connsiteX4216"/>
              <a:gd fmla="*/ 783338 h 3980066" name="connsiteY4216"/>
              <a:gd fmla="*/ 5910698 w 8387961" name="connsiteX4217"/>
              <a:gd fmla="*/ 783587 h 3980066" name="connsiteY4217"/>
              <a:gd fmla="*/ 5950034 w 8387961" name="connsiteX4218"/>
              <a:gd fmla="*/ 793326 h 3980066" name="connsiteY4218"/>
              <a:gd fmla="*/ 5990292 w 8387961" name="connsiteX4219"/>
              <a:gd fmla="*/ 801632 h 3980066" name="connsiteY4219"/>
              <a:gd fmla="*/ 6008744 w 8387961" name="connsiteX4220"/>
              <a:gd fmla="*/ 819905 h 3980066" name="connsiteY4220"/>
              <a:gd fmla="*/ 6037326 w 8387961" name="connsiteX4221"/>
              <a:gd fmla="*/ 832771 h 3980066" name="connsiteY4221"/>
              <a:gd fmla="*/ 6009481 w 8387961" name="connsiteX4222"/>
              <a:gd fmla="*/ 820125 h 3980066" name="connsiteY4222"/>
              <a:gd fmla="*/ 5991071 w 8387961" name="connsiteX4223"/>
              <a:gd fmla="*/ 801732 h 3980066" name="connsiteY4223"/>
              <a:gd fmla="*/ 5950906 w 8387961" name="connsiteX4224"/>
              <a:gd fmla="*/ 793371 h 3980066" name="connsiteY4224"/>
              <a:gd fmla="*/ 4863081 w 8387961" name="connsiteX4225"/>
              <a:gd fmla="*/ 781666 h 3980066" name="connsiteY4225"/>
              <a:gd fmla="*/ 4831283 w 8387961" name="connsiteX4226"/>
              <a:gd fmla="*/ 783338 h 3980066" name="connsiteY4226"/>
              <a:gd fmla="*/ 4812874 w 8387961" name="connsiteX4227"/>
              <a:gd fmla="*/ 795043 h 3980066" name="connsiteY4227"/>
              <a:gd fmla="*/ 4794464 w 8387961" name="connsiteX4228"/>
              <a:gd fmla="*/ 810092 h 3980066" name="connsiteY4228"/>
              <a:gd fmla="*/ 4791135 w 8387961" name="connsiteX4229"/>
              <a:gd fmla="*/ 821733 h 3980066" name="connsiteY4229"/>
              <a:gd fmla="*/ 4792660 w 8387961" name="connsiteX4230"/>
              <a:gd fmla="*/ 822362 h 3980066" name="connsiteY4230"/>
              <a:gd fmla="*/ 4796003 w 8387961" name="connsiteX4231"/>
              <a:gd fmla="*/ 810659 h 3980066" name="connsiteY4231"/>
              <a:gd fmla="*/ 4814389 w 8387961" name="connsiteX4232"/>
              <a:gd fmla="*/ 795613 h 3980066" name="connsiteY4232"/>
              <a:gd fmla="*/ 4832775 w 8387961" name="connsiteX4233"/>
              <a:gd fmla="*/ 783910 h 3980066" name="connsiteY4233"/>
              <a:gd fmla="*/ 4864452 w 8387961" name="connsiteX4234"/>
              <a:gd fmla="*/ 782243 h 3980066" name="connsiteY4234"/>
              <a:gd fmla="*/ 4192606 w 8387961" name="connsiteX4235"/>
              <a:gd fmla="*/ 775426 h 3980066" name="connsiteY4235"/>
              <a:gd fmla="*/ 4191379 w 8387961" name="connsiteX4236"/>
              <a:gd fmla="*/ 776903 h 3980066" name="connsiteY4236"/>
              <a:gd fmla="*/ 4206401 w 8387961" name="connsiteX4237"/>
              <a:gd fmla="*/ 785281 h 3980066" name="connsiteY4237"/>
              <a:gd fmla="*/ 4218084 w 8387961" name="connsiteX4238"/>
              <a:gd fmla="*/ 817116 h 3980066" name="connsiteY4238"/>
              <a:gd fmla="*/ 4216415 w 8387961" name="connsiteX4239"/>
              <a:gd fmla="*/ 832196 h 3980066" name="connsiteY4239"/>
              <a:gd fmla="*/ 4193048 w 8387961" name="connsiteX4240"/>
              <a:gd fmla="*/ 862356 h 3980066" name="connsiteY4240"/>
              <a:gd fmla="*/ 4189710 w 8387961" name="connsiteX4241"/>
              <a:gd fmla="*/ 870734 h 3980066" name="connsiteY4241"/>
              <a:gd fmla="*/ 4152992 w 8387961" name="connsiteX4242"/>
              <a:gd fmla="*/ 862356 h 3980066" name="connsiteY4242"/>
              <a:gd fmla="*/ 4133387 w 8387961" name="connsiteX4243"/>
              <a:gd fmla="*/ 863996 h 3980066" name="connsiteY4243"/>
              <a:gd fmla="*/ 4134125 w 8387961" name="connsiteX4244"/>
              <a:gd fmla="*/ 865460 h 3980066" name="connsiteY4244"/>
              <a:gd fmla="*/ 4154187 w 8387961" name="connsiteX4245"/>
              <a:gd fmla="*/ 863803 h 3980066" name="connsiteY4245"/>
              <a:gd fmla="*/ 4189892 w 8387961" name="connsiteX4246"/>
              <a:gd fmla="*/ 871847 h 3980066" name="connsiteY4246"/>
              <a:gd fmla="*/ 4190143 w 8387961" name="connsiteX4247"/>
              <a:gd fmla="*/ 871086 h 3980066" name="connsiteY4247"/>
              <a:gd fmla="*/ 4193497 w 8387961" name="connsiteX4248"/>
              <a:gd fmla="*/ 862646 h 3980066" name="connsiteY4248"/>
              <a:gd fmla="*/ 4216977 w 8387961" name="connsiteX4249"/>
              <a:gd fmla="*/ 832260 h 3980066" name="connsiteY4249"/>
              <a:gd fmla="*/ 4218654 w 8387961" name="connsiteX4250"/>
              <a:gd fmla="*/ 817067 h 3980066" name="connsiteY4250"/>
              <a:gd fmla="*/ 4206914 w 8387961" name="connsiteX4251"/>
              <a:gd fmla="*/ 784994 h 3980066" name="connsiteY4251"/>
              <a:gd fmla="*/ 4247165 w 8387961" name="connsiteX4252"/>
              <a:gd fmla="*/ 784994 h 3980066" name="connsiteY4252"/>
              <a:gd fmla="*/ 4284062 w 8387961" name="connsiteX4253"/>
              <a:gd fmla="*/ 784994 h 3980066" name="connsiteY4253"/>
              <a:gd fmla="*/ 4324312 w 8387961" name="connsiteX4254"/>
              <a:gd fmla="*/ 793434 h 3980066" name="connsiteY4254"/>
              <a:gd fmla="*/ 4364563 w 8387961" name="connsiteX4255"/>
              <a:gd fmla="*/ 801875 h 3980066" name="connsiteY4255"/>
              <a:gd fmla="*/ 4364248 w 8387961" name="connsiteX4256"/>
              <a:gd fmla="*/ 799654 h 3980066" name="connsiteY4256"/>
              <a:gd fmla="*/ 4324980 w 8387961" name="connsiteX4257"/>
              <a:gd fmla="*/ 791528 h 3980066" name="connsiteY4257"/>
              <a:gd fmla="*/ 4284380 w 8387961" name="connsiteX4258"/>
              <a:gd fmla="*/ 783127 h 3980066" name="connsiteY4258"/>
              <a:gd fmla="*/ 4247163 w 8387961" name="connsiteX4259"/>
              <a:gd fmla="*/ 783127 h 3980066" name="connsiteY4259"/>
              <a:gd fmla="*/ 4206562 w 8387961" name="connsiteX4260"/>
              <a:gd fmla="*/ 783127 h 3980066" name="connsiteY4260"/>
              <a:gd fmla="*/ 4390867 w 8387961" name="connsiteX4261"/>
              <a:gd fmla="*/ 773982 h 3980066" name="connsiteY4261"/>
              <a:gd fmla="*/ 4363889 w 8387961" name="connsiteX4262"/>
              <a:gd fmla="*/ 788168 h 3980066" name="connsiteY4262"/>
              <a:gd fmla="*/ 4364070 w 8387961" name="connsiteX4263"/>
              <a:gd fmla="*/ 789427 h 3980066" name="connsiteY4263"/>
              <a:gd fmla="*/ 4391242 w 8387961" name="connsiteX4264"/>
              <a:gd fmla="*/ 774948 h 3980066" name="connsiteY4264"/>
              <a:gd fmla="*/ 4391132 w 8387961" name="connsiteX4265"/>
              <a:gd fmla="*/ 774978 h 3980066" name="connsiteY4265"/>
              <a:gd fmla="*/ 3570005 w 8387961" name="connsiteX4266"/>
              <a:gd fmla="*/ 747204 h 3980066" name="connsiteY4266"/>
              <a:gd fmla="*/ 3574826 w 8387961" name="connsiteX4267"/>
              <a:gd fmla="*/ 749464 h 3980066" name="connsiteY4267"/>
              <a:gd fmla="*/ 3568800 w 8387961" name="connsiteX4268"/>
              <a:gd fmla="*/ 750217 h 3980066" name="connsiteY4268"/>
              <a:gd fmla="*/ 6422854 w 8387961" name="connsiteX4269"/>
              <a:gd fmla="*/ 744880 h 3980066" name="connsiteY4269"/>
              <a:gd fmla="*/ 6392730 w 8387961" name="connsiteX4270"/>
              <a:gd fmla="*/ 746552 h 3980066" name="connsiteY4270"/>
              <a:gd fmla="*/ 6377668 w 8387961" name="connsiteX4271"/>
              <a:gd fmla="*/ 763273 h 3980066" name="connsiteY4271"/>
              <a:gd fmla="*/ 6378989 w 8387961" name="connsiteX4272"/>
              <a:gd fmla="*/ 763713 h 3980066" name="connsiteY4272"/>
              <a:gd fmla="*/ 6392335 w 8387961" name="connsiteX4273"/>
              <a:gd fmla="*/ 748877 h 3980066" name="connsiteY4273"/>
              <a:gd fmla="*/ 6422435 w 8387961" name="connsiteX4274"/>
              <a:gd fmla="*/ 747204 h 3980066" name="connsiteY4274"/>
              <a:gd fmla="*/ 6452534 w 8387961" name="connsiteX4275"/>
              <a:gd fmla="*/ 747204 h 3980066" name="connsiteY4275"/>
              <a:gd fmla="*/ 6511061 w 8387961" name="connsiteX4276"/>
              <a:gd fmla="*/ 765607 h 3980066" name="connsiteY4276"/>
              <a:gd fmla="*/ 6536143 w 8387961" name="connsiteX4277"/>
              <a:gd fmla="*/ 787356 h 3980066" name="connsiteY4277"/>
              <a:gd fmla="*/ 6559554 w 8387961" name="connsiteX4278"/>
              <a:gd fmla="*/ 807432 h 3980066" name="connsiteY4278"/>
              <a:gd fmla="*/ 6582965 w 8387961" name="connsiteX4279"/>
              <a:gd fmla="*/ 827507 h 3980066" name="connsiteY4279"/>
              <a:gd fmla="*/ 6608047 w 8387961" name="connsiteX4280"/>
              <a:gd fmla="*/ 847583 h 3980066" name="connsiteY4280"/>
              <a:gd fmla="*/ 6633130 w 8387961" name="connsiteX4281"/>
              <a:gd fmla="*/ 857621 h 3980066" name="connsiteY4281"/>
              <a:gd fmla="*/ 6676607 w 8387961" name="connsiteX4282"/>
              <a:gd fmla="*/ 869332 h 3980066" name="connsiteY4282"/>
              <a:gd fmla="*/ 6701690 w 8387961" name="connsiteX4283"/>
              <a:gd fmla="*/ 879370 h 3980066" name="connsiteY4283"/>
              <a:gd fmla="*/ 6731789 w 8387961" name="connsiteX4284"/>
              <a:gd fmla="*/ 912830 h 3980066" name="connsiteY4284"/>
              <a:gd fmla="*/ 6768577 w 8387961" name="connsiteX4285"/>
              <a:gd fmla="*/ 907811 h 3980066" name="connsiteY4285"/>
              <a:gd fmla="*/ 6803693 w 8387961" name="connsiteX4286"/>
              <a:gd fmla="*/ 894427 h 3980066" name="connsiteY4286"/>
              <a:gd fmla="*/ 6818743 w 8387961" name="connsiteX4287"/>
              <a:gd fmla="*/ 919522 h 3980066" name="connsiteY4287"/>
              <a:gd fmla="*/ 6822087 w 8387961" name="connsiteX4288"/>
              <a:gd fmla="*/ 954655 h 3980066" name="connsiteY4288"/>
              <a:gd fmla="*/ 6828272 w 8387961" name="connsiteX4289"/>
              <a:gd fmla="*/ 987138 h 3980066" name="connsiteY4289"/>
              <a:gd fmla="*/ 6829533 w 8387961" name="connsiteX4290"/>
              <a:gd fmla="*/ 987337 h 3980066" name="connsiteY4290"/>
              <a:gd fmla="*/ 6822839 w 8387961" name="connsiteX4291"/>
              <a:gd fmla="*/ 952222 h 3980066" name="connsiteY4291"/>
              <a:gd fmla="*/ 6819492 w 8387961" name="connsiteX4292"/>
              <a:gd fmla="*/ 917108 h 3980066" name="connsiteY4292"/>
              <a:gd fmla="*/ 6804430 w 8387961" name="connsiteX4293"/>
              <a:gd fmla="*/ 892026 h 3980066" name="connsiteY4293"/>
              <a:gd fmla="*/ 6769285 w 8387961" name="connsiteX4294"/>
              <a:gd fmla="*/ 905403 h 3980066" name="connsiteY4294"/>
              <a:gd fmla="*/ 6732466 w 8387961" name="connsiteX4295"/>
              <a:gd fmla="*/ 910419 h 3980066" name="connsiteY4295"/>
              <a:gd fmla="*/ 6702341 w 8387961" name="connsiteX4296"/>
              <a:gd fmla="*/ 876977 h 3980066" name="connsiteY4296"/>
              <a:gd fmla="*/ 6677238 w 8387961" name="connsiteX4297"/>
              <a:gd fmla="*/ 866944 h 3980066" name="connsiteY4297"/>
              <a:gd fmla="*/ 6633725 w 8387961" name="connsiteX4298"/>
              <a:gd fmla="*/ 855239 h 3980066" name="connsiteY4298"/>
              <a:gd fmla="*/ 6608621 w 8387961" name="connsiteX4299"/>
              <a:gd fmla="*/ 845207 h 3980066" name="connsiteY4299"/>
              <a:gd fmla="*/ 6583518 w 8387961" name="connsiteX4300"/>
              <a:gd fmla="*/ 825141 h 3980066" name="connsiteY4300"/>
              <a:gd fmla="*/ 6560088 w 8387961" name="connsiteX4301"/>
              <a:gd fmla="*/ 805076 h 3980066" name="connsiteY4301"/>
              <a:gd fmla="*/ 6536658 w 8387961" name="connsiteX4302"/>
              <a:gd fmla="*/ 785010 h 3980066" name="connsiteY4302"/>
              <a:gd fmla="*/ 6511554 w 8387961" name="connsiteX4303"/>
              <a:gd fmla="*/ 763273 h 3980066" name="connsiteY4303"/>
              <a:gd fmla="*/ 6452979 w 8387961" name="connsiteX4304"/>
              <a:gd fmla="*/ 744880 h 3980066" name="connsiteY4304"/>
              <a:gd fmla="*/ 5042154 w 8387961" name="connsiteX4305"/>
              <a:gd fmla="*/ 743208 h 3980066" name="connsiteY4305"/>
              <a:gd fmla="*/ 5032112 w 8387961" name="connsiteX4306"/>
              <a:gd fmla="*/ 776650 h 3980066" name="connsiteY4306"/>
              <a:gd fmla="*/ 5055542 w 8387961" name="connsiteX4307"/>
              <a:gd fmla="*/ 805076 h 3980066" name="connsiteY4307"/>
              <a:gd fmla="*/ 5052195 w 8387961" name="connsiteX4308"/>
              <a:gd fmla="*/ 813436 h 3980066" name="connsiteY4308"/>
              <a:gd fmla="*/ 5007008 w 8387961" name="connsiteX4309"/>
              <a:gd fmla="*/ 806748 h 3980066" name="connsiteY4309"/>
              <a:gd fmla="*/ 4961822 w 8387961" name="connsiteX4310"/>
              <a:gd fmla="*/ 806748 h 3980066" name="connsiteY4310"/>
              <a:gd fmla="*/ 4926821 w 8387961" name="connsiteX4311"/>
              <a:gd fmla="*/ 810078 h 3980066" name="connsiteY4311"/>
              <a:gd fmla="*/ 4928047 w 8387961" name="connsiteX4312"/>
              <a:gd fmla="*/ 810659 h 3980066" name="connsiteY4312"/>
              <a:gd fmla="*/ 4963147 w 8387961" name="connsiteX4313"/>
              <a:gd fmla="*/ 807316 h 3980066" name="connsiteY4313"/>
              <a:gd fmla="*/ 5008276 w 8387961" name="connsiteX4314"/>
              <a:gd fmla="*/ 807316 h 3980066" name="connsiteY4314"/>
              <a:gd fmla="*/ 5053405 w 8387961" name="connsiteX4315"/>
              <a:gd fmla="*/ 814003 h 3980066" name="connsiteY4315"/>
              <a:gd fmla="*/ 5056748 w 8387961" name="connsiteX4316"/>
              <a:gd fmla="*/ 805644 h 3980066" name="connsiteY4316"/>
              <a:gd fmla="*/ 5033347 w 8387961" name="connsiteX4317"/>
              <a:gd fmla="*/ 777223 h 3980066" name="connsiteY4317"/>
              <a:gd fmla="*/ 5043376 w 8387961" name="connsiteX4318"/>
              <a:gd fmla="*/ 743788 h 3980066" name="connsiteY4318"/>
              <a:gd fmla="*/ 5065105 w 8387961" name="connsiteX4319"/>
              <a:gd fmla="*/ 745460 h 3980066" name="connsiteY4319"/>
              <a:gd fmla="*/ 5063867 w 8387961" name="connsiteX4320"/>
              <a:gd fmla="*/ 744877 h 3980066" name="connsiteY4320"/>
              <a:gd fmla="*/ 4392501 w 8387961" name="connsiteX4321"/>
              <a:gd fmla="*/ 741266 h 3980066" name="connsiteY4321"/>
              <a:gd fmla="*/ 4385880 w 8387961" name="connsiteX4322"/>
              <a:gd fmla="*/ 747841 h 3980066" name="connsiteY4322"/>
              <a:gd fmla="*/ 4386010 w 8387961" name="connsiteX4323"/>
              <a:gd fmla="*/ 748325 h 3980066" name="connsiteY4323"/>
              <a:gd fmla="*/ 4392806 w 8387961" name="connsiteX4324"/>
              <a:gd fmla="*/ 741536 h 3980066" name="connsiteY4324"/>
              <a:gd fmla="*/ 3994153 w 8387961" name="connsiteX4325"/>
              <a:gd fmla="*/ 733058 h 3980066" name="connsiteY4325"/>
              <a:gd fmla="*/ 3986992 w 8387961" name="connsiteX4326"/>
              <a:gd fmla="*/ 734498 h 3980066" name="connsiteY4326"/>
              <a:gd fmla="*/ 3990357 w 8387961" name="connsiteX4327"/>
              <a:gd fmla="*/ 761544 h 3980066" name="connsiteY4327"/>
              <a:gd fmla="*/ 4002132 w 8387961" name="connsiteX4328"/>
              <a:gd fmla="*/ 793663 h 3980066" name="connsiteY4328"/>
              <a:gd fmla="*/ 4007179 w 8387961" name="connsiteX4329"/>
              <a:gd fmla="*/ 815638 h 3980066" name="connsiteY4329"/>
              <a:gd fmla="*/ 4000450 w 8387961" name="connsiteX4330"/>
              <a:gd fmla="*/ 813948 h 3980066" name="connsiteY4330"/>
              <a:gd fmla="*/ 3948301 w 8387961" name="connsiteX4331"/>
              <a:gd fmla="*/ 835924 h 3980066" name="connsiteY4331"/>
              <a:gd fmla="*/ 3949950 w 8387961" name="connsiteX4332"/>
              <a:gd fmla="*/ 838409 h 3980066" name="connsiteY4332"/>
              <a:gd fmla="*/ 4001710 w 8387961" name="connsiteX4333"/>
              <a:gd fmla="*/ 816501 h 3980066" name="connsiteY4333"/>
              <a:gd fmla="*/ 4008391 w 8387961" name="connsiteX4334"/>
              <a:gd fmla="*/ 818187 h 3980066" name="connsiteY4334"/>
              <a:gd fmla="*/ 4011731 w 8387961" name="connsiteX4335"/>
              <a:gd fmla="*/ 818187 h 3980066" name="connsiteY4335"/>
              <a:gd fmla="*/ 4041795 w 8387961" name="connsiteX4336"/>
              <a:gd fmla="*/ 828302 h 3980066" name="connsiteY4336"/>
              <a:gd fmla="*/ 4048476 w 8387961" name="connsiteX4337"/>
              <a:gd fmla="*/ 836731 h 3980066" name="connsiteY4337"/>
              <a:gd fmla="*/ 4060167 w 8387961" name="connsiteX4338"/>
              <a:gd fmla="*/ 836731 h 3980066" name="connsiteY4338"/>
              <a:gd fmla="*/ 4076869 w 8387961" name="connsiteX4339"/>
              <a:gd fmla="*/ 836731 h 3980066" name="connsiteY4339"/>
              <a:gd fmla="*/ 4103593 w 8387961" name="connsiteX4340"/>
              <a:gd fmla="*/ 856960 h 3980066" name="connsiteY4340"/>
              <a:gd fmla="*/ 4103593 w 8387961" name="connsiteX4341"/>
              <a:gd fmla="*/ 858646 h 3980066" name="connsiteY4341"/>
              <a:gd fmla="*/ 4096912 w 8387961" name="connsiteX4342"/>
              <a:gd fmla="*/ 865389 h 3980066" name="connsiteY4342"/>
              <a:gd fmla="*/ 4090231 w 8387961" name="connsiteX4343"/>
              <a:gd fmla="*/ 868761 h 3980066" name="connsiteY4343"/>
              <a:gd fmla="*/ 4090231 w 8387961" name="connsiteX4344"/>
              <a:gd fmla="*/ 872133 h 3980066" name="connsiteY4344"/>
              <a:gd fmla="*/ 4081957 w 8387961" name="connsiteX4345"/>
              <a:gd fmla="*/ 878814 h 3980066" name="connsiteY4345"/>
              <a:gd fmla="*/ 4082299 w 8387961" name="connsiteX4346"/>
              <a:gd fmla="*/ 878717 h 3980066" name="connsiteY4346"/>
              <a:gd fmla="*/ 4090658 w 8387961" name="connsiteX4347"/>
              <a:gd fmla="*/ 872089 h 3980066" name="connsiteY4347"/>
              <a:gd fmla="*/ 4090658 w 8387961" name="connsiteX4348"/>
              <a:gd fmla="*/ 868775 h 3980066" name="connsiteY4348"/>
              <a:gd fmla="*/ 4097346 w 8387961" name="connsiteX4349"/>
              <a:gd fmla="*/ 865460 h 3980066" name="connsiteY4349"/>
              <a:gd fmla="*/ 4104033 w 8387961" name="connsiteX4350"/>
              <a:gd fmla="*/ 858832 h 3980066" name="connsiteY4350"/>
              <a:gd fmla="*/ 4104033 w 8387961" name="connsiteX4351"/>
              <a:gd fmla="*/ 857175 h 3980066" name="connsiteY4351"/>
              <a:gd fmla="*/ 4130361 w 8387961" name="connsiteX4352"/>
              <a:gd fmla="*/ 858806 h 3980066" name="connsiteY4352"/>
              <a:gd fmla="*/ 4129625 w 8387961" name="connsiteX4353"/>
              <a:gd fmla="*/ 857329 h 3980066" name="connsiteY4353"/>
              <a:gd fmla="*/ 4102921 w 8387961" name="connsiteX4354"/>
              <a:gd fmla="*/ 855654 h 3980066" name="connsiteY4354"/>
              <a:gd fmla="*/ 4076216 w 8387961" name="connsiteX4355"/>
              <a:gd fmla="*/ 835547 h 3980066" name="connsiteY4355"/>
              <a:gd fmla="*/ 4059526 w 8387961" name="connsiteX4356"/>
              <a:gd fmla="*/ 835547 h 3980066" name="connsiteY4356"/>
              <a:gd fmla="*/ 4047843 w 8387961" name="connsiteX4357"/>
              <a:gd fmla="*/ 835547 h 3980066" name="connsiteY4357"/>
              <a:gd fmla="*/ 4041167 w 8387961" name="connsiteX4358"/>
              <a:gd fmla="*/ 827170 h 3980066" name="connsiteY4358"/>
              <a:gd fmla="*/ 4011124 w 8387961" name="connsiteX4359"/>
              <a:gd fmla="*/ 817116 h 3980066" name="connsiteY4359"/>
              <a:gd fmla="*/ 4007786 w 8387961" name="connsiteX4360"/>
              <a:gd fmla="*/ 817116 h 3980066" name="connsiteY4360"/>
              <a:gd fmla="*/ 4002779 w 8387961" name="connsiteX4361"/>
              <a:gd fmla="*/ 795334 h 3980066" name="connsiteY4361"/>
              <a:gd fmla="*/ 3991096 w 8387961" name="connsiteX4362"/>
              <a:gd fmla="*/ 763499 h 3980066" name="connsiteY4362"/>
              <a:gd fmla="*/ 3987758 w 8387961" name="connsiteX4363"/>
              <a:gd fmla="*/ 736690 h 3980066" name="connsiteY4363"/>
              <a:gd fmla="*/ 3996103 w 8387961" name="connsiteX4364"/>
              <a:gd fmla="*/ 735016 h 3980066" name="connsiteY4364"/>
              <a:gd fmla="*/ 5386030 w 8387961" name="connsiteX4365"/>
              <a:gd fmla="*/ 730373 h 3980066" name="connsiteY4365"/>
              <a:gd fmla="*/ 5386021 w 8387961" name="connsiteX4366"/>
              <a:gd fmla="*/ 730414 h 3980066" name="connsiteY4366"/>
              <a:gd fmla="*/ 5417778 w 8387961" name="connsiteX4367"/>
              <a:gd fmla="*/ 752146 h 3980066" name="connsiteY4367"/>
              <a:gd fmla="*/ 5447864 w 8387961" name="connsiteX4368"/>
              <a:gd fmla="*/ 772208 h 3980066" name="connsiteY4368"/>
              <a:gd fmla="*/ 5479621 w 8387961" name="connsiteX4369"/>
              <a:gd fmla="*/ 793941 h 3980066" name="connsiteY4369"/>
              <a:gd fmla="*/ 5513050 w 8387961" name="connsiteX4370"/>
              <a:gd fmla="*/ 815675 h 3980066" name="connsiteY4370"/>
              <a:gd fmla="*/ 5518065 w 8387961" name="connsiteX4371"/>
              <a:gd fmla="*/ 807316 h 3980066" name="connsiteY4371"/>
              <a:gd fmla="*/ 5534779 w 8387961" name="connsiteX4372"/>
              <a:gd fmla="*/ 814003 h 3980066" name="connsiteY4372"/>
              <a:gd fmla="*/ 5564865 w 8387961" name="connsiteX4373"/>
              <a:gd fmla="*/ 810659 h 3980066" name="connsiteY4373"/>
              <a:gd fmla="*/ 5596622 w 8387961" name="connsiteX4374"/>
              <a:gd fmla="*/ 830721 h 3980066" name="connsiteY4374"/>
              <a:gd fmla="*/ 5628379 w 8387961" name="connsiteX4375"/>
              <a:gd fmla="*/ 847439 h 3980066" name="connsiteY4375"/>
              <a:gd fmla="*/ 5658465 w 8387961" name="connsiteX4376"/>
              <a:gd fmla="*/ 842423 h 3980066" name="connsiteY4376"/>
              <a:gd fmla="*/ 5686880 w 8387961" name="connsiteX4377"/>
              <a:gd fmla="*/ 870844 h 3980066" name="connsiteY4377"/>
              <a:gd fmla="*/ 5676851 w 8387961" name="connsiteX4378"/>
              <a:gd fmla="*/ 890906 h 3980066" name="connsiteY4378"/>
              <a:gd fmla="*/ 5665151 w 8387961" name="connsiteX4379"/>
              <a:gd fmla="*/ 897593 h 3980066" name="connsiteY4379"/>
              <a:gd fmla="*/ 5665701 w 8387961" name="connsiteX4380"/>
              <a:gd fmla="*/ 899007 h 3980066" name="connsiteY4380"/>
              <a:gd fmla="*/ 5676638 w 8387961" name="connsiteX4381"/>
              <a:gd fmla="*/ 892754 h 3980066" name="connsiteY4381"/>
              <a:gd fmla="*/ 5686671 w 8387961" name="connsiteX4382"/>
              <a:gd fmla="*/ 872678 h 3980066" name="connsiteY4382"/>
              <a:gd fmla="*/ 5704469 w 8387961" name="connsiteX4383"/>
              <a:gd fmla="*/ 869441 h 3980066" name="connsiteY4383"/>
              <a:gd fmla="*/ 5703702 w 8387961" name="connsiteX4384"/>
              <a:gd fmla="*/ 867160 h 3980066" name="connsiteY4384"/>
              <a:gd fmla="*/ 5686480 w 8387961" name="connsiteX4385"/>
              <a:gd fmla="*/ 870288 h 3980066" name="connsiteY4385"/>
              <a:gd fmla="*/ 5658030 w 8387961" name="connsiteX4386"/>
              <a:gd fmla="*/ 841862 h 3980066" name="connsiteY4386"/>
              <a:gd fmla="*/ 5627905 w 8387961" name="connsiteX4387"/>
              <a:gd fmla="*/ 846879 h 3980066" name="connsiteY4387"/>
              <a:gd fmla="*/ 5596107 w 8387961" name="connsiteX4388"/>
              <a:gd fmla="*/ 830158 h 3980066" name="connsiteY4388"/>
              <a:gd fmla="*/ 5564309 w 8387961" name="connsiteX4389"/>
              <a:gd fmla="*/ 810092 h 3980066" name="connsiteY4389"/>
              <a:gd fmla="*/ 5534185 w 8387961" name="connsiteX4390"/>
              <a:gd fmla="*/ 813436 h 3980066" name="connsiteY4390"/>
              <a:gd fmla="*/ 5517449 w 8387961" name="connsiteX4391"/>
              <a:gd fmla="*/ 806748 h 3980066" name="connsiteY4391"/>
              <a:gd fmla="*/ 5512429 w 8387961" name="connsiteX4392"/>
              <a:gd fmla="*/ 815109 h 3980066" name="connsiteY4392"/>
              <a:gd fmla="*/ 5478957 w 8387961" name="connsiteX4393"/>
              <a:gd fmla="*/ 793371 h 3980066" name="connsiteY4393"/>
              <a:gd fmla="*/ 5447159 w 8387961" name="connsiteX4394"/>
              <a:gd fmla="*/ 771633 h 3980066" name="connsiteY4394"/>
              <a:gd fmla="*/ 5417035 w 8387961" name="connsiteX4395"/>
              <a:gd fmla="*/ 751568 h 3980066" name="connsiteY4395"/>
              <a:gd fmla="*/ 6847498 w 8387961" name="connsiteX4396"/>
              <a:gd fmla="*/ 717075 h 3980066" name="connsiteY4396"/>
              <a:gd fmla="*/ 6877512 w 8387961" name="connsiteX4397"/>
              <a:gd fmla="*/ 745299 h 3980066" name="connsiteY4397"/>
              <a:gd fmla="*/ 6907526 w 8387961" name="connsiteX4398"/>
              <a:gd fmla="*/ 773521 h 3980066" name="connsiteY4398"/>
              <a:gd fmla="*/ 6912529 w 8387961" name="connsiteX4399"/>
              <a:gd fmla="*/ 783482 h 3980066" name="connsiteY4399"/>
              <a:gd fmla="*/ 6944210 w 8387961" name="connsiteX4400"/>
              <a:gd fmla="*/ 808385 h 3980066" name="connsiteY4400"/>
              <a:gd fmla="*/ 6974225 w 8387961" name="connsiteX4401"/>
              <a:gd fmla="*/ 833287 h 3980066" name="connsiteY4401"/>
              <a:gd fmla="*/ 7004239 w 8387961" name="connsiteX4402"/>
              <a:gd fmla="*/ 858190 h 3980066" name="connsiteY4402"/>
              <a:gd fmla="*/ 7032586 w 8387961" name="connsiteX4403"/>
              <a:gd fmla="*/ 884753 h 3980066" name="connsiteY4403"/>
              <a:gd fmla="*/ 7020913 w 8387961" name="connsiteX4404"/>
              <a:gd fmla="*/ 874792 h 3980066" name="connsiteY4404"/>
              <a:gd fmla="*/ 6992567 w 8387961" name="connsiteX4405"/>
              <a:gd fmla="*/ 864831 h 3980066" name="connsiteY4405"/>
              <a:gd fmla="*/ 6984229 w 8387961" name="connsiteX4406"/>
              <a:gd fmla="*/ 864831 h 3980066" name="connsiteY4406"/>
              <a:gd fmla="*/ 6994234 w 8387961" name="connsiteX4407"/>
              <a:gd fmla="*/ 903015 h 3980066" name="connsiteY4407"/>
              <a:gd fmla="*/ 7040923 w 8387961" name="connsiteX4408"/>
              <a:gd fmla="*/ 937878 h 3980066" name="connsiteY4408"/>
              <a:gd fmla="*/ 7048513 w 8387961" name="connsiteX4409"/>
              <a:gd fmla="*/ 947496 h 3980066" name="connsiteY4409"/>
              <a:gd fmla="*/ 7027583 w 8387961" name="connsiteX4410"/>
              <a:gd fmla="*/ 937878 h 3980066" name="connsiteY4410"/>
              <a:gd fmla="*/ 7029251 w 8387961" name="connsiteX4411"/>
              <a:gd fmla="*/ 957801 h 3980066" name="connsiteY4411"/>
              <a:gd fmla="*/ 7022581 w 8387961" name="connsiteX4412"/>
              <a:gd fmla="*/ 957801 h 3980066" name="connsiteY4412"/>
              <a:gd fmla="*/ 7002571 w 8387961" name="connsiteX4413"/>
              <a:gd fmla="*/ 927917 h 3980066" name="connsiteY4413"/>
              <a:gd fmla="*/ 6982562 w 8387961" name="connsiteX4414"/>
              <a:gd fmla="*/ 904675 h 3980066" name="connsiteY4414"/>
              <a:gd fmla="*/ 6962552 w 8387961" name="connsiteX4415"/>
              <a:gd fmla="*/ 881432 h 3980066" name="connsiteY4415"/>
              <a:gd fmla="*/ 6944210 w 8387961" name="connsiteX4416"/>
              <a:gd fmla="*/ 851549 h 3980066" name="connsiteY4416"/>
              <a:gd fmla="*/ 6922533 w 8387961" name="connsiteX4417"/>
              <a:gd fmla="*/ 823326 h 3980066" name="connsiteY4417"/>
              <a:gd fmla="*/ 6899189 w 8387961" name="connsiteX4418"/>
              <a:gd fmla="*/ 798424 h 3980066" name="connsiteY4418"/>
              <a:gd fmla="*/ 6874177 w 8387961" name="connsiteX4419"/>
              <a:gd fmla="*/ 773521 h 3980066" name="connsiteY4419"/>
              <a:gd fmla="*/ 6850833 w 8387961" name="connsiteX4420"/>
              <a:gd fmla="*/ 746958 h 3980066" name="connsiteY4420"/>
              <a:gd fmla="*/ 6862505 w 8387961" name="connsiteX4421"/>
              <a:gd fmla="*/ 746958 h 3980066" name="connsiteY4421"/>
              <a:gd fmla="*/ 6862505 w 8387961" name="connsiteX4422"/>
              <a:gd fmla="*/ 736998 h 3980066" name="connsiteY4422"/>
              <a:gd fmla="*/ 6840828 w 8387961" name="connsiteX4423"/>
              <a:gd fmla="*/ 722056 h 3980066" name="connsiteY4423"/>
              <a:gd fmla="*/ 4166864 w 8387961" name="connsiteX4424"/>
              <a:gd fmla="*/ 705108 h 3980066" name="connsiteY4424"/>
              <a:gd fmla="*/ 4166864 w 8387961" name="connsiteX4425"/>
              <a:gd fmla="*/ 719060 h 3980066" name="connsiteY4425"/>
              <a:gd fmla="*/ 4188041 w 8387961" name="connsiteX4426"/>
              <a:gd fmla="*/ 721611 h 3980066" name="connsiteY4426"/>
              <a:gd fmla="*/ 4207387 w 8387961" name="connsiteX4427"/>
              <a:gd fmla="*/ 755596 h 3980066" name="connsiteY4427"/>
              <a:gd fmla="*/ 4208254 w 8387961" name="connsiteX4428"/>
              <a:gd fmla="*/ 754562 h 3980066" name="connsiteY4428"/>
              <a:gd fmla="*/ 4188376 w 8387961" name="connsiteX4429"/>
              <a:gd fmla="*/ 720012 h 3980066" name="connsiteY4429"/>
              <a:gd fmla="*/ 4188267 w 8387961" name="connsiteX4430"/>
              <a:gd fmla="*/ 720088 h 3980066" name="connsiteY4430"/>
              <a:gd fmla="*/ 4168077 w 8387961" name="connsiteX4431"/>
              <a:gd fmla="*/ 718435 h 3980066" name="connsiteY4431"/>
              <a:gd fmla="*/ 4168077 w 8387961" name="connsiteX4432"/>
              <a:gd fmla="*/ 705208 h 3980066" name="connsiteY4432"/>
              <a:gd fmla="*/ 5245317 w 8387961" name="connsiteX4433"/>
              <a:gd fmla="*/ 705003 h 3980066" name="connsiteY4433"/>
              <a:gd fmla="*/ 5245620 w 8387961" name="connsiteX4434"/>
              <a:gd fmla="*/ 705337 h 3980066" name="connsiteY4434"/>
              <a:gd fmla="*/ 5289078 w 8387961" name="connsiteX4435"/>
              <a:gd fmla="*/ 722054 h 3980066" name="connsiteY4435"/>
              <a:gd fmla="*/ 5307463 w 8387961" name="connsiteX4436"/>
              <a:gd fmla="*/ 730414 h 3980066" name="connsiteY4436"/>
              <a:gd fmla="*/ 5325849 w 8387961" name="connsiteX4437"/>
              <a:gd fmla="*/ 733757 h 3980066" name="connsiteY4437"/>
              <a:gd fmla="*/ 5355935 w 8387961" name="connsiteX4438"/>
              <a:gd fmla="*/ 722054 h 3980066" name="connsiteY4438"/>
              <a:gd fmla="*/ 5384349 w 8387961" name="connsiteX4439"/>
              <a:gd fmla="*/ 712023 h 3980066" name="connsiteY4439"/>
              <a:gd fmla="*/ 5388571 w 8387961" name="connsiteX4440"/>
              <a:gd fmla="*/ 714839 h 3980066" name="connsiteY4440"/>
              <a:gd fmla="*/ 5388584 w 8387961" name="connsiteX4441"/>
              <a:gd fmla="*/ 714782 h 3980066" name="connsiteY4441"/>
              <a:gd fmla="*/ 5383563 w 8387961" name="connsiteX4442"/>
              <a:gd fmla="*/ 711438 h 3980066" name="connsiteY4442"/>
              <a:gd fmla="*/ 5355112 w 8387961" name="connsiteX4443"/>
              <a:gd fmla="*/ 721471 h 3980066" name="connsiteY4443"/>
              <a:gd fmla="*/ 5324988 w 8387961" name="connsiteX4444"/>
              <a:gd fmla="*/ 733175 h 3980066" name="connsiteY4444"/>
              <a:gd fmla="*/ 5306579 w 8387961" name="connsiteX4445"/>
              <a:gd fmla="*/ 729831 h 3980066" name="connsiteY4445"/>
              <a:gd fmla="*/ 5288169 w 8387961" name="connsiteX4446"/>
              <a:gd fmla="*/ 721471 h 3980066" name="connsiteY4446"/>
              <a:gd fmla="*/ 3933363 w 8387961" name="connsiteX4447"/>
              <a:gd fmla="*/ 698997 h 3980066" name="connsiteY4447"/>
              <a:gd fmla="*/ 3936376 w 8387961" name="connsiteX4448"/>
              <a:gd fmla="*/ 701508 h 3980066" name="connsiteY4448"/>
              <a:gd fmla="*/ 3933363 w 8387961" name="connsiteX4449"/>
              <a:gd fmla="*/ 706530 h 3980066" name="connsiteY4449"/>
              <a:gd fmla="*/ 35286 w 8387961" name="connsiteX4450"/>
              <a:gd fmla="*/ 698997 h 3980066" name="connsiteY4450"/>
              <a:gd fmla="*/ 43687 w 8387961" name="connsiteX4451"/>
              <a:gd fmla="*/ 709166 h 3980066" name="connsiteY4451"/>
              <a:gd fmla="*/ 10082 w 8387961" name="connsiteX4452"/>
              <a:gd fmla="*/ 712555 h 3980066" name="connsiteY4452"/>
              <a:gd fmla="*/ 0 w 8387961" name="connsiteX4453"/>
              <a:gd fmla="*/ 710860 h 3980066" name="connsiteY4453"/>
              <a:gd fmla="*/ 7336453 w 8387961" name="connsiteX4454"/>
              <a:gd fmla="*/ 689959 h 3980066" name="connsiteY4454"/>
              <a:gd fmla="*/ 7367564 w 8387961" name="connsiteX4455"/>
              <a:gd fmla="*/ 703014 h 3980066" name="connsiteY4455"/>
              <a:gd fmla="*/ 7374114 w 8387961" name="connsiteX4456"/>
              <a:gd fmla="*/ 709542 h 3980066" name="connsiteY4456"/>
              <a:gd fmla="*/ 3511143 w 8387961" name="connsiteX4457"/>
              <a:gd fmla="*/ 689958 h 3980066" name="connsiteY4457"/>
              <a:gd fmla="*/ 3507747 w 8387961" name="connsiteX4458"/>
              <a:gd fmla="*/ 695051 h 3980066" name="connsiteY4458"/>
              <a:gd fmla="*/ 3490765 w 8387961" name="connsiteX4459"/>
              <a:gd fmla="*/ 715424 h 3980066" name="connsiteY4459"/>
              <a:gd fmla="*/ 3491823 w 8387961" name="connsiteX4460"/>
              <a:gd fmla="*/ 715713 h 3980066" name="connsiteY4460"/>
              <a:gd fmla="*/ 3507412 w 8387961" name="connsiteX4461"/>
              <a:gd fmla="*/ 696460 h 3980066" name="connsiteY4461"/>
              <a:gd fmla="*/ 3526054 w 8387961" name="connsiteX4462"/>
              <a:gd fmla="*/ 692971 h 3980066" name="connsiteY4462"/>
              <a:gd fmla="*/ 3539612 w 8387961" name="connsiteX4463"/>
              <a:gd fmla="*/ 710414 h 3980066" name="connsiteY4463"/>
              <a:gd fmla="*/ 3544697 w 8387961" name="connsiteX4464"/>
              <a:gd fmla="*/ 715647 h 3980066" name="connsiteY4464"/>
              <a:gd fmla="*/ 3528125 w 8387961" name="connsiteX4465"/>
              <a:gd fmla="*/ 725881 h 3980066" name="connsiteY4465"/>
              <a:gd fmla="*/ 3528125 w 8387961" name="connsiteX4466"/>
              <a:gd fmla="*/ 745985 h 3980066" name="connsiteY4466"/>
              <a:gd fmla="*/ 3528125 w 8387961" name="connsiteX4467"/>
              <a:gd fmla="*/ 769753 h 3980066" name="connsiteY4467"/>
              <a:gd fmla="*/ 3519634 w 8387961" name="connsiteX4468"/>
              <a:gd fmla="*/ 781637 h 3980066" name="connsiteY4468"/>
              <a:gd fmla="*/ 3495859 w 8387961" name="connsiteX4469"/>
              <a:gd fmla="*/ 783335 h 3980066" name="connsiteY4469"/>
              <a:gd fmla="*/ 3473783 w 8387961" name="connsiteX4470"/>
              <a:gd fmla="*/ 795219 h 3980066" name="connsiteY4470"/>
              <a:gd fmla="*/ 3448310 w 8387961" name="connsiteX4471"/>
              <a:gd fmla="*/ 796917 h 3980066" name="connsiteY4471"/>
              <a:gd fmla="*/ 3448310 w 8387961" name="connsiteX4472"/>
              <a:gd fmla="*/ 793521 h 3980066" name="connsiteY4472"/>
              <a:gd fmla="*/ 3439819 w 8387961" name="connsiteX4473"/>
              <a:gd fmla="*/ 793521 h 3980066" name="connsiteY4473"/>
              <a:gd fmla="*/ 3444914 w 8387961" name="connsiteX4474"/>
              <a:gd fmla="*/ 791824 h 3980066" name="connsiteY4474"/>
              <a:gd fmla="*/ 3434725 w 8387961" name="connsiteX4475"/>
              <a:gd fmla="*/ 786730 h 3980066" name="connsiteY4475"/>
              <a:gd fmla="*/ 3439819 w 8387961" name="connsiteX4476"/>
              <a:gd fmla="*/ 781637 h 3980066" name="connsiteY4476"/>
              <a:gd fmla="*/ 3434725 w 8387961" name="connsiteX4477"/>
              <a:gd fmla="*/ 779939 h 3980066" name="connsiteY4477"/>
              <a:gd fmla="*/ 3444914 w 8387961" name="connsiteX4478"/>
              <a:gd fmla="*/ 773148 h 3980066" name="connsiteY4478"/>
              <a:gd fmla="*/ 3465292 w 8387961" name="connsiteX4479"/>
              <a:gd fmla="*/ 762962 h 3980066" name="connsiteY4479"/>
              <a:gd fmla="*/ 3446612 w 8387961" name="connsiteX4480"/>
              <a:gd fmla="*/ 766357 h 3980066" name="connsiteY4480"/>
              <a:gd fmla="*/ 3465292 w 8387961" name="connsiteX4481"/>
              <a:gd fmla="*/ 749380 h 3980066" name="connsiteY4481"/>
              <a:gd fmla="*/ 3438121 w 8387961" name="connsiteX4482"/>
              <a:gd fmla="*/ 740891 h 3980066" name="connsiteY4482"/>
              <a:gd fmla="*/ 3448310 w 8387961" name="connsiteX4483"/>
              <a:gd fmla="*/ 730704 h 3980066" name="connsiteY4483"/>
              <a:gd fmla="*/ 3446612 w 8387961" name="connsiteX4484"/>
              <a:gd fmla="*/ 720518 h 3980066" name="connsiteY4484"/>
              <a:gd fmla="*/ 3475481 w 8387961" name="connsiteX4485"/>
              <a:gd fmla="*/ 718820 h 3980066" name="connsiteY4485"/>
              <a:gd fmla="*/ 3483972 w 8387961" name="connsiteX4486"/>
              <a:gd fmla="*/ 708633 h 3980066" name="connsiteY4486"/>
              <a:gd fmla="*/ 3475481 w 8387961" name="connsiteX4487"/>
              <a:gd fmla="*/ 703540 h 3980066" name="connsiteY4487"/>
              <a:gd fmla="*/ 3494161 w 8387961" name="connsiteX4488"/>
              <a:gd fmla="*/ 693354 h 3980066" name="connsiteY4488"/>
              <a:gd fmla="*/ 3500954 w 8387961" name="connsiteX4489"/>
              <a:gd fmla="*/ 693354 h 3980066" name="connsiteY4489"/>
              <a:gd fmla="*/ 3900220 w 8387961" name="connsiteX4490"/>
              <a:gd fmla="*/ 686947 h 3980066" name="connsiteY4490"/>
              <a:gd fmla="*/ 3906246 w 8387961" name="connsiteX4491"/>
              <a:gd fmla="*/ 692303 h 3980066" name="connsiteY4491"/>
              <a:gd fmla="*/ 3900220 w 8387961" name="connsiteX4492"/>
              <a:gd fmla="*/ 698998 h 3980066" name="connsiteY4492"/>
              <a:gd fmla="*/ 3886662 w 8387961" name="connsiteX4493"/>
              <a:gd fmla="*/ 688286 h 3980066" name="connsiteY4493"/>
              <a:gd fmla="*/ 5227920 w 8387961" name="connsiteX4494"/>
              <a:gd fmla="*/ 686356 h 3980066" name="connsiteY4494"/>
              <a:gd fmla="*/ 5206164 w 8387961" name="connsiteX4495"/>
              <a:gd fmla="*/ 689700 h 3980066" name="connsiteY4495"/>
              <a:gd fmla="*/ 5177713 w 8387961" name="connsiteX4496"/>
              <a:gd fmla="*/ 696389 h 3980066" name="connsiteY4496"/>
              <a:gd fmla="*/ 5152610 w 8387961" name="connsiteX4497"/>
              <a:gd fmla="*/ 704749 h 3980066" name="connsiteY4497"/>
              <a:gd fmla="*/ 5124159 w 8387961" name="connsiteX4498"/>
              <a:gd fmla="*/ 713110 h 3980066" name="connsiteY4498"/>
              <a:gd fmla="*/ 5095708 w 8387961" name="connsiteX4499"/>
              <a:gd fmla="*/ 721471 h 3980066" name="connsiteY4499"/>
              <a:gd fmla="*/ 5065584 w 8387961" name="connsiteX4500"/>
              <a:gd fmla="*/ 724814 h 3980066" name="connsiteY4500"/>
              <a:gd fmla="*/ 5035459 w 8387961" name="connsiteX4501"/>
              <a:gd fmla="*/ 731503 h 3980066" name="connsiteY4501"/>
              <a:gd fmla="*/ 5036695 w 8387961" name="connsiteX4502"/>
              <a:gd fmla="*/ 732084 h 3980066" name="connsiteY4502"/>
              <a:gd fmla="*/ 5066776 w 8387961" name="connsiteX4503"/>
              <a:gd fmla="*/ 725398 h 3980066" name="connsiteY4503"/>
              <a:gd fmla="*/ 5096862 w 8387961" name="connsiteX4504"/>
              <a:gd fmla="*/ 722054 h 3980066" name="connsiteY4504"/>
              <a:gd fmla="*/ 5125277 w 8387961" name="connsiteX4505"/>
              <a:gd fmla="*/ 713695 h 3980066" name="connsiteY4505"/>
              <a:gd fmla="*/ 5153691 w 8387961" name="connsiteX4506"/>
              <a:gd fmla="*/ 705337 h 3980066" name="connsiteY4506"/>
              <a:gd fmla="*/ 5178763 w 8387961" name="connsiteX4507"/>
              <a:gd fmla="*/ 696977 h 3980066" name="connsiteY4507"/>
              <a:gd fmla="*/ 5207177 w 8387961" name="connsiteX4508"/>
              <a:gd fmla="*/ 690291 h 3980066" name="connsiteY4508"/>
              <a:gd fmla="*/ 5228513 w 8387961" name="connsiteX4509"/>
              <a:gd fmla="*/ 687007 h 3980066" name="connsiteY4509"/>
              <a:gd fmla="*/ 3936526 w 8387961" name="connsiteX4510"/>
              <a:gd fmla="*/ 668869 h 3980066" name="connsiteY4510"/>
              <a:gd fmla="*/ 3943456 w 8387961" name="connsiteX4511"/>
              <a:gd fmla="*/ 672217 h 3980066" name="connsiteY4511"/>
              <a:gd fmla="*/ 3946921 w 8387961" name="connsiteX4512"/>
              <a:gd fmla="*/ 678912 h 3980066" name="connsiteY4512"/>
              <a:gd fmla="*/ 3938259 w 8387961" name="connsiteX4513"/>
              <a:gd fmla="*/ 685607 h 3980066" name="connsiteY4513"/>
              <a:gd fmla="*/ 3938259 w 8387961" name="connsiteX4514"/>
              <a:gd fmla="*/ 692302 h 3980066" name="connsiteY4514"/>
              <a:gd fmla="*/ 3931329 w 8387961" name="connsiteX4515"/>
              <a:gd fmla="*/ 698997 h 3980066" name="connsiteY4515"/>
              <a:gd fmla="*/ 3912272 w 8387961" name="connsiteX4516"/>
              <a:gd fmla="*/ 683933 h 3980066" name="connsiteY4516"/>
              <a:gd fmla="*/ 3912272 w 8387961" name="connsiteX4517"/>
              <a:gd fmla="*/ 678912 h 3980066" name="connsiteY4517"/>
              <a:gd fmla="*/ 3917469 w 8387961" name="connsiteX4518"/>
              <a:gd fmla="*/ 672217 h 3980066" name="connsiteY4518"/>
              <a:gd fmla="*/ 3927864 w 8387961" name="connsiteX4519"/>
              <a:gd fmla="*/ 675564 h 3980066" name="connsiteY4519"/>
              <a:gd fmla="*/ 3933061 w 8387961" name="connsiteX4520"/>
              <a:gd fmla="*/ 678912 h 3980066" name="connsiteY4520"/>
              <a:gd fmla="*/ 746827 w 8387961" name="connsiteX4521"/>
              <a:gd fmla="*/ 659829 h 3980066" name="connsiteY4521"/>
              <a:gd fmla="*/ 750216 w 8387961" name="connsiteX4522"/>
              <a:gd fmla="*/ 683828 h 3980066" name="connsiteY4522"/>
              <a:gd fmla="*/ 746827 w 8387961" name="connsiteX4523"/>
              <a:gd fmla="*/ 680400 h 3980066" name="connsiteY4523"/>
              <a:gd fmla="*/ 745132 w 8387961" name="connsiteX4524"/>
              <a:gd fmla="*/ 685543 h 3980066" name="connsiteY4524"/>
              <a:gd fmla="*/ 738353 w 8387961" name="connsiteX4525"/>
              <a:gd fmla="*/ 704399 h 3980066" name="connsiteY4525"/>
              <a:gd fmla="*/ 734964 w 8387961" name="connsiteX4526"/>
              <a:gd fmla="*/ 709542 h 3980066" name="connsiteY4526"/>
              <a:gd fmla="*/ 733269 w 8387961" name="connsiteX4527"/>
              <a:gd fmla="*/ 695828 h 3980066" name="connsiteY4527"/>
              <a:gd fmla="*/ 723100 w 8387961" name="connsiteX4528"/>
              <a:gd fmla="*/ 690686 h 3980066" name="connsiteY4528"/>
              <a:gd fmla="*/ 733269 w 8387961" name="connsiteX4529"/>
              <a:gd fmla="*/ 688971 h 3980066" name="connsiteY4529"/>
              <a:gd fmla="*/ 738353 w 8387961" name="connsiteX4530"/>
              <a:gd fmla="*/ 680400 h 3980066" name="connsiteY4530"/>
              <a:gd fmla="*/ 728184 w 8387961" name="connsiteX4531"/>
              <a:gd fmla="*/ 682114 h 3980066" name="connsiteY4531"/>
              <a:gd fmla="*/ 740048 w 8387961" name="connsiteX4532"/>
              <a:gd fmla="*/ 673543 h 3980066" name="connsiteY4532"/>
              <a:gd fmla="*/ 738353 w 8387961" name="connsiteX4533"/>
              <a:gd fmla="*/ 663258 h 3980066" name="connsiteY4533"/>
              <a:gd fmla="*/ 3534151 w 8387961" name="connsiteX4534"/>
              <a:gd fmla="*/ 656816 h 3980066" name="connsiteY4534"/>
              <a:gd fmla="*/ 3544696 w 8387961" name="connsiteX4535"/>
              <a:gd fmla="*/ 659829 h 3980066" name="connsiteY4535"/>
              <a:gd fmla="*/ 3534151 w 8387961" name="connsiteX4536"/>
              <a:gd fmla="*/ 662842 h 3980066" name="connsiteY4536"/>
              <a:gd fmla="*/ 735904 w 8387961" name="connsiteX4537"/>
              <a:gd fmla="*/ 646271 h 3980066" name="connsiteY4537"/>
              <a:gd fmla="*/ 745696 w 8387961" name="connsiteX4538"/>
              <a:gd fmla="*/ 652799 h 3980066" name="connsiteY4538"/>
              <a:gd fmla="*/ 726112 w 8387961" name="connsiteX4539"/>
              <a:gd fmla="*/ 665855 h 3980066" name="connsiteY4539"/>
              <a:gd fmla="*/ 754484 w 8387961" name="connsiteX4540"/>
              <a:gd fmla="*/ 638739 h 3980066" name="connsiteY4540"/>
              <a:gd fmla="*/ 766786 w 8387961" name="connsiteX4541"/>
              <a:gd fmla="*/ 648325 h 3980066" name="connsiteY4541"/>
              <a:gd fmla="*/ 765029 w 8387961" name="connsiteX4542"/>
              <a:gd fmla="*/ 652160 h 3980066" name="connsiteY4542"/>
              <a:gd fmla="*/ 757999 w 8387961" name="connsiteX4543"/>
              <a:gd fmla="*/ 650243 h 3980066" name="connsiteY4543"/>
              <a:gd fmla="*/ 754484 w 8387961" name="connsiteX4544"/>
              <a:gd fmla="*/ 659829 h 3980066" name="connsiteY4544"/>
              <a:gd fmla="*/ 745696 w 8387961" name="connsiteX4545"/>
              <a:gd fmla="*/ 654077 h 3980066" name="connsiteY4545"/>
              <a:gd fmla="*/ 736658 w 8387961" name="connsiteX4546"/>
              <a:gd fmla="*/ 629700 h 3980066" name="connsiteY4546"/>
              <a:gd fmla="*/ 715568 w 8387961" name="connsiteX4547"/>
              <a:gd fmla="*/ 665855 h 3980066" name="connsiteY4547"/>
              <a:gd fmla="*/ 722597 w 8387961" name="connsiteX4548"/>
              <a:gd fmla="*/ 636587 h 3980066" name="connsiteY4548"/>
              <a:gd fmla="*/ 3529631 w 8387961" name="connsiteX4549"/>
              <a:gd fmla="*/ 626687 h 3980066" name="connsiteY4549"/>
              <a:gd fmla="*/ 3535657 w 8387961" name="connsiteX4550"/>
              <a:gd fmla="*/ 629365 h 3980066" name="connsiteY4550"/>
              <a:gd fmla="*/ 3544696 w 8387961" name="connsiteX4551"/>
              <a:gd fmla="*/ 634722 h 3980066" name="connsiteY4551"/>
              <a:gd fmla="*/ 3540176 w 8387961" name="connsiteX4552"/>
              <a:gd fmla="*/ 638739 h 3980066" name="connsiteY4552"/>
              <a:gd fmla="*/ 3525112 w 8387961" name="connsiteX4553"/>
              <a:gd fmla="*/ 632044 h 3980066" name="connsiteY4553"/>
              <a:gd fmla="*/ 3898714 w 8387961" name="connsiteX4554"/>
              <a:gd fmla="*/ 622169 h 3980066" name="connsiteY4554"/>
              <a:gd fmla="*/ 3890374 w 8387961" name="connsiteX4555"/>
              <a:gd fmla="*/ 642255 h 3980066" name="connsiteY4555"/>
              <a:gd fmla="*/ 3857017 w 8387961" name="connsiteX4556"/>
              <a:gd fmla="*/ 643929 h 3980066" name="connsiteY4556"/>
              <a:gd fmla="*/ 3852014 w 8387961" name="connsiteX4557"/>
              <a:gd fmla="*/ 652297 h 3980066" name="connsiteY4557"/>
              <a:gd fmla="*/ 3855349 w 8387961" name="connsiteX4558"/>
              <a:gd fmla="*/ 640581 h 3980066" name="connsiteY4558"/>
              <a:gd fmla="*/ 3877032 w 8387961" name="connsiteX4559"/>
              <a:gd fmla="*/ 635560 h 3980066" name="connsiteY4559"/>
              <a:gd fmla="*/ 4076476 w 8387961" name="connsiteX4560"/>
              <a:gd fmla="*/ 619155 h 3980066" name="connsiteY4560"/>
              <a:gd fmla="*/ 4076476 w 8387961" name="connsiteX4561"/>
              <a:gd fmla="*/ 624717 h 3980066" name="connsiteY4561"/>
              <a:gd fmla="*/ 4069697 w 8387961" name="connsiteX4562"/>
              <a:gd fmla="*/ 641405 h 3980066" name="connsiteY4562"/>
              <a:gd fmla="*/ 4068002 w 8387961" name="connsiteX4563"/>
              <a:gd fmla="*/ 643258 h 3980066" name="connsiteY4563"/>
              <a:gd fmla="*/ 4062918 w 8387961" name="connsiteX4564"/>
              <a:gd fmla="*/ 632134 h 3980066" name="connsiteY4564"/>
              <a:gd fmla="*/ 357521 w 8387961" name="connsiteX4565"/>
              <a:gd fmla="*/ 616142 h 3980066" name="connsiteY4565"/>
              <a:gd fmla="*/ 363999 w 8387961" name="connsiteX4566"/>
              <a:gd fmla="*/ 620661 h 3980066" name="connsiteY4566"/>
              <a:gd fmla="*/ 367238 w 8387961" name="connsiteX4567"/>
              <a:gd fmla="*/ 620661 h 3980066" name="connsiteY4567"/>
              <a:gd fmla="*/ 365619 w 8387961" name="connsiteX4568"/>
              <a:gd fmla="*/ 623675 h 3980066" name="connsiteY4568"/>
              <a:gd fmla="*/ 372096 w 8387961" name="connsiteX4569"/>
              <a:gd fmla="*/ 625181 h 3980066" name="connsiteY4569"/>
              <a:gd fmla="*/ 352663 w 8387961" name="connsiteX4570"/>
              <a:gd fmla="*/ 631207 h 3980066" name="connsiteY4570"/>
              <a:gd fmla="*/ 347805 w 8387961" name="connsiteX4571"/>
              <a:gd fmla="*/ 632713 h 3980066" name="connsiteY4571"/>
              <a:gd fmla="*/ 321893 w 8387961" name="connsiteX4572"/>
              <a:gd fmla="*/ 640245 h 3980066" name="connsiteY4572"/>
              <a:gd fmla="*/ 307318 w 8387961" name="connsiteX4573"/>
              <a:gd fmla="*/ 649284 h 3980066" name="connsiteY4573"/>
              <a:gd fmla="*/ 318655 w 8387961" name="connsiteX4574"/>
              <a:gd fmla="*/ 640245 h 3980066" name="connsiteY4574"/>
              <a:gd fmla="*/ 312177 w 8387961" name="connsiteX4575"/>
              <a:gd fmla="*/ 640245 h 3980066" name="connsiteY4575"/>
              <a:gd fmla="*/ 308938 w 8387961" name="connsiteX4576"/>
              <a:gd fmla="*/ 643258 h 3980066" name="connsiteY4576"/>
              <a:gd fmla="*/ 308938 w 8387961" name="connsiteX4577"/>
              <a:gd fmla="*/ 634220 h 3980066" name="connsiteY4577"/>
              <a:gd fmla="*/ 326752 w 8387961" name="connsiteX4578"/>
              <a:gd fmla="*/ 625181 h 3980066" name="connsiteY4578"/>
              <a:gd fmla="*/ 328371 w 8387961" name="connsiteX4579"/>
              <a:gd fmla="*/ 634220 h 3980066" name="connsiteY4579"/>
              <a:gd fmla="*/ 336468 w 8387961" name="connsiteX4580"/>
              <a:gd fmla="*/ 623675 h 3980066" name="connsiteY4580"/>
              <a:gd fmla="*/ 346185 w 8387961" name="connsiteX4581"/>
              <a:gd fmla="*/ 622168 h 3980066" name="connsiteY4581"/>
              <a:gd fmla="*/ 354282 w 8387961" name="connsiteX4582"/>
              <a:gd fmla="*/ 622168 h 3980066" name="connsiteY4582"/>
              <a:gd fmla="*/ 763105 w 8387961" name="connsiteX4583"/>
              <a:gd fmla="*/ 608610 h 3980066" name="connsiteY4583"/>
              <a:gd fmla="*/ 769800 w 8387961" name="connsiteX4584"/>
              <a:gd fmla="*/ 610343 h 3980066" name="connsiteY4584"/>
              <a:gd fmla="*/ 768126 w 8387961" name="connsiteX4585"/>
              <a:gd fmla="*/ 625934 h 3980066" name="connsiteY4585"/>
              <a:gd fmla="*/ 759757 w 8387961" name="connsiteX4586"/>
              <a:gd fmla="*/ 629399 h 3980066" name="connsiteY4586"/>
              <a:gd fmla="*/ 739671 w 8387961" name="connsiteX4587"/>
              <a:gd fmla="*/ 643259 h 3980066" name="connsiteY4587"/>
              <a:gd fmla="*/ 744693 w 8387961" name="connsiteX4588"/>
              <a:gd fmla="*/ 634597 h 3980066" name="connsiteY4588"/>
              <a:gd fmla="*/ 3534151 w 8387961" name="connsiteX4589"/>
              <a:gd fmla="*/ 605597 h 3980066" name="connsiteY4589"/>
              <a:gd fmla="*/ 3534151 w 8387961" name="connsiteX4590"/>
              <a:gd fmla="*/ 610116 h 3980066" name="connsiteY4590"/>
              <a:gd fmla="*/ 3517580 w 8387961" name="connsiteX4591"/>
              <a:gd fmla="*/ 619155 h 3980066" name="connsiteY4591"/>
              <a:gd fmla="*/ 3520593 w 8387961" name="connsiteX4592"/>
              <a:gd fmla="*/ 611623 h 3980066" name="connsiteY4592"/>
              <a:gd fmla="*/ 745194 w 8387961" name="connsiteX4593"/>
              <a:gd fmla="*/ 605597 h 3980066" name="connsiteY4593"/>
              <a:gd fmla="*/ 740173 w 8387961" name="connsiteX4594"/>
              <a:gd fmla="*/ 613631 h 3980066" name="connsiteY4594"/>
              <a:gd fmla="*/ 748542 w 8387961" name="connsiteX4595"/>
              <a:gd fmla="*/ 615238 h 3980066" name="connsiteY4595"/>
              <a:gd fmla="*/ 750216 w 8387961" name="connsiteX4596"/>
              <a:gd fmla="*/ 620059 h 3980066" name="connsiteY4596"/>
              <a:gd fmla="*/ 735151 w 8387961" name="connsiteX4597"/>
              <a:gd fmla="*/ 613631 h 3980066" name="connsiteY4597"/>
              <a:gd fmla="*/ 740173 w 8387961" name="connsiteX4598"/>
              <a:gd fmla="*/ 621666 h 3980066" name="connsiteY4598"/>
              <a:gd fmla="*/ 745194 w 8387961" name="connsiteX4599"/>
              <a:gd fmla="*/ 628093 h 3980066" name="connsiteY4599"/>
              <a:gd fmla="*/ 730130 w 8387961" name="connsiteX4600"/>
              <a:gd fmla="*/ 620059 h 3980066" name="connsiteY4600"/>
              <a:gd fmla="*/ 726782 w 8387961" name="connsiteX4601"/>
              <a:gd fmla="*/ 629700 h 3980066" name="connsiteY4601"/>
              <a:gd fmla="*/ 720087 w 8387961" name="connsiteX4602"/>
              <a:gd fmla="*/ 620059 h 3980066" name="connsiteY4602"/>
              <a:gd fmla="*/ 728456 w 8387961" name="connsiteX4603"/>
              <a:gd fmla="*/ 618452 h 3980066" name="connsiteY4603"/>
              <a:gd fmla="*/ 730130 w 8387961" name="connsiteX4604"/>
              <a:gd fmla="*/ 612024 h 3980066" name="connsiteY4604"/>
              <a:gd fmla="*/ 4166676 w 8387961" name="connsiteX4605"/>
              <a:gd fmla="*/ 599571 h 3980066" name="connsiteY4605"/>
              <a:gd fmla="*/ 4169877 w 8387961" name="connsiteX4606"/>
              <a:gd fmla="*/ 601509 h 3980066" name="connsiteY4606"/>
              <a:gd fmla="*/ 4147468 w 8387961" name="connsiteX4607"/>
              <a:gd fmla="*/ 613129 h 3980066" name="connsiteY4607"/>
              <a:gd fmla="*/ 4144267 w 8387961" name="connsiteX4608"/>
              <a:gd fmla="*/ 601509 h 3980066" name="connsiteY4608"/>
              <a:gd fmla="*/ 3567041 w 8387961" name="connsiteX4609"/>
              <a:gd fmla="*/ 599571 h 3980066" name="connsiteY4609"/>
              <a:gd fmla="*/ 3602089 w 8387961" name="connsiteX4610"/>
              <a:gd fmla="*/ 601245 h 3980066" name="connsiteY4610"/>
              <a:gd fmla="*/ 3585400 w 8387961" name="connsiteX4611"/>
              <a:gd fmla="*/ 621331 h 3980066" name="connsiteY4611"/>
              <a:gd fmla="*/ 3577055 w 8387961" name="connsiteX4612"/>
              <a:gd fmla="*/ 624679 h 3980066" name="connsiteY4612"/>
              <a:gd fmla="*/ 3587068 w 8387961" name="connsiteX4613"/>
              <a:gd fmla="*/ 626352 h 3980066" name="connsiteY4613"/>
              <a:gd fmla="*/ 3630460 w 8387961" name="connsiteX4614"/>
              <a:gd fmla="*/ 626352 h 3980066" name="connsiteY4614"/>
              <a:gd fmla="*/ 3607096 w 8387961" name="connsiteX4615"/>
              <a:gd fmla="*/ 659829 h 3980066" name="connsiteY4615"/>
              <a:gd fmla="*/ 3598751 w 8387961" name="connsiteX4616"/>
              <a:gd fmla="*/ 661503 h 3980066" name="connsiteY4616"/>
              <a:gd fmla="*/ 3610433 w 8387961" name="connsiteX4617"/>
              <a:gd fmla="*/ 664851 h 3980066" name="connsiteY4617"/>
              <a:gd fmla="*/ 3592075 w 8387961" name="connsiteX4618"/>
              <a:gd fmla="*/ 671546 h 3980066" name="connsiteY4618"/>
              <a:gd fmla="*/ 3622116 w 8387961" name="connsiteX4619"/>
              <a:gd fmla="*/ 674895 h 3980066" name="connsiteY4619"/>
              <a:gd fmla="*/ 3647150 w 8387961" name="connsiteX4620"/>
              <a:gd fmla="*/ 711719 h 3980066" name="connsiteY4620"/>
              <a:gd fmla="*/ 3665508 w 8387961" name="connsiteX4621"/>
              <a:gd fmla="*/ 726783 h 3980066" name="connsiteY4621"/>
              <a:gd fmla="*/ 3667177 w 8387961" name="connsiteX4622"/>
              <a:gd fmla="*/ 740174 h 3980066" name="connsiteY4622"/>
              <a:gd fmla="*/ 3658832 w 8387961" name="connsiteX4623"/>
              <a:gd fmla="*/ 736827 h 3980066" name="connsiteY4623"/>
              <a:gd fmla="*/ 3677190 w 8387961" name="connsiteX4624"/>
              <a:gd fmla="*/ 753565 h 3980066" name="connsiteY4624"/>
              <a:gd fmla="*/ 3675521 w 8387961" name="connsiteX4625"/>
              <a:gd fmla="*/ 761934 h 3980066" name="connsiteY4625"/>
              <a:gd fmla="*/ 3700555 w 8387961" name="connsiteX4626"/>
              <a:gd fmla="*/ 761934 h 3980066" name="connsiteY4626"/>
              <a:gd fmla="*/ 3708900 w 8387961" name="connsiteX4627"/>
              <a:gd fmla="*/ 771977 h 3980066" name="connsiteY4627"/>
              <a:gd fmla="*/ 3688873 w 8387961" name="connsiteX4628"/>
              <a:gd fmla="*/ 793737 h 3980066" name="connsiteY4628"/>
              <a:gd fmla="*/ 3680528 w 8387961" name="connsiteX4629"/>
              <a:gd fmla="*/ 800433 h 3980066" name="connsiteY4629"/>
              <a:gd fmla="*/ 3700555 w 8387961" name="connsiteX4630"/>
              <a:gd fmla="*/ 805454 h 3980066" name="connsiteY4630"/>
              <a:gd fmla="*/ 3675521 w 8387961" name="connsiteX4631"/>
              <a:gd fmla="*/ 822193 h 3980066" name="connsiteY4631"/>
              <a:gd fmla="*/ 3635467 w 8387961" name="connsiteX4632"/>
              <a:gd fmla="*/ 822193 h 3980066" name="connsiteY4632"/>
              <a:gd fmla="*/ 3608764 w 8387961" name="connsiteX4633"/>
              <a:gd fmla="*/ 823866 h 3980066" name="connsiteY4633"/>
              <a:gd fmla="*/ 3588737 w 8387961" name="connsiteX4634"/>
              <a:gd fmla="*/ 827214 h 3980066" name="connsiteY4634"/>
              <a:gd fmla="*/ 3580393 w 8387961" name="connsiteX4635"/>
              <a:gd fmla="*/ 835583 h 3980066" name="connsiteY4635"/>
              <a:gd fmla="*/ 3552021 w 8387961" name="connsiteX4636"/>
              <a:gd fmla="*/ 840605 h 3980066" name="connsiteY4636"/>
              <a:gd fmla="*/ 3547014 w 8387961" name="connsiteX4637"/>
              <a:gd fmla="*/ 840605 h 3980066" name="connsiteY4637"/>
              <a:gd fmla="*/ 3538670 w 8387961" name="connsiteX4638"/>
              <a:gd fmla="*/ 837257 h 3980066" name="connsiteY4638"/>
              <a:gd fmla="*/ 3560366 w 8387961" name="connsiteX4639"/>
              <a:gd fmla="*/ 823866 h 3980066" name="connsiteY4639"/>
              <a:gd fmla="*/ 3582062 w 8387961" name="connsiteX4640"/>
              <a:gd fmla="*/ 807128 h 3980066" name="connsiteY4640"/>
              <a:gd fmla="*/ 3602089 w 8387961" name="connsiteX4641"/>
              <a:gd fmla="*/ 803780 h 3980066" name="connsiteY4641"/>
              <a:gd fmla="*/ 3612102 w 8387961" name="connsiteX4642"/>
              <a:gd fmla="*/ 793737 h 3980066" name="connsiteY4642"/>
              <a:gd fmla="*/ 3587068 w 8387961" name="connsiteX4643"/>
              <a:gd fmla="*/ 802106 h 3980066" name="connsiteY4643"/>
              <a:gd fmla="*/ 3577055 w 8387961" name="connsiteX4644"/>
              <a:gd fmla="*/ 795411 h 3980066" name="connsiteY4644"/>
              <a:gd fmla="*/ 3552021 w 8387961" name="connsiteX4645"/>
              <a:gd fmla="*/ 792063 h 3980066" name="connsiteY4645"/>
              <a:gd fmla="*/ 3557028 w 8387961" name="connsiteX4646"/>
              <a:gd fmla="*/ 785368 h 3980066" name="connsiteY4646"/>
              <a:gd fmla="*/ 3577055 w 8387961" name="connsiteX4647"/>
              <a:gd fmla="*/ 770303 h 3980066" name="connsiteY4647"/>
              <a:gd fmla="*/ 3570379 w 8387961" name="connsiteX4648"/>
              <a:gd fmla="*/ 760260 h 3980066" name="connsiteY4648"/>
              <a:gd fmla="*/ 3565372 w 8387961" name="connsiteX4649"/>
              <a:gd fmla="*/ 760260 h 3980066" name="connsiteY4649"/>
              <a:gd fmla="*/ 3595413 w 8387961" name="connsiteX4650"/>
              <a:gd fmla="*/ 746869 h 3980066" name="connsiteY4650"/>
              <a:gd fmla="*/ 3602089 w 8387961" name="connsiteX4651"/>
              <a:gd fmla="*/ 745196 h 3980066" name="connsiteY4651"/>
              <a:gd fmla="*/ 3600420 w 8387961" name="connsiteX4652"/>
              <a:gd fmla="*/ 721762 h 3980066" name="connsiteY4652"/>
              <a:gd fmla="*/ 3590406 w 8387961" name="connsiteX4653"/>
              <a:gd fmla="*/ 710045 h 3980066" name="connsiteY4653"/>
              <a:gd fmla="*/ 3597082 w 8387961" name="connsiteX4654"/>
              <a:gd fmla="*/ 700002 h 3980066" name="connsiteY4654"/>
              <a:gd fmla="*/ 3572048 w 8387961" name="connsiteX4655"/>
              <a:gd fmla="*/ 705023 h 3980066" name="connsiteY4655"/>
              <a:gd fmla="*/ 3560366 w 8387961" name="connsiteX4656"/>
              <a:gd fmla="*/ 710045 h 3980066" name="connsiteY4656"/>
              <a:gd fmla="*/ 3558697 w 8387961" name="connsiteX4657"/>
              <a:gd fmla="*/ 694981 h 3980066" name="connsiteY4657"/>
              <a:gd fmla="*/ 3562035 w 8387961" name="connsiteX4658"/>
              <a:gd fmla="*/ 681589 h 3980066" name="connsiteY4658"/>
              <a:gd fmla="*/ 3565372 w 8387961" name="connsiteX4659"/>
              <a:gd fmla="*/ 673220 h 3980066" name="connsiteY4659"/>
              <a:gd fmla="*/ 3560366 w 8387961" name="connsiteX4660"/>
              <a:gd fmla="*/ 671546 h 3980066" name="connsiteY4660"/>
              <a:gd fmla="*/ 3552021 w 8387961" name="connsiteX4661"/>
              <a:gd fmla="*/ 671546 h 3980066" name="connsiteY4661"/>
              <a:gd fmla="*/ 3540339 w 8387961" name="connsiteX4662"/>
              <a:gd fmla="*/ 691633 h 3980066" name="connsiteY4662"/>
              <a:gd fmla="*/ 3552021 w 8387961" name="connsiteX4663"/>
              <a:gd fmla="*/ 653134 h 3980066" name="connsiteY4663"/>
              <a:gd fmla="*/ 3555359 w 8387961" name="connsiteX4664"/>
              <a:gd fmla="*/ 651460 h 3980066" name="connsiteY4664"/>
              <a:gd fmla="*/ 3538670 w 8387961" name="connsiteX4665"/>
              <a:gd fmla="*/ 654808 h 3980066" name="connsiteY4665"/>
              <a:gd fmla="*/ 3542008 w 8387961" name="connsiteX4666"/>
              <a:gd fmla="*/ 653134 h 3980066" name="connsiteY4666"/>
              <a:gd fmla="*/ 3538670 w 8387961" name="connsiteX4667"/>
              <a:gd fmla="*/ 649787 h 3980066" name="connsiteY4667"/>
              <a:gd fmla="*/ 3547014 w 8387961" name="connsiteX4668"/>
              <a:gd fmla="*/ 636396 h 3980066" name="connsiteY4668"/>
              <a:gd fmla="*/ 3547014 w 8387961" name="connsiteX4669"/>
              <a:gd fmla="*/ 633048 h 3980066" name="connsiteY4669"/>
              <a:gd fmla="*/ 3547014 w 8387961" name="connsiteX4670"/>
              <a:gd fmla="*/ 629701 h 3980066" name="connsiteY4670"/>
              <a:gd fmla="*/ 3548683 w 8387961" name="connsiteX4671"/>
              <a:gd fmla="*/ 619657 h 3980066" name="connsiteY4671"/>
              <a:gd fmla="*/ 3557028 w 8387961" name="connsiteX4672"/>
              <a:gd fmla="*/ 616310 h 3980066" name="connsiteY4672"/>
              <a:gd fmla="*/ 3558697 w 8387961" name="connsiteX4673"/>
              <a:gd fmla="*/ 606266 h 3980066" name="connsiteY4673"/>
              <a:gd fmla="*/ 4151388 w 8387961" name="connsiteX4674"/>
              <a:gd fmla="*/ 589026 h 3980066" name="connsiteY4674"/>
              <a:gd fmla="*/ 4163851 w 8387961" name="connsiteX4675"/>
              <a:gd fmla="*/ 592039 h 3980066" name="connsiteY4675"/>
              <a:gd fmla="*/ 4144267 w 8387961" name="connsiteX4676"/>
              <a:gd fmla="*/ 592039 h 3980066" name="connsiteY4676"/>
              <a:gd fmla="*/ 7184300 w 8387961" name="connsiteX4677"/>
              <a:gd fmla="*/ 578480 h 3980066" name="connsiteY4677"/>
              <a:gd fmla="*/ 7193339 w 8387961" name="connsiteX4678"/>
              <a:gd fmla="*/ 584232 h 3980066" name="connsiteY4678"/>
              <a:gd fmla="*/ 7184300 w 8387961" name="connsiteX4679"/>
              <a:gd fmla="*/ 599570 h 3980066" name="connsiteY4679"/>
              <a:gd fmla="*/ 7176768 w 8387961" name="connsiteX4680"/>
              <a:gd fmla="*/ 588067 h 3980066" name="connsiteY4680"/>
              <a:gd fmla="*/ 722498 w 8387961" name="connsiteX4681"/>
              <a:gd fmla="*/ 556211 h 3980066" name="connsiteY4681"/>
              <a:gd fmla="*/ 719463 w 8387961" name="connsiteX4682"/>
              <a:gd fmla="*/ 557727 h 3980066" name="connsiteY4682"/>
              <a:gd fmla="*/ 724483 w 8387961" name="connsiteX4683"/>
              <a:gd fmla="*/ 564415 h 3980066" name="connsiteY4683"/>
              <a:gd fmla="*/ 724483 w 8387961" name="connsiteX4684"/>
              <a:gd fmla="*/ 592838 h 3980066" name="connsiteY4684"/>
              <a:gd fmla="*/ 744566 w 8387961" name="connsiteX4685"/>
              <a:gd fmla="*/ 584478 h 3980066" name="connsiteY4685"/>
              <a:gd fmla="*/ 759628 w 8387961" name="connsiteX4686"/>
              <a:gd fmla="*/ 576119 h 3980066" name="connsiteY4686"/>
              <a:gd fmla="*/ 789751 w 8387961" name="connsiteX4687"/>
              <a:gd fmla="*/ 566087 h 3980066" name="connsiteY4687"/>
              <a:gd fmla="*/ 798119 w 8387961" name="connsiteX4688"/>
              <a:gd fmla="*/ 596182 h 3980066" name="connsiteY4688"/>
              <a:gd fmla="*/ 793098 w 8387961" name="connsiteX4689"/>
              <a:gd fmla="*/ 622933 h 3980066" name="connsiteY4689"/>
              <a:gd fmla="*/ 786404 w 8387961" name="connsiteX4690"/>
              <a:gd fmla="*/ 648012 h 3980066" name="connsiteY4690"/>
              <a:gd fmla="*/ 798119 w 8387961" name="connsiteX4691"/>
              <a:gd fmla="*/ 663059 h 3980066" name="connsiteY4691"/>
              <a:gd fmla="*/ 808160 w 8387961" name="connsiteX4692"/>
              <a:gd fmla="*/ 674763 h 3980066" name="connsiteY4692"/>
              <a:gd fmla="*/ 807792 w 8387961" name="connsiteX4693"/>
              <a:gd fmla="*/ 675268 h 3980066" name="connsiteY4693"/>
              <a:gd fmla="*/ 810311 w 8387961" name="connsiteX4694"/>
              <a:gd fmla="*/ 672385 h 3980066" name="connsiteY4694"/>
              <a:gd fmla="*/ 800283 w 8387961" name="connsiteX4695"/>
              <a:gd fmla="*/ 660663 h 3980066" name="connsiteY4695"/>
              <a:gd fmla="*/ 788581 w 8387961" name="connsiteX4696"/>
              <a:gd fmla="*/ 645593 h 3980066" name="connsiteY4696"/>
              <a:gd fmla="*/ 795268 w 8387961" name="connsiteX4697"/>
              <a:gd fmla="*/ 620475 h 3980066" name="connsiteY4697"/>
              <a:gd fmla="*/ 800283 w 8387961" name="connsiteX4698"/>
              <a:gd fmla="*/ 593683 h 3980066" name="connsiteY4698"/>
              <a:gd fmla="*/ 791924 w 8387961" name="connsiteX4699"/>
              <a:gd fmla="*/ 563542 h 3980066" name="connsiteY4699"/>
              <a:gd fmla="*/ 761844 w 8387961" name="connsiteX4700"/>
              <a:gd fmla="*/ 573589 h 3980066" name="connsiteY4700"/>
              <a:gd fmla="*/ 746792 w 8387961" name="connsiteX4701"/>
              <a:gd fmla="*/ 581961 h 3980066" name="connsiteY4701"/>
              <a:gd fmla="*/ 726733 w 8387961" name="connsiteX4702"/>
              <a:gd fmla="*/ 590334 h 3980066" name="connsiteY4702"/>
              <a:gd fmla="*/ 726733 w 8387961" name="connsiteX4703"/>
              <a:gd fmla="*/ 561867 h 3980066" name="connsiteY4703"/>
              <a:gd fmla="*/ 690662 w 8387961" name="connsiteX4704"/>
              <a:gd fmla="*/ 550145 h 3980066" name="connsiteY4704"/>
              <a:gd fmla="*/ 687666 w 8387961" name="connsiteX4705"/>
              <a:gd fmla="*/ 552711 h 3980066" name="connsiteY4705"/>
              <a:gd fmla="*/ 726627 w 8387961" name="connsiteX4706"/>
              <a:gd fmla="*/ 552711 h 3980066" name="connsiteY4706"/>
              <a:gd fmla="*/ 731752 w 8387961" name="connsiteX4707"/>
              <a:gd fmla="*/ 550145 h 3980066" name="connsiteY4707"/>
              <a:gd fmla="*/ 156672 w 8387961" name="connsiteX4708"/>
              <a:gd fmla="*/ 548351 h 3980066" name="connsiteY4708"/>
              <a:gd fmla="*/ 156672 w 8387961" name="connsiteX4709"/>
              <a:gd fmla="*/ 560214 h 3980066" name="connsiteY4709"/>
              <a:gd fmla="*/ 145572 w 8387961" name="connsiteX4710"/>
              <a:gd fmla="*/ 561909 h 3980066" name="connsiteY4710"/>
              <a:gd fmla="*/ 126543 w 8387961" name="connsiteX4711"/>
              <a:gd fmla="*/ 555130 h 3980066" name="connsiteY4711"/>
              <a:gd fmla="*/ 3639603 w 8387961" name="connsiteX4712"/>
              <a:gd fmla="*/ 545338 h 3980066" name="connsiteY4712"/>
              <a:gd fmla="*/ 3645629 w 8387961" name="connsiteX4713"/>
              <a:gd fmla="*/ 545338 h 3980066" name="connsiteY4713"/>
              <a:gd fmla="*/ 3639603 w 8387961" name="connsiteX4714"/>
              <a:gd fmla="*/ 558896 h 3980066" name="connsiteY4714"/>
              <a:gd fmla="*/ 3638097 w 8387961" name="connsiteX4715"/>
              <a:gd fmla="*/ 553812 h 3980066" name="connsiteY4715"/>
              <a:gd fmla="*/ 3639603 w 8387961" name="connsiteX4716"/>
              <a:gd fmla="*/ 550422 h 3980066" name="connsiteY4716"/>
              <a:gd fmla="*/ 3919372 w 8387961" name="connsiteX4717"/>
              <a:gd fmla="*/ 459520 h 3980066" name="connsiteY4717"/>
              <a:gd fmla="*/ 3918636 w 8387961" name="connsiteX4718"/>
              <a:gd fmla="*/ 459992 h 3980066" name="connsiteY4718"/>
              <a:gd fmla="*/ 3920304 w 8387961" name="connsiteX4719"/>
              <a:gd fmla="*/ 485235 h 3980066" name="connsiteY4719"/>
              <a:gd fmla="*/ 3920304 w 8387961" name="connsiteX4720"/>
              <a:gd fmla="*/ 512160 h 3980066" name="connsiteY4720"/>
              <a:gd fmla="*/ 3936985 w 8387961" name="connsiteX4721"/>
              <a:gd fmla="*/ 522257 h 3980066" name="connsiteY4721"/>
              <a:gd fmla="*/ 3928645 w 8387961" name="connsiteX4722"/>
              <a:gd fmla="*/ 530671 h 3980066" name="connsiteY4722"/>
              <a:gd fmla="*/ 3928645 w 8387961" name="connsiteX4723"/>
              <a:gd fmla="*/ 539085 h 3980066" name="connsiteY4723"/>
              <a:gd fmla="*/ 3925308 w 8387961" name="connsiteX4724"/>
              <a:gd fmla="*/ 562644 h 3980066" name="connsiteY4724"/>
              <a:gd fmla="*/ 3912163 w 8387961" name="connsiteX4725"/>
              <a:gd fmla="*/ 589168 h 3980066" name="connsiteY4725"/>
              <a:gd fmla="*/ 3912625 w 8387961" name="connsiteX4726"/>
              <a:gd fmla="*/ 588937 h 3980066" name="connsiteY4726"/>
              <a:gd fmla="*/ 3926090 w 8387961" name="connsiteX4727"/>
              <a:gd fmla="*/ 561998 h 3980066" name="connsiteY4727"/>
              <a:gd fmla="*/ 3929456 w 8387961" name="connsiteX4728"/>
              <a:gd fmla="*/ 538426 h 3980066" name="connsiteY4728"/>
              <a:gd fmla="*/ 3929456 w 8387961" name="connsiteX4729"/>
              <a:gd fmla="*/ 530008 h 3980066" name="connsiteY4729"/>
              <a:gd fmla="*/ 3937871 w 8387961" name="connsiteX4730"/>
              <a:gd fmla="*/ 521589 h 3980066" name="connsiteY4730"/>
              <a:gd fmla="*/ 3921040 w 8387961" name="connsiteX4731"/>
              <a:gd fmla="*/ 511487 h 3980066" name="connsiteY4731"/>
              <a:gd fmla="*/ 3921040 w 8387961" name="connsiteX4732"/>
              <a:gd fmla="*/ 484549 h 3980066" name="connsiteY4732"/>
              <a:gd fmla="*/ 157585 w 8387961" name="connsiteX4733"/>
              <a:gd fmla="*/ 457964 h 3980066" name="connsiteY4733"/>
              <a:gd fmla="*/ 181871 w 8387961" name="connsiteX4734"/>
              <a:gd fmla="*/ 457964 h 3980066" name="connsiteY4734"/>
              <a:gd fmla="*/ 207891 w 8387961" name="connsiteX4735"/>
              <a:gd fmla="*/ 469468 h 3980066" name="connsiteY4735"/>
              <a:gd fmla="*/ 178401 w 8387961" name="connsiteX4736"/>
              <a:gd fmla="*/ 479054 h 3980066" name="connsiteY4736"/>
              <a:gd fmla="*/ 173197 w 8387961" name="connsiteX4737"/>
              <a:gd fmla="*/ 471385 h 3980066" name="connsiteY4737"/>
              <a:gd fmla="*/ 150646 w 8387961" name="connsiteX4738"/>
              <a:gd fmla="*/ 469468 h 3980066" name="connsiteY4738"/>
              <a:gd fmla="*/ 3910295 w 8387961" name="connsiteX4739"/>
              <a:gd fmla="*/ 424654 h 3980066" name="connsiteY4739"/>
              <a:gd fmla="*/ 3900288 w 8387961" name="connsiteX4740"/>
              <a:gd fmla="*/ 429702 h 3980066" name="connsiteY4740"/>
              <a:gd fmla="*/ 3900288 w 8387961" name="connsiteX4741"/>
              <a:gd fmla="*/ 428020 h 3980066" name="connsiteY4741"/>
              <a:gd fmla="*/ 1952025 w 8387961" name="connsiteX4742"/>
              <a:gd fmla="*/ 402225 h 3980066" name="connsiteY4742"/>
              <a:gd fmla="*/ 1963540 w 8387961" name="connsiteX4743"/>
              <a:gd fmla="*/ 409092 h 3980066" name="connsiteY4743"/>
              <a:gd fmla="*/ 1960250 w 8387961" name="connsiteX4744"/>
              <a:gd fmla="*/ 419392 h 3980066" name="connsiteY4744"/>
              <a:gd fmla="*/ 1971765 w 8387961" name="connsiteX4745"/>
              <a:gd fmla="*/ 414242 h 3980066" name="connsiteY4745"/>
              <a:gd fmla="*/ 2009602 w 8387961" name="connsiteX4746"/>
              <a:gd fmla="*/ 439992 h 3980066" name="connsiteY4746"/>
              <a:gd fmla="*/ 1996440 w 8387961" name="connsiteX4747"/>
              <a:gd fmla="*/ 453725 h 3980066" name="connsiteY4747"/>
              <a:gd fmla="*/ 2026049 w 8387961" name="connsiteX4748"/>
              <a:gd fmla="*/ 453725 h 3980066" name="connsiteY4748"/>
              <a:gd fmla="*/ 2027697 w 8387961" name="connsiteX4749"/>
              <a:gd fmla="*/ 460592 h 3980066" name="connsiteY4749"/>
              <a:gd fmla="*/ 2003020 w 8387961" name="connsiteX4750"/>
              <a:gd fmla="*/ 467459 h 3980066" name="connsiteY4750"/>
              <a:gd fmla="*/ 1986577 w 8387961" name="connsiteX4751"/>
              <a:gd fmla="*/ 457159 h 3980066" name="connsiteY4751"/>
              <a:gd fmla="*/ 1971765 w 8387961" name="connsiteX4752"/>
              <a:gd fmla="*/ 453725 h 3980066" name="connsiteY4752"/>
              <a:gd fmla="*/ 1973411 w 8387961" name="connsiteX4753"/>
              <a:gd fmla="*/ 450292 h 3980066" name="connsiteY4753"/>
              <a:gd fmla="*/ 1961899 w 8387961" name="connsiteX4754"/>
              <a:gd fmla="*/ 453725 h 3980066" name="connsiteY4754"/>
              <a:gd fmla="*/ 1914196 w 8387961" name="connsiteX4755"/>
              <a:gd fmla="*/ 476043 h 3980066" name="connsiteY4755"/>
              <a:gd fmla="*/ 1914196 w 8387961" name="connsiteX4756"/>
              <a:gd fmla="*/ 462309 h 3980066" name="connsiteY4756"/>
              <a:gd fmla="*/ 1884588 w 8387961" name="connsiteX4757"/>
              <a:gd fmla="*/ 462309 h 3980066" name="connsiteY4757"/>
              <a:gd fmla="*/ 1914196 w 8387961" name="connsiteX4758"/>
              <a:gd fmla="*/ 446859 h 3980066" name="connsiteY4758"/>
              <a:gd fmla="*/ 1932292 w 8387961" name="connsiteX4759"/>
              <a:gd fmla="*/ 424542 h 3980066" name="connsiteY4759"/>
              <a:gd fmla="*/ 88478 w 8387961" name="connsiteX4760"/>
              <a:gd fmla="*/ 398487 h 3980066" name="connsiteY4760"/>
              <a:gd fmla="*/ 57247 w 8387961" name="connsiteX4761"/>
              <a:gd fmla="*/ 420806 h 3980066" name="connsiteY4761"/>
              <a:gd fmla="*/ 73975 w 8387961" name="connsiteX4762"/>
              <a:gd fmla="*/ 405740 h 3980066" name="connsiteY4762"/>
              <a:gd fmla="*/ 3958314 w 8387961" name="connsiteX4763"/>
              <a:gd fmla="*/ 394123 h 3980066" name="connsiteY4763"/>
              <a:gd fmla="*/ 3957001 w 8387961" name="connsiteX4764"/>
              <a:gd fmla="*/ 394363 h 3980066" name="connsiteY4764"/>
              <a:gd fmla="*/ 3960338 w 8387961" name="connsiteX4765"/>
              <a:gd fmla="*/ 401095 h 3980066" name="connsiteY4765"/>
              <a:gd fmla="*/ 3945325 w 8387961" name="connsiteX4766"/>
              <a:gd fmla="*/ 434750 h 3980066" name="connsiteY4766"/>
              <a:gd fmla="*/ 3954900 w 8387961" name="connsiteX4767"/>
              <a:gd fmla="*/ 444410 h 3980066" name="connsiteY4767"/>
              <a:gd fmla="*/ 3956385 w 8387961" name="connsiteX4768"/>
              <a:gd fmla="*/ 444140 h 3980066" name="connsiteY4768"/>
              <a:gd fmla="*/ 3946286 w 8387961" name="connsiteX4769"/>
              <a:gd fmla="*/ 434038 h 3980066" name="connsiteY4769"/>
              <a:gd fmla="*/ 3961434 w 8387961" name="connsiteX4770"/>
              <a:gd fmla="*/ 400364 h 3980066" name="connsiteY4770"/>
              <a:gd fmla="*/ 3214956 w 8387961" name="connsiteX4771"/>
              <a:gd fmla="*/ 385654 h 3980066" name="connsiteY4771"/>
              <a:gd fmla="*/ 3243147 w 8387961" name="connsiteX4772"/>
              <a:gd fmla="*/ 402288 h 3980066" name="connsiteY4772"/>
              <a:gd fmla="*/ 3236514 w 8387961" name="connsiteX4773"/>
              <a:gd fmla="*/ 408941 h 3980066" name="connsiteY4773"/>
              <a:gd fmla="*/ 3244805 w 8387961" name="connsiteX4774"/>
              <a:gd fmla="*/ 415595 h 3980066" name="connsiteY4774"/>
              <a:gd fmla="*/ 3256413 w 8387961" name="connsiteX4775"/>
              <a:gd fmla="*/ 410605 h 3980066" name="connsiteY4775"/>
              <a:gd fmla="*/ 3268021 w 8387961" name="connsiteX4776"/>
              <a:gd fmla="*/ 395634 h 3980066" name="connsiteY4776"/>
              <a:gd fmla="*/ 3279629 w 8387961" name="connsiteX4777"/>
              <a:gd fmla="*/ 402288 h 3980066" name="connsiteY4777"/>
              <a:gd fmla="*/ 3286262 w 8387961" name="connsiteX4778"/>
              <a:gd fmla="*/ 395634 h 3980066" name="connsiteY4778"/>
              <a:gd fmla="*/ 3304503 w 8387961" name="connsiteX4779"/>
              <a:gd fmla="*/ 402288 h 3980066" name="connsiteY4779"/>
              <a:gd fmla="*/ 3306161 w 8387961" name="connsiteX4780"/>
              <a:gd fmla="*/ 405615 h 3980066" name="connsiteY4780"/>
              <a:gd fmla="*/ 3307820 w 8387961" name="connsiteX4781"/>
              <a:gd fmla="*/ 393971 h 3980066" name="connsiteY4781"/>
              <a:gd fmla="*/ 3322744 w 8387961" name="connsiteX4782"/>
              <a:gd fmla="*/ 398961 h 3980066" name="connsiteY4782"/>
              <a:gd fmla="*/ 3339327 w 8387961" name="connsiteX4783"/>
              <a:gd fmla="*/ 392307 h 3980066" name="connsiteY4783"/>
              <a:gd fmla="*/ 3344302 w 8387961" name="connsiteX4784"/>
              <a:gd fmla="*/ 385654 h 3980066" name="connsiteY4784"/>
              <a:gd fmla="*/ 3362543 w 8387961" name="connsiteX4785"/>
              <a:gd fmla="*/ 392307 h 3980066" name="connsiteY4785"/>
              <a:gd fmla="*/ 3377467 w 8387961" name="connsiteX4786"/>
              <a:gd fmla="*/ 388981 h 3980066" name="connsiteY4786"/>
              <a:gd fmla="*/ 3369176 w 8387961" name="connsiteX4787"/>
              <a:gd fmla="*/ 398961 h 3980066" name="connsiteY4787"/>
              <a:gd fmla="*/ 3369176 w 8387961" name="connsiteX4788"/>
              <a:gd fmla="*/ 405615 h 3980066" name="connsiteY4788"/>
              <a:gd fmla="*/ 3379125 w 8387961" name="connsiteX4789"/>
              <a:gd fmla="*/ 408941 h 3980066" name="connsiteY4789"/>
              <a:gd fmla="*/ 3375809 w 8387961" name="connsiteX4790"/>
              <a:gd fmla="*/ 412268 h 3980066" name="connsiteY4790"/>
              <a:gd fmla="*/ 3394050 w 8387961" name="connsiteX4791"/>
              <a:gd fmla="*/ 412268 h 3980066" name="connsiteY4791"/>
              <a:gd fmla="*/ 3394050 w 8387961" name="connsiteX4792"/>
              <a:gd fmla="*/ 415595 h 3980066" name="connsiteY4792"/>
              <a:gd fmla="*/ 3384100 w 8387961" name="connsiteX4793"/>
              <a:gd fmla="*/ 420585 h 3980066" name="connsiteY4793"/>
              <a:gd fmla="*/ 3394050 w 8387961" name="connsiteX4794"/>
              <a:gd fmla="*/ 423912 h 3980066" name="connsiteY4794"/>
              <a:gd fmla="*/ 3387417 w 8387961" name="connsiteX4795"/>
              <a:gd fmla="*/ 425575 h 3980066" name="connsiteY4795"/>
              <a:gd fmla="*/ 3377467 w 8387961" name="connsiteX4796"/>
              <a:gd fmla="*/ 432229 h 3980066" name="connsiteY4796"/>
              <a:gd fmla="*/ 3357568 w 8387961" name="connsiteX4797"/>
              <a:gd fmla="*/ 443872 h 3980066" name="connsiteY4797"/>
              <a:gd fmla="*/ 3326061 w 8387961" name="connsiteX4798"/>
              <a:gd fmla="*/ 453852 h 3980066" name="connsiteY4798"/>
              <a:gd fmla="*/ 3294553 w 8387961" name="connsiteX4799"/>
              <a:gd fmla="*/ 465496 h 3980066" name="connsiteY4799"/>
              <a:gd fmla="*/ 3248122 w 8387961" name="connsiteX4800"/>
              <a:gd fmla="*/ 458842 h 3980066" name="connsiteY4800"/>
              <a:gd fmla="*/ 3219931 w 8387961" name="connsiteX4801"/>
              <a:gd fmla="*/ 455516 h 3980066" name="connsiteY4801"/>
              <a:gd fmla="*/ 3205007 w 8387961" name="connsiteX4802"/>
              <a:gd fmla="*/ 452189 h 3980066" name="connsiteY4802"/>
              <a:gd fmla="*/ 3223248 w 8387961" name="connsiteX4803"/>
              <a:gd fmla="*/ 443872 h 3980066" name="connsiteY4803"/>
              <a:gd fmla="*/ 3226564 w 8387961" name="connsiteX4804"/>
              <a:gd fmla="*/ 440546 h 3980066" name="connsiteY4804"/>
              <a:gd fmla="*/ 3219931 w 8387961" name="connsiteX4805"/>
              <a:gd fmla="*/ 440546 h 3980066" name="connsiteY4805"/>
              <a:gd fmla="*/ 3226564 w 8387961" name="connsiteX4806"/>
              <a:gd fmla="*/ 435555 h 3980066" name="connsiteY4806"/>
              <a:gd fmla="*/ 3216615 w 8387961" name="connsiteX4807"/>
              <a:gd fmla="*/ 433892 h 3980066" name="connsiteY4807"/>
              <a:gd fmla="*/ 3185108 w 8387961" name="connsiteX4808"/>
              <a:gd fmla="*/ 425575 h 3980066" name="connsiteY4808"/>
              <a:gd fmla="*/ 3224906 w 8387961" name="connsiteX4809"/>
              <a:gd fmla="*/ 422249 h 3980066" name="connsiteY4809"/>
              <a:gd fmla="*/ 3218273 w 8387961" name="connsiteX4810"/>
              <a:gd fmla="*/ 418921 h 3980066" name="connsiteY4810"/>
              <a:gd fmla="*/ 3226564 w 8387961" name="connsiteX4811"/>
              <a:gd fmla="*/ 412268 h 3980066" name="connsiteY4811"/>
              <a:gd fmla="*/ 3180133 w 8387961" name="connsiteX4812"/>
              <a:gd fmla="*/ 410605 h 3980066" name="connsiteY4812"/>
              <a:gd fmla="*/ 3193399 w 8387961" name="connsiteX4813"/>
              <a:gd fmla="*/ 408941 h 3980066" name="connsiteY4813"/>
              <a:gd fmla="*/ 3186766 w 8387961" name="connsiteX4814"/>
              <a:gd fmla="*/ 403951 h 3980066" name="connsiteY4814"/>
              <a:gd fmla="*/ 3203349 w 8387961" name="connsiteX4815"/>
              <a:gd fmla="*/ 403951 h 3980066" name="connsiteY4815"/>
              <a:gd fmla="*/ 3205007 w 8387961" name="connsiteX4816"/>
              <a:gd fmla="*/ 403951 h 3980066" name="connsiteY4816"/>
              <a:gd fmla="*/ 3200032 w 8387961" name="connsiteX4817"/>
              <a:gd fmla="*/ 402288 h 3980066" name="connsiteY4817"/>
              <a:gd fmla="*/ 3200032 w 8387961" name="connsiteX4818"/>
              <a:gd fmla="*/ 398961 h 3980066" name="connsiteY4818"/>
              <a:gd fmla="*/ 3206665 w 8387961" name="connsiteX4819"/>
              <a:gd fmla="*/ 393971 h 3980066" name="connsiteY4819"/>
              <a:gd fmla="*/ 3223248 w 8387961" name="connsiteX4820"/>
              <a:gd fmla="*/ 402288 h 3980066" name="connsiteY4820"/>
              <a:gd fmla="*/ 3218273 w 8387961" name="connsiteX4821"/>
              <a:gd fmla="*/ 392307 h 3980066" name="connsiteY4821"/>
              <a:gd fmla="*/ 3996649 w 8387961" name="connsiteX4822"/>
              <a:gd fmla="*/ 348496 h 3980066" name="connsiteY4822"/>
              <a:gd fmla="*/ 3995367 w 8387961" name="connsiteX4823"/>
              <a:gd fmla="*/ 348926 h 3980066" name="connsiteY4823"/>
              <a:gd fmla="*/ 3985358 w 8387961" name="connsiteX4824"/>
              <a:gd fmla="*/ 374168 h 3980066" name="connsiteY4824"/>
              <a:gd fmla="*/ 3975691 w 8387961" name="connsiteX4825"/>
              <a:gd fmla="*/ 390424 h 3980066" name="connsiteY4825"/>
              <a:gd fmla="*/ 3976582 w 8387961" name="connsiteX4826"/>
              <a:gd fmla="*/ 390263 h 3980066" name="connsiteY4826"/>
              <a:gd fmla="*/ 3986680 w 8387961" name="connsiteX4827"/>
              <a:gd fmla="*/ 373425 h 3980066" name="connsiteY4827"/>
              <a:gd fmla="*/ 2187228 w 8387961" name="connsiteX4828"/>
              <a:gd fmla="*/ 337447 h 3980066" name="connsiteY4828"/>
              <a:gd fmla="*/ 2205456 w 8387961" name="connsiteX4829"/>
              <a:gd fmla="*/ 342764 h 3980066" name="connsiteY4829"/>
              <a:gd fmla="*/ 2200485 w 8387961" name="connsiteX4830"/>
              <a:gd fmla="*/ 356942 h 3980066" name="connsiteY4830"/>
              <a:gd fmla="*/ 2162371 w 8387961" name="connsiteX4831"/>
              <a:gd fmla="*/ 367576 h 3980066" name="connsiteY4831"/>
              <a:gd fmla="*/ 2155748 w 8387961" name="connsiteX4832"/>
              <a:gd fmla="*/ 351627 h 3980066" name="connsiteY4832"/>
              <a:gd fmla="*/ 4022055 w 8387961" name="connsiteX4833"/>
              <a:gd fmla="*/ 332098 h 3980066" name="connsiteY4833"/>
              <a:gd fmla="*/ 4020433 w 8387961" name="connsiteX4834"/>
              <a:gd fmla="*/ 340283 h 3980066" name="connsiteY4834"/>
              <a:gd fmla="*/ 4022025 w 8387961" name="connsiteX4835"/>
              <a:gd fmla="*/ 339751 h 3980066" name="connsiteY4835"/>
              <a:gd fmla="*/ 4023555 w 8387961" name="connsiteX4836"/>
              <a:gd fmla="*/ 332098 h 3980066" name="connsiteY4836"/>
              <a:gd fmla="*/ 3976203 w 8387961" name="connsiteX4837"/>
              <a:gd fmla="*/ 325395 h 3980066" name="connsiteY4837"/>
              <a:gd fmla="*/ 3977615 w 8387961" name="connsiteX4838"/>
              <a:gd fmla="*/ 330752 h 3980066" name="connsiteY4838"/>
              <a:gd fmla="*/ 3986089 w 8387961" name="connsiteX4839"/>
              <a:gd fmla="*/ 329414 h 3980066" name="connsiteY4839"/>
              <a:gd fmla="*/ 3977615 w 8387961" name="connsiteX4840"/>
              <a:gd fmla="*/ 337448 h 3980066" name="connsiteY4840"/>
              <a:gd fmla="*/ 3971966 w 8387961" name="connsiteX4841"/>
              <a:gd fmla="*/ 334770 h 3980066" name="connsiteY4841"/>
              <a:gd fmla="*/ 3963492 w 8387961" name="connsiteX4842"/>
              <a:gd fmla="*/ 337448 h 3980066" name="connsiteY4842"/>
              <a:gd fmla="*/ 3969141 w 8387961" name="connsiteX4843"/>
              <a:gd fmla="*/ 334770 h 3980066" name="connsiteY4843"/>
              <a:gd fmla="*/ 196082 w 8387961" name="connsiteX4844"/>
              <a:gd fmla="*/ 325395 h 3980066" name="connsiteY4844"/>
              <a:gd fmla="*/ 207790 w 8387961" name="connsiteX4845"/>
              <a:gd fmla="*/ 340460 h 3980066" name="connsiteY4845"/>
              <a:gd fmla="*/ 207790 w 8387961" name="connsiteX4846"/>
              <a:gd fmla="*/ 335440 h 3980066" name="connsiteY4846"/>
              <a:gd fmla="*/ 226189 w 8387961" name="connsiteX4847"/>
              <a:gd fmla="*/ 352177 h 3980066" name="connsiteY4847"/>
              <a:gd fmla="*/ 226189 w 8387961" name="connsiteX4848"/>
              <a:gd fmla="*/ 365568 h 3980066" name="connsiteY4848"/>
              <a:gd fmla="*/ 211130 w 8387961" name="connsiteX4849"/>
              <a:gd fmla="*/ 382307 h 3980066" name="connsiteY4849"/>
              <a:gd fmla="*/ 202773 w 8387961" name="connsiteX4850"/>
              <a:gd fmla="*/ 392349 h 3980066" name="connsiteY4850"/>
              <a:gd fmla="*/ 212808 w 8387961" name="connsiteX4851"/>
              <a:gd fmla="*/ 392349 h 3980066" name="connsiteY4851"/>
              <a:gd fmla="*/ 214481 w 8387961" name="connsiteX4852"/>
              <a:gd fmla="*/ 385654 h 3980066" name="connsiteY4852"/>
              <a:gd fmla="*/ 227858 w 8387961" name="connsiteX4853"/>
              <a:gd fmla="*/ 375611 h 3980066" name="connsiteY4853"/>
              <a:gd fmla="*/ 247933 w 8387961" name="connsiteX4854"/>
              <a:gd fmla="*/ 373937 h 3980066" name="connsiteY4854"/>
              <a:gd fmla="*/ 254623 w 8387961" name="connsiteX4855"/>
              <a:gd fmla="*/ 377285 h 3980066" name="connsiteY4855"/>
              <a:gd fmla="*/ 254623 w 8387961" name="connsiteX4856"/>
              <a:gd fmla="*/ 373937 h 3980066" name="connsiteY4856"/>
              <a:gd fmla="*/ 266332 w 8387961" name="connsiteX4857"/>
              <a:gd fmla="*/ 375611 h 3980066" name="connsiteY4857"/>
              <a:gd fmla="*/ 278040 w 8387961" name="connsiteX4858"/>
              <a:gd fmla="*/ 387329 h 3980066" name="connsiteY4858"/>
              <a:gd fmla="*/ 284730 w 8387961" name="connsiteX4859"/>
              <a:gd fmla="*/ 397371 h 3980066" name="connsiteY4859"/>
              <a:gd fmla="*/ 256296 w 8387961" name="connsiteX4860"/>
              <a:gd fmla="*/ 407414 h 3980066" name="connsiteY4860"/>
              <a:gd fmla="*/ 237895 w 8387961" name="connsiteX4861"/>
              <a:gd fmla="*/ 407414 h 3980066" name="connsiteY4861"/>
              <a:gd fmla="*/ 231207 w 8387961" name="connsiteX4862"/>
              <a:gd fmla="*/ 412436 h 3980066" name="connsiteY4862"/>
              <a:gd fmla="*/ 216149 w 8387961" name="connsiteX4863"/>
              <a:gd fmla="*/ 414109 h 3980066" name="connsiteY4863"/>
              <a:gd fmla="*/ 214481 w 8387961" name="connsiteX4864"/>
              <a:gd fmla="*/ 407414 h 3980066" name="connsiteY4864"/>
              <a:gd fmla="*/ 211130 w 8387961" name="connsiteX4865"/>
              <a:gd fmla="*/ 415784 h 3980066" name="connsiteY4865"/>
              <a:gd fmla="*/ 201100 w 8387961" name="connsiteX4866"/>
              <a:gd fmla="*/ 420806 h 3980066" name="connsiteY4866"/>
              <a:gd fmla="*/ 172666 w 8387961" name="connsiteX4867"/>
              <a:gd fmla="*/ 434195 h 3980066" name="connsiteY4867"/>
              <a:gd fmla="*/ 174338 w 8387961" name="connsiteX4868"/>
              <a:gd fmla="*/ 437543 h 3980066" name="connsiteY4868"/>
              <a:gd fmla="*/ 164303 w 8387961" name="connsiteX4869"/>
              <a:gd fmla="*/ 442565 h 3980066" name="connsiteY4869"/>
              <a:gd fmla="*/ 147577 w 8387961" name="connsiteX4870"/>
              <a:gd fmla="*/ 445912 h 3980066" name="connsiteY4870"/>
              <a:gd fmla="*/ 154267 w 8387961" name="connsiteX4871"/>
              <a:gd fmla="*/ 440892 h 3980066" name="connsiteY4871"/>
              <a:gd fmla="*/ 140886 w 8387961" name="connsiteX4872"/>
              <a:gd fmla="*/ 437543 h 3980066" name="connsiteY4872"/>
              <a:gd fmla="*/ 122487 w 8387961" name="connsiteX4873"/>
              <a:gd fmla="*/ 432521 h 3980066" name="connsiteY4873"/>
              <a:gd fmla="*/ 134196 w 8387961" name="connsiteX4874"/>
              <a:gd fmla="*/ 414109 h 3980066" name="connsiteY4874"/>
              <a:gd fmla="*/ 94053 w 8387961" name="connsiteX4875"/>
              <a:gd fmla="*/ 414109 h 3980066" name="connsiteY4875"/>
              <a:gd fmla="*/ 95722 w 8387961" name="connsiteX4876"/>
              <a:gd fmla="*/ 404066 h 3980066" name="connsiteY4876"/>
              <a:gd fmla="*/ 115797 w 8387961" name="connsiteX4877"/>
              <a:gd fmla="*/ 394024 h 3980066" name="connsiteY4877"/>
              <a:gd fmla="*/ 110779 w 8387961" name="connsiteX4878"/>
              <a:gd fmla="*/ 395697 h 3980066" name="connsiteY4878"/>
              <a:gd fmla="*/ 110779 w 8387961" name="connsiteX4879"/>
              <a:gd fmla="*/ 390675 h 3980066" name="connsiteY4879"/>
              <a:gd fmla="*/ 100743 w 8387961" name="connsiteX4880"/>
              <a:gd fmla="*/ 395697 h 3980066" name="connsiteY4880"/>
              <a:gd fmla="*/ 90704 w 8387961" name="connsiteX4881"/>
              <a:gd fmla="*/ 397371 h 3980066" name="connsiteY4881"/>
              <a:gd fmla="*/ 88478 w 8387961" name="connsiteX4882"/>
              <a:gd fmla="*/ 398487 h 3980066" name="connsiteY4882"/>
              <a:gd fmla="*/ 92377 w 8387961" name="connsiteX4883"/>
              <a:gd fmla="*/ 395697 h 3980066" name="connsiteY4883"/>
              <a:gd fmla="*/ 125833 w 8387961" name="connsiteX4884"/>
              <a:gd fmla="*/ 372263 h 3980066" name="connsiteY4884"/>
              <a:gd fmla="*/ 162630 w 8387961" name="connsiteX4885"/>
              <a:gd fmla="*/ 350504 h 3980066" name="connsiteY4885"/>
              <a:gd fmla="*/ 4722500 w 8387961" name="connsiteX4886"/>
              <a:gd fmla="*/ 321834 h 3980066" name="connsiteY4886"/>
              <a:gd fmla="*/ 4706721 w 8387961" name="connsiteX4887"/>
              <a:gd fmla="*/ 326134 h 3980066" name="connsiteY4887"/>
              <a:gd fmla="*/ 4705765 w 8387961" name="connsiteX4888"/>
              <a:gd fmla="*/ 325179 h 3980066" name="connsiteY4888"/>
              <a:gd fmla="*/ 4055416 w 8387961" name="connsiteX4889"/>
              <a:gd fmla="*/ 318635 h 3980066" name="connsiteY4889"/>
              <a:gd fmla="*/ 4056990 w 8387961" name="connsiteX4890"/>
              <a:gd fmla="*/ 331333 h 3980066" name="connsiteY4890"/>
              <a:gd fmla="*/ 4059053 w 8387961" name="connsiteX4891"/>
              <a:gd fmla="*/ 331333 h 3980066" name="connsiteY4891"/>
              <a:gd fmla="*/ 4057466 w 8387961" name="connsiteX4892"/>
              <a:gd fmla="*/ 318635 h 3980066" name="connsiteY4892"/>
              <a:gd fmla="*/ 4609385 w 8387961" name="connsiteX4893"/>
              <a:gd fmla="*/ 307319 h 3980066" name="connsiteY4893"/>
              <a:gd fmla="*/ 4639891 w 8387961" name="connsiteX4894"/>
              <a:gd fmla="*/ 317864 h 3980066" name="connsiteY4894"/>
              <a:gd fmla="*/ 4609385 w 8387961" name="connsiteX4895"/>
              <a:gd fmla="*/ 328408 h 3980066" name="connsiteY4895"/>
              <a:gd fmla="*/ 4599217 w 8387961" name="connsiteX4896"/>
              <a:gd fmla="*/ 314349 h 3980066" name="connsiteY4896"/>
              <a:gd fmla="*/ 6875476 w 8387961" name="connsiteX4897"/>
              <a:gd fmla="*/ 298280 h 3980066" name="connsiteY4897"/>
              <a:gd fmla="*/ 6903883 w 8387961" name="connsiteX4898"/>
              <a:gd fmla="*/ 298280 h 3980066" name="connsiteY4898"/>
              <a:gd fmla="*/ 6908618 w 8387961" name="connsiteX4899"/>
              <a:gd fmla="*/ 300288 h 3980066" name="connsiteY4899"/>
              <a:gd fmla="*/ 6903883 w 8387961" name="connsiteX4900"/>
              <a:gd fmla="*/ 304306 h 3980066" name="connsiteY4900"/>
              <a:gd fmla="*/ 1796378 w 8387961" name="connsiteX4901"/>
              <a:gd fmla="*/ 298280 h 3980066" name="connsiteY4901"/>
              <a:gd fmla="*/ 1817558 w 8387961" name="connsiteX4902"/>
              <a:gd fmla="*/ 313070 h 3980066" name="connsiteY4902"/>
              <a:gd fmla="*/ 1815930 w 8387961" name="connsiteX4903"/>
              <a:gd fmla="*/ 318001 h 3980066" name="connsiteY4903"/>
              <a:gd fmla="*/ 1817558 w 8387961" name="connsiteX4904"/>
              <a:gd fmla="*/ 324574 h 3980066" name="connsiteY4904"/>
              <a:gd fmla="*/ 1827335 w 8387961" name="connsiteX4905"/>
              <a:gd fmla="*/ 324574 h 3980066" name="connsiteY4905"/>
              <a:gd fmla="*/ 1793122 w 8387961" name="connsiteX4906"/>
              <a:gd fmla="*/ 334435 h 3980066" name="connsiteY4906"/>
              <a:gd fmla="*/ 1747492 w 8387961" name="connsiteX4907"/>
              <a:gd fmla="*/ 321287 h 3980066" name="connsiteY4907"/>
              <a:gd fmla="*/ 1776825 w 8387961" name="connsiteX4908"/>
              <a:gd fmla="*/ 313070 h 3980066" name="connsiteY4908"/>
              <a:gd fmla="*/ 1781717 w 8387961" name="connsiteX4909"/>
              <a:gd fmla="*/ 304854 h 3980066" name="connsiteY4909"/>
              <a:gd fmla="*/ 1783340 w 8387961" name="connsiteX4910"/>
              <a:gd fmla="*/ 308140 h 3980066" name="connsiteY4910"/>
              <a:gd fmla="*/ 4192197 w 8387961" name="connsiteX4911"/>
              <a:gd fmla="*/ 291710 h 3980066" name="connsiteY4911"/>
              <a:gd fmla="*/ 4165508 w 8387961" name="connsiteX4912"/>
              <a:gd fmla="*/ 303491 h 3980066" name="connsiteY4912"/>
              <a:gd fmla="*/ 4158836 w 8387961" name="connsiteX4913"/>
              <a:gd fmla="*/ 322001 h 3980066" name="connsiteY4913"/>
              <a:gd fmla="*/ 4147159 w 8387961" name="connsiteX4914"/>
              <a:gd fmla="*/ 328732 h 3980066" name="connsiteY4914"/>
              <a:gd fmla="*/ 4120471 w 8387961" name="connsiteX4915"/>
              <a:gd fmla="*/ 328732 h 3980066" name="connsiteY4915"/>
              <a:gd fmla="*/ 4098786 w 8387961" name="connsiteX4916"/>
              <a:gd fmla="*/ 323685 h 3980066" name="connsiteY4916"/>
              <a:gd fmla="*/ 4077101 w 8387961" name="connsiteX4917"/>
              <a:gd fmla="*/ 310222 h 3980066" name="connsiteY4917"/>
              <a:gd fmla="*/ 4066496 w 8387961" name="connsiteX4918"/>
              <a:gd fmla="*/ 317864 h 3980066" name="connsiteY4918"/>
              <a:gd fmla="*/ 4067468 w 8387961" name="connsiteX4919"/>
              <a:gd fmla="*/ 317864 h 3980066" name="connsiteY4919"/>
              <a:gd fmla="*/ 4070875 w 8387961" name="connsiteX4920"/>
              <a:gd fmla="*/ 319310 h 3980066" name="connsiteY4920"/>
              <a:gd fmla="*/ 4079029 w 8387961" name="connsiteX4921"/>
              <a:gd fmla="*/ 313485 h 3980066" name="connsiteY4921"/>
              <a:gd fmla="*/ 4100559 w 8387961" name="connsiteX4922"/>
              <a:gd fmla="*/ 326734 h 3980066" name="connsiteY4922"/>
              <a:gd fmla="*/ 4122088 w 8387961" name="connsiteX4923"/>
              <a:gd fmla="*/ 331703 h 3980066" name="connsiteY4923"/>
              <a:gd fmla="*/ 4148586 w 8387961" name="connsiteX4924"/>
              <a:gd fmla="*/ 331703 h 3980066" name="connsiteY4924"/>
              <a:gd fmla="*/ 4160179 w 8387961" name="connsiteX4925"/>
              <a:gd fmla="*/ 325078 h 3980066" name="connsiteY4925"/>
              <a:gd fmla="*/ 4166803 w 8387961" name="connsiteX4926"/>
              <a:gd fmla="*/ 306860 h 3980066" name="connsiteY4926"/>
              <a:gd fmla="*/ 4193301 w 8387961" name="connsiteX4927"/>
              <a:gd fmla="*/ 295268 h 3980066" name="connsiteY4927"/>
              <a:gd fmla="*/ 4225558 w 8387961" name="connsiteX4928"/>
              <a:gd fmla="*/ 304944 h 3980066" name="connsiteY4928"/>
              <a:gd fmla="*/ 4225558 w 8387961" name="connsiteX4929"/>
              <a:gd fmla="*/ 301808 h 3980066" name="connsiteY4929"/>
              <a:gd fmla="*/ 2636156 w 8387961" name="connsiteX4930"/>
              <a:gd fmla="*/ 287734 h 3980066" name="connsiteY4930"/>
              <a:gd fmla="*/ 2676976 w 8387961" name="connsiteX4931"/>
              <a:gd fmla="*/ 305812 h 3980066" name="connsiteY4931"/>
              <a:gd fmla="*/ 2632754 w 8387961" name="connsiteX4932"/>
              <a:gd fmla="*/ 314850 h 3980066" name="connsiteY4932"/>
              <a:gd fmla="*/ 2637856 w 8387961" name="connsiteX4933"/>
              <a:gd fmla="*/ 311235 h 3980066" name="connsiteY4933"/>
              <a:gd fmla="*/ 2627651 w 8387961" name="connsiteX4934"/>
              <a:gd fmla="*/ 305812 h 3980066" name="connsiteY4934"/>
              <a:gd fmla="*/ 2624250 w 8387961" name="connsiteX4935"/>
              <a:gd fmla="*/ 302196 h 3980066" name="connsiteY4935"/>
              <a:gd fmla="*/ 2625951 w 8387961" name="connsiteX4936"/>
              <a:gd fmla="*/ 294965 h 3980066" name="connsiteY4936"/>
              <a:gd fmla="*/ 2624250 w 8387961" name="connsiteX4937"/>
              <a:gd fmla="*/ 294965 h 3980066" name="connsiteY4937"/>
              <a:gd fmla="*/ 4784995 w 8387961" name="connsiteX4938"/>
              <a:gd fmla="*/ 284721 h 3980066" name="connsiteY4938"/>
              <a:gd fmla="*/ 4826692 w 8387961" name="connsiteX4939"/>
              <a:gd fmla="*/ 298280 h 3980066" name="connsiteY4939"/>
              <a:gd fmla="*/ 4810013 w 8387961" name="connsiteX4940"/>
              <a:gd fmla="*/ 298280 h 3980066" name="connsiteY4940"/>
              <a:gd fmla="*/ 4779992 w 8387961" name="connsiteX4941"/>
              <a:gd fmla="*/ 289241 h 3980066" name="connsiteY4941"/>
              <a:gd fmla="*/ 4195533 w 8387961" name="connsiteX4942"/>
              <a:gd fmla="*/ 268151 h 3980066" name="connsiteY4942"/>
              <a:gd fmla="*/ 4197201 w 8387961" name="connsiteX4943"/>
              <a:gd fmla="*/ 276566 h 3980066" name="connsiteY4943"/>
              <a:gd fmla="*/ 4198869 w 8387961" name="connsiteX4944"/>
              <a:gd fmla="*/ 278247 h 3980066" name="connsiteY4944"/>
              <a:gd fmla="*/ 4200537 w 8387961" name="connsiteX4945"/>
              <a:gd fmla="*/ 281614 h 3980066" name="connsiteY4945"/>
              <a:gd fmla="*/ 4202205 w 8387961" name="connsiteX4946"/>
              <a:gd fmla="*/ 290028 h 3980066" name="connsiteY4946"/>
              <a:gd fmla="*/ 4207209 w 8387961" name="connsiteX4947"/>
              <a:gd fmla="*/ 278247 h 3980066" name="connsiteY4947"/>
              <a:gd fmla="*/ 4218886 w 8387961" name="connsiteX4948"/>
              <a:gd fmla="*/ 273200 h 3980066" name="connsiteY4948"/>
              <a:gd fmla="*/ 4238902 w 8387961" name="connsiteX4949"/>
              <a:gd fmla="*/ 278247 h 3980066" name="connsiteY4949"/>
              <a:gd fmla="*/ 4257251 w 8387961" name="connsiteX4950"/>
              <a:gd fmla="*/ 286663 h 3980066" name="connsiteY4950"/>
              <a:gd fmla="*/ 4218886 w 8387961" name="connsiteX4951"/>
              <a:gd fmla="*/ 290028 h 3980066" name="connsiteY4951"/>
              <a:gd fmla="*/ 4235566 w 8387961" name="connsiteX4952"/>
              <a:gd fmla="*/ 300125 h 3980066" name="connsiteY4952"/>
              <a:gd fmla="*/ 4245574 w 8387961" name="connsiteX4953"/>
              <a:gd fmla="*/ 298442 h 3980066" name="connsiteY4953"/>
              <a:gd fmla="*/ 4257251 w 8387961" name="connsiteX4954"/>
              <a:gd fmla="*/ 298442 h 3980066" name="connsiteY4954"/>
              <a:gd fmla="*/ 4257251 w 8387961" name="connsiteX4955"/>
              <a:gd fmla="*/ 306855 h 3980066" name="connsiteY4955"/>
              <a:gd fmla="*/ 4245574 w 8387961" name="connsiteX4956"/>
              <a:gd fmla="*/ 306855 h 3980066" name="connsiteY4956"/>
              <a:gd fmla="*/ 4226423 w 8387961" name="connsiteX4957"/>
              <a:gd fmla="*/ 318126 h 3980066" name="connsiteY4957"/>
              <a:gd fmla="*/ 4226423 w 8387961" name="connsiteX4958"/>
              <a:gd fmla="*/ 321765 h 3980066" name="connsiteY4958"/>
              <a:gd fmla="*/ 4226423 w 8387961" name="connsiteX4959"/>
              <a:gd fmla="*/ 326734 h 3980066" name="connsiteY4959"/>
              <a:gd fmla="*/ 4226423 w 8387961" name="connsiteX4960"/>
              <a:gd fmla="*/ 343296 h 3980066" name="connsiteY4960"/>
              <a:gd fmla="*/ 4256233 w 8387961" name="connsiteX4961"/>
              <a:gd fmla="*/ 359858 h 3980066" name="connsiteY4961"/>
              <a:gd fmla="*/ 4242984 w 8387961" name="connsiteX4962"/>
              <a:gd fmla="*/ 379731 h 3980066" name="connsiteY4962"/>
              <a:gd fmla="*/ 4267826 w 8387961" name="connsiteX4963"/>
              <a:gd fmla="*/ 406230 h 3980066" name="connsiteY4963"/>
              <a:gd fmla="*/ 4269482 w 8387961" name="connsiteX4964"/>
              <a:gd fmla="*/ 431072 h 3980066" name="connsiteY4964"/>
              <a:gd fmla="*/ 4277762 w 8387961" name="connsiteX4965"/>
              <a:gd fmla="*/ 439353 h 3980066" name="connsiteY4965"/>
              <a:gd fmla="*/ 4289355 w 8387961" name="connsiteX4966"/>
              <a:gd fmla="*/ 450947 h 3980066" name="connsiteY4966"/>
              <a:gd fmla="*/ 4279418 w 8387961" name="connsiteX4967"/>
              <a:gd fmla="*/ 459228 h 3980066" name="connsiteY4967"/>
              <a:gd fmla="*/ 4317509 w 8387961" name="connsiteX4968"/>
              <a:gd fmla="*/ 480757 h 3980066" name="connsiteY4968"/>
              <a:gd fmla="*/ 4300948 w 8387961" name="connsiteX4969"/>
              <a:gd fmla="*/ 495663 h 3980066" name="connsiteY4969"/>
              <a:gd fmla="*/ 4287699 w 8387961" name="connsiteX4970"/>
              <a:gd fmla="*/ 512224 h 3980066" name="connsiteY4970"/>
              <a:gd fmla="*/ 4271138 w 8387961" name="connsiteX4971"/>
              <a:gd fmla="*/ 528786 h 3980066" name="connsiteY4971"/>
              <a:gd fmla="*/ 4256233 w 8387961" name="connsiteX4972"/>
              <a:gd fmla="*/ 543692 h 3980066" name="connsiteY4972"/>
              <a:gd fmla="*/ 4228079 w 8387961" name="connsiteX4973"/>
              <a:gd fmla="*/ 543692 h 3980066" name="connsiteY4973"/>
              <a:gd fmla="*/ 4218142 w 8387961" name="connsiteX4974"/>
              <a:gd fmla="*/ 548660 h 3980066" name="connsiteY4974"/>
              <a:gd fmla="*/ 4166803 w 8387961" name="connsiteX4975"/>
              <a:gd fmla="*/ 558598 h 3980066" name="connsiteY4975"/>
              <a:gd fmla="*/ 4160179 w 8387961" name="connsiteX4976"/>
              <a:gd fmla="*/ 561909 h 3980066" name="connsiteY4976"/>
              <a:gd fmla="*/ 4151898 w 8387961" name="connsiteX4977"/>
              <a:gd fmla="*/ 550316 h 3980066" name="connsiteY4977"/>
              <a:gd fmla="*/ 4143618 w 8387961" name="connsiteX4978"/>
              <a:gd fmla="*/ 551973 h 3980066" name="connsiteY4978"/>
              <a:gd fmla="*/ 4141962 w 8387961" name="connsiteX4979"/>
              <a:gd fmla="*/ 548660 h 3980066" name="connsiteY4979"/>
              <a:gd fmla="*/ 4120432 w 8387961" name="connsiteX4980"/>
              <a:gd fmla="*/ 540379 h 3980066" name="connsiteY4980"/>
              <a:gd fmla="*/ 4113808 w 8387961" name="connsiteX4981"/>
              <a:gd fmla="*/ 505600 h 3980066" name="connsiteY4981"/>
              <a:gd fmla="*/ 4110496 w 8387961" name="connsiteX4982"/>
              <a:gd fmla="*/ 475789 h 3980066" name="connsiteY4982"/>
              <a:gd fmla="*/ 4127057 w 8387961" name="connsiteX4983"/>
              <a:gd fmla="*/ 469165 h 3980066" name="connsiteY4983"/>
              <a:gd fmla="*/ 4140305 w 8387961" name="connsiteX4984"/>
              <a:gd fmla="*/ 454258 h 3980066" name="connsiteY4984"/>
              <a:gd fmla="*/ 4176740 w 8387961" name="connsiteX4985"/>
              <a:gd fmla="*/ 429416 h 3980066" name="connsiteY4985"/>
              <a:gd fmla="*/ 4170115 w 8387961" name="connsiteX4986"/>
              <a:gd fmla="*/ 409542 h 3980066" name="connsiteY4986"/>
              <a:gd fmla="*/ 4160179 w 8387961" name="connsiteX4987"/>
              <a:gd fmla="*/ 402918 h 3980066" name="connsiteY4987"/>
              <a:gd fmla="*/ 4151898 w 8387961" name="connsiteX4988"/>
              <a:gd fmla="*/ 404573 h 3980066" name="connsiteY4988"/>
              <a:gd fmla="*/ 4150830 w 8387961" name="connsiteX4989"/>
              <a:gd fmla="*/ 401903 h 3980066" name="connsiteY4989"/>
              <a:gd fmla="*/ 4124692 w 8387961" name="connsiteX4990"/>
              <a:gd fmla="*/ 400364 h 3980066" name="connsiteY4990"/>
              <a:gd fmla="*/ 4117960 w 8387961" name="connsiteX4991"/>
              <a:gd fmla="*/ 403733 h 3980066" name="connsiteY4991"/>
              <a:gd fmla="*/ 4114594 w 8387961" name="connsiteX4992"/>
              <a:gd fmla="*/ 408782 h 3980066" name="connsiteY4992"/>
              <a:gd fmla="*/ 4111228 w 8387961" name="connsiteX4993"/>
              <a:gd fmla="*/ 407100 h 3980066" name="connsiteY4993"/>
              <a:gd fmla="*/ 4101129 w 8387961" name="connsiteX4994"/>
              <a:gd fmla="*/ 413833 h 3980066" name="connsiteY4994"/>
              <a:gd fmla="*/ 4097763 w 8387961" name="connsiteX4995"/>
              <a:gd fmla="*/ 428987 h 3980066" name="connsiteY4995"/>
              <a:gd fmla="*/ 4102812 w 8387961" name="connsiteX4996"/>
              <a:gd fmla="*/ 440773 h 3980066" name="connsiteY4996"/>
              <a:gd fmla="*/ 4079249 w 8387961" name="connsiteX4997"/>
              <a:gd fmla="*/ 460977 h 3980066" name="connsiteY4997"/>
              <a:gd fmla="*/ 4060736 w 8387961" name="connsiteX4998"/>
              <a:gd fmla="*/ 471079 h 3980066" name="connsiteY4998"/>
              <a:gd fmla="*/ 4050637 w 8387961" name="connsiteX4999"/>
              <a:gd fmla="*/ 477814 h 3980066" name="connsiteY4999"/>
              <a:gd fmla="*/ 4038856 w 8387961" name="connsiteX5000"/>
              <a:gd fmla="*/ 479497 h 3980066" name="connsiteY5000"/>
              <a:gd fmla="*/ 4033806 w 8387961" name="connsiteX5001"/>
              <a:gd fmla="*/ 491284 h 3980066" name="connsiteY5001"/>
              <a:gd fmla="*/ 4030440 w 8387961" name="connsiteX5002"/>
              <a:gd fmla="*/ 494651 h 3980066" name="connsiteY5002"/>
              <a:gd fmla="*/ 4028757 w 8387961" name="connsiteX5003"/>
              <a:gd fmla="*/ 511487 h 3980066" name="connsiteY5003"/>
              <a:gd fmla="*/ 4037173 w 8387961" name="connsiteX5004"/>
              <a:gd fmla="*/ 541794 h 3980066" name="connsiteY5004"/>
              <a:gd fmla="*/ 4060736 w 8387961" name="connsiteX5005"/>
              <a:gd fmla="*/ 551896 h 3980066" name="connsiteY5005"/>
              <a:gd fmla="*/ 4070834 w 8387961" name="connsiteX5006"/>
              <a:gd fmla="*/ 563681 h 3980066" name="connsiteY5006"/>
              <a:gd fmla="*/ 4048954 w 8387961" name="connsiteX5007"/>
              <a:gd fmla="*/ 575468 h 3980066" name="connsiteY5007"/>
              <a:gd fmla="*/ 4040539 w 8387961" name="connsiteX5008"/>
              <a:gd fmla="*/ 568733 h 3980066" name="connsiteY5008"/>
              <a:gd fmla="*/ 4042222 w 8387961" name="connsiteX5009"/>
              <a:gd fmla="*/ 572100 h 3980066" name="connsiteY5009"/>
              <a:gd fmla="*/ 4013609 w 8387961" name="connsiteX5010"/>
              <a:gd fmla="*/ 573784 h 3980066" name="connsiteY5010"/>
              <a:gd fmla="*/ 4062419 w 8387961" name="connsiteX5011"/>
              <a:gd fmla="*/ 578835 h 3980066" name="connsiteY5011"/>
              <a:gd fmla="*/ 4048954 w 8387961" name="connsiteX5012"/>
              <a:gd fmla="*/ 588937 h 3980066" name="connsiteY5012"/>
              <a:gd fmla="*/ 4047271 w 8387961" name="connsiteX5013"/>
              <a:gd fmla="*/ 583886 h 3980066" name="connsiteY5013"/>
              <a:gd fmla="*/ 4032123 w 8387961" name="connsiteX5014"/>
              <a:gd fmla="*/ 599039 h 3980066" name="connsiteY5014"/>
              <a:gd fmla="*/ 4022025 w 8387961" name="connsiteX5015"/>
              <a:gd fmla="*/ 595671 h 3980066" name="connsiteY5015"/>
              <a:gd fmla="*/ 4030440 w 8387961" name="connsiteX5016"/>
              <a:gd fmla="*/ 602407 h 3980066" name="connsiteY5016"/>
              <a:gd fmla="*/ 4028757 w 8387961" name="connsiteX5017"/>
              <a:gd fmla="*/ 604090 h 3980066" name="connsiteY5017"/>
              <a:gd fmla="*/ 4027074 w 8387961" name="connsiteX5018"/>
              <a:gd fmla="*/ 614192 h 3980066" name="connsiteY5018"/>
              <a:gd fmla="*/ 4030440 w 8387961" name="connsiteX5019"/>
              <a:gd fmla="*/ 622611 h 3980066" name="connsiteY5019"/>
              <a:gd fmla="*/ 4028757 w 8387961" name="connsiteX5020"/>
              <a:gd fmla="*/ 620927 h 3980066" name="connsiteY5020"/>
              <a:gd fmla="*/ 4023708 w 8387961" name="connsiteX5021"/>
              <a:gd fmla="*/ 642815 h 3980066" name="connsiteY5021"/>
              <a:gd fmla="*/ 4020342 w 8387961" name="connsiteX5022"/>
              <a:gd fmla="*/ 664704 h 3980066" name="connsiteY5022"/>
              <a:gd fmla="*/ 3983314 w 8387961" name="connsiteX5023"/>
              <a:gd fmla="*/ 673122 h 3980066" name="connsiteY5023"/>
              <a:gd fmla="*/ 3979948 w 8387961" name="connsiteX5024"/>
              <a:gd fmla="*/ 689959 h 3980066" name="connsiteY5024"/>
              <a:gd fmla="*/ 3956385 w 8387961" name="connsiteX5025"/>
              <a:gd fmla="*/ 686591 h 3980066" name="connsiteY5025"/>
              <a:gd fmla="*/ 3947969 w 8387961" name="connsiteX5026"/>
              <a:gd fmla="*/ 664704 h 3980066" name="connsiteY5026"/>
              <a:gd fmla="*/ 3942920 w 8387961" name="connsiteX5027"/>
              <a:gd fmla="*/ 646183 h 3980066" name="connsiteY5027"/>
              <a:gd fmla="*/ 3921040 w 8387961" name="connsiteX5028"/>
              <a:gd fmla="*/ 615877 h 3980066" name="connsiteY5028"/>
              <a:gd fmla="*/ 3922723 w 8387961" name="connsiteX5029"/>
              <a:gd fmla="*/ 609141 h 3980066" name="connsiteY5029"/>
              <a:gd fmla="*/ 3917674 w 8387961" name="connsiteX5030"/>
              <a:gd fmla="*/ 605774 h 3980066" name="connsiteY5030"/>
              <a:gd fmla="*/ 3915991 w 8387961" name="connsiteX5031"/>
              <a:gd fmla="*/ 605774 h 3980066" name="connsiteY5031"/>
              <a:gd fmla="*/ 3909259 w 8387961" name="connsiteX5032"/>
              <a:gd fmla="*/ 590621 h 3980066" name="connsiteY5032"/>
              <a:gd fmla="*/ 3911706 w 8387961" name="connsiteX5033"/>
              <a:gd fmla="*/ 589396 h 3980066" name="connsiteY5033"/>
              <a:gd fmla="*/ 3901956 w 8387961" name="connsiteX5034"/>
              <a:gd fmla="*/ 582838 h 3980066" name="connsiteY5034"/>
              <a:gd fmla="*/ 3896952 w 8387961" name="connsiteX5035"/>
              <a:gd fmla="*/ 564328 h 3980066" name="connsiteY5035"/>
              <a:gd fmla="*/ 3888611 w 8387961" name="connsiteX5036"/>
              <a:gd fmla="*/ 569376 h 3980066" name="connsiteY5036"/>
              <a:gd fmla="*/ 3888611 w 8387961" name="connsiteX5037"/>
              <a:gd fmla="*/ 584522 h 3980066" name="connsiteY5037"/>
              <a:gd fmla="*/ 3875267 w 8387961" name="connsiteX5038"/>
              <a:gd fmla="*/ 584522 h 3980066" name="connsiteY5038"/>
              <a:gd fmla="*/ 3840238 w 8387961" name="connsiteX5039"/>
              <a:gd fmla="*/ 613129 h 3980066" name="connsiteY5039"/>
              <a:gd fmla="*/ 3810213 w 8387961" name="connsiteX5040"/>
              <a:gd fmla="*/ 611447 h 3980066" name="connsiteY5040"/>
              <a:gd fmla="*/ 3791864 w 8387961" name="connsiteX5041"/>
              <a:gd fmla="*/ 601350 h 3980066" name="connsiteY5041"/>
              <a:gd fmla="*/ 3790196 w 8387961" name="connsiteX5042"/>
              <a:gd fmla="*/ 589570 h 3980066" name="connsiteY5042"/>
              <a:gd fmla="*/ 3800205 w 8387961" name="connsiteX5043"/>
              <a:gd fmla="*/ 586205 h 3980066" name="connsiteY5043"/>
              <a:gd fmla="*/ 3801873 w 8387961" name="connsiteX5044"/>
              <a:gd fmla="*/ 579472 h 3980066" name="connsiteY5044"/>
              <a:gd fmla="*/ 3800205 w 8387961" name="connsiteX5045"/>
              <a:gd fmla="*/ 572742 h 3980066" name="connsiteY5045"/>
              <a:gd fmla="*/ 3795200 w 8387961" name="connsiteX5046"/>
              <a:gd fmla="*/ 574425 h 3980066" name="connsiteY5046"/>
              <a:gd fmla="*/ 3785192 w 8387961" name="connsiteX5047"/>
              <a:gd fmla="*/ 579472 h 3980066" name="connsiteY5047"/>
              <a:gd fmla="*/ 3785192 w 8387961" name="connsiteX5048"/>
              <a:gd fmla="*/ 571059 h 3980066" name="connsiteY5048"/>
              <a:gd fmla="*/ 3796868 w 8387961" name="connsiteX5049"/>
              <a:gd fmla="*/ 566010 h 3980066" name="connsiteY5049"/>
              <a:gd fmla="*/ 3795200 w 8387961" name="connsiteX5050"/>
              <a:gd fmla="*/ 564328 h 3980066" name="connsiteY5050"/>
              <a:gd fmla="*/ 3805209 w 8387961" name="connsiteX5051"/>
              <a:gd fmla="*/ 549182 h 3980066" name="connsiteY5051"/>
              <a:gd fmla="*/ 3806877 w 8387961" name="connsiteX5052"/>
              <a:gd fmla="*/ 555913 h 3980066" name="connsiteY5052"/>
              <a:gd fmla="*/ 3811881 w 8387961" name="connsiteX5053"/>
              <a:gd fmla="*/ 545817 h 3980066" name="connsiteY5053"/>
              <a:gd fmla="*/ 3801873 w 8387961" name="connsiteX5054"/>
              <a:gd fmla="*/ 549182 h 3980066" name="connsiteY5054"/>
              <a:gd fmla="*/ 3791864 w 8387961" name="connsiteX5055"/>
              <a:gd fmla="*/ 559279 h 3980066" name="connsiteY5055"/>
              <a:gd fmla="*/ 3788528 w 8387961" name="connsiteX5056"/>
              <a:gd fmla="*/ 552548 h 3980066" name="connsiteY5056"/>
              <a:gd fmla="*/ 3778520 w 8387961" name="connsiteX5057"/>
              <a:gd fmla="*/ 554230 h 3980066" name="connsiteY5057"/>
              <a:gd fmla="*/ 3785192 w 8387961" name="connsiteX5058"/>
              <a:gd fmla="*/ 549182 h 3980066" name="connsiteY5058"/>
              <a:gd fmla="*/ 3788528 w 8387961" name="connsiteX5059"/>
              <a:gd fmla="*/ 542451 h 3980066" name="connsiteY5059"/>
              <a:gd fmla="*/ 3775184 w 8387961" name="connsiteX5060"/>
              <a:gd fmla="*/ 540768 h 3980066" name="connsiteY5060"/>
              <a:gd fmla="*/ 3780188 w 8387961" name="connsiteX5061"/>
              <a:gd fmla="*/ 540768 h 3980066" name="connsiteY5061"/>
              <a:gd fmla="*/ 3778520 w 8387961" name="connsiteX5062"/>
              <a:gd fmla="*/ 539085 h 3980066" name="connsiteY5062"/>
              <a:gd fmla="*/ 3775184 w 8387961" name="connsiteX5063"/>
              <a:gd fmla="*/ 534037 h 3980066" name="connsiteY5063"/>
              <a:gd fmla="*/ 3801873 w 8387961" name="connsiteX5064"/>
              <a:gd fmla="*/ 530671 h 3980066" name="connsiteY5064"/>
              <a:gd fmla="*/ 3818553 w 8387961" name="connsiteX5065"/>
              <a:gd fmla="*/ 534037 h 3980066" name="connsiteY5065"/>
              <a:gd fmla="*/ 3825225 w 8387961" name="connsiteX5066"/>
              <a:gd fmla="*/ 530671 h 3980066" name="connsiteY5066"/>
              <a:gd fmla="*/ 3821889 w 8387961" name="connsiteX5067"/>
              <a:gd fmla="*/ 522257 h 3980066" name="connsiteY5067"/>
              <a:gd fmla="*/ 3820221 w 8387961" name="connsiteX5068"/>
              <a:gd fmla="*/ 523940 h 3980066" name="connsiteY5068"/>
              <a:gd fmla="*/ 3806877 w 8387961" name="connsiteX5069"/>
              <a:gd fmla="*/ 523940 h 3980066" name="connsiteY5069"/>
              <a:gd fmla="*/ 3776852 w 8387961" name="connsiteX5070"/>
              <a:gd fmla="*/ 528988 h 3980066" name="connsiteY5070"/>
              <a:gd fmla="*/ 3780188 w 8387961" name="connsiteX5071"/>
              <a:gd fmla="*/ 522257 h 3980066" name="connsiteY5071"/>
              <a:gd fmla="*/ 3778520 w 8387961" name="connsiteX5072"/>
              <a:gd fmla="*/ 522257 h 3980066" name="connsiteY5072"/>
              <a:gd fmla="*/ 3785192 w 8387961" name="connsiteX5073"/>
              <a:gd fmla="*/ 520574 h 3980066" name="connsiteY5073"/>
              <a:gd fmla="*/ 3775184 w 8387961" name="connsiteX5074"/>
              <a:gd fmla="*/ 512160 h 3980066" name="connsiteY5074"/>
              <a:gd fmla="*/ 3805209 w 8387961" name="connsiteX5075"/>
              <a:gd fmla="*/ 510477 h 3980066" name="connsiteY5075"/>
              <a:gd fmla="*/ 3776852 w 8387961" name="connsiteX5076"/>
              <a:gd fmla="*/ 508794 h 3980066" name="connsiteY5076"/>
              <a:gd fmla="*/ 3776852 w 8387961" name="connsiteX5077"/>
              <a:gd fmla="*/ 502063 h 3980066" name="connsiteY5077"/>
              <a:gd fmla="*/ 3781856 w 8387961" name="connsiteX5078"/>
              <a:gd fmla="*/ 503746 h 3980066" name="connsiteY5078"/>
              <a:gd fmla="*/ 3795200 w 8387961" name="connsiteX5079"/>
              <a:gd fmla="*/ 502063 h 3980066" name="connsiteY5079"/>
              <a:gd fmla="*/ 3790196 w 8387961" name="connsiteX5080"/>
              <a:gd fmla="*/ 500380 h 3980066" name="connsiteY5080"/>
              <a:gd fmla="*/ 3801873 w 8387961" name="connsiteX5081"/>
              <a:gd fmla="*/ 498697 h 3980066" name="connsiteY5081"/>
              <a:gd fmla="*/ 3800205 w 8387961" name="connsiteX5082"/>
              <a:gd fmla="*/ 493649 h 3980066" name="connsiteY5082"/>
              <a:gd fmla="*/ 3815217 w 8387961" name="connsiteX5083"/>
              <a:gd fmla="*/ 500380 h 3980066" name="connsiteY5083"/>
              <a:gd fmla="*/ 3816885 w 8387961" name="connsiteX5084"/>
              <a:gd fmla="*/ 498697 h 3980066" name="connsiteY5084"/>
              <a:gd fmla="*/ 3801873 w 8387961" name="connsiteX5085"/>
              <a:gd fmla="*/ 491967 h 3980066" name="connsiteY5085"/>
              <a:gd fmla="*/ 3820221 w 8387961" name="connsiteX5086"/>
              <a:gd fmla="*/ 488600 h 3980066" name="connsiteY5086"/>
              <a:gd fmla="*/ 3828561 w 8387961" name="connsiteX5087"/>
              <a:gd fmla="*/ 485235 h 3980066" name="connsiteY5087"/>
              <a:gd fmla="*/ 3820221 w 8387961" name="connsiteX5088"/>
              <a:gd fmla="*/ 485235 h 3980066" name="connsiteY5088"/>
              <a:gd fmla="*/ 3811881 w 8387961" name="connsiteX5089"/>
              <a:gd fmla="*/ 485235 h 3980066" name="connsiteY5089"/>
              <a:gd fmla="*/ 3815217 w 8387961" name="connsiteX5090"/>
              <a:gd fmla="*/ 478504 h 3980066" name="connsiteY5090"/>
              <a:gd fmla="*/ 3841906 w 8387961" name="connsiteX5091"/>
              <a:gd fmla="*/ 485235 h 3980066" name="connsiteY5091"/>
              <a:gd fmla="*/ 3836902 w 8387961" name="connsiteX5092"/>
              <a:gd fmla="*/ 480186 h 3980066" name="connsiteY5092"/>
              <a:gd fmla="*/ 3840238 w 8387961" name="connsiteX5093"/>
              <a:gd fmla="*/ 481869 h 3980066" name="connsiteY5093"/>
              <a:gd fmla="*/ 3838570 w 8387961" name="connsiteX5094"/>
              <a:gd fmla="*/ 478504 h 3980066" name="connsiteY5094"/>
              <a:gd fmla="*/ 3845242 w 8387961" name="connsiteX5095"/>
              <a:gd fmla="*/ 471772 h 3980066" name="connsiteY5095"/>
              <a:gd fmla="*/ 3855250 w 8387961" name="connsiteX5096"/>
              <a:gd fmla="*/ 465041 h 3980066" name="connsiteY5096"/>
              <a:gd fmla="*/ 3856918 w 8387961" name="connsiteX5097"/>
              <a:gd fmla="*/ 463359 h 3980066" name="connsiteY5097"/>
              <a:gd fmla="*/ 3871931 w 8387961" name="connsiteX5098"/>
              <a:gd fmla="*/ 465041 h 3980066" name="connsiteY5098"/>
              <a:gd fmla="*/ 3880271 w 8387961" name="connsiteX5099"/>
              <a:gd fmla="*/ 465041 h 3980066" name="connsiteY5099"/>
              <a:gd fmla="*/ 3896952 w 8387961" name="connsiteX5100"/>
              <a:gd fmla="*/ 459992 h 3980066" name="connsiteY5100"/>
              <a:gd fmla="*/ 3896952 w 8387961" name="connsiteX5101"/>
              <a:gd fmla="*/ 451579 h 3980066" name="connsiteY5101"/>
              <a:gd fmla="*/ 3888611 w 8387961" name="connsiteX5102"/>
              <a:gd fmla="*/ 454944 h 3980066" name="connsiteY5102"/>
              <a:gd fmla="*/ 3876935 w 8387961" name="connsiteX5103"/>
              <a:gd fmla="*/ 463359 h 3980066" name="connsiteY5103"/>
              <a:gd fmla="*/ 3868595 w 8387961" name="connsiteX5104"/>
              <a:gd fmla="*/ 458309 h 3980066" name="connsiteY5104"/>
              <a:gd fmla="*/ 3875267 w 8387961" name="connsiteX5105"/>
              <a:gd fmla="*/ 451579 h 3980066" name="connsiteY5105"/>
              <a:gd fmla="*/ 3886943 w 8387961" name="connsiteX5106"/>
              <a:gd fmla="*/ 439799 h 3980066" name="connsiteY5106"/>
              <a:gd fmla="*/ 3895283 w 8387961" name="connsiteX5107"/>
              <a:gd fmla="*/ 438116 h 3980066" name="connsiteY5107"/>
              <a:gd fmla="*/ 3905292 w 8387961" name="connsiteX5108"/>
              <a:gd fmla="*/ 433068 h 3980066" name="connsiteY5108"/>
              <a:gd fmla="*/ 3910295 w 8387961" name="connsiteX5109"/>
              <a:gd fmla="*/ 424654 h 3980066" name="connsiteY5109"/>
              <a:gd fmla="*/ 3910296 w 8387961" name="connsiteX5110"/>
              <a:gd fmla="*/ 424653 h 3980066" name="connsiteY5110"/>
              <a:gd fmla="*/ 3925308 w 8387961" name="connsiteX5111"/>
              <a:gd fmla="*/ 419605 h 3980066" name="connsiteY5111"/>
              <a:gd fmla="*/ 3920304 w 8387961" name="connsiteX5112"/>
              <a:gd fmla="*/ 417923 h 3980066" name="connsiteY5112"/>
              <a:gd fmla="*/ 3920304 w 8387961" name="connsiteX5113"/>
              <a:gd fmla="*/ 411191 h 3980066" name="connsiteY5113"/>
              <a:gd fmla="*/ 3920304 w 8387961" name="connsiteX5114"/>
              <a:gd fmla="*/ 404459 h 3980066" name="connsiteY5114"/>
              <a:gd fmla="*/ 3925308 w 8387961" name="connsiteX5115"/>
              <a:gd fmla="*/ 397729 h 3980066" name="connsiteY5115"/>
              <a:gd fmla="*/ 3941989 w 8387961" name="connsiteX5116"/>
              <a:gd fmla="*/ 390998 h 3980066" name="connsiteY5116"/>
              <a:gd fmla="*/ 3930313 w 8387961" name="connsiteX5117"/>
              <a:gd fmla="*/ 390998 h 3980066" name="connsiteY5117"/>
              <a:gd fmla="*/ 3926976 w 8387961" name="connsiteX5118"/>
              <a:gd fmla="*/ 389314 h 3980066" name="connsiteY5118"/>
              <a:gd fmla="*/ 3931981 w 8387961" name="connsiteX5119"/>
              <a:gd fmla="*/ 382583 h 3980066" name="connsiteY5119"/>
              <a:gd fmla="*/ 3930313 w 8387961" name="connsiteX5120"/>
              <a:gd fmla="*/ 382583 h 3980066" name="connsiteY5120"/>
              <a:gd fmla="*/ 3940321 w 8387961" name="connsiteX5121"/>
              <a:gd fmla="*/ 377535 h 3980066" name="connsiteY5121"/>
              <a:gd fmla="*/ 3957001 w 8387961" name="connsiteX5122"/>
              <a:gd fmla="*/ 370804 h 3980066" name="connsiteY5122"/>
              <a:gd fmla="*/ 3972014 w 8387961" name="connsiteX5123"/>
              <a:gd fmla="*/ 370804 h 3980066" name="connsiteY5123"/>
              <a:gd fmla="*/ 3958669 w 8387961" name="connsiteX5124"/>
              <a:gd fmla="*/ 364071 h 3980066" name="connsiteY5124"/>
              <a:gd fmla="*/ 3960338 w 8387961" name="connsiteX5125"/>
              <a:gd fmla="*/ 360707 h 3980066" name="connsiteY5125"/>
              <a:gd fmla="*/ 3972014 w 8387961" name="connsiteX5126"/>
              <a:gd fmla="*/ 360707 h 3980066" name="connsiteY5126"/>
              <a:gd fmla="*/ 3975350 w 8387961" name="connsiteX5127"/>
              <a:gd fmla="*/ 360707 h 3980066" name="connsiteY5127"/>
              <a:gd fmla="*/ 3970346 w 8387961" name="connsiteX5128"/>
              <a:gd fmla="*/ 357341 h 3980066" name="connsiteY5128"/>
              <a:gd fmla="*/ 3977018 w 8387961" name="connsiteX5129"/>
              <a:gd fmla="*/ 352292 h 3980066" name="connsiteY5129"/>
              <a:gd fmla="*/ 3958669 w 8387961" name="connsiteX5130"/>
              <a:gd fmla="*/ 353974 h 3980066" name="connsiteY5130"/>
              <a:gd fmla="*/ 3972014 w 8387961" name="connsiteX5131"/>
              <a:gd fmla="*/ 343879 h 3980066" name="connsiteY5131"/>
              <a:gd fmla="*/ 3978686 w 8387961" name="connsiteX5132"/>
              <a:gd fmla="*/ 342195 h 3980066" name="connsiteY5132"/>
              <a:gd fmla="*/ 3985358 w 8387961" name="connsiteX5133"/>
              <a:gd fmla="*/ 348926 h 3980066" name="connsiteY5133"/>
              <a:gd fmla="*/ 3985358 w 8387961" name="connsiteX5134"/>
              <a:gd fmla="*/ 347244 h 3980066" name="connsiteY5134"/>
              <a:gd fmla="*/ 3988694 w 8387961" name="connsiteX5135"/>
              <a:gd fmla="*/ 340513 h 3980066" name="connsiteY5135"/>
              <a:gd fmla="*/ 3990362 w 8387961" name="connsiteX5136"/>
              <a:gd fmla="*/ 338830 h 3980066" name="connsiteY5136"/>
              <a:gd fmla="*/ 4005375 w 8387961" name="connsiteX5137"/>
              <a:gd fmla="*/ 340513 h 3980066" name="connsiteY5137"/>
              <a:gd fmla="*/ 4008711 w 8387961" name="connsiteX5138"/>
              <a:gd fmla="*/ 333782 h 3980066" name="connsiteY5138"/>
              <a:gd fmla="*/ 3987026 w 8387961" name="connsiteX5139"/>
              <a:gd fmla="*/ 332098 h 3980066" name="connsiteY5139"/>
              <a:gd fmla="*/ 4008711 w 8387961" name="connsiteX5140"/>
              <a:gd fmla="*/ 328732 h 3980066" name="connsiteY5140"/>
              <a:gd fmla="*/ 4012047 w 8387961" name="connsiteX5141"/>
              <a:gd fmla="*/ 327050 h 3980066" name="connsiteY5141"/>
              <a:gd fmla="*/ 4010379 w 8387961" name="connsiteX5142"/>
              <a:gd fmla="*/ 316954 h 3980066" name="connsiteY5142"/>
              <a:gd fmla="*/ 4017051 w 8387961" name="connsiteX5143"/>
              <a:gd fmla="*/ 310222 h 3980066" name="connsiteY5143"/>
              <a:gd fmla="*/ 4027060 w 8387961" name="connsiteX5144"/>
              <a:gd fmla="*/ 311905 h 3980066" name="connsiteY5144"/>
              <a:gd fmla="*/ 4025392 w 8387961" name="connsiteX5145"/>
              <a:gd fmla="*/ 308538 h 3980066" name="connsiteY5145"/>
              <a:gd fmla="*/ 4038736 w 8387961" name="connsiteX5146"/>
              <a:gd fmla="*/ 310222 h 3980066" name="connsiteY5146"/>
              <a:gd fmla="*/ 4037068 w 8387961" name="connsiteX5147"/>
              <a:gd fmla="*/ 303491 h 3980066" name="connsiteY5147"/>
              <a:gd fmla="*/ 4040404 w 8387961" name="connsiteX5148"/>
              <a:gd fmla="*/ 298442 h 3980066" name="connsiteY5148"/>
              <a:gd fmla="*/ 4045408 w 8387961" name="connsiteX5149"/>
              <a:gd fmla="*/ 306855 h 3980066" name="connsiteY5149"/>
              <a:gd fmla="*/ 4050412 w 8387961" name="connsiteX5150"/>
              <a:gd fmla="*/ 303491 h 3980066" name="connsiteY5150"/>
              <a:gd fmla="*/ 4052080 w 8387961" name="connsiteX5151"/>
              <a:gd fmla="*/ 296758 h 3980066" name="connsiteY5151"/>
              <a:gd fmla="*/ 4052080 w 8387961" name="connsiteX5152"/>
              <a:gd fmla="*/ 311905 h 3980066" name="connsiteY5152"/>
              <a:gd fmla="*/ 4060421 w 8387961" name="connsiteX5153"/>
              <a:gd fmla="*/ 303491 h 3980066" name="connsiteY5153"/>
              <a:gd fmla="*/ 4072097 w 8387961" name="connsiteX5154"/>
              <a:gd fmla="*/ 298442 h 3980066" name="connsiteY5154"/>
              <a:gd fmla="*/ 4085441 w 8387961" name="connsiteX5155"/>
              <a:gd fmla="*/ 298442 h 3980066" name="connsiteY5155"/>
              <a:gd fmla="*/ 4088778 w 8387961" name="connsiteX5156"/>
              <a:gd fmla="*/ 293394 h 3980066" name="connsiteY5156"/>
              <a:gd fmla="*/ 4075433 w 8387961" name="connsiteX5157"/>
              <a:gd fmla="*/ 290028 h 3980066" name="connsiteY5157"/>
              <a:gd fmla="*/ 4097118 w 8387961" name="connsiteX5158"/>
              <a:gd fmla="*/ 288345 h 3980066" name="connsiteY5158"/>
              <a:gd fmla="*/ 4095450 w 8387961" name="connsiteX5159"/>
              <a:gd fmla="*/ 291710 h 3980066" name="connsiteY5159"/>
              <a:gd fmla="*/ 4108794 w 8387961" name="connsiteX5160"/>
              <a:gd fmla="*/ 291710 h 3980066" name="connsiteY5160"/>
              <a:gd fmla="*/ 4130479 w 8387961" name="connsiteX5161"/>
              <a:gd fmla="*/ 278247 h 3980066" name="connsiteY5161"/>
              <a:gd fmla="*/ 4130479 w 8387961" name="connsiteX5162"/>
              <a:gd fmla="*/ 273200 h 3980066" name="connsiteY5162"/>
              <a:gd fmla="*/ 4145491 w 8387961" name="connsiteX5163"/>
              <a:gd fmla="*/ 273200 h 3980066" name="connsiteY5163"/>
              <a:gd fmla="*/ 4150495 w 8387961" name="connsiteX5164"/>
              <a:gd fmla="*/ 276566 h 3980066" name="connsiteY5164"/>
              <a:gd fmla="*/ 4142155 w 8387961" name="connsiteX5165"/>
              <a:gd fmla="*/ 291710 h 3980066" name="connsiteY5165"/>
              <a:gd fmla="*/ 4165508 w 8387961" name="connsiteX5166"/>
              <a:gd fmla="*/ 271517 h 3980066" name="connsiteY5166"/>
              <a:gd fmla="*/ 4170512 w 8387961" name="connsiteX5167"/>
              <a:gd fmla="*/ 286663 h 3980066" name="connsiteY5167"/>
              <a:gd fmla="*/ 4182188 w 8387961" name="connsiteX5168"/>
              <a:gd fmla="*/ 271517 h 3980066" name="connsiteY5168"/>
              <a:gd fmla="*/ 7034452 w 8387961" name="connsiteX5169"/>
              <a:gd fmla="*/ 257606 h 3980066" name="connsiteY5169"/>
              <a:gd fmla="*/ 7059264 w 8387961" name="connsiteX5170"/>
              <a:gd fmla="*/ 272519 h 3980066" name="connsiteY5170"/>
              <a:gd fmla="*/ 7045086 w 8387961" name="connsiteX5171"/>
              <a:gd fmla="*/ 274177 h 3980066" name="connsiteY5171"/>
              <a:gd fmla="*/ 7029135 w 8387961" name="connsiteX5172"/>
              <a:gd fmla="*/ 267548 h 3980066" name="connsiteY5172"/>
              <a:gd fmla="*/ 308187 w 8387961" name="connsiteX5173"/>
              <a:gd fmla="*/ 257606 h 3980066" name="connsiteY5173"/>
              <a:gd fmla="*/ 337447 w 8387961" name="connsiteX5174"/>
              <a:gd fmla="*/ 262690 h 3980066" name="connsiteY5174"/>
              <a:gd fmla="*/ 334012 w 8387961" name="connsiteX5175"/>
              <a:gd fmla="*/ 267774 h 3980066" name="connsiteY5175"/>
              <a:gd fmla="*/ 277197 w 8387961" name="connsiteX5176"/>
              <a:gd fmla="*/ 271164 h 3980066" name="connsiteY5176"/>
              <a:gd fmla="*/ 1903519 w 8387961" name="connsiteX5177"/>
              <a:gd fmla="*/ 250408 h 3980066" name="connsiteY5177"/>
              <a:gd fmla="*/ 1911876 w 8387961" name="connsiteX5178"/>
              <a:gd fmla="*/ 250408 h 3980066" name="connsiteY5178"/>
              <a:gd fmla="*/ 1923585 w 8387961" name="connsiteX5179"/>
              <a:gd fmla="*/ 258781 h 3980066" name="connsiteY5179"/>
              <a:gd fmla="*/ 1915222 w 8387961" name="connsiteX5180"/>
              <a:gd fmla="*/ 273852 h 3980066" name="connsiteY5180"/>
              <a:gd fmla="*/ 1923585 w 8387961" name="connsiteX5181"/>
              <a:gd fmla="*/ 288922 h 3980066" name="connsiteY5181"/>
              <a:gd fmla="*/ 1913549 w 8387961" name="connsiteX5182"/>
              <a:gd fmla="*/ 288922 h 3980066" name="connsiteY5182"/>
              <a:gd fmla="*/ 1913549 w 8387961" name="connsiteX5183"/>
              <a:gd fmla="*/ 292271 h 3980066" name="connsiteY5183"/>
              <a:gd fmla="*/ 1898511 w 8387961" name="connsiteX5184"/>
              <a:gd fmla="*/ 300644 h 3980066" name="connsiteY5184"/>
              <a:gd fmla="*/ 1900184 w 8387961" name="connsiteX5185"/>
              <a:gd fmla="*/ 302318 h 3980066" name="connsiteY5185"/>
              <a:gd fmla="*/ 1921913 w 8387961" name="connsiteX5186"/>
              <a:gd fmla="*/ 303993 h 3980066" name="connsiteY5186"/>
              <a:gd fmla="*/ 1933607 w 8387961" name="connsiteX5187"/>
              <a:gd fmla="*/ 309016 h 3980066" name="connsiteY5187"/>
              <a:gd fmla="*/ 1913549 w 8387961" name="connsiteX5188"/>
              <a:gd fmla="*/ 312365 h 3980066" name="connsiteY5188"/>
              <a:gd fmla="*/ 1921913 w 8387961" name="connsiteX5189"/>
              <a:gd fmla="*/ 319063 h 3980066" name="connsiteY5189"/>
              <a:gd fmla="*/ 1911876 w 8387961" name="connsiteX5190"/>
              <a:gd fmla="*/ 340832 h 3980066" name="connsiteY5190"/>
              <a:gd fmla="*/ 1948651 w 8387961" name="connsiteX5191"/>
              <a:gd fmla="*/ 314040 h 3980066" name="connsiteY5191"/>
              <a:gd fmla="*/ 1965371 w 8387961" name="connsiteX5192"/>
              <a:gd fmla="*/ 322413 h 3980066" name="connsiteY5192"/>
              <a:gd fmla="*/ 1953665 w 8387961" name="connsiteX5193"/>
              <a:gd fmla="*/ 340832 h 3980066" name="connsiteY5193"/>
              <a:gd fmla="*/ 1945315 w 8387961" name="connsiteX5194"/>
              <a:gd fmla="*/ 344182 h 3980066" name="connsiteY5194"/>
              <a:gd fmla="*/ 1950322 w 8387961" name="connsiteX5195"/>
              <a:gd fmla="*/ 364276 h 3980066" name="connsiteY5195"/>
              <a:gd fmla="*/ 1965371 w 8387961" name="connsiteX5196"/>
              <a:gd fmla="*/ 362600 h 3980066" name="connsiteY5196"/>
              <a:gd fmla="*/ 2010502 w 8387961" name="connsiteX5197"/>
              <a:gd fmla="*/ 327436 h 3980066" name="connsiteY5197"/>
              <a:gd fmla="*/ 2028887 w 8387961" name="connsiteX5198"/>
              <a:gd fmla="*/ 327436 h 3980066" name="connsiteY5198"/>
              <a:gd fmla="*/ 2030558 w 8387961" name="connsiteX5199"/>
              <a:gd fmla="*/ 322413 h 3980066" name="connsiteY5199"/>
              <a:gd fmla="*/ 2028887 w 8387961" name="connsiteX5200"/>
              <a:gd fmla="*/ 317389 h 3980066" name="connsiteY5200"/>
              <a:gd fmla="*/ 2033903 w 8387961" name="connsiteX5201"/>
              <a:gd fmla="*/ 302318 h 3980066" name="connsiteY5201"/>
              <a:gd fmla="*/ 2092406 w 8387961" name="connsiteX5202"/>
              <a:gd fmla="*/ 303993 h 3980066" name="connsiteY5202"/>
              <a:gd fmla="*/ 2070675 w 8387961" name="connsiteX5203"/>
              <a:gd fmla="*/ 307342 h 3980066" name="connsiteY5203"/>
              <a:gd fmla="*/ 2102436 w 8387961" name="connsiteX5204"/>
              <a:gd fmla="*/ 314040 h 3980066" name="connsiteY5204"/>
              <a:gd fmla="*/ 2082379 w 8387961" name="connsiteX5205"/>
              <a:gd fmla="*/ 322413 h 3980066" name="connsiteY5205"/>
              <a:gd fmla="*/ 2095749 w 8387961" name="connsiteX5206"/>
              <a:gd fmla="*/ 327436 h 3980066" name="connsiteY5206"/>
              <a:gd fmla="*/ 2072347 w 8387961" name="connsiteX5207"/>
              <a:gd fmla="*/ 334135 h 3980066" name="connsiteY5207"/>
              <a:gd fmla="*/ 2070675 w 8387961" name="connsiteX5208"/>
              <a:gd fmla="*/ 342507 h 3980066" name="connsiteY5208"/>
              <a:gd fmla="*/ 2072347 w 8387961" name="connsiteX5209"/>
              <a:gd fmla="*/ 357577 h 3980066" name="connsiteY5209"/>
              <a:gd fmla="*/ 2063996 w 8387961" name="connsiteX5210"/>
              <a:gd fmla="*/ 369299 h 3980066" name="connsiteY5210"/>
              <a:gd fmla="*/ 2015520 w 8387961" name="connsiteX5211"/>
              <a:gd fmla="*/ 387719 h 3980066" name="connsiteY5211"/>
              <a:gd fmla="*/ 2008828 w 8387961" name="connsiteX5212"/>
              <a:gd fmla="*/ 379346 h 3980066" name="connsiteY5212"/>
              <a:gd fmla="*/ 2002141 w 8387961" name="connsiteX5213"/>
              <a:gd fmla="*/ 377672 h 3980066" name="connsiteY5213"/>
              <a:gd fmla="*/ 1992118 w 8387961" name="connsiteX5214"/>
              <a:gd fmla="*/ 374323 h 3980066" name="connsiteY5214"/>
              <a:gd fmla="*/ 2002141 w 8387961" name="connsiteX5215"/>
              <a:gd fmla="*/ 389393 h 3980066" name="connsiteY5215"/>
              <a:gd fmla="*/ 1988772 w 8387961" name="connsiteX5216"/>
              <a:gd fmla="*/ 391067 h 3980066" name="connsiteY5216"/>
              <a:gd fmla="*/ 1975396 w 8387961" name="connsiteX5217"/>
              <a:gd fmla="*/ 384370 h 3980066" name="connsiteY5217"/>
              <a:gd fmla="*/ 1948651 w 8387961" name="connsiteX5218"/>
              <a:gd fmla="*/ 382694 h 3980066" name="connsiteY5218"/>
              <a:gd fmla="*/ 1958680 w 8387961" name="connsiteX5219"/>
              <a:gd fmla="*/ 392742 h 3980066" name="connsiteY5219"/>
              <a:gd fmla="*/ 1911876 w 8387961" name="connsiteX5220"/>
              <a:gd fmla="*/ 414511 h 3980066" name="connsiteY5220"/>
              <a:gd fmla="*/ 1898511 w 8387961" name="connsiteX5221"/>
              <a:gd fmla="*/ 407813 h 3980066" name="connsiteY5221"/>
              <a:gd fmla="*/ 1850035 w 8387961" name="connsiteX5222"/>
              <a:gd fmla="*/ 399440 h 3980066" name="connsiteY5222"/>
              <a:gd fmla="*/ 1875109 w 8387961" name="connsiteX5223"/>
              <a:gd fmla="*/ 411161 h 3980066" name="connsiteY5223"/>
              <a:gd fmla="*/ 1918567 w 8387961" name="connsiteX5224"/>
              <a:gd fmla="*/ 417860 h 3980066" name="connsiteY5224"/>
              <a:gd fmla="*/ 1911876 w 8387961" name="connsiteX5225"/>
              <a:gd fmla="*/ 424558 h 3980066" name="connsiteY5225"/>
              <a:gd fmla="*/ 1865073 w 8387961" name="connsiteX5226"/>
              <a:gd fmla="*/ 449675 h 3980066" name="connsiteY5226"/>
              <a:gd fmla="*/ 1853380 w 8387961" name="connsiteX5227"/>
              <a:gd fmla="*/ 444651 h 3980066" name="connsiteY5227"/>
              <a:gd fmla="*/ 1853380 w 8387961" name="connsiteX5228"/>
              <a:gd fmla="*/ 451350 h 3980066" name="connsiteY5228"/>
              <a:gd fmla="*/ 1841670 w 8387961" name="connsiteX5229"/>
              <a:gd fmla="*/ 448001 h 3980066" name="connsiteY5229"/>
              <a:gd fmla="*/ 1834984 w 8387961" name="connsiteX5230"/>
              <a:gd fmla="*/ 451350 h 3980066" name="connsiteY5230"/>
              <a:gd fmla="*/ 1824960 w 8387961" name="connsiteX5231"/>
              <a:gd fmla="*/ 459722 h 3980066" name="connsiteY5231"/>
              <a:gd fmla="*/ 1793195 w 8387961" name="connsiteX5232"/>
              <a:gd fmla="*/ 453025 h 3980066" name="connsiteY5232"/>
              <a:gd fmla="*/ 1763106 w 8387961" name="connsiteX5233"/>
              <a:gd fmla="*/ 448001 h 3980066" name="connsiteY5233"/>
              <a:gd fmla="*/ 1763106 w 8387961" name="connsiteX5234"/>
              <a:gd fmla="*/ 454698 h 3980066" name="connsiteY5234"/>
              <a:gd fmla="*/ 1788180 w 8387961" name="connsiteX5235"/>
              <a:gd fmla="*/ 459722 h 3980066" name="connsiteY5235"/>
              <a:gd fmla="*/ 1783165 w 8387961" name="connsiteX5236"/>
              <a:gd fmla="*/ 461397 h 3980066" name="connsiteY5236"/>
              <a:gd fmla="*/ 1808239 w 8387961" name="connsiteX5237"/>
              <a:gd fmla="*/ 468095 h 3980066" name="connsiteY5237"/>
              <a:gd fmla="*/ 1804904 w 8387961" name="connsiteX5238"/>
              <a:gd fmla="*/ 474792 h 3980066" name="connsiteY5238"/>
              <a:gd fmla="*/ 1771465 w 8387961" name="connsiteX5239"/>
              <a:gd fmla="*/ 481491 h 3980066" name="connsiteY5239"/>
              <a:gd fmla="*/ 1769793 w 8387961" name="connsiteX5240"/>
              <a:gd fmla="*/ 488189 h 3980066" name="connsiteY5240"/>
              <a:gd fmla="*/ 1758101 w 8387961" name="connsiteX5241"/>
              <a:gd fmla="*/ 489863 h 3980066" name="connsiteY5241"/>
              <a:gd fmla="*/ 1748064 w 8387961" name="connsiteX5242"/>
              <a:gd fmla="*/ 498236 h 3980066" name="connsiteY5242"/>
              <a:gd fmla="*/ 1739705 w 8387961" name="connsiteX5243"/>
              <a:gd fmla="*/ 494887 h 3980066" name="connsiteY5243"/>
              <a:gd fmla="*/ 1743048 w 8387961" name="connsiteX5244"/>
              <a:gd fmla="*/ 498236 h 3980066" name="connsiteY5244"/>
              <a:gd fmla="*/ 1721317 w 8387961" name="connsiteX5245"/>
              <a:gd fmla="*/ 504934 h 3980066" name="connsiteY5245"/>
              <a:gd fmla="*/ 1719646 w 8387961" name="connsiteX5246"/>
              <a:gd fmla="*/ 513306 h 3980066" name="connsiteY5246"/>
              <a:gd fmla="*/ 1672842 w 8387961" name="connsiteX5247"/>
              <a:gd fmla="*/ 543448 h 3980066" name="connsiteY5247"/>
              <a:gd fmla="*/ 1642754 w 8387961" name="connsiteX5248"/>
              <a:gd fmla="*/ 583636 h 3980066" name="connsiteY5248"/>
              <a:gd fmla="*/ 1644425 w 8387961" name="connsiteX5249"/>
              <a:gd fmla="*/ 593683 h 3980066" name="connsiteY5249"/>
              <a:gd fmla="*/ 1637746 w 8387961" name="connsiteX5250"/>
              <a:gd fmla="*/ 608753 h 3980066" name="connsiteY5250"/>
              <a:gd fmla="*/ 1644425 w 8387961" name="connsiteX5251"/>
              <a:gd fmla="*/ 598706 h 3980066" name="connsiteY5251"/>
              <a:gd fmla="*/ 1664484 w 8387961" name="connsiteX5252"/>
              <a:gd fmla="*/ 593683 h 3980066" name="connsiteY5252"/>
              <a:gd fmla="*/ 1667827 w 8387961" name="connsiteX5253"/>
              <a:gd fmla="*/ 610428 h 3980066" name="connsiteY5253"/>
              <a:gd fmla="*/ 1649440 w 8387961" name="connsiteX5254"/>
              <a:gd fmla="*/ 643918 h 3980066" name="connsiteY5254"/>
              <a:gd fmla="*/ 1654457 w 8387961" name="connsiteX5255"/>
              <a:gd fmla="*/ 642244 h 3980066" name="connsiteY5255"/>
              <a:gd fmla="*/ 1652784 w 8387961" name="connsiteX5256"/>
              <a:gd fmla="*/ 643918 h 3980066" name="connsiteY5256"/>
              <a:gd fmla="*/ 1691229 w 8387961" name="connsiteX5257"/>
              <a:gd fmla="*/ 633871 h 3980066" name="connsiteY5257"/>
              <a:gd fmla="*/ 1721317 w 8387961" name="connsiteX5258"/>
              <a:gd fmla="*/ 643918 h 3980066" name="connsiteY5258"/>
              <a:gd fmla="*/ 1744720 w 8387961" name="connsiteX5259"/>
              <a:gd fmla="*/ 669036 h 3980066" name="connsiteY5259"/>
              <a:gd fmla="*/ 1768121 w 8387961" name="connsiteX5260"/>
              <a:gd fmla="*/ 679083 h 3980066" name="connsiteY5260"/>
              <a:gd fmla="*/ 1788180 w 8387961" name="connsiteX5261"/>
              <a:gd fmla="*/ 689130 h 3980066" name="connsiteY5261"/>
              <a:gd fmla="*/ 1778156 w 8387961" name="connsiteX5262"/>
              <a:gd fmla="*/ 695828 h 3980066" name="connsiteY5262"/>
              <a:gd fmla="*/ 1784837 w 8387961" name="connsiteX5263"/>
              <a:gd fmla="*/ 692479 h 3980066" name="connsiteY5263"/>
              <a:gd fmla="*/ 1813254 w 8387961" name="connsiteX5264"/>
              <a:gd fmla="*/ 692479 h 3980066" name="connsiteY5264"/>
              <a:gd fmla="*/ 1841670 w 8387961" name="connsiteX5265"/>
              <a:gd fmla="*/ 694154 h 3980066" name="connsiteY5265"/>
              <a:gd fmla="*/ 1829969 w 8387961" name="connsiteX5266"/>
              <a:gd fmla="*/ 722620 h 3980066" name="connsiteY5266"/>
              <a:gd fmla="*/ 1819941 w 8387961" name="connsiteX5267"/>
              <a:gd fmla="*/ 751086 h 3980066" name="connsiteY5267"/>
              <a:gd fmla="*/ 1821615 w 8387961" name="connsiteX5268"/>
              <a:gd fmla="*/ 771180 h 3980066" name="connsiteY5268"/>
              <a:gd fmla="*/ 1818268 w 8387961" name="connsiteX5269"/>
              <a:gd fmla="*/ 779553 h 3980066" name="connsiteY5269"/>
              <a:gd fmla="*/ 1834984 w 8387961" name="connsiteX5270"/>
              <a:gd fmla="*/ 799647 h 3980066" name="connsiteY5270"/>
              <a:gd fmla="*/ 1818268 w 8387961" name="connsiteX5271"/>
              <a:gd fmla="*/ 813043 h 3980066" name="connsiteY5271"/>
              <a:gd fmla="*/ 1834984 w 8387961" name="connsiteX5272"/>
              <a:gd fmla="*/ 802996 h 3980066" name="connsiteY5272"/>
              <a:gd fmla="*/ 1851708 w 8387961" name="connsiteX5273"/>
              <a:gd fmla="*/ 821416 h 3980066" name="connsiteY5273"/>
              <a:gd fmla="*/ 1848362 w 8387961" name="connsiteX5274"/>
              <a:gd fmla="*/ 813043 h 3980066" name="connsiteY5274"/>
              <a:gd fmla="*/ 1863401 w 8387961" name="connsiteX5275"/>
              <a:gd fmla="*/ 794624 h 3980066" name="connsiteY5275"/>
              <a:gd fmla="*/ 1868418 w 8387961" name="connsiteX5276"/>
              <a:gd fmla="*/ 804671 h 3980066" name="connsiteY5276"/>
              <a:gd fmla="*/ 1873436 w 8387961" name="connsiteX5277"/>
              <a:gd fmla="*/ 799647 h 3980066" name="connsiteY5277"/>
              <a:gd fmla="*/ 1881788 w 8387961" name="connsiteX5278"/>
              <a:gd fmla="*/ 784577 h 3980066" name="connsiteY5278"/>
              <a:gd fmla="*/ 1893492 w 8387961" name="connsiteX5279"/>
              <a:gd fmla="*/ 769506 h 3980066" name="connsiteY5279"/>
              <a:gd fmla="*/ 1901847 w 8387961" name="connsiteX5280"/>
              <a:gd fmla="*/ 729318 h 3980066" name="connsiteY5280"/>
              <a:gd fmla="*/ 1900184 w 8387961" name="connsiteX5281"/>
              <a:gd fmla="*/ 709224 h 3980066" name="connsiteY5281"/>
              <a:gd fmla="*/ 1915222 w 8387961" name="connsiteX5282"/>
              <a:gd fmla="*/ 702526 h 3980066" name="connsiteY5282"/>
              <a:gd fmla="*/ 1948651 w 8387961" name="connsiteX5283"/>
              <a:gd fmla="*/ 689130 h 3980066" name="connsiteY5283"/>
              <a:gd fmla="*/ 1980411 w 8387961" name="connsiteX5284"/>
              <a:gd fmla="*/ 672385 h 3980066" name="connsiteY5284"/>
              <a:gd fmla="*/ 1992118 w 8387961" name="connsiteX5285"/>
              <a:gd fmla="*/ 648942 h 3980066" name="connsiteY5285"/>
              <a:gd fmla="*/ 2005484 w 8387961" name="connsiteX5286"/>
              <a:gd fmla="*/ 623824 h 3980066" name="connsiteY5286"/>
              <a:gd fmla="*/ 1982083 w 8387961" name="connsiteX5287"/>
              <a:gd fmla="*/ 598706 h 3980066" name="connsiteY5287"/>
              <a:gd fmla="*/ 2015520 w 8387961" name="connsiteX5288"/>
              <a:gd fmla="*/ 570240 h 3980066" name="connsiteY5288"/>
              <a:gd fmla="*/ 2020528 w 8387961" name="connsiteX5289"/>
              <a:gd fmla="*/ 568565 h 3980066" name="connsiteY5289"/>
              <a:gd fmla="*/ 2030558 w 8387961" name="connsiteX5290"/>
              <a:gd fmla="*/ 558518 h 3980066" name="connsiteY5290"/>
              <a:gd fmla="*/ 2035576 w 8387961" name="connsiteX5291"/>
              <a:gd fmla="*/ 538424 h 3980066" name="connsiteY5291"/>
              <a:gd fmla="*/ 2030558 w 8387961" name="connsiteX5292"/>
              <a:gd fmla="*/ 538424 h 3980066" name="connsiteY5292"/>
              <a:gd fmla="*/ 2043930 w 8387961" name="connsiteX5293"/>
              <a:gd fmla="*/ 520004 h 3980066" name="connsiteY5293"/>
              <a:gd fmla="*/ 2042267 w 8387961" name="connsiteX5294"/>
              <a:gd fmla="*/ 511632 h 3980066" name="connsiteY5294"/>
              <a:gd fmla="*/ 2060650 w 8387961" name="connsiteX5295"/>
              <a:gd fmla="*/ 491538 h 3980066" name="connsiteY5295"/>
              <a:gd fmla="*/ 2100764 w 8387961" name="connsiteX5296"/>
              <a:gd fmla="*/ 498236 h 3980066" name="connsiteY5296"/>
              <a:gd fmla="*/ 2092406 w 8387961" name="connsiteX5297"/>
              <a:gd fmla="*/ 499910 h 3980066" name="connsiteY5297"/>
              <a:gd fmla="*/ 2115808 w 8387961" name="connsiteX5298"/>
              <a:gd fmla="*/ 499910 h 3980066" name="connsiteY5298"/>
              <a:gd fmla="*/ 2140881 w 8387961" name="connsiteX5299"/>
              <a:gd fmla="*/ 491538 h 3980066" name="connsiteY5299"/>
              <a:gd fmla="*/ 2160949 w 8387961" name="connsiteX5300"/>
              <a:gd fmla="*/ 501585 h 3980066" name="connsiteY5300"/>
              <a:gd fmla="*/ 2159276 w 8387961" name="connsiteX5301"/>
              <a:gd fmla="*/ 504934 h 3980066" name="connsiteY5301"/>
              <a:gd fmla="*/ 2165955 w 8387961" name="connsiteX5302"/>
              <a:gd fmla="*/ 514981 h 3980066" name="connsiteY5302"/>
              <a:gd fmla="*/ 2174314 w 8387961" name="connsiteX5303"/>
              <a:gd fmla="*/ 513306 h 3980066" name="connsiteY5303"/>
              <a:gd fmla="*/ 2165955 w 8387961" name="connsiteX5304"/>
              <a:gd fmla="*/ 521679 h 3980066" name="connsiteY5304"/>
              <a:gd fmla="*/ 2196043 w 8387961" name="connsiteX5305"/>
              <a:gd fmla="*/ 533401 h 3980066" name="connsiteY5305"/>
              <a:gd fmla="*/ 2204406 w 8387961" name="connsiteX5306"/>
              <a:gd fmla="*/ 533401 h 3980066" name="connsiteY5306"/>
              <a:gd fmla="*/ 2201061 w 8387961" name="connsiteX5307"/>
              <a:gd fmla="*/ 540098 h 3980066" name="connsiteY5307"/>
              <a:gd fmla="*/ 2196043 w 8387961" name="connsiteX5308"/>
              <a:gd fmla="*/ 553494 h 3980066" name="connsiteY5308"/>
              <a:gd fmla="*/ 2164283 w 8387961" name="connsiteX5309"/>
              <a:gd fmla="*/ 555169 h 3980066" name="connsiteY5309"/>
              <a:gd fmla="*/ 2191029 w 8387961" name="connsiteX5310"/>
              <a:gd fmla="*/ 560193 h 3980066" name="connsiteY5310"/>
              <a:gd fmla="*/ 2182678 w 8387961" name="connsiteX5311"/>
              <a:gd fmla="*/ 571914 h 3980066" name="connsiteY5311"/>
              <a:gd fmla="*/ 2189357 w 8387961" name="connsiteX5312"/>
              <a:gd fmla="*/ 575263 h 3980066" name="connsiteY5312"/>
              <a:gd fmla="*/ 2181005 w 8387961" name="connsiteX5313"/>
              <a:gd fmla="*/ 590334 h 3980066" name="connsiteY5313"/>
              <a:gd fmla="*/ 2172642 w 8387961" name="connsiteX5314"/>
              <a:gd fmla="*/ 588659 h 3980066" name="connsiteY5314"/>
              <a:gd fmla="*/ 2162612 w 8387961" name="connsiteX5315"/>
              <a:gd fmla="*/ 593683 h 3980066" name="connsiteY5315"/>
              <a:gd fmla="*/ 2169298 w 8387961" name="connsiteX5316"/>
              <a:gd fmla="*/ 593683 h 3980066" name="connsiteY5316"/>
              <a:gd fmla="*/ 2196043 w 8387961" name="connsiteX5317"/>
              <a:gd fmla="*/ 588659 h 3980066" name="connsiteY5317"/>
              <a:gd fmla="*/ 2200791 w 8387961" name="connsiteX5318"/>
              <a:gd fmla="*/ 604514 h 3980066" name="connsiteY5318"/>
              <a:gd fmla="*/ 2199280 w 8387961" name="connsiteX5319"/>
              <a:gd fmla="*/ 606251 h 3980066" name="connsiteY5319"/>
              <a:gd fmla="*/ 2169298 w 8387961" name="connsiteX5320"/>
              <a:gd fmla="*/ 620475 h 3980066" name="connsiteY5320"/>
              <a:gd fmla="*/ 2192700 w 8387961" name="connsiteX5321"/>
              <a:gd fmla="*/ 613777 h 3980066" name="connsiteY5321"/>
              <a:gd fmla="*/ 2199280 w 8387961" name="connsiteX5322"/>
              <a:gd fmla="*/ 606251 h 3980066" name="connsiteY5322"/>
              <a:gd fmla="*/ 2201061 w 8387961" name="connsiteX5323"/>
              <a:gd fmla="*/ 605404 h 3980066" name="connsiteY5323"/>
              <a:gd fmla="*/ 2200791 w 8387961" name="connsiteX5324"/>
              <a:gd fmla="*/ 604514 h 3980066" name="connsiteY5324"/>
              <a:gd fmla="*/ 2204406 w 8387961" name="connsiteX5325"/>
              <a:gd fmla="*/ 600381 h 3980066" name="connsiteY5325"/>
              <a:gd fmla="*/ 2201061 w 8387961" name="connsiteX5326"/>
              <a:gd fmla="*/ 610428 h 3980066" name="connsiteY5326"/>
              <a:gd fmla="*/ 2209416 w 8387961" name="connsiteX5327"/>
              <a:gd fmla="*/ 605404 h 3980066" name="connsiteY5327"/>
              <a:gd fmla="*/ 2206079 w 8387961" name="connsiteX5328"/>
              <a:gd fmla="*/ 615452 h 3980066" name="connsiteY5328"/>
              <a:gd fmla="*/ 2222790 w 8387961" name="connsiteX5329"/>
              <a:gd fmla="*/ 603730 h 3980066" name="connsiteY5329"/>
              <a:gd fmla="*/ 2244519 w 8387961" name="connsiteX5330"/>
              <a:gd fmla="*/ 592008 h 3980066" name="connsiteY5330"/>
              <a:gd fmla="*/ 2249537 w 8387961" name="connsiteX5331"/>
              <a:gd fmla="*/ 603730 h 3980066" name="connsiteY5331"/>
              <a:gd fmla="*/ 2252883 w 8387961" name="connsiteX5332"/>
              <a:gd fmla="*/ 595357 h 3980066" name="connsiteY5332"/>
              <a:gd fmla="*/ 2264577 w 8387961" name="connsiteX5333"/>
              <a:gd fmla="*/ 583636 h 3980066" name="connsiteY5333"/>
              <a:gd fmla="*/ 2272939 w 8387961" name="connsiteX5334"/>
              <a:gd fmla="*/ 578612 h 3980066" name="connsiteY5334"/>
              <a:gd fmla="*/ 2281294 w 8387961" name="connsiteX5335"/>
              <a:gd fmla="*/ 573589 h 3980066" name="connsiteY5335"/>
              <a:gd fmla="*/ 2274612 w 8387961" name="connsiteX5336"/>
              <a:gd fmla="*/ 565216 h 3980066" name="connsiteY5336"/>
              <a:gd fmla="*/ 2286308 w 8387961" name="connsiteX5337"/>
              <a:gd fmla="*/ 565216 h 3980066" name="connsiteY5337"/>
              <a:gd fmla="*/ 2286308 w 8387961" name="connsiteX5338"/>
              <a:gd fmla="*/ 558518 h 3980066" name="connsiteY5338"/>
              <a:gd fmla="*/ 2301359 w 8387961" name="connsiteX5339"/>
              <a:gd fmla="*/ 551820 h 3980066" name="connsiteY5339"/>
              <a:gd fmla="*/ 2294668 w 8387961" name="connsiteX5340"/>
              <a:gd fmla="*/ 558518 h 3980066" name="connsiteY5340"/>
              <a:gd fmla="*/ 2303032 w 8387961" name="connsiteX5341"/>
              <a:gd fmla="*/ 555169 h 3980066" name="connsiteY5341"/>
              <a:gd fmla="*/ 2303032 w 8387961" name="connsiteX5342"/>
              <a:gd fmla="*/ 561867 h 3980066" name="connsiteY5342"/>
              <a:gd fmla="*/ 2309710 w 8387961" name="connsiteX5343"/>
              <a:gd fmla="*/ 573589 h 3980066" name="connsiteY5343"/>
              <a:gd fmla="*/ 2313053 w 8387961" name="connsiteX5344"/>
              <a:gd fmla="*/ 578612 h 3980066" name="connsiteY5344"/>
              <a:gd fmla="*/ 2304695 w 8387961" name="connsiteX5345"/>
              <a:gd fmla="*/ 585310 h 3980066" name="connsiteY5345"/>
              <a:gd fmla="*/ 2313053 w 8387961" name="connsiteX5346"/>
              <a:gd fmla="*/ 585310 h 3980066" name="connsiteY5346"/>
              <a:gd fmla="*/ 2321415 w 8387961" name="connsiteX5347"/>
              <a:gd fmla="*/ 592008 h 3980066" name="connsiteY5347"/>
              <a:gd fmla="*/ 2299686 w 8387961" name="connsiteX5348"/>
              <a:gd fmla="*/ 605404 h 3980066" name="connsiteY5348"/>
              <a:gd fmla="*/ 2319742 w 8387961" name="connsiteX5349"/>
              <a:gd fmla="*/ 600381 h 3980066" name="connsiteY5349"/>
              <a:gd fmla="*/ 2321415 w 8387961" name="connsiteX5350"/>
              <a:gd fmla="*/ 605404 h 3980066" name="connsiteY5350"/>
              <a:gd fmla="*/ 2304695 w 8387961" name="connsiteX5351"/>
              <a:gd fmla="*/ 612102 h 3980066" name="connsiteY5351"/>
              <a:gd fmla="*/ 2316397 w 8387961" name="connsiteX5352"/>
              <a:gd fmla="*/ 610428 h 3980066" name="connsiteY5352"/>
              <a:gd fmla="*/ 2319742 w 8387961" name="connsiteX5353"/>
              <a:gd fmla="*/ 613777 h 3980066" name="connsiteY5353"/>
              <a:gd fmla="*/ 2326434 w 8387961" name="connsiteX5354"/>
              <a:gd fmla="*/ 620475 h 3980066" name="connsiteY5354"/>
              <a:gd fmla="*/ 2319742 w 8387961" name="connsiteX5355"/>
              <a:gd fmla="*/ 628848 h 3980066" name="connsiteY5355"/>
              <a:gd fmla="*/ 2324761 w 8387961" name="connsiteX5356"/>
              <a:gd fmla="*/ 632196 h 3980066" name="connsiteY5356"/>
              <a:gd fmla="*/ 2333112 w 8387961" name="connsiteX5357"/>
              <a:gd fmla="*/ 640569 h 3980066" name="connsiteY5357"/>
              <a:gd fmla="*/ 2316397 w 8387961" name="connsiteX5358"/>
              <a:gd fmla="*/ 650616 h 3980066" name="connsiteY5358"/>
              <a:gd fmla="*/ 2309710 w 8387961" name="connsiteX5359"/>
              <a:gd fmla="*/ 645593 h 3980066" name="connsiteY5359"/>
              <a:gd fmla="*/ 2304695 w 8387961" name="connsiteX5360"/>
              <a:gd fmla="*/ 645593 h 3980066" name="connsiteY5360"/>
              <a:gd fmla="*/ 2314725 w 8387961" name="connsiteX5361"/>
              <a:gd fmla="*/ 652291 h 3980066" name="connsiteY5361"/>
              <a:gd fmla="*/ 2309710 w 8387961" name="connsiteX5362"/>
              <a:gd fmla="*/ 652291 h 3980066" name="connsiteY5362"/>
              <a:gd fmla="*/ 2316397 w 8387961" name="connsiteX5363"/>
              <a:gd fmla="*/ 653965 h 3980066" name="connsiteY5363"/>
              <a:gd fmla="*/ 2311382 w 8387961" name="connsiteX5364"/>
              <a:gd fmla="*/ 655640 h 3980066" name="connsiteY5364"/>
              <a:gd fmla="*/ 2319742 w 8387961" name="connsiteX5365"/>
              <a:gd fmla="*/ 662338 h 3980066" name="connsiteY5365"/>
              <a:gd fmla="*/ 2306367 w 8387961" name="connsiteX5366"/>
              <a:gd fmla="*/ 662338 h 3980066" name="connsiteY5366"/>
              <a:gd fmla="*/ 2321415 w 8387961" name="connsiteX5367"/>
              <a:gd fmla="*/ 665687 h 3980066" name="connsiteY5367"/>
              <a:gd fmla="*/ 2331441 w 8387961" name="connsiteX5368"/>
              <a:gd fmla="*/ 679083 h 3980066" name="connsiteY5368"/>
              <a:gd fmla="*/ 2329769 w 8387961" name="connsiteX5369"/>
              <a:gd fmla="*/ 682432 h 3980066" name="connsiteY5369"/>
              <a:gd fmla="*/ 2336455 w 8387961" name="connsiteX5370"/>
              <a:gd fmla="*/ 675734 h 3980066" name="connsiteY5370"/>
              <a:gd fmla="*/ 2334784 w 8387961" name="connsiteX5371"/>
              <a:gd fmla="*/ 685781 h 3980066" name="connsiteY5371"/>
              <a:gd fmla="*/ 2331441 w 8387961" name="connsiteX5372"/>
              <a:gd fmla="*/ 692479 h 3980066" name="connsiteY5372"/>
              <a:gd fmla="*/ 2324761 w 8387961" name="connsiteX5373"/>
              <a:gd fmla="*/ 695828 h 3980066" name="connsiteY5373"/>
              <a:gd fmla="*/ 2339798 w 8387961" name="connsiteX5374"/>
              <a:gd fmla="*/ 690804 h 3980066" name="connsiteY5374"/>
              <a:gd fmla="*/ 2334784 w 8387961" name="connsiteX5375"/>
              <a:gd fmla="*/ 695828 h 3980066" name="connsiteY5375"/>
              <a:gd fmla="*/ 2346490 w 8387961" name="connsiteX5376"/>
              <a:gd fmla="*/ 692479 h 3980066" name="connsiteY5376"/>
              <a:gd fmla="*/ 2349836 w 8387961" name="connsiteX5377"/>
              <a:gd fmla="*/ 694154 h 3980066" name="connsiteY5377"/>
              <a:gd fmla="*/ 2339798 w 8387961" name="connsiteX5378"/>
              <a:gd fmla="*/ 702526 h 3980066" name="connsiteY5378"/>
              <a:gd fmla="*/ 2359857 w 8387961" name="connsiteX5379"/>
              <a:gd fmla="*/ 692479 h 3980066" name="connsiteY5379"/>
              <a:gd fmla="*/ 2351508 w 8387961" name="connsiteX5380"/>
              <a:gd fmla="*/ 699177 h 3980066" name="connsiteY5380"/>
              <a:gd fmla="*/ 2359857 w 8387961" name="connsiteX5381"/>
              <a:gd fmla="*/ 699177 h 3980066" name="connsiteY5381"/>
              <a:gd fmla="*/ 2391620 w 8387961" name="connsiteX5382"/>
              <a:gd fmla="*/ 710899 h 3980066" name="connsiteY5382"/>
              <a:gd fmla="*/ 2339798 w 8387961" name="connsiteX5383"/>
              <a:gd fmla="*/ 725970 h 3980066" name="connsiteY5383"/>
              <a:gd fmla="*/ 2366546 w 8387961" name="connsiteX5384"/>
              <a:gd fmla="*/ 720946 h 3980066" name="connsiteY5384"/>
              <a:gd fmla="*/ 2324761 w 8387961" name="connsiteX5385"/>
              <a:gd fmla="*/ 736017 h 3980066" name="connsiteY5385"/>
              <a:gd fmla="*/ 2309710 w 8387961" name="connsiteX5386"/>
              <a:gd fmla="*/ 734341 h 3980066" name="connsiteY5386"/>
              <a:gd fmla="*/ 2321415 w 8387961" name="connsiteX5387"/>
              <a:gd fmla="*/ 741040 h 3980066" name="connsiteY5387"/>
              <a:gd fmla="*/ 2311382 w 8387961" name="connsiteX5388"/>
              <a:gd fmla="*/ 746064 h 3980066" name="connsiteY5388"/>
              <a:gd fmla="*/ 2341471 w 8387961" name="connsiteX5389"/>
              <a:gd fmla="*/ 736017 h 3980066" name="connsiteY5389"/>
              <a:gd fmla="*/ 2376573 w 8387961" name="connsiteX5390"/>
              <a:gd fmla="*/ 724295 h 3980066" name="connsiteY5390"/>
              <a:gd fmla="*/ 2366546 w 8387961" name="connsiteX5391"/>
              <a:gd fmla="*/ 724295 h 3980066" name="connsiteY5391"/>
              <a:gd fmla="*/ 2386603 w 8387961" name="connsiteX5392"/>
              <a:gd fmla="*/ 722620 h 3980066" name="connsiteY5392"/>
              <a:gd fmla="*/ 2383259 w 8387961" name="connsiteX5393"/>
              <a:gd fmla="*/ 739365 h 3980066" name="connsiteY5393"/>
              <a:gd fmla="*/ 2399975 w 8387961" name="connsiteX5394"/>
              <a:gd fmla="*/ 734341 h 3980066" name="connsiteY5394"/>
              <a:gd fmla="*/ 2396639 w 8387961" name="connsiteX5395"/>
              <a:gd fmla="*/ 736017 h 3980066" name="connsiteY5395"/>
              <a:gd fmla="*/ 2413349 w 8387961" name="connsiteX5396"/>
              <a:gd fmla="*/ 744388 h 3980066" name="connsiteY5396"/>
              <a:gd fmla="*/ 2410004 w 8387961" name="connsiteX5397"/>
              <a:gd fmla="*/ 752761 h 3980066" name="connsiteY5397"/>
              <a:gd fmla="*/ 2404989 w 8387961" name="connsiteX5398"/>
              <a:gd fmla="*/ 761133 h 3980066" name="connsiteY5398"/>
              <a:gd fmla="*/ 2404989 w 8387961" name="connsiteX5399"/>
              <a:gd fmla="*/ 764482 h 3980066" name="connsiteY5399"/>
              <a:gd fmla="*/ 2393293 w 8387961" name="connsiteX5400"/>
              <a:gd fmla="*/ 766157 h 3980066" name="connsiteY5400"/>
              <a:gd fmla="*/ 2410004 w 8387961" name="connsiteX5401"/>
              <a:gd fmla="*/ 771180 h 3980066" name="connsiteY5401"/>
              <a:gd fmla="*/ 2396639 w 8387961" name="connsiteX5402"/>
              <a:gd fmla="*/ 772855 h 3980066" name="connsiteY5402"/>
              <a:gd fmla="*/ 2410004 w 8387961" name="connsiteX5403"/>
              <a:gd fmla="*/ 779553 h 3980066" name="connsiteY5403"/>
              <a:gd fmla="*/ 2364873 w 8387961" name="connsiteX5404"/>
              <a:gd fmla="*/ 801322 h 3980066" name="connsiteY5404"/>
              <a:gd fmla="*/ 2324761 w 8387961" name="connsiteX5405"/>
              <a:gd fmla="*/ 811369 h 3980066" name="connsiteY5405"/>
              <a:gd fmla="*/ 2282965 w 8387961" name="connsiteX5406"/>
              <a:gd fmla="*/ 834812 h 3980066" name="connsiteY5406"/>
              <a:gd fmla="*/ 2236161 w 8387961" name="connsiteX5407"/>
              <a:gd fmla="*/ 834812 h 3980066" name="connsiteY5407"/>
              <a:gd fmla="*/ 2186014 w 8387961" name="connsiteX5408"/>
              <a:gd fmla="*/ 836486 h 3980066" name="connsiteY5408"/>
              <a:gd fmla="*/ 2135874 w 8387961" name="connsiteX5409"/>
              <a:gd fmla="*/ 836486 h 3980066" name="connsiteY5409"/>
              <a:gd fmla="*/ 2110799 w 8387961" name="connsiteX5410"/>
              <a:gd fmla="*/ 861604 h 3980066" name="connsiteY5410"/>
              <a:gd fmla="*/ 2074019 w 8387961" name="connsiteX5411"/>
              <a:gd fmla="*/ 873326 h 3980066" name="connsiteY5411"/>
              <a:gd fmla="*/ 2041171 w 8387961" name="connsiteX5412"/>
              <a:gd fmla="*/ 896360 h 3980066" name="connsiteY5412"/>
              <a:gd fmla="*/ 2015520 w 8387961" name="connsiteX5413"/>
              <a:gd fmla="*/ 886722 h 3980066" name="connsiteY5413"/>
              <a:gd fmla="*/ 2040594 w 8387961" name="connsiteX5414"/>
              <a:gd fmla="*/ 896769 h 3980066" name="connsiteY5414"/>
              <a:gd fmla="*/ 2041171 w 8387961" name="connsiteX5415"/>
              <a:gd fmla="*/ 896360 h 3980066" name="connsiteY5415"/>
              <a:gd fmla="*/ 2042267 w 8387961" name="connsiteX5416"/>
              <a:gd fmla="*/ 896769 h 3980066" name="connsiteY5416"/>
              <a:gd fmla="*/ 2020528 w 8387961" name="connsiteX5417"/>
              <a:gd fmla="*/ 915188 h 3980066" name="connsiteY5417"/>
              <a:gd fmla="*/ 1995463 w 8387961" name="connsiteX5418"/>
              <a:gd fmla="*/ 935282 h 3980066" name="connsiteY5418"/>
              <a:gd fmla="*/ 2032230 w 8387961" name="connsiteX5419"/>
              <a:gd fmla="*/ 915188 h 3980066" name="connsiteY5419"/>
              <a:gd fmla="*/ 2058977 w 8387961" name="connsiteX5420"/>
              <a:gd fmla="*/ 900118 h 3980066" name="connsiteY5420"/>
              <a:gd fmla="*/ 2082379 w 8387961" name="connsiteX5421"/>
              <a:gd fmla="*/ 883373 h 3980066" name="connsiteY5421"/>
              <a:gd fmla="*/ 2115808 w 8387961" name="connsiteX5422"/>
              <a:gd fmla="*/ 873326 h 3980066" name="connsiteY5422"/>
              <a:gd fmla="*/ 2150912 w 8387961" name="connsiteX5423"/>
              <a:gd fmla="*/ 863279 h 3980066" name="connsiteY5423"/>
              <a:gd fmla="*/ 2175986 w 8387961" name="connsiteX5424"/>
              <a:gd fmla="*/ 873326 h 3980066" name="connsiteY5424"/>
              <a:gd fmla="*/ 2179332 w 8387961" name="connsiteX5425"/>
              <a:gd fmla="*/ 880024 h 3980066" name="connsiteY5425"/>
              <a:gd fmla="*/ 2172642 w 8387961" name="connsiteX5426"/>
              <a:gd fmla="*/ 880024 h 3980066" name="connsiteY5426"/>
              <a:gd fmla="*/ 2170970 w 8387961" name="connsiteX5427"/>
              <a:gd fmla="*/ 890071 h 3980066" name="connsiteY5427"/>
              <a:gd fmla="*/ 2140881 w 8387961" name="connsiteX5428"/>
              <a:gd fmla="*/ 900118 h 3980066" name="connsiteY5428"/>
              <a:gd fmla="*/ 2115808 w 8387961" name="connsiteX5429"/>
              <a:gd fmla="*/ 900118 h 3980066" name="connsiteY5429"/>
              <a:gd fmla="*/ 2110799 w 8387961" name="connsiteX5430"/>
              <a:gd fmla="*/ 901792 h 3980066" name="connsiteY5430"/>
              <a:gd fmla="*/ 2132528 w 8387961" name="connsiteX5431"/>
              <a:gd fmla="*/ 905141 h 3980066" name="connsiteY5431"/>
              <a:gd fmla="*/ 2134201 w 8387961" name="connsiteX5432"/>
              <a:gd fmla="*/ 911839 h 3980066" name="connsiteY5432"/>
              <a:gd fmla="*/ 2154257 w 8387961" name="connsiteX5433"/>
              <a:gd fmla="*/ 910165 h 3980066" name="connsiteY5433"/>
              <a:gd fmla="*/ 2135874 w 8387961" name="connsiteX5434"/>
              <a:gd fmla="*/ 930259 h 3980066" name="connsiteY5434"/>
              <a:gd fmla="*/ 2145896 w 8387961" name="connsiteX5435"/>
              <a:gd fmla="*/ 931933 h 3980066" name="connsiteY5435"/>
              <a:gd fmla="*/ 2145896 w 8387961" name="connsiteX5436"/>
              <a:gd fmla="*/ 953702 h 3980066" name="connsiteY5436"/>
              <a:gd fmla="*/ 2159276 w 8387961" name="connsiteX5437"/>
              <a:gd fmla="*/ 957051 h 3980066" name="connsiteY5437"/>
              <a:gd fmla="*/ 2174314 w 8387961" name="connsiteX5438"/>
              <a:gd fmla="*/ 965424 h 3980066" name="connsiteY5438"/>
              <a:gd fmla="*/ 2194372 w 8387961" name="connsiteX5439"/>
              <a:gd fmla="*/ 967098 h 3980066" name="connsiteY5439"/>
              <a:gd fmla="*/ 2204406 w 8387961" name="connsiteX5440"/>
              <a:gd fmla="*/ 963749 h 3980066" name="connsiteY5440"/>
              <a:gd fmla="*/ 2216102 w 8387961" name="connsiteX5441"/>
              <a:gd fmla="*/ 975471 h 3980066" name="connsiteY5441"/>
              <a:gd fmla="*/ 2209416 w 8387961" name="connsiteX5442"/>
              <a:gd fmla="*/ 977145 h 3980066" name="connsiteY5442"/>
              <a:gd fmla="*/ 2216102 w 8387961" name="connsiteX5443"/>
              <a:gd fmla="*/ 982169 h 3980066" name="connsiteY5443"/>
              <a:gd fmla="*/ 2186014 w 8387961" name="connsiteX5444"/>
              <a:gd fmla="*/ 992216 h 3980066" name="connsiteY5444"/>
              <a:gd fmla="*/ 2155930 w 8387961" name="connsiteX5445"/>
              <a:gd fmla="*/ 1002263 h 3980066" name="connsiteY5445"/>
              <a:gd fmla="*/ 2152585 w 8387961" name="connsiteX5446"/>
              <a:gd fmla="*/ 1000588 h 3980066" name="connsiteY5446"/>
              <a:gd fmla="*/ 2144224 w 8387961" name="connsiteX5447"/>
              <a:gd fmla="*/ 1003937 h 3980066" name="connsiteY5447"/>
              <a:gd fmla="*/ 2140881 w 8387961" name="connsiteX5448"/>
              <a:gd fmla="*/ 1000588 h 3980066" name="connsiteY5448"/>
              <a:gd fmla="*/ 2105781 w 8387961" name="connsiteX5449"/>
              <a:gd fmla="*/ 1027380 h 3980066" name="connsiteY5449"/>
              <a:gd fmla="*/ 2092406 w 8387961" name="connsiteX5450"/>
              <a:gd fmla="*/ 1032404 h 3980066" name="connsiteY5450"/>
              <a:gd fmla="*/ 2084052 w 8387961" name="connsiteX5451"/>
              <a:gd fmla="*/ 1015659 h 3980066" name="connsiteY5451"/>
              <a:gd fmla="*/ 2095371 w 8387961" name="connsiteX5452"/>
              <a:gd fmla="*/ 1002695 h 3980066" name="connsiteY5452"/>
              <a:gd fmla="*/ 2110799 w 8387961" name="connsiteX5453"/>
              <a:gd fmla="*/ 995565 h 3980066" name="connsiteY5453"/>
              <a:gd fmla="*/ 2104108 w 8387961" name="connsiteX5454"/>
              <a:gd fmla="*/ 997239 h 3980066" name="connsiteY5454"/>
              <a:gd fmla="*/ 2140881 w 8387961" name="connsiteX5455"/>
              <a:gd fmla="*/ 980494 h 3980066" name="connsiteY5455"/>
              <a:gd fmla="*/ 2142553 w 8387961" name="connsiteX5456"/>
              <a:gd fmla="*/ 985518 h 3980066" name="connsiteY5456"/>
              <a:gd fmla="*/ 2164283 w 8387961" name="connsiteX5457"/>
              <a:gd fmla="*/ 977145 h 3980066" name="connsiteY5457"/>
              <a:gd fmla="*/ 2129183 w 8387961" name="connsiteX5458"/>
              <a:gd fmla="*/ 975471 h 3980066" name="connsiteY5458"/>
              <a:gd fmla="*/ 2145896 w 8387961" name="connsiteX5459"/>
              <a:gd fmla="*/ 963749 h 3980066" name="connsiteY5459"/>
              <a:gd fmla="*/ 2140881 w 8387961" name="connsiteX5460"/>
              <a:gd fmla="*/ 963749 h 3980066" name="connsiteY5460"/>
              <a:gd fmla="*/ 2139210 w 8387961" name="connsiteX5461"/>
              <a:gd fmla="*/ 957051 h 3980066" name="connsiteY5461"/>
              <a:gd fmla="*/ 2132528 w 8387961" name="connsiteX5462"/>
              <a:gd fmla="*/ 970447 h 3980066" name="connsiteY5462"/>
              <a:gd fmla="*/ 2099092 w 8387961" name="connsiteX5463"/>
              <a:gd fmla="*/ 980494 h 3980066" name="connsiteY5463"/>
              <a:gd fmla="*/ 2100764 w 8387961" name="connsiteX5464"/>
              <a:gd fmla="*/ 977145 h 3980066" name="connsiteY5464"/>
              <a:gd fmla="*/ 2079034 w 8387961" name="connsiteX5465"/>
              <a:gd fmla="*/ 987192 h 3980066" name="connsiteY5465"/>
              <a:gd fmla="*/ 2072786 w 8387961" name="connsiteX5466"/>
              <a:gd fmla="*/ 984063 h 3980066" name="connsiteY5466"/>
              <a:gd fmla="*/ 2074227 w 8387961" name="connsiteX5467"/>
              <a:gd fmla="*/ 992728 h 3980066" name="connsiteY5467"/>
              <a:gd fmla="*/ 2044098 w 8387961" name="connsiteX5468"/>
              <a:gd fmla="*/ 1006150 h 3980066" name="connsiteY5468"/>
              <a:gd fmla="*/ 2032381 w 8387961" name="connsiteX5469"/>
              <a:gd fmla="*/ 1004473 h 3980066" name="connsiteY5469"/>
              <a:gd fmla="*/ 2025685 w 8387961" name="connsiteX5470"/>
              <a:gd fmla="*/ 1004473 h 3980066" name="connsiteY5470"/>
              <a:gd fmla="*/ 2025685 w 8387961" name="connsiteX5471"/>
              <a:gd fmla="*/ 1002795 h 3980066" name="connsiteY5471"/>
              <a:gd fmla="*/ 2003925 w 8387961" name="connsiteX5472"/>
              <a:gd fmla="*/ 1022928 h 3980066" name="connsiteY5472"/>
              <a:gd fmla="*/ 2000578 w 8387961" name="connsiteX5473"/>
              <a:gd fmla="*/ 1021250 h 3980066" name="connsiteY5473"/>
              <a:gd fmla="*/ 1992208 w 8387961" name="connsiteX5474"/>
              <a:gd fmla="*/ 1024605 h 3980066" name="connsiteY5474"/>
              <a:gd fmla="*/ 1963753 w 8387961" name="connsiteX5475"/>
              <a:gd fmla="*/ 1054804 h 3980066" name="connsiteY5475"/>
              <a:gd fmla="*/ 1962079 w 8387961" name="connsiteX5476"/>
              <a:gd fmla="*/ 1061515 h 3980066" name="connsiteY5476"/>
              <a:gd fmla="*/ 1960406 w 8387961" name="connsiteX5477"/>
              <a:gd fmla="*/ 1076615 h 3980066" name="connsiteY5477"/>
              <a:gd fmla="*/ 1973281 w 8387961" name="connsiteX5478"/>
              <a:gd fmla="*/ 1083068 h 3980066" name="connsiteY5478"/>
              <a:gd fmla="*/ 1973796 w 8387961" name="connsiteX5479"/>
              <a:gd fmla="*/ 1086681 h 3980066" name="connsiteY5479"/>
              <a:gd fmla="*/ 1958732 w 8387961" name="connsiteX5480"/>
              <a:gd fmla="*/ 1095070 h 3980066" name="connsiteY5480"/>
              <a:gd fmla="*/ 1952036 w 8387961" name="connsiteX5481"/>
              <a:gd fmla="*/ 1093392 h 3980066" name="connsiteY5481"/>
              <a:gd fmla="*/ 1941993 w 8387961" name="connsiteX5482"/>
              <a:gd fmla="*/ 1086681 h 3980066" name="connsiteY5482"/>
              <a:gd fmla="*/ 1938645 w 8387961" name="connsiteX5483"/>
              <a:gd fmla="*/ 1086681 h 3980066" name="connsiteY5483"/>
              <a:gd fmla="*/ 1931950 w 8387961" name="connsiteX5484"/>
              <a:gd fmla="*/ 1095070 h 3980066" name="connsiteY5484"/>
              <a:gd fmla="*/ 1905169 w 8387961" name="connsiteX5485"/>
              <a:gd fmla="*/ 1101781 h 3980066" name="connsiteY5485"/>
              <a:gd fmla="*/ 1878387 w 8387961" name="connsiteX5486"/>
              <a:gd fmla="*/ 1106814 h 3980066" name="connsiteY5486"/>
              <a:gd fmla="*/ 1870019 w 8387961" name="connsiteX5487"/>
              <a:gd fmla="*/ 1111847 h 3980066" name="connsiteY5487"/>
              <a:gd fmla="*/ 1871692 w 8387961" name="connsiteX5488"/>
              <a:gd fmla="*/ 1101781 h 3980066" name="connsiteY5488"/>
              <a:gd fmla="*/ 1859975 w 8387961" name="connsiteX5489"/>
              <a:gd fmla="*/ 1123591 h 3980066" name="connsiteY5489"/>
              <a:gd fmla="*/ 1854954 w 8387961" name="connsiteX5490"/>
              <a:gd fmla="*/ 1143724 h 3980066" name="connsiteY5490"/>
              <a:gd fmla="*/ 1854954 w 8387961" name="connsiteX5491"/>
              <a:gd fmla="*/ 1140369 h 3980066" name="connsiteY5491"/>
              <a:gd fmla="*/ 1824824 w 8387961" name="connsiteX5492"/>
              <a:gd fmla="*/ 1167212 h 3980066" name="connsiteY5492"/>
              <a:gd fmla="*/ 1828172 w 8387961" name="connsiteX5493"/>
              <a:gd fmla="*/ 1160501 h 3980066" name="connsiteY5493"/>
              <a:gd fmla="*/ 1819802 w 8387961" name="connsiteX5494"/>
              <a:gd fmla="*/ 1149316 h 3980066" name="connsiteY5494"/>
              <a:gd fmla="*/ 1829846 w 8387961" name="connsiteX5495"/>
              <a:gd fmla="*/ 1140369 h 3980066" name="connsiteY5495"/>
              <a:gd fmla="*/ 1818129 w 8387961" name="connsiteX5496"/>
              <a:gd fmla="*/ 1147079 h 3980066" name="connsiteY5496"/>
              <a:gd fmla="*/ 1819802 w 8387961" name="connsiteX5497"/>
              <a:gd fmla="*/ 1149316 h 3980066" name="connsiteY5497"/>
              <a:gd fmla="*/ 1814781 w 8387961" name="connsiteX5498"/>
              <a:gd fmla="*/ 1153790 h 3980066" name="connsiteY5498"/>
              <a:gd fmla="*/ 1818129 w 8387961" name="connsiteX5499"/>
              <a:gd fmla="*/ 1183989 h 3980066" name="connsiteY5499"/>
              <a:gd fmla="*/ 1798043 w 8387961" name="connsiteX5500"/>
              <a:gd fmla="*/ 1204122 h 3980066" name="connsiteY5500"/>
              <a:gd fmla="*/ 1794695 w 8387961" name="connsiteX5501"/>
              <a:gd fmla="*/ 1197411 h 3980066" name="connsiteY5501"/>
              <a:gd fmla="*/ 1799717 w 8387961" name="connsiteX5502"/>
              <a:gd fmla="*/ 1190700 h 3980066" name="connsiteY5502"/>
              <a:gd fmla="*/ 1791347 w 8387961" name="connsiteX5503"/>
              <a:gd fmla="*/ 1185667 h 3980066" name="connsiteY5503"/>
              <a:gd fmla="*/ 1793021 w 8387961" name="connsiteX5504"/>
              <a:gd fmla="*/ 1177279 h 3980066" name="connsiteY5504"/>
              <a:gd fmla="*/ 1798043 w 8387961" name="connsiteX5505"/>
              <a:gd fmla="*/ 1170568 h 3980066" name="connsiteY5505"/>
              <a:gd fmla="*/ 1808086 w 8387961" name="connsiteX5506"/>
              <a:gd fmla="*/ 1153790 h 3980066" name="connsiteY5506"/>
              <a:gd fmla="*/ 1791347 w 8387961" name="connsiteX5507"/>
              <a:gd fmla="*/ 1160501 h 3980066" name="connsiteY5507"/>
              <a:gd fmla="*/ 1787999 w 8387961" name="connsiteX5508"/>
              <a:gd fmla="*/ 1185667 h 3980066" name="connsiteY5508"/>
              <a:gd fmla="*/ 1781305 w 8387961" name="connsiteX5509"/>
              <a:gd fmla="*/ 1175601 h 3980066" name="connsiteY5509"/>
              <a:gd fmla="*/ 1784652 w 8387961" name="connsiteX5510"/>
              <a:gd fmla="*/ 1192378 h 3980066" name="connsiteY5510"/>
              <a:gd fmla="*/ 1771261 w 8387961" name="connsiteX5511"/>
              <a:gd fmla="*/ 1183989 h 3980066" name="connsiteY5511"/>
              <a:gd fmla="*/ 1774609 w 8387961" name="connsiteX5512"/>
              <a:gd fmla="*/ 1172245 h 3980066" name="connsiteY5512"/>
              <a:gd fmla="*/ 1762892 w 8387961" name="connsiteX5513"/>
              <a:gd fmla="*/ 1183989 h 3980066" name="connsiteY5513"/>
              <a:gd fmla="*/ 1771261 w 8387961" name="connsiteX5514"/>
              <a:gd fmla="*/ 1183989 h 3980066" name="connsiteY5514"/>
              <a:gd fmla="*/ 1782978 w 8387961" name="connsiteX5515"/>
              <a:gd fmla="*/ 1204122 h 3980066" name="connsiteY5515"/>
              <a:gd fmla="*/ 1767914 w 8387961" name="connsiteX5516"/>
              <a:gd fmla="*/ 1194056 h 3980066" name="connsiteY5516"/>
              <a:gd fmla="*/ 1779631 w 8387961" name="connsiteX5517"/>
              <a:gd fmla="*/ 1217544 h 3980066" name="connsiteY5517"/>
              <a:gd fmla="*/ 1769587 w 8387961" name="connsiteX5518"/>
              <a:gd fmla="*/ 1210833 h 3980066" name="connsiteY5518"/>
              <a:gd fmla="*/ 1777957 w 8387961" name="connsiteX5519"/>
              <a:gd fmla="*/ 1224255 h 3980066" name="connsiteY5519"/>
              <a:gd fmla="*/ 1759544 w 8387961" name="connsiteX5520"/>
              <a:gd fmla="*/ 1215866 h 3980066" name="connsiteY5520"/>
              <a:gd fmla="*/ 1767914 w 8387961" name="connsiteX5521"/>
              <a:gd fmla="*/ 1225933 h 3980066" name="connsiteY5521"/>
              <a:gd fmla="*/ 1777957 w 8387961" name="connsiteX5522"/>
              <a:gd fmla="*/ 1227610 h 3980066" name="connsiteY5522"/>
              <a:gd fmla="*/ 1781871 w 8387961" name="connsiteX5523"/>
              <a:gd fmla="*/ 1248208 h 3980066" name="connsiteY5523"/>
              <a:gd fmla="*/ 1781305 w 8387961" name="connsiteX5524"/>
              <a:gd fmla="*/ 1254454 h 3980066" name="connsiteY5524"/>
              <a:gd fmla="*/ 1777957 w 8387961" name="connsiteX5525"/>
              <a:gd fmla="*/ 1252776 h 3980066" name="connsiteY5525"/>
              <a:gd fmla="*/ 1769587 w 8387961" name="connsiteX5526"/>
              <a:gd fmla="*/ 1254454 h 3980066" name="connsiteY5526"/>
              <a:gd fmla="*/ 1759544 w 8387961" name="connsiteX5527"/>
              <a:gd fmla="*/ 1252776 h 3980066" name="connsiteY5527"/>
              <a:gd fmla="*/ 1757871 w 8387961" name="connsiteX5528"/>
              <a:gd fmla="*/ 1252776 h 3980066" name="connsiteY5528"/>
              <a:gd fmla="*/ 1764566 w 8387961" name="connsiteX5529"/>
              <a:gd fmla="*/ 1256132 h 3980066" name="connsiteY5529"/>
              <a:gd fmla="*/ 1772935 w 8387961" name="connsiteX5530"/>
              <a:gd fmla="*/ 1262843 h 3980066" name="connsiteY5530"/>
              <a:gd fmla="*/ 1779631 w 8387961" name="connsiteX5531"/>
              <a:gd fmla="*/ 1257810 h 3980066" name="connsiteY5531"/>
              <a:gd fmla="*/ 1771261 w 8387961" name="connsiteX5532"/>
              <a:gd fmla="*/ 1272909 h 3980066" name="connsiteY5532"/>
              <a:gd fmla="*/ 1744480 w 8387961" name="connsiteX5533"/>
              <a:gd fmla="*/ 1271231 h 3980066" name="connsiteY5533"/>
              <a:gd fmla="*/ 1757871 w 8387961" name="connsiteX5534"/>
              <a:gd fmla="*/ 1277942 h 3980066" name="connsiteY5534"/>
              <a:gd fmla="*/ 1752849 w 8387961" name="connsiteX5535"/>
              <a:gd fmla="*/ 1284653 h 3980066" name="connsiteY5535"/>
              <a:gd fmla="*/ 1741132 w 8387961" name="connsiteX5536"/>
              <a:gd fmla="*/ 1282975 h 3980066" name="connsiteY5536"/>
              <a:gd fmla="*/ 1759544 w 8387961" name="connsiteX5537"/>
              <a:gd fmla="*/ 1288009 h 3980066" name="connsiteY5537"/>
              <a:gd fmla="*/ 1729415 w 8387961" name="connsiteX5538"/>
              <a:gd fmla="*/ 1298075 h 3980066" name="connsiteY5538"/>
              <a:gd fmla="*/ 1711003 w 8387961" name="connsiteX5539"/>
              <a:gd fmla="*/ 1316530 h 3980066" name="connsiteY5539"/>
              <a:gd fmla="*/ 1700960 w 8387961" name="connsiteX5540"/>
              <a:gd fmla="*/ 1321563 h 3980066" name="connsiteY5540"/>
              <a:gd fmla="*/ 1674178 w 8387961" name="connsiteX5541"/>
              <a:gd fmla="*/ 1338340 h 3980066" name="connsiteY5541"/>
              <a:gd fmla="*/ 1670830 w 8387961" name="connsiteX5542"/>
              <a:gd fmla="*/ 1338340 h 3980066" name="connsiteY5542"/>
              <a:gd fmla="*/ 1637354 w 8387961" name="connsiteX5543"/>
              <a:gd fmla="*/ 1363506 h 3980066" name="connsiteY5543"/>
              <a:gd fmla="*/ 1628985 w 8387961" name="connsiteX5544"/>
              <a:gd fmla="*/ 1365184 h 3980066" name="connsiteY5544"/>
              <a:gd fmla="*/ 1627311 w 8387961" name="connsiteX5545"/>
              <a:gd fmla="*/ 1366862 h 3980066" name="connsiteY5545"/>
              <a:gd fmla="*/ 1618941 w 8387961" name="connsiteX5546"/>
              <a:gd fmla="*/ 1381961 h 3980066" name="connsiteY5546"/>
              <a:gd fmla="*/ 1608898 w 8387961" name="connsiteX5547"/>
              <a:gd fmla="*/ 1395383 h 3980066" name="connsiteY5547"/>
              <a:gd fmla="*/ 1607224 w 8387961" name="connsiteX5548"/>
              <a:gd fmla="*/ 1398739 h 3980066" name="connsiteY5548"/>
              <a:gd fmla="*/ 1598856 w 8387961" name="connsiteX5549"/>
              <a:gd fmla="*/ 1405450 h 3980066" name="connsiteY5549"/>
              <a:gd fmla="*/ 1600530 w 8387961" name="connsiteX5550"/>
              <a:gd fmla="*/ 1428938 h 3980066" name="connsiteY5550"/>
              <a:gd fmla="*/ 1602203 w 8387961" name="connsiteX5551"/>
              <a:gd fmla="*/ 1454104 h 3980066" name="connsiteY5551"/>
              <a:gd fmla="*/ 1603877 w 8387961" name="connsiteX5552"/>
              <a:gd fmla="*/ 1477592 h 3980066" name="connsiteY5552"/>
              <a:gd fmla="*/ 1607224 w 8387961" name="connsiteX5553"/>
              <a:gd fmla="*/ 1502758 h 3980066" name="connsiteY5553"/>
              <a:gd fmla="*/ 1602203 w 8387961" name="connsiteX5554"/>
              <a:gd fmla="*/ 1477592 h 3980066" name="connsiteY5554"/>
              <a:gd fmla="*/ 1607224 w 8387961" name="connsiteX5555"/>
              <a:gd fmla="*/ 1504436 h 3980066" name="connsiteY5555"/>
              <a:gd fmla="*/ 1610572 w 8387961" name="connsiteX5556"/>
              <a:gd fmla="*/ 1529602 h 3980066" name="connsiteY5556"/>
              <a:gd fmla="*/ 1602203 w 8387961" name="connsiteX5557"/>
              <a:gd fmla="*/ 1554767 h 3980066" name="connsiteY5557"/>
              <a:gd fmla="*/ 1593834 w 8387961" name="connsiteX5558"/>
              <a:gd fmla="*/ 1578256 h 3980066" name="connsiteY5558"/>
              <a:gd fmla="*/ 1578769 w 8387961" name="connsiteX5559"/>
              <a:gd fmla="*/ 1583289 h 3980066" name="connsiteY5559"/>
              <a:gd fmla="*/ 1567052 w 8387961" name="connsiteX5560"/>
              <a:gd fmla="*/ 1559801 h 3980066" name="connsiteY5560"/>
              <a:gd fmla="*/ 1562031 w 8387961" name="connsiteX5561"/>
              <a:gd fmla="*/ 1544701 h 3980066" name="connsiteY5561"/>
              <a:gd fmla="*/ 1567052 w 8387961" name="connsiteX5562"/>
              <a:gd fmla="*/ 1536312 h 3980066" name="connsiteY5562"/>
              <a:gd fmla="*/ 1560358 w 8387961" name="connsiteX5563"/>
              <a:gd fmla="*/ 1543023 h 3980066" name="connsiteY5563"/>
              <a:gd fmla="*/ 1560358 w 8387961" name="connsiteX5564"/>
              <a:gd fmla="*/ 1532957 h 3980066" name="connsiteY5564"/>
              <a:gd fmla="*/ 1557009 w 8387961" name="connsiteX5565"/>
              <a:gd fmla="*/ 1529602 h 3980066" name="connsiteY5565"/>
              <a:gd fmla="*/ 1550314 w 8387961" name="connsiteX5566"/>
              <a:gd fmla="*/ 1517857 h 3980066" name="connsiteY5566"/>
              <a:gd fmla="*/ 1553661 w 8387961" name="connsiteX5567"/>
              <a:gd fmla="*/ 1499402 h 3980066" name="connsiteY5567"/>
              <a:gd fmla="*/ 1548640 w 8387961" name="connsiteX5568"/>
              <a:gd fmla="*/ 1507791 h 3980066" name="connsiteY5568"/>
              <a:gd fmla="*/ 1553661 w 8387961" name="connsiteX5569"/>
              <a:gd fmla="*/ 1474236 h 3980066" name="connsiteY5569"/>
              <a:gd fmla="*/ 1541945 w 8387961" name="connsiteX5570"/>
              <a:gd fmla="*/ 1454104 h 3980066" name="connsiteY5570"/>
              <a:gd fmla="*/ 1528554 w 8387961" name="connsiteX5571"/>
              <a:gd fmla="*/ 1435649 h 3980066" name="connsiteY5571"/>
              <a:gd fmla="*/ 1491729 w 8387961" name="connsiteX5572"/>
              <a:gd fmla="*/ 1447393 h 3980066" name="connsiteY5572"/>
              <a:gd fmla="*/ 1486708 w 8387961" name="connsiteX5573"/>
              <a:gd fmla="*/ 1433971 h 3980066" name="connsiteY5573"/>
              <a:gd fmla="*/ 1491729 w 8387961" name="connsiteX5574"/>
              <a:gd fmla="*/ 1437326 h 3980066" name="connsiteY5574"/>
              <a:gd fmla="*/ 1488382 w 8387961" name="connsiteX5575"/>
              <a:gd fmla="*/ 1428938 h 3980066" name="connsiteY5575"/>
              <a:gd fmla="*/ 1481686 w 8387961" name="connsiteX5576"/>
              <a:gd fmla="*/ 1428938 h 3980066" name="connsiteY5576"/>
              <a:gd fmla="*/ 1469412 w 8387961" name="connsiteX5577"/>
              <a:gd fmla="*/ 1425862 h 3980066" name="connsiteY5577"/>
              <a:gd fmla="*/ 1473318 w 8387961" name="connsiteX5578"/>
              <a:gd fmla="*/ 1425582 h 3980066" name="connsiteY5578"/>
              <a:gd fmla="*/ 1468296 w 8387961" name="connsiteX5579"/>
              <a:gd fmla="*/ 1425582 h 3980066" name="connsiteY5579"/>
              <a:gd fmla="*/ 1469412 w 8387961" name="connsiteX5580"/>
              <a:gd fmla="*/ 1425862 h 3980066" name="connsiteY5580"/>
              <a:gd fmla="*/ 1449883 w 8387961" name="connsiteX5581"/>
              <a:gd fmla="*/ 1427260 h 3980066" name="connsiteY5581"/>
              <a:gd fmla="*/ 1456579 w 8387961" name="connsiteX5582"/>
              <a:gd fmla="*/ 1423905 h 3980066" name="connsiteY5582"/>
              <a:gd fmla="*/ 1441514 w 8387961" name="connsiteX5583"/>
              <a:gd fmla="*/ 1427260 h 3980066" name="connsiteY5583"/>
              <a:gd fmla="*/ 1429797 w 8387961" name="connsiteX5584"/>
              <a:gd fmla="*/ 1428938 h 3980066" name="connsiteY5584"/>
              <a:gd fmla="*/ 1431471 w 8387961" name="connsiteX5585"/>
              <a:gd fmla="*/ 1415516 h 3980066" name="connsiteY5585"/>
              <a:gd fmla="*/ 1426450 w 8387961" name="connsiteX5586"/>
              <a:gd fmla="*/ 1427260 h 3980066" name="connsiteY5586"/>
              <a:gd fmla="*/ 1382930 w 8387961" name="connsiteX5587"/>
              <a:gd fmla="*/ 1432293 h 3980066" name="connsiteY5587"/>
              <a:gd fmla="*/ 1366191 w 8387961" name="connsiteX5588"/>
              <a:gd fmla="*/ 1432293 h 3980066" name="connsiteY5588"/>
              <a:gd fmla="*/ 1382930 w 8387961" name="connsiteX5589"/>
              <a:gd fmla="*/ 1435649 h 3980066" name="connsiteY5589"/>
              <a:gd fmla="*/ 1386278 w 8387961" name="connsiteX5590"/>
              <a:gd fmla="*/ 1437326 h 3980066" name="connsiteY5590"/>
              <a:gd fmla="*/ 1389625 w 8387961" name="connsiteX5591"/>
              <a:gd fmla="*/ 1439004 h 3980066" name="connsiteY5591"/>
              <a:gd fmla="*/ 1381256 w 8387961" name="connsiteX5592"/>
              <a:gd fmla="*/ 1445715 h 3980066" name="connsiteY5592"/>
              <a:gd fmla="*/ 1391300 w 8387961" name="connsiteX5593"/>
              <a:gd fmla="*/ 1459137 h 3980066" name="connsiteY5593"/>
              <a:gd fmla="*/ 1387437 w 8387961" name="connsiteX5594"/>
              <a:gd fmla="*/ 1463783 h 3980066" name="connsiteY5594"/>
              <a:gd fmla="*/ 1367865 w 8387961" name="connsiteX5595"/>
              <a:gd fmla="*/ 1449071 h 3980066" name="connsiteY5595"/>
              <a:gd fmla="*/ 1369539 w 8387961" name="connsiteX5596"/>
              <a:gd fmla="*/ 1462492 h 3980066" name="connsiteY5596"/>
              <a:gd fmla="*/ 1356148 w 8387961" name="connsiteX5597"/>
              <a:gd fmla="*/ 1459137 h 3980066" name="connsiteY5597"/>
              <a:gd fmla="*/ 1339410 w 8387961" name="connsiteX5598"/>
              <a:gd fmla="*/ 1455781 h 3980066" name="connsiteY5598"/>
              <a:gd fmla="*/ 1331041 w 8387961" name="connsiteX5599"/>
              <a:gd fmla="*/ 1445715 h 3980066" name="connsiteY5599"/>
              <a:gd fmla="*/ 1319323 w 8387961" name="connsiteX5600"/>
              <a:gd fmla="*/ 1447393 h 3980066" name="connsiteY5600"/>
              <a:gd fmla="*/ 1297564 w 8387961" name="connsiteX5601"/>
              <a:gd fmla="*/ 1445715 h 3980066" name="connsiteY5601"/>
              <a:gd fmla="*/ 1277477 w 8387961" name="connsiteX5602"/>
              <a:gd fmla="*/ 1442360 h 3980066" name="connsiteY5602"/>
              <a:gd fmla="*/ 1272456 w 8387961" name="connsiteX5603"/>
              <a:gd fmla="*/ 1442360 h 3980066" name="connsiteY5603"/>
              <a:gd fmla="*/ 1255508 w 8387961" name="connsiteX5604"/>
              <a:gd fmla="*/ 1452269 h 3980066" name="connsiteY5604"/>
              <a:gd fmla="*/ 1249022 w 8387961" name="connsiteX5605"/>
              <a:gd fmla="*/ 1447393 h 3980066" name="connsiteY5605"/>
              <a:gd fmla="*/ 1245675 w 8387961" name="connsiteX5606"/>
              <a:gd fmla="*/ 1455781 h 3980066" name="connsiteY5606"/>
              <a:gd fmla="*/ 1215545 w 8387961" name="connsiteX5607"/>
              <a:gd fmla="*/ 1475914 h 3980066" name="connsiteY5607"/>
              <a:gd fmla="*/ 1220567 w 8387961" name="connsiteX5608"/>
              <a:gd fmla="*/ 1475914 h 3980066" name="connsiteY5608"/>
              <a:gd fmla="*/ 1207176 w 8387961" name="connsiteX5609"/>
              <a:gd fmla="*/ 1484303 h 3980066" name="connsiteY5609"/>
              <a:gd fmla="*/ 1212197 w 8387961" name="connsiteX5610"/>
              <a:gd fmla="*/ 1477592 h 3980066" name="connsiteY5610"/>
              <a:gd fmla="*/ 1200481 w 8387961" name="connsiteX5611"/>
              <a:gd fmla="*/ 1477592 h 3980066" name="connsiteY5611"/>
              <a:gd fmla="*/ 1200481 w 8387961" name="connsiteX5612"/>
              <a:gd fmla="*/ 1482625 h 3980066" name="connsiteY5612"/>
              <a:gd fmla="*/ 1192111 w 8387961" name="connsiteX5613"/>
              <a:gd fmla="*/ 1487658 h 3980066" name="connsiteY5613"/>
              <a:gd fmla="*/ 1178721 w 8387961" name="connsiteX5614"/>
              <a:gd fmla="*/ 1497725 h 3980066" name="connsiteY5614"/>
              <a:gd fmla="*/ 1172026 w 8387961" name="connsiteX5615"/>
              <a:gd fmla="*/ 1502758 h 3980066" name="connsiteY5615"/>
              <a:gd fmla="*/ 1168678 w 8387961" name="connsiteX5616"/>
              <a:gd fmla="*/ 1517857 h 3980066" name="connsiteY5616"/>
              <a:gd fmla="*/ 1160308 w 8387961" name="connsiteX5617"/>
              <a:gd fmla="*/ 1514502 h 3980066" name="connsiteY5617"/>
              <a:gd fmla="*/ 1161982 w 8387961" name="connsiteX5618"/>
              <a:gd fmla="*/ 1519535 h 3980066" name="connsiteY5618"/>
              <a:gd fmla="*/ 1165330 w 8387961" name="connsiteX5619"/>
              <a:gd fmla="*/ 1524568 h 3980066" name="connsiteY5619"/>
              <a:gd fmla="*/ 1167004 w 8387961" name="connsiteX5620"/>
              <a:gd fmla="*/ 1558123 h 3980066" name="connsiteY5620"/>
              <a:gd fmla="*/ 1135201 w 8387961" name="connsiteX5621"/>
              <a:gd fmla="*/ 1554767 h 3980066" name="connsiteY5621"/>
              <a:gd fmla="*/ 1119091 w 8387961" name="connsiteX5622"/>
              <a:gd fmla="*/ 1540235 h 3980066" name="connsiteY5622"/>
              <a:gd fmla="*/ 1119229 w 8387961" name="connsiteX5623"/>
              <a:gd fmla="*/ 1540713 h 3980066" name="connsiteY5623"/>
              <a:gd fmla="*/ 1136020 w 8387961" name="connsiteX5624"/>
              <a:gd fmla="*/ 1555732 h 3980066" name="connsiteY5624"/>
              <a:gd fmla="*/ 1167921 w 8387961" name="connsiteX5625"/>
              <a:gd fmla="*/ 1559069 h 3980066" name="connsiteY5625"/>
              <a:gd fmla="*/ 1151130 w 8387961" name="connsiteX5626"/>
              <a:gd fmla="*/ 1599118 h 3980066" name="connsiteY5626"/>
              <a:gd fmla="*/ 1136020 w 8387961" name="connsiteX5627"/>
              <a:gd fmla="*/ 1639166 h 3980066" name="connsiteY5627"/>
              <a:gd fmla="*/ 1130984 w 8387961" name="connsiteX5628"/>
              <a:gd fmla="*/ 1679215 h 3980066" name="connsiteY5628"/>
              <a:gd fmla="*/ 1139384 w 8387961" name="connsiteX5629"/>
              <a:gd fmla="*/ 1709251 h 3980066" name="connsiteY5629"/>
              <a:gd fmla="*/ 1149457 w 8387961" name="connsiteX5630"/>
              <a:gd fmla="*/ 1735950 h 3980066" name="connsiteY5630"/>
              <a:gd fmla="*/ 1157847 w 8387961" name="connsiteX5631"/>
              <a:gd fmla="*/ 1755975 h 3980066" name="connsiteY5631"/>
              <a:gd fmla="*/ 1166243 w 8387961" name="connsiteX5632"/>
              <a:gd fmla="*/ 1774330 h 3980066" name="connsiteY5632"/>
              <a:gd fmla="*/ 1167921 w 8387961" name="connsiteX5633"/>
              <a:gd fmla="*/ 1775999 h 3980066" name="connsiteY5633"/>
              <a:gd fmla="*/ 1196465 w 8387961" name="connsiteX5634"/>
              <a:gd fmla="*/ 1789348 h 3980066" name="connsiteY5634"/>
              <a:gd fmla="*/ 1219971 w 8387961" name="connsiteX5635"/>
              <a:gd fmla="*/ 1787680 h 3980066" name="connsiteY5635"/>
              <a:gd fmla="*/ 1248516 w 8387961" name="connsiteX5636"/>
              <a:gd fmla="*/ 1781005 h 3980066" name="connsiteY5636"/>
              <a:gd fmla="*/ 1266988 w 8387961" name="connsiteX5637"/>
              <a:gd fmla="*/ 1781005 h 3980066" name="connsiteY5637"/>
              <a:gd fmla="*/ 1278737 w 8387961" name="connsiteX5638"/>
              <a:gd fmla="*/ 1784342 h 3980066" name="connsiteY5638"/>
              <a:gd fmla="*/ 1287134 w 8387961" name="connsiteX5639"/>
              <a:gd fmla="*/ 1777668 h 3980066" name="connsiteY5639"/>
              <a:gd fmla="*/ 1282097 w 8387961" name="connsiteX5640"/>
              <a:gd fmla="*/ 1770993 h 3980066" name="connsiteY5640"/>
              <a:gd fmla="*/ 1303924 w 8387961" name="connsiteX5641"/>
              <a:gd fmla="*/ 1749300 h 3980066" name="connsiteY5641"/>
              <a:gd fmla="*/ 1317356 w 8387961" name="connsiteX5642"/>
              <a:gd fmla="*/ 1714257 h 3980066" name="connsiteY5642"/>
              <a:gd fmla="*/ 1344226 w 8387961" name="connsiteX5643"/>
              <a:gd fmla="*/ 1699239 h 3980066" name="connsiteY5643"/>
              <a:gd fmla="*/ 1369409 w 8387961" name="connsiteX5644"/>
              <a:gd fmla="*/ 1695902 h 3980066" name="connsiteY5644"/>
              <a:gd fmla="*/ 1394591 w 8387961" name="connsiteX5645"/>
              <a:gd fmla="*/ 1694233 h 3980066" name="connsiteY5645"/>
              <a:gd fmla="*/ 1401306 w 8387961" name="connsiteX5646"/>
              <a:gd fmla="*/ 1694233 h 3980066" name="connsiteY5646"/>
              <a:gd fmla="*/ 1411382 w 8387961" name="connsiteX5647"/>
              <a:gd fmla="*/ 1699239 h 3980066" name="connsiteY5647"/>
              <a:gd fmla="*/ 1413064 w 8387961" name="connsiteX5648"/>
              <a:gd fmla="*/ 1704245 h 3980066" name="connsiteY5648"/>
              <a:gd fmla="*/ 1389555 w 8387961" name="connsiteX5649"/>
              <a:gd fmla="*/ 1740956 h 3980066" name="connsiteY5649"/>
              <a:gd fmla="*/ 1384518 w 8387961" name="connsiteX5650"/>
              <a:gd fmla="*/ 1750969 h 3980066" name="connsiteY5650"/>
              <a:gd fmla="*/ 1384518 w 8387961" name="connsiteX5651"/>
              <a:gd fmla="*/ 1755975 h 3980066" name="connsiteY5651"/>
              <a:gd fmla="*/ 1384518 w 8387961" name="connsiteX5652"/>
              <a:gd fmla="*/ 1759312 h 3980066" name="connsiteY5652"/>
              <a:gd fmla="*/ 1372772 w 8387961" name="connsiteX5653"/>
              <a:gd fmla="*/ 1787680 h 3980066" name="connsiteY5653"/>
              <a:gd fmla="*/ 1367727 w 8387961" name="connsiteX5654"/>
              <a:gd fmla="*/ 1777668 h 3980066" name="connsiteY5654"/>
              <a:gd fmla="*/ 1362689 w 8387961" name="connsiteX5655"/>
              <a:gd fmla="*/ 1784342 h 3980066" name="connsiteY5655"/>
              <a:gd fmla="*/ 1360887 w 8387961" name="connsiteX5656"/>
              <a:gd fmla="*/ 1785879 h 3980066" name="connsiteY5656"/>
              <a:gd fmla="*/ 1361841 w 8387961" name="connsiteX5657"/>
              <a:gd fmla="*/ 1788658 h 3980066" name="connsiteY5657"/>
              <a:gd fmla="*/ 1354955 w 8387961" name="connsiteX5658"/>
              <a:gd fmla="*/ 1817052 h 3980066" name="connsiteY5658"/>
              <a:gd fmla="*/ 1348075 w 8387961" name="connsiteX5659"/>
              <a:gd fmla="*/ 1847115 h 3980066" name="connsiteY5659"/>
              <a:gd fmla="*/ 1334297 w 8387961" name="connsiteX5660"/>
              <a:gd fmla="*/ 1860477 h 3980066" name="connsiteY5660"/>
              <a:gd fmla="*/ 1327518 w 8387961" name="connsiteX5661"/>
              <a:gd fmla="*/ 1860477 h 3980066" name="connsiteY5661"/>
              <a:gd fmla="*/ 1327466 w 8387961" name="connsiteX5662"/>
              <a:gd fmla="*/ 1860869 h 3980066" name="connsiteY5662"/>
              <a:gd fmla="*/ 1335916 w 8387961" name="connsiteX5663"/>
              <a:gd fmla="*/ 1860869 h 3980066" name="connsiteY5663"/>
              <a:gd fmla="*/ 1346046 w 8387961" name="connsiteX5664"/>
              <a:gd fmla="*/ 1864171 h 3980066" name="connsiteY5664"/>
              <a:gd fmla="*/ 1352446 w 8387961" name="connsiteX5665"/>
              <a:gd fmla="*/ 1867299 h 3980066" name="connsiteY5665"/>
              <a:gd fmla="*/ 1355018 w 8387961" name="connsiteX5666"/>
              <a:gd fmla="*/ 1867299 h 3980066" name="connsiteY5666"/>
              <a:gd fmla="*/ 1380150 w 8387961" name="connsiteX5667"/>
              <a:gd fmla="*/ 1863888 h 3980066" name="connsiteY5667"/>
              <a:gd fmla="*/ 1406966 w 8387961" name="connsiteX5668"/>
              <a:gd fmla="*/ 1860477 h 3980066" name="connsiteY5668"/>
              <a:gd fmla="*/ 1427065 w 8387961" name="connsiteX5669"/>
              <a:gd fmla="*/ 1863888 h 3980066" name="connsiteY5669"/>
              <a:gd fmla="*/ 1448847 w 8387961" name="connsiteX5670"/>
              <a:gd fmla="*/ 1863888 h 3980066" name="connsiteY5670"/>
              <a:gd fmla="*/ 1465606 w 8387961" name="connsiteX5671"/>
              <a:gd fmla="*/ 1875826 h 3980066" name="connsiteY5671"/>
              <a:gd fmla="*/ 1460575 w 8387961" name="connsiteX5672"/>
              <a:gd fmla="*/ 1874120 h 3980066" name="connsiteY5672"/>
              <a:gd fmla="*/ 1462250 w 8387961" name="connsiteX5673"/>
              <a:gd fmla="*/ 1879237 h 3980066" name="connsiteY5673"/>
              <a:gd fmla="*/ 1472304 w 8387961" name="connsiteX5674"/>
              <a:gd fmla="*/ 1879237 h 3980066" name="connsiteY5674"/>
              <a:gd fmla="*/ 1482358 w 8387961" name="connsiteX5675"/>
              <a:gd fmla="*/ 1889469 h 3980066" name="connsiteY5675"/>
              <a:gd fmla="*/ 1460575 w 8387961" name="connsiteX5676"/>
              <a:gd fmla="*/ 1891175 h 3980066" name="connsiteY5676"/>
              <a:gd fmla="*/ 1438793 w 8387961" name="connsiteX5677"/>
              <a:gd fmla="*/ 1896291 h 3980066" name="connsiteY5677"/>
              <a:gd fmla="*/ 1406966 w 8387961" name="connsiteX5678"/>
              <a:gd fmla="*/ 1921872 h 3980066" name="connsiteY5678"/>
              <a:gd fmla="*/ 1396911 w 8387961" name="connsiteX5679"/>
              <a:gd fmla="*/ 1925283 h 3980066" name="connsiteY5679"/>
              <a:gd fmla="*/ 1385183 w 8387961" name="connsiteX5680"/>
              <a:gd fmla="*/ 1932105 h 3980066" name="connsiteY5680"/>
              <a:gd fmla="*/ 1375254 w 8387961" name="connsiteX5681"/>
              <a:gd fmla="*/ 1950624 h 3980066" name="connsiteY5681"/>
              <a:gd fmla="*/ 1375524 w 8387961" name="connsiteX5682"/>
              <a:gd fmla="*/ 1950624 h 3980066" name="connsiteY5682"/>
              <a:gd fmla="*/ 1385543 w 8387961" name="connsiteX5683"/>
              <a:gd fmla="*/ 1932286 h 3980066" name="connsiteY5683"/>
              <a:gd fmla="*/ 1397223 w 8387961" name="connsiteX5684"/>
              <a:gd fmla="*/ 1925617 h 3980066" name="connsiteY5684"/>
              <a:gd fmla="*/ 1407239 w 8387961" name="connsiteX5685"/>
              <a:gd fmla="*/ 1922283 h 3980066" name="connsiteY5685"/>
              <a:gd fmla="*/ 1438956 w 8387961" name="connsiteX5686"/>
              <a:gd fmla="*/ 1897275 h 3980066" name="connsiteY5686"/>
              <a:gd fmla="*/ 1460659 w 8387961" name="connsiteX5687"/>
              <a:gd fmla="*/ 1892274 h 3980066" name="connsiteY5687"/>
              <a:gd fmla="*/ 1482358 w 8387961" name="connsiteX5688"/>
              <a:gd fmla="*/ 1890607 h 3980066" name="connsiteY5688"/>
              <a:gd fmla="*/ 1475682 w 8387961" name="connsiteX5689"/>
              <a:gd fmla="*/ 1895608 h 3980066" name="connsiteY5689"/>
              <a:gd fmla="*/ 1475682 w 8387961" name="connsiteX5690"/>
              <a:gd fmla="*/ 1918948 h 3980066" name="connsiteY5690"/>
              <a:gd fmla="*/ 1470678 w 8387961" name="connsiteX5691"/>
              <a:gd fmla="*/ 1942288 h 3980066" name="connsiteY5691"/>
              <a:gd fmla="*/ 1467335 w 8387961" name="connsiteX5692"/>
              <a:gd fmla="*/ 1965628 h 3980066" name="connsiteY5692"/>
              <a:gd fmla="*/ 1465666 w 8387961" name="connsiteX5693"/>
              <a:gd fmla="*/ 1958960 h 3980066" name="connsiteY5693"/>
              <a:gd fmla="*/ 1460659 w 8387961" name="connsiteX5694"/>
              <a:gd fmla="*/ 1977298 h 3980066" name="connsiteY5694"/>
              <a:gd fmla="*/ 1458988 w 8387961" name="connsiteX5695"/>
              <a:gd fmla="*/ 1992303 h 3980066" name="connsiteY5695"/>
              <a:gd fmla="*/ 1458988 w 8387961" name="connsiteX5696"/>
              <a:gd fmla="*/ 2010396 h 3980066" name="connsiteY5696"/>
              <a:gd fmla="*/ 1459993 w 8387961" name="connsiteX5697"/>
              <a:gd fmla="*/ 2010192 h 3980066" name="connsiteY5697"/>
              <a:gd fmla="*/ 1473435 w 8387961" name="connsiteX5698"/>
              <a:gd fmla="*/ 2030571 h 3980066" name="connsiteY5698"/>
              <a:gd fmla="*/ 1486885 w 8387961" name="connsiteX5699"/>
              <a:gd fmla="*/ 2050949 h 3980066" name="connsiteY5699"/>
              <a:gd fmla="*/ 1476796 w 8387961" name="connsiteX5700"/>
              <a:gd fmla="*/ 2054345 h 3980066" name="connsiteY5700"/>
              <a:gd fmla="*/ 1476850 w 8387961" name="connsiteX5701"/>
              <a:gd fmla="*/ 2054994 h 3980066" name="connsiteY5701"/>
              <a:gd fmla="*/ 1486275 w 8387961" name="connsiteX5702"/>
              <a:gd fmla="*/ 2051798 h 3980066" name="connsiteY5702"/>
              <a:gd fmla="*/ 1492911 w 8387961" name="connsiteX5703"/>
              <a:gd fmla="*/ 2065284 h 3980066" name="connsiteY5703"/>
              <a:gd fmla="*/ 1506168 w 8387961" name="connsiteX5704"/>
              <a:gd fmla="*/ 2068656 h 3980066" name="connsiteY5704"/>
              <a:gd fmla="*/ 1512789 w 8387961" name="connsiteX5705"/>
              <a:gd fmla="*/ 2077085 h 3980066" name="connsiteY5705"/>
              <a:gd fmla="*/ 1549247 w 8387961" name="connsiteX5706"/>
              <a:gd fmla="*/ 2061913 h 3980066" name="connsiteY5706"/>
              <a:gd fmla="*/ 1552559 w 8387961" name="connsiteX5707"/>
              <a:gd fmla="*/ 2066970 h 3980066" name="connsiteY5707"/>
              <a:gd fmla="*/ 1559194 w 8387961" name="connsiteX5708"/>
              <a:gd fmla="*/ 2075399 h 3980066" name="connsiteY5708"/>
              <a:gd fmla="*/ 1539302 w 8387961" name="connsiteX5709"/>
              <a:gd fmla="*/ 2092257 h 3980066" name="connsiteY5709"/>
              <a:gd fmla="*/ 1550902 w 8387961" name="connsiteX5710"/>
              <a:gd fmla="*/ 2112487 h 3980066" name="connsiteY5710"/>
              <a:gd fmla="*/ 1527703 w 8387961" name="connsiteX5711"/>
              <a:gd fmla="*/ 2122602 h 3980066" name="connsiteY5711"/>
              <a:gd fmla="*/ 1522734 w 8387961" name="connsiteX5712"/>
              <a:gd fmla="*/ 2105744 h 3980066" name="connsiteY5712"/>
              <a:gd fmla="*/ 1519424 w 8387961" name="connsiteX5713"/>
              <a:gd fmla="*/ 2110801 h 3980066" name="connsiteY5713"/>
              <a:gd fmla="*/ 1507822 w 8387961" name="connsiteX5714"/>
              <a:gd fmla="*/ 2099001 h 3980066" name="connsiteY5714"/>
              <a:gd fmla="*/ 1481308 w 8387961" name="connsiteX5715"/>
              <a:gd fmla="*/ 2090571 h 3980066" name="connsiteY5715"/>
              <a:gd fmla="*/ 1476818 w 8387961" name="connsiteX5716"/>
              <a:gd fmla="*/ 2098177 h 3980066" name="connsiteY5716"/>
              <a:gd fmla="*/ 1476796 w 8387961" name="connsiteX5717"/>
              <a:gd fmla="*/ 2098498 h 3980066" name="connsiteY5717"/>
              <a:gd fmla="*/ 1476704 w 8387961" name="connsiteX5718"/>
              <a:gd fmla="*/ 2098373 h 3980066" name="connsiteY5718"/>
              <a:gd fmla="*/ 1476333 w 8387961" name="connsiteX5719"/>
              <a:gd fmla="*/ 2099001 h 3980066" name="connsiteY5719"/>
              <a:gd fmla="*/ 1476405 w 8387961" name="connsiteX5720"/>
              <a:gd fmla="*/ 2097971 h 3980066" name="connsiteY5720"/>
              <a:gd fmla="*/ 1461673 w 8387961" name="connsiteX5721"/>
              <a:gd fmla="*/ 2078120 h 3980066" name="connsiteY5721"/>
              <a:gd fmla="*/ 1461673 w 8387961" name="connsiteX5722"/>
              <a:gd fmla="*/ 2086611 h 3980066" name="connsiteY5722"/>
              <a:gd fmla="*/ 1458321 w 8387961" name="connsiteX5723"/>
              <a:gd fmla="*/ 2076422 h 3980066" name="connsiteY5723"/>
              <a:gd fmla="*/ 1449911 w 8387961" name="connsiteX5724"/>
              <a:gd fmla="*/ 2059440 h 3980066" name="connsiteY5724"/>
              <a:gd fmla="*/ 1431429 w 8387961" name="connsiteX5725"/>
              <a:gd fmla="*/ 2045854 h 3980066" name="connsiteY5725"/>
              <a:gd fmla="*/ 1416305 w 8387961" name="connsiteX5726"/>
              <a:gd fmla="*/ 2030571 h 3980066" name="connsiteY5726"/>
              <a:gd fmla="*/ 1421346 w 8387961" name="connsiteX5727"/>
              <a:gd fmla="*/ 2045854 h 3980066" name="connsiteY5727"/>
              <a:gd fmla="*/ 1419667 w 8387961" name="connsiteX5728"/>
              <a:gd fmla="*/ 2050949 h 3980066" name="connsiteY5728"/>
              <a:gd fmla="*/ 1399503 w 8387961" name="connsiteX5729"/>
              <a:gd fmla="*/ 2027174 h 3980066" name="connsiteY5729"/>
              <a:gd fmla="*/ 1402865 w 8387961" name="connsiteX5730"/>
              <a:gd fmla="*/ 2013589 h 3980066" name="connsiteY5730"/>
              <a:gd fmla="*/ 1402865 w 8387961" name="connsiteX5731"/>
              <a:gd fmla="*/ 2008494 h 3980066" name="connsiteY5731"/>
              <a:gd fmla="*/ 1406229 w 8387961" name="connsiteX5732"/>
              <a:gd fmla="*/ 2006228 h 3980066" name="connsiteY5732"/>
              <a:gd fmla="*/ 1382199 w 8387961" name="connsiteX5733"/>
              <a:gd fmla="*/ 1980633 h 3980066" name="connsiteY5733"/>
              <a:gd fmla="*/ 1358832 w 8387961" name="connsiteX5734"/>
              <a:gd fmla="*/ 1952291 h 3980066" name="connsiteY5734"/>
              <a:gd fmla="*/ 1368374 w 8387961" name="connsiteX5735"/>
              <a:gd fmla="*/ 1950702 h 3980066" name="connsiteY5735"/>
              <a:gd fmla="*/ 1365073 w 8387961" name="connsiteX5736"/>
              <a:gd fmla="*/ 1938927 h 3980066" name="connsiteY5736"/>
              <a:gd fmla="*/ 1355018 w 8387961" name="connsiteX5737"/>
              <a:gd fmla="*/ 1937221 h 3980066" name="connsiteY5737"/>
              <a:gd fmla="*/ 1356691 w 8387961" name="connsiteX5738"/>
              <a:gd fmla="*/ 1921872 h 3980066" name="connsiteY5738"/>
              <a:gd fmla="*/ 1355648 w 8387961" name="connsiteX5739"/>
              <a:gd fmla="*/ 1921708 h 3980066" name="connsiteY5739"/>
              <a:gd fmla="*/ 1354141 w 8387961" name="connsiteX5740"/>
              <a:gd fmla="*/ 1935997 h 3980066" name="connsiteY5740"/>
              <a:gd fmla="*/ 1347446 w 8387961" name="connsiteX5741"/>
              <a:gd fmla="*/ 1944839 h 3980066" name="connsiteY5741"/>
              <a:gd fmla="*/ 1334063 w 8387961" name="connsiteX5742"/>
              <a:gd fmla="*/ 1939534 h 3980066" name="connsiteY5742"/>
              <a:gd fmla="*/ 1315644 w 8387961" name="connsiteX5743"/>
              <a:gd fmla="*/ 1934228 h 3980066" name="connsiteY5743"/>
              <a:gd fmla="*/ 1295556 w 8387961" name="connsiteX5744"/>
              <a:gd fmla="*/ 1925386 h 3980066" name="connsiteY5744"/>
              <a:gd fmla="*/ 1296019 w 8387961" name="connsiteX5745"/>
              <a:gd fmla="*/ 1924939 h 3980066" name="connsiteY5745"/>
              <a:gd fmla="*/ 1275105 w 8387961" name="connsiteX5746"/>
              <a:gd fmla="*/ 1918651 h 3980066" name="connsiteY5746"/>
              <a:gd fmla="*/ 1251464 w 8387961" name="connsiteX5747"/>
              <a:gd fmla="*/ 1910397 h 3980066" name="connsiteY5747"/>
              <a:gd fmla="*/ 1241324 w 8387961" name="connsiteX5748"/>
              <a:gd fmla="*/ 1900491 h 3980066" name="connsiteY5748"/>
              <a:gd fmla="*/ 1241627 w 8387961" name="connsiteX5749"/>
              <a:gd fmla="*/ 1899311 h 3980066" name="connsiteY5749"/>
              <a:gd fmla="*/ 1218295 w 8387961" name="connsiteX5750"/>
              <a:gd fmla="*/ 1876120 h 3980066" name="connsiteY5750"/>
              <a:gd fmla="*/ 1201063 w 8387961" name="connsiteX5751"/>
              <a:gd fmla="*/ 1857853 h 3980066" name="connsiteY5751"/>
              <a:gd fmla="*/ 1203186 w 8387961" name="connsiteX5752"/>
              <a:gd fmla="*/ 1859434 h 3980066" name="connsiteY5752"/>
              <a:gd fmla="*/ 1193113 w 8387961" name="connsiteX5753"/>
              <a:gd fmla="*/ 1849421 h 3980066" name="connsiteY5753"/>
              <a:gd fmla="*/ 1201063 w 8387961" name="connsiteX5754"/>
              <a:gd fmla="*/ 1857853 h 3980066" name="connsiteY5754"/>
              <a:gd fmla="*/ 1189749 w 8387961" name="connsiteX5755"/>
              <a:gd fmla="*/ 1849421 h 3980066" name="connsiteY5755"/>
              <a:gd fmla="*/ 1176316 w 8387961" name="connsiteX5756"/>
              <a:gd fmla="*/ 1851090 h 3980066" name="connsiteY5756"/>
              <a:gd fmla="*/ 1181353 w 8387961" name="connsiteX5757"/>
              <a:gd fmla="*/ 1851090 h 3980066" name="connsiteY5757"/>
              <a:gd fmla="*/ 1156168 w 8387961" name="connsiteX5758"/>
              <a:gd fmla="*/ 1859434 h 3980066" name="connsiteY5758"/>
              <a:gd fmla="*/ 1129312 w 8387961" name="connsiteX5759"/>
              <a:gd fmla="*/ 1867777 h 3980066" name="connsiteY5759"/>
              <a:gd fmla="*/ 1100765 w 8387961" name="connsiteX5760"/>
              <a:gd fmla="*/ 1854427 h 3980066" name="connsiteY5760"/>
              <a:gd fmla="*/ 1070536 w 8387961" name="connsiteX5761"/>
              <a:gd fmla="*/ 1839409 h 3980066" name="connsiteY5761"/>
              <a:gd fmla="*/ 1042000 w 8387961" name="connsiteX5762"/>
              <a:gd fmla="*/ 1826060 h 3980066" name="connsiteY5762"/>
              <a:gd fmla="*/ 1011770 w 8387961" name="connsiteX5763"/>
              <a:gd fmla="*/ 1814379 h 3980066" name="connsiteY5763"/>
              <a:gd fmla="*/ 996660 w 8387961" name="connsiteX5764"/>
              <a:gd fmla="*/ 1801029 h 3980066" name="connsiteY5764"/>
              <a:gd fmla="*/ 978198 w 8387961" name="connsiteX5765"/>
              <a:gd fmla="*/ 1791017 h 3980066" name="connsiteY5765"/>
              <a:gd fmla="*/ 958040 w 8387961" name="connsiteX5766"/>
              <a:gd fmla="*/ 1781005 h 3980066" name="connsiteY5766"/>
              <a:gd fmla="*/ 939579 w 8387961" name="connsiteX5767"/>
              <a:gd fmla="*/ 1764318 h 3980066" name="connsiteY5767"/>
              <a:gd fmla="*/ 921106 w 8387961" name="connsiteX5768"/>
              <a:gd fmla="*/ 1745962 h 3980066" name="connsiteY5768"/>
              <a:gd fmla="*/ 917744 w 8387961" name="connsiteX5769"/>
              <a:gd fmla="*/ 1724269 h 3980066" name="connsiteY5769"/>
              <a:gd fmla="*/ 927819 w 8387961" name="connsiteX5770"/>
              <a:gd fmla="*/ 1719263 h 3980066" name="connsiteY5770"/>
              <a:gd fmla="*/ 924460 w 8387961" name="connsiteX5771"/>
              <a:gd fmla="*/ 1710920 h 3980066" name="connsiteY5771"/>
              <a:gd fmla="*/ 931179 w 8387961" name="connsiteX5772"/>
              <a:gd fmla="*/ 1694233 h 3980066" name="connsiteY5772"/>
              <a:gd fmla="*/ 921106 w 8387961" name="connsiteX5773"/>
              <a:gd fmla="*/ 1669203 h 3980066" name="connsiteY5773"/>
              <a:gd fmla="*/ 914396 w 8387961" name="connsiteX5774"/>
              <a:gd fmla="*/ 1647510 h 3980066" name="connsiteY5774"/>
              <a:gd fmla="*/ 897596 w 8387961" name="connsiteX5775"/>
              <a:gd fmla="*/ 1625817 h 3980066" name="connsiteY5775"/>
              <a:gd fmla="*/ 880814 w 8387961" name="connsiteX5776"/>
              <a:gd fmla="*/ 1605792 h 3980066" name="connsiteY5776"/>
              <a:gd fmla="*/ 889202 w 8387961" name="connsiteX5777"/>
              <a:gd fmla="*/ 1607461 h 3980066" name="connsiteY5777"/>
              <a:gd fmla="*/ 877450 w 8387961" name="connsiteX5778"/>
              <a:gd fmla="*/ 1590774 h 3980066" name="connsiteY5778"/>
              <a:gd fmla="*/ 874090 w 8387961" name="connsiteX5779"/>
              <a:gd fmla="*/ 1587437 h 3980066" name="connsiteY5779"/>
              <a:gd fmla="*/ 875777 w 8387961" name="connsiteX5780"/>
              <a:gd fmla="*/ 1585768 h 3980066" name="connsiteY5780"/>
              <a:gd fmla="*/ 857305 w 8387961" name="connsiteX5781"/>
              <a:gd fmla="*/ 1575756 h 3980066" name="connsiteY5781"/>
              <a:gd fmla="*/ 860657 w 8387961" name="connsiteX5782"/>
              <a:gd fmla="*/ 1567412 h 3980066" name="connsiteY5782"/>
              <a:gd fmla="*/ 850582 w 8387961" name="connsiteX5783"/>
              <a:gd fmla="*/ 1567412 h 3980066" name="connsiteY5783"/>
              <a:gd fmla="*/ 858978 w 8387961" name="connsiteX5784"/>
              <a:gd fmla="*/ 1549057 h 3980066" name="connsiteY5784"/>
              <a:gd fmla="*/ 848904 w 8387961" name="connsiteX5785"/>
              <a:gd fmla="*/ 1539045 h 3980066" name="connsiteY5785"/>
              <a:gd fmla="*/ 830436 w 8387961" name="connsiteX5786"/>
              <a:gd fmla="*/ 1509008 h 3980066" name="connsiteY5786"/>
              <a:gd fmla="*/ 830436 w 8387961" name="connsiteX5787"/>
              <a:gd fmla="*/ 1500665 h 3980066" name="connsiteY5787"/>
              <a:gd fmla="*/ 815324 w 8387961" name="connsiteX5788"/>
              <a:gd fmla="*/ 1488984 h 3980066" name="connsiteY5788"/>
              <a:gd fmla="*/ 805249 w 8387961" name="connsiteX5789"/>
              <a:gd fmla="*/ 1463953 h 3980066" name="connsiteY5789"/>
              <a:gd fmla="*/ 795175 w 8387961" name="connsiteX5790"/>
              <a:gd fmla="*/ 1437254 h 3980066" name="connsiteY5790"/>
              <a:gd fmla="*/ 795175 w 8387961" name="connsiteX5791"/>
              <a:gd fmla="*/ 1403881 h 3980066" name="connsiteY5791"/>
              <a:gd fmla="*/ 778393 w 8387961" name="connsiteX5792"/>
              <a:gd fmla="*/ 1395537 h 3980066" name="connsiteY5792"/>
              <a:gd fmla="*/ 758236 w 8387961" name="connsiteX5793"/>
              <a:gd fmla="*/ 1383856 h 3980066" name="connsiteY5793"/>
              <a:gd fmla="*/ 754883 w 8387961" name="connsiteX5794"/>
              <a:gd fmla="*/ 1413893 h 3980066" name="connsiteY5794"/>
              <a:gd fmla="*/ 753199 w 8387961" name="connsiteX5795"/>
              <a:gd fmla="*/ 1445598 h 3980066" name="connsiteY5795"/>
              <a:gd fmla="*/ 764956 w 8387961" name="connsiteX5796"/>
              <a:gd fmla="*/ 1468960 h 3980066" name="connsiteY5796"/>
              <a:gd fmla="*/ 778393 w 8387961" name="connsiteX5797"/>
              <a:gd fmla="*/ 1495659 h 3980066" name="connsiteY5797"/>
              <a:gd fmla="*/ 786780 w 8387961" name="connsiteX5798"/>
              <a:gd fmla="*/ 1517352 h 3980066" name="connsiteY5798"/>
              <a:gd fmla="*/ 793503 w 8387961" name="connsiteX5799"/>
              <a:gd fmla="*/ 1537376 h 3980066" name="connsiteY5799"/>
              <a:gd fmla="*/ 796854 w 8387961" name="connsiteX5800"/>
              <a:gd fmla="*/ 1535707 h 3980066" name="connsiteY5800"/>
              <a:gd fmla="*/ 800211 w 8387961" name="connsiteX5801"/>
              <a:gd fmla="*/ 1569081 h 3980066" name="connsiteY5801"/>
              <a:gd fmla="*/ 806927 w 8387961" name="connsiteX5802"/>
              <a:gd fmla="*/ 1605792 h 3980066" name="connsiteY5802"/>
              <a:gd fmla="*/ 815324 w 8387961" name="connsiteX5803"/>
              <a:gd fmla="*/ 1610798 h 3980066" name="connsiteY5803"/>
              <a:gd fmla="*/ 827085 w 8387961" name="connsiteX5804"/>
              <a:gd fmla="*/ 1627485 h 3980066" name="connsiteY5804"/>
              <a:gd fmla="*/ 833794 w 8387961" name="connsiteX5805"/>
              <a:gd fmla="*/ 1640835 h 3980066" name="connsiteY5805"/>
              <a:gd fmla="*/ 815324 w 8387961" name="connsiteX5806"/>
              <a:gd fmla="*/ 1649178 h 3980066" name="connsiteY5806"/>
              <a:gd fmla="*/ 798539 w 8387961" name="connsiteX5807"/>
              <a:gd fmla="*/ 1620811 h 3980066" name="connsiteY5807"/>
              <a:gd fmla="*/ 775030 w 8387961" name="connsiteX5808"/>
              <a:gd fmla="*/ 1595780 h 3980066" name="connsiteY5808"/>
              <a:gd fmla="*/ 776706 w 8387961" name="connsiteX5809"/>
              <a:gd fmla="*/ 1570750 h 3980066" name="connsiteY5809"/>
              <a:gd fmla="*/ 768310 w 8387961" name="connsiteX5810"/>
              <a:gd fmla="*/ 1549057 h 3980066" name="connsiteY5810"/>
              <a:gd fmla="*/ 759920 w 8387961" name="connsiteX5811"/>
              <a:gd fmla="*/ 1534039 h 3980066" name="connsiteY5811"/>
              <a:gd fmla="*/ 744810 w 8387961" name="connsiteX5812"/>
              <a:gd fmla="*/ 1530701 h 3980066" name="connsiteY5812"/>
              <a:gd fmla="*/ 733051 w 8387961" name="connsiteX5813"/>
              <a:gd fmla="*/ 1517352 h 3980066" name="connsiteY5813"/>
              <a:gd fmla="*/ 719628 w 8387961" name="connsiteX5814"/>
              <a:gd fmla="*/ 1504002 h 3980066" name="connsiteY5814"/>
              <a:gd fmla="*/ 739774 w 8387961" name="connsiteX5815"/>
              <a:gd fmla="*/ 1507339 h 3980066" name="connsiteY5815"/>
              <a:gd fmla="*/ 746483 w 8387961" name="connsiteX5816"/>
              <a:gd fmla="*/ 1477303 h 3980066" name="connsiteY5816"/>
              <a:gd fmla="*/ 733051 w 8387961" name="connsiteX5817"/>
              <a:gd fmla="*/ 1457279 h 3980066" name="connsiteY5817"/>
              <a:gd fmla="*/ 717939 w 8387961" name="connsiteX5818"/>
              <a:gd fmla="*/ 1437254 h 3980066" name="connsiteY5818"/>
              <a:gd fmla="*/ 714582 w 8387961" name="connsiteX5819"/>
              <a:gd fmla="*/ 1400543 h 3980066" name="connsiteY5819"/>
              <a:gd fmla="*/ 709544 w 8387961" name="connsiteX5820"/>
              <a:gd fmla="*/ 1363832 h 3980066" name="connsiteY5820"/>
              <a:gd fmla="*/ 739774 w 8387961" name="connsiteX5821"/>
              <a:gd fmla="*/ 1360495 h 3980066" name="connsiteY5821"/>
              <a:gd fmla="*/ 773347 w 8387961" name="connsiteX5822"/>
              <a:gd fmla="*/ 1358826 h 3980066" name="connsiteY5822"/>
              <a:gd fmla="*/ 790139 w 8387961" name="connsiteX5823"/>
              <a:gd fmla="*/ 1368838 h 3980066" name="connsiteY5823"/>
              <a:gd fmla="*/ 810287 w 8387961" name="connsiteX5824"/>
              <a:gd fmla="*/ 1378850 h 3980066" name="connsiteY5824"/>
              <a:gd fmla="*/ 830436 w 8387961" name="connsiteX5825"/>
              <a:gd fmla="*/ 1388862 h 3980066" name="connsiteY5825"/>
              <a:gd fmla="*/ 850582 w 8387961" name="connsiteX5826"/>
              <a:gd fmla="*/ 1398874 h 3980066" name="connsiteY5826"/>
              <a:gd fmla="*/ 887524 w 8387961" name="connsiteX5827"/>
              <a:gd fmla="*/ 1398874 h 3980066" name="connsiteY5827"/>
              <a:gd fmla="*/ 924460 w 8387961" name="connsiteX5828"/>
              <a:gd fmla="*/ 1398874 h 3980066" name="connsiteY5828"/>
              <a:gd fmla="*/ 929506 w 8387961" name="connsiteX5829"/>
              <a:gd fmla="*/ 1385525 h 3980066" name="connsiteY5829"/>
              <a:gd fmla="*/ 971474 w 8387961" name="connsiteX5830"/>
              <a:gd fmla="*/ 1385525 h 3980066" name="connsiteY5830"/>
              <a:gd fmla="*/ 994980 w 8387961" name="connsiteX5831"/>
              <a:gd fmla="*/ 1415561 h 3980066" name="connsiteY5831"/>
              <a:gd fmla="*/ 994599 w 8387961" name="connsiteX5832"/>
              <a:gd fmla="*/ 1413838 h 3980066" name="connsiteY5832"/>
              <a:gd fmla="*/ 971164 w 8387961" name="connsiteX5833"/>
              <a:gd fmla="*/ 1383639 h 3980066" name="connsiteY5833"/>
              <a:gd fmla="*/ 929318 w 8387961" name="connsiteX5834"/>
              <a:gd fmla="*/ 1383639 h 3980066" name="connsiteY5834"/>
              <a:gd fmla="*/ 924297 w 8387961" name="connsiteX5835"/>
              <a:gd fmla="*/ 1397061 h 3980066" name="connsiteY5835"/>
              <a:gd fmla="*/ 887473 w 8387961" name="connsiteX5836"/>
              <a:gd fmla="*/ 1397061 h 3980066" name="connsiteY5836"/>
              <a:gd fmla="*/ 850648 w 8387961" name="connsiteX5837"/>
              <a:gd fmla="*/ 1397061 h 3980066" name="connsiteY5837"/>
              <a:gd fmla="*/ 830562 w 8387961" name="connsiteX5838"/>
              <a:gd fmla="*/ 1386995 h 3980066" name="connsiteY5838"/>
              <a:gd fmla="*/ 810475 w 8387961" name="connsiteX5839"/>
              <a:gd fmla="*/ 1376928 h 3980066" name="connsiteY5839"/>
              <a:gd fmla="*/ 790390 w 8387961" name="connsiteX5840"/>
              <a:gd fmla="*/ 1366862 h 3980066" name="connsiteY5840"/>
              <a:gd fmla="*/ 773651 w 8387961" name="connsiteX5841"/>
              <a:gd fmla="*/ 1356796 h 3980066" name="connsiteY5841"/>
              <a:gd fmla="*/ 740174 w 8387961" name="connsiteX5842"/>
              <a:gd fmla="*/ 1358473 h 3980066" name="connsiteY5842"/>
              <a:gd fmla="*/ 710045 w 8387961" name="connsiteX5843"/>
              <a:gd fmla="*/ 1361829 h 3980066" name="connsiteY5843"/>
              <a:gd fmla="*/ 710045 w 8387961" name="connsiteX5844"/>
              <a:gd fmla="*/ 1336663 h 3980066" name="connsiteY5844"/>
              <a:gd fmla="*/ 684938 w 8387961" name="connsiteX5845"/>
              <a:gd fmla="*/ 1316530 h 3980066" name="connsiteY5845"/>
              <a:gd fmla="*/ 658156 w 8387961" name="connsiteX5846"/>
              <a:gd fmla="*/ 1303108 h 3980066" name="connsiteY5846"/>
              <a:gd fmla="*/ 644765 w 8387961" name="connsiteX5847"/>
              <a:gd fmla="*/ 1301430 h 3980066" name="connsiteY5847"/>
              <a:gd fmla="*/ 649786 w 8387961" name="connsiteX5848"/>
              <a:gd fmla="*/ 1274587 h 3980066" name="connsiteY5848"/>
              <a:gd fmla="*/ 644765 w 8387961" name="connsiteX5849"/>
              <a:gd fmla="*/ 1256132 h 3980066" name="connsiteY5849"/>
              <a:gd fmla="*/ 638070 w 8387961" name="connsiteX5850"/>
              <a:gd fmla="*/ 1241032 h 3980066" name="connsiteY5850"/>
              <a:gd fmla="*/ 646439 w 8387961" name="connsiteX5851"/>
              <a:gd fmla="*/ 1227610 h 3980066" name="connsiteY5851"/>
              <a:gd fmla="*/ 638070 w 8387961" name="connsiteX5852"/>
              <a:gd fmla="*/ 1212511 h 3980066" name="connsiteY5852"/>
              <a:gd fmla="*/ 643091 w 8387961" name="connsiteX5853"/>
              <a:gd fmla="*/ 1207478 h 3980066" name="connsiteY5853"/>
              <a:gd fmla="*/ 648113 w 8387961" name="connsiteX5854"/>
              <a:gd fmla="*/ 1212511 h 3980066" name="connsiteY5854"/>
              <a:gd fmla="*/ 653134 w 8387961" name="connsiteX5855"/>
              <a:gd fmla="*/ 1195734 h 3980066" name="connsiteY5855"/>
              <a:gd fmla="*/ 646439 w 8387961" name="connsiteX5856"/>
              <a:gd fmla="*/ 1195734 h 3980066" name="connsiteY5856"/>
              <a:gd fmla="*/ 634722 w 8387961" name="connsiteX5857"/>
              <a:gd fmla="*/ 1195734 h 3980066" name="connsiteY5857"/>
              <a:gd fmla="*/ 636396 w 8387961" name="connsiteX5858"/>
              <a:gd fmla="*/ 1190700 h 3980066" name="connsiteY5858"/>
              <a:gd fmla="*/ 638070 w 8387961" name="connsiteX5859"/>
              <a:gd fmla="*/ 1194056 h 3980066" name="connsiteY5859"/>
              <a:gd fmla="*/ 634722 w 8387961" name="connsiteX5860"/>
              <a:gd fmla="*/ 1175601 h 3980066" name="connsiteY5860"/>
              <a:gd fmla="*/ 629701 w 8387961" name="connsiteX5861"/>
              <a:gd fmla="*/ 1155468 h 3980066" name="connsiteY5861"/>
              <a:gd fmla="*/ 634722 w 8387961" name="connsiteX5862"/>
              <a:gd fmla="*/ 1133658 h 3980066" name="connsiteY5862"/>
              <a:gd fmla="*/ 633049 w 8387961" name="connsiteX5863"/>
              <a:gd fmla="*/ 1123591 h 3980066" name="connsiteY5863"/>
              <a:gd fmla="*/ 658156 w 8387961" name="connsiteX5864"/>
              <a:gd fmla="*/ 1095070 h 3980066" name="connsiteY5864"/>
              <a:gd fmla="*/ 666525 w 8387961" name="connsiteX5865"/>
              <a:gd fmla="*/ 1071582 h 3980066" name="connsiteY5865"/>
              <a:gd fmla="*/ 674895 w 8387961" name="connsiteX5866"/>
              <a:gd fmla="*/ 1046416 h 3980066" name="connsiteY5866"/>
              <a:gd fmla="*/ 703349 w 8387961" name="connsiteX5867"/>
              <a:gd fmla="*/ 1006150 h 3980066" name="connsiteY5867"/>
              <a:gd fmla="*/ 733479 w 8387961" name="connsiteX5868"/>
              <a:gd fmla="*/ 969240 h 3980066" name="connsiteY5868"/>
              <a:gd fmla="*/ 745196 w 8387961" name="connsiteX5869"/>
              <a:gd fmla="*/ 954141 h 3980066" name="connsiteY5869"/>
              <a:gd fmla="*/ 756913 w 8387961" name="connsiteX5870"/>
              <a:gd fmla="*/ 954141 h 3980066" name="connsiteY5870"/>
              <a:gd fmla="*/ 740174 w 8387961" name="connsiteX5871"/>
              <a:gd fmla="*/ 950785 h 3980066" name="connsiteY5871"/>
              <a:gd fmla="*/ 746870 w 8387961" name="connsiteX5872"/>
              <a:gd fmla="*/ 939041 h 3980066" name="connsiteY5872"/>
              <a:gd fmla="*/ 748544 w 8387961" name="connsiteX5873"/>
              <a:gd fmla="*/ 942397 h 3980066" name="connsiteY5873"/>
              <a:gd fmla="*/ 750218 w 8387961" name="connsiteX5874"/>
              <a:gd fmla="*/ 939041 h 3980066" name="connsiteY5874"/>
              <a:gd fmla="*/ 753565 w 8387961" name="connsiteX5875"/>
              <a:gd fmla="*/ 932330 h 3980066" name="connsiteY5875"/>
              <a:gd fmla="*/ 756913 w 8387961" name="connsiteX5876"/>
              <a:gd fmla="*/ 928975 h 3980066" name="connsiteY5876"/>
              <a:gd fmla="*/ 768629 w 8387961" name="connsiteX5877"/>
              <a:gd fmla="*/ 888709 h 3980066" name="connsiteY5877"/>
              <a:gd fmla="*/ 805454 w 8387961" name="connsiteX5878"/>
              <a:gd fmla="*/ 895420 h 3980066" name="connsiteY5878"/>
              <a:gd fmla="*/ 797084 w 8387961" name="connsiteX5879"/>
              <a:gd fmla="*/ 905487 h 3980066" name="connsiteY5879"/>
              <a:gd fmla="*/ 783694 w 8387961" name="connsiteX5880"/>
              <a:gd fmla="*/ 918908 h 3980066" name="connsiteY5880"/>
              <a:gd fmla="*/ 785368 w 8387961" name="connsiteX5881"/>
              <a:gd fmla="*/ 918908 h 3980066" name="connsiteY5881"/>
              <a:gd fmla="*/ 807127 w 8387961" name="connsiteX5882"/>
              <a:gd fmla="*/ 902131 h 3980066" name="connsiteY5882"/>
              <a:gd fmla="*/ 789144 w 8387961" name="connsiteX5883"/>
              <a:gd fmla="*/ 923434 h 3980066" name="connsiteY5883"/>
              <a:gd fmla="*/ 788576 w 8387961" name="connsiteX5884"/>
              <a:gd fmla="*/ 923662 h 3980066" name="connsiteY5884"/>
              <a:gd fmla="*/ 787042 w 8387961" name="connsiteX5885"/>
              <a:gd fmla="*/ 920586 h 3980066" name="connsiteY5885"/>
              <a:gd fmla="*/ 783694 w 8387961" name="connsiteX5886"/>
              <a:gd fmla="*/ 925619 h 3980066" name="connsiteY5886"/>
              <a:gd fmla="*/ 788576 w 8387961" name="connsiteX5887"/>
              <a:gd fmla="*/ 923662 h 3980066" name="connsiteY5887"/>
              <a:gd fmla="*/ 788716 w 8387961" name="connsiteX5888"/>
              <a:gd fmla="*/ 923942 h 3980066" name="connsiteY5888"/>
              <a:gd fmla="*/ 789144 w 8387961" name="connsiteX5889"/>
              <a:gd fmla="*/ 923434 h 3980066" name="connsiteY5889"/>
              <a:gd fmla="*/ 800432 w 8387961" name="connsiteX5890"/>
              <a:gd fmla="*/ 918908 h 3980066" name="connsiteY5890"/>
              <a:gd fmla="*/ 813823 w 8387961" name="connsiteX5891"/>
              <a:gd fmla="*/ 893742 h 3980066" name="connsiteY5891"/>
              <a:gd fmla="*/ 820454 w 8387961" name="connsiteX5892"/>
              <a:gd fmla="*/ 870480 h 3980066" name="connsiteY5892"/>
              <a:gd fmla="*/ 815326 w 8387961" name="connsiteX5893"/>
              <a:gd fmla="*/ 866628 h 3980066" name="connsiteY5893"/>
              <a:gd fmla="*/ 825358 w 8387961" name="connsiteX5894"/>
              <a:gd fmla="*/ 863279 h 3980066" name="connsiteY5894"/>
              <a:gd fmla="*/ 816997 w 8387961" name="connsiteX5895"/>
              <a:gd fmla="*/ 861604 h 3980066" name="connsiteY5895"/>
              <a:gd fmla="*/ 825358 w 8387961" name="connsiteX5896"/>
              <a:gd fmla="*/ 853231 h 3980066" name="connsiteY5896"/>
              <a:gd fmla="*/ 815326 w 8387961" name="connsiteX5897"/>
              <a:gd fmla="*/ 856580 h 3980066" name="connsiteY5897"/>
              <a:gd fmla="*/ 805302 w 8387961" name="connsiteX5898"/>
              <a:gd fmla="*/ 853231 h 3980066" name="connsiteY5898"/>
              <a:gd fmla="*/ 810311 w 8387961" name="connsiteX5899"/>
              <a:gd fmla="*/ 853231 h 3980066" name="connsiteY5899"/>
              <a:gd fmla="*/ 818669 w 8387961" name="connsiteX5900"/>
              <a:gd fmla="*/ 834812 h 3980066" name="connsiteY5900"/>
              <a:gd fmla="*/ 806976 w 8387961" name="connsiteX5901"/>
              <a:gd fmla="*/ 846533 h 3980066" name="connsiteY5901"/>
              <a:gd fmla="*/ 795268 w 8387961" name="connsiteX5902"/>
              <a:gd fmla="*/ 841510 h 3980066" name="connsiteY5902"/>
              <a:gd fmla="*/ 816997 w 8387961" name="connsiteX5903"/>
              <a:gd fmla="*/ 826439 h 3980066" name="connsiteY5903"/>
              <a:gd fmla="*/ 800283 w 8387961" name="connsiteX5904"/>
              <a:gd fmla="*/ 833137 h 3980066" name="connsiteY5904"/>
              <a:gd fmla="*/ 808648 w 8387961" name="connsiteX5905"/>
              <a:gd fmla="*/ 819741 h 3980066" name="connsiteY5905"/>
              <a:gd fmla="*/ 791924 w 8387961" name="connsiteX5906"/>
              <a:gd fmla="*/ 829788 h 3980066" name="connsiteY5906"/>
              <a:gd fmla="*/ 791924 w 8387961" name="connsiteX5907"/>
              <a:gd fmla="*/ 823090 h 3980066" name="connsiteY5907"/>
              <a:gd fmla="*/ 777026 w 8387961" name="connsiteX5908"/>
              <a:gd fmla="*/ 829727 h 3980066" name="connsiteY5908"/>
              <a:gd fmla="*/ 777620 w 8387961" name="connsiteX5909"/>
              <a:gd fmla="*/ 829875 h 3980066" name="connsiteY5909"/>
              <a:gd fmla="*/ 784479 w 8387961" name="connsiteX5910"/>
              <a:gd fmla="*/ 843691 h 3980066" name="connsiteY5910"/>
              <a:gd fmla="*/ 796496 w 8387961" name="connsiteX5911"/>
              <a:gd fmla="*/ 862687 h 3980066" name="connsiteY5911"/>
              <a:gd fmla="*/ 798215 w 8387961" name="connsiteX5912"/>
              <a:gd fmla="*/ 883410 h 3980066" name="connsiteY5912"/>
              <a:gd fmla="*/ 799930 w 8387961" name="connsiteX5913"/>
              <a:gd fmla="*/ 890318 h 3980066" name="connsiteY5913"/>
              <a:gd fmla="*/ 763880 w 8387961" name="connsiteX5914"/>
              <a:gd fmla="*/ 879956 h 3980066" name="connsiteY5914"/>
              <a:gd fmla="*/ 772601 w 8387961" name="connsiteX5915"/>
              <a:gd fmla="*/ 871189 h 3980066" name="connsiteY5915"/>
              <a:gd fmla="*/ 774184 w 8387961" name="connsiteX5916"/>
              <a:gd fmla="*/ 871322 h 3980066" name="connsiteY5916"/>
              <a:gd fmla="*/ 777620 w 8387961" name="connsiteX5917"/>
              <a:gd fmla="*/ 866141 h 3980066" name="connsiteY5917"/>
              <a:gd fmla="*/ 772601 w 8387961" name="connsiteX5918"/>
              <a:gd fmla="*/ 871189 h 3980066" name="connsiteY5918"/>
              <a:gd fmla="*/ 753587 w 8387961" name="connsiteX5919"/>
              <a:gd fmla="*/ 869595 h 3980066" name="connsiteY5919"/>
              <a:gd fmla="*/ 758733 w 8387961" name="connsiteX5920"/>
              <a:gd fmla="*/ 864414 h 3980066" name="connsiteY5920"/>
              <a:gd fmla="*/ 750153 w 8387961" name="connsiteX5921"/>
              <a:gd fmla="*/ 862687 h 3980066" name="connsiteY5921"/>
              <a:gd fmla="*/ 739847 w 8387961" name="connsiteX5922"/>
              <a:gd fmla="*/ 859233 h 3980066" name="connsiteY5922"/>
              <a:gd fmla="*/ 757013 w 8387961" name="connsiteX5923"/>
              <a:gd fmla="*/ 852325 h 3980066" name="connsiteY5923"/>
              <a:gd fmla="*/ 739847 w 8387961" name="connsiteX5924"/>
              <a:gd fmla="*/ 845418 h 3980066" name="connsiteY5924"/>
              <a:gd fmla="*/ 739847 w 8387961" name="connsiteX5925"/>
              <a:gd fmla="*/ 840237 h 3980066" name="connsiteY5925"/>
              <a:gd fmla="*/ 729547 w 8387961" name="connsiteX5926"/>
              <a:gd fmla="*/ 838510 h 3980066" name="connsiteY5926"/>
              <a:gd fmla="*/ 727830 w 8387961" name="connsiteX5927"/>
              <a:gd fmla="*/ 833329 h 3980066" name="connsiteY5927"/>
              <a:gd fmla="*/ 739847 w 8387961" name="connsiteX5928"/>
              <a:gd fmla="*/ 824695 h 3980066" name="connsiteY5928"/>
              <a:gd fmla="*/ 734701 w 8387961" name="connsiteX5929"/>
              <a:gd fmla="*/ 828149 h 3980066" name="connsiteY5929"/>
              <a:gd fmla="*/ 726120 w 8387961" name="connsiteX5930"/>
              <a:gd fmla="*/ 819514 h 3980066" name="connsiteY5930"/>
              <a:gd fmla="*/ 750153 w 8387961" name="connsiteX5931"/>
              <a:gd fmla="*/ 822968 h 3980066" name="connsiteY5931"/>
              <a:gd fmla="*/ 776905 w 8387961" name="connsiteX5932"/>
              <a:gd fmla="*/ 829697 h 3980066" name="connsiteY5932"/>
              <a:gd fmla="*/ 778555 w 8387961" name="connsiteX5933"/>
              <a:gd fmla="*/ 823090 h 3980066" name="connsiteY5933"/>
              <a:gd fmla="*/ 788581 w 8387961" name="connsiteX5934"/>
              <a:gd fmla="*/ 823090 h 3980066" name="connsiteY5934"/>
              <a:gd fmla="*/ 796027 w 8387961" name="connsiteX5935"/>
              <a:gd fmla="*/ 816697 h 3980066" name="connsiteY5935"/>
              <a:gd fmla="*/ 796939 w 8387961" name="connsiteX5936"/>
              <a:gd fmla="*/ 816392 h 3980066" name="connsiteY5936"/>
              <a:gd fmla="*/ 800283 w 8387961" name="connsiteX5937"/>
              <a:gd fmla="*/ 813043 h 3980066" name="connsiteY5937"/>
              <a:gd fmla="*/ 796027 w 8387961" name="connsiteX5938"/>
              <a:gd fmla="*/ 816697 h 3980066" name="connsiteY5938"/>
              <a:gd fmla="*/ 776882 w 8387961" name="connsiteX5939"/>
              <a:gd fmla="*/ 823090 h 3980066" name="connsiteY5939"/>
              <a:gd fmla="*/ 785247 w 8387961" name="connsiteX5940"/>
              <a:gd fmla="*/ 819741 h 3980066" name="connsiteY5940"/>
              <a:gd fmla="*/ 775209 w 8387961" name="connsiteX5941"/>
              <a:gd fmla="*/ 819741 h 3980066" name="connsiteY5941"/>
              <a:gd fmla="*/ 781901 w 8387961" name="connsiteX5942"/>
              <a:gd fmla="*/ 814718 h 3980066" name="connsiteY5942"/>
              <a:gd fmla="*/ 776882 w 8387961" name="connsiteX5943"/>
              <a:gd fmla="*/ 813043 h 3980066" name="connsiteY5943"/>
              <a:gd fmla="*/ 770194 w 8387961" name="connsiteX5944"/>
              <a:gd fmla="*/ 816392 h 3980066" name="connsiteY5944"/>
              <a:gd fmla="*/ 751807 w 8387961" name="connsiteX5945"/>
              <a:gd fmla="*/ 811369 h 3980066" name="connsiteY5945"/>
              <a:gd fmla="*/ 766851 w 8387961" name="connsiteX5946"/>
              <a:gd fmla="*/ 804671 h 3980066" name="connsiteY5946"/>
              <a:gd fmla="*/ 756826 w 8387961" name="connsiteX5947"/>
              <a:gd fmla="*/ 802996 h 3980066" name="connsiteY5947"/>
              <a:gd fmla="*/ 761844 w 8387961" name="connsiteX5948"/>
              <a:gd fmla="*/ 801322 h 3980066" name="connsiteY5948"/>
              <a:gd fmla="*/ 788581 w 8387961" name="connsiteX5949"/>
              <a:gd fmla="*/ 794624 h 3980066" name="connsiteY5949"/>
              <a:gd fmla="*/ 771866 w 8387961" name="connsiteX5950"/>
              <a:gd fmla="*/ 792949 h 3980066" name="connsiteY5950"/>
              <a:gd fmla="*/ 765179 w 8387961" name="connsiteX5951"/>
              <a:gd fmla="*/ 796298 h 3980066" name="connsiteY5951"/>
              <a:gd fmla="*/ 765179 w 8387961" name="connsiteX5952"/>
              <a:gd fmla="*/ 791275 h 3980066" name="connsiteY5952"/>
              <a:gd fmla="*/ 790253 w 8387961" name="connsiteX5953"/>
              <a:gd fmla="*/ 774529 h 3980066" name="connsiteY5953"/>
              <a:gd fmla="*/ 795268 w 8387961" name="connsiteX5954"/>
              <a:gd fmla="*/ 784577 h 3980066" name="connsiteY5954"/>
              <a:gd fmla="*/ 796939 w 8387961" name="connsiteX5955"/>
              <a:gd fmla="*/ 774529 h 3980066" name="connsiteY5955"/>
              <a:gd fmla="*/ 806976 w 8387961" name="connsiteX5956"/>
              <a:gd fmla="*/ 761133 h 3980066" name="connsiteY5956"/>
              <a:gd fmla="*/ 771866 w 8387961" name="connsiteX5957"/>
              <a:gd fmla="*/ 779553 h 3980066" name="connsiteY5957"/>
              <a:gd fmla="*/ 775209 w 8387961" name="connsiteX5958"/>
              <a:gd fmla="*/ 771180 h 3980066" name="connsiteY5958"/>
              <a:gd fmla="*/ 765179 w 8387961" name="connsiteX5959"/>
              <a:gd fmla="*/ 776204 h 3980066" name="connsiteY5959"/>
              <a:gd fmla="*/ 781901 w 8387961" name="connsiteX5960"/>
              <a:gd fmla="*/ 759459 h 3980066" name="connsiteY5960"/>
              <a:gd fmla="*/ 776882 w 8387961" name="connsiteX5961"/>
              <a:gd fmla="*/ 761133 h 3980066" name="connsiteY5961"/>
              <a:gd fmla="*/ 780228 w 8387961" name="connsiteX5962"/>
              <a:gd fmla="*/ 742715 h 3980066" name="connsiteY5962"/>
              <a:gd fmla="*/ 791924 w 8387961" name="connsiteX5963"/>
              <a:gd fmla="*/ 746064 h 3980066" name="connsiteY5963"/>
              <a:gd fmla="*/ 786909 w 8387961" name="connsiteX5964"/>
              <a:gd fmla="*/ 742715 h 3980066" name="connsiteY5964"/>
              <a:gd fmla="*/ 798611 w 8387961" name="connsiteX5965"/>
              <a:gd fmla="*/ 725970 h 3980066" name="connsiteY5965"/>
              <a:gd fmla="*/ 768522 w 8387961" name="connsiteX5966"/>
              <a:gd fmla="*/ 744388 h 3980066" name="connsiteY5966"/>
              <a:gd fmla="*/ 765179 w 8387961" name="connsiteX5967"/>
              <a:gd fmla="*/ 724295 h 3980066" name="connsiteY5967"/>
              <a:gd fmla="*/ 770194 w 8387961" name="connsiteX5968"/>
              <a:gd fmla="*/ 729318 h 3980066" name="connsiteY5968"/>
              <a:gd fmla="*/ 770194 w 8387961" name="connsiteX5969"/>
              <a:gd fmla="*/ 722620 h 3980066" name="connsiteY5969"/>
              <a:gd fmla="*/ 766851 w 8387961" name="connsiteX5970"/>
              <a:gd fmla="*/ 722620 h 3980066" name="connsiteY5970"/>
              <a:gd fmla="*/ 768522 w 8387961" name="connsiteX5971"/>
              <a:gd fmla="*/ 710899 h 3980066" name="connsiteY5971"/>
              <a:gd fmla="*/ 771866 w 8387961" name="connsiteX5972"/>
              <a:gd fmla="*/ 719271 h 3980066" name="connsiteY5972"/>
              <a:gd fmla="*/ 771866 w 8387961" name="connsiteX5973"/>
              <a:gd fmla="*/ 709224 h 3980066" name="connsiteY5973"/>
              <a:gd fmla="*/ 780228 w 8387961" name="connsiteX5974"/>
              <a:gd fmla="*/ 709224 h 3980066" name="connsiteY5974"/>
              <a:gd fmla="*/ 791924 w 8387961" name="connsiteX5975"/>
              <a:gd fmla="*/ 699177 h 3980066" name="connsiteY5975"/>
              <a:gd fmla="*/ 788581 w 8387961" name="connsiteX5976"/>
              <a:gd fmla="*/ 699177 h 3980066" name="connsiteY5976"/>
              <a:gd fmla="*/ 808648 w 8387961" name="connsiteX5977"/>
              <a:gd fmla="*/ 685781 h 3980066" name="connsiteY5977"/>
              <a:gd fmla="*/ 808648 w 8387961" name="connsiteX5978"/>
              <a:gd fmla="*/ 680757 h 3980066" name="connsiteY5978"/>
              <a:gd fmla="*/ 795987 w 8387961" name="connsiteX5979"/>
              <a:gd fmla="*/ 691486 h 3980066" name="connsiteY5979"/>
              <a:gd fmla="*/ 794772 w 8387961" name="connsiteX5980"/>
              <a:gd fmla="*/ 693154 h 3980066" name="connsiteY5980"/>
              <a:gd fmla="*/ 793076 w 8387961" name="connsiteX5981"/>
              <a:gd fmla="*/ 693952 h 3980066" name="connsiteY5981"/>
              <a:gd fmla="*/ 786909 w 8387961" name="connsiteX5982"/>
              <a:gd fmla="*/ 699177 h 3980066" name="connsiteY5982"/>
              <a:gd fmla="*/ 790357 w 8387961" name="connsiteX5983"/>
              <a:gd fmla="*/ 695230 h 3980066" name="connsiteY5983"/>
              <a:gd fmla="*/ 766322 w 8387961" name="connsiteX5984"/>
              <a:gd fmla="*/ 706530 h 3980066" name="connsiteY5984"/>
              <a:gd fmla="*/ 773016 w 8387961" name="connsiteX5985"/>
              <a:gd fmla="*/ 698170 h 3980066" name="connsiteY5985"/>
              <a:gd fmla="*/ 784730 w 8387961" name="connsiteX5986"/>
              <a:gd fmla="*/ 691482 h 3980066" name="connsiteY5986"/>
              <a:gd fmla="*/ 766322 w 8387961" name="connsiteX5987"/>
              <a:gd fmla="*/ 694826 h 3980066" name="connsiteY5987"/>
              <a:gd fmla="*/ 774689 w 8387961" name="connsiteX5988"/>
              <a:gd fmla="*/ 693154 h 3980066" name="connsiteY5988"/>
              <a:gd fmla="*/ 793098 w 8387961" name="connsiteX5989"/>
              <a:gd fmla="*/ 671419 h 3980066" name="connsiteY5989"/>
              <a:gd fmla="*/ 762975 w 8387961" name="connsiteX5990"/>
              <a:gd fmla="*/ 681451 h 3980066" name="connsiteY5990"/>
              <a:gd fmla="*/ 752934 w 8387961" name="connsiteX5991"/>
              <a:gd fmla="*/ 684795 h 3980066" name="connsiteY5991"/>
              <a:gd fmla="*/ 774689 w 8387961" name="connsiteX5992"/>
              <a:gd fmla="*/ 666403 h 3980066" name="connsiteY5992"/>
              <a:gd fmla="*/ 784730 w 8387961" name="connsiteX5993"/>
              <a:gd fmla="*/ 666403 h 3980066" name="connsiteY5993"/>
              <a:gd fmla="*/ 774689 w 8387961" name="connsiteX5994"/>
              <a:gd fmla="*/ 653028 h 3980066" name="connsiteY5994"/>
              <a:gd fmla="*/ 769669 w 8387961" name="connsiteX5995"/>
              <a:gd fmla="*/ 641325 h 3980066" name="connsiteY5995"/>
              <a:gd fmla="*/ 767995 w 8387961" name="connsiteX5996"/>
              <a:gd fmla="*/ 636309 h 3980066" name="connsiteY5996"/>
              <a:gd fmla="*/ 776363 w 8387961" name="connsiteX5997"/>
              <a:gd fmla="*/ 634637 h 3980066" name="connsiteY5997"/>
              <a:gd fmla="*/ 774689 w 8387961" name="connsiteX5998"/>
              <a:gd fmla="*/ 624605 h 3980066" name="connsiteY5998"/>
              <a:gd fmla="*/ 783057 w 8387961" name="connsiteX5999"/>
              <a:gd fmla="*/ 627949 h 3980066" name="connsiteY5999"/>
              <a:gd fmla="*/ 783057 w 8387961" name="connsiteX6000"/>
              <a:gd fmla="*/ 621261 h 3980066" name="connsiteY6000"/>
              <a:gd fmla="*/ 789751 w 8387961" name="connsiteX6001"/>
              <a:gd fmla="*/ 621261 h 3980066" name="connsiteY6001"/>
              <a:gd fmla="*/ 776363 w 8387961" name="connsiteX6002"/>
              <a:gd fmla="*/ 617917 h 3980066" name="connsiteY6002"/>
              <a:gd fmla="*/ 784730 w 8387961" name="connsiteX6003"/>
              <a:gd fmla="*/ 614573 h 3980066" name="connsiteY6003"/>
              <a:gd fmla="*/ 783057 w 8387961" name="connsiteX6004"/>
              <a:gd fmla="*/ 607886 h 3980066" name="connsiteY6004"/>
              <a:gd fmla="*/ 776363 w 8387961" name="connsiteX6005"/>
              <a:gd fmla="*/ 611230 h 3980066" name="connsiteY6005"/>
              <a:gd fmla="*/ 773016 w 8387961" name="connsiteX6006"/>
              <a:gd fmla="*/ 597854 h 3980066" name="connsiteY6006"/>
              <a:gd fmla="*/ 776363 w 8387961" name="connsiteX6007"/>
              <a:gd fmla="*/ 582806 h 3980066" name="connsiteY6007"/>
              <a:gd fmla="*/ 752934 w 8387961" name="connsiteX6008"/>
              <a:gd fmla="*/ 611230 h 3980066" name="connsiteY6008"/>
              <a:gd fmla="*/ 749587 w 8387961" name="connsiteX6009"/>
              <a:gd fmla="*/ 604542 h 3980066" name="connsiteY6009"/>
              <a:gd fmla="*/ 749587 w 8387961" name="connsiteX6010"/>
              <a:gd fmla="*/ 601198 h 3980066" name="connsiteY6010"/>
              <a:gd fmla="*/ 756281 w 8387961" name="connsiteX6011"/>
              <a:gd fmla="*/ 592838 h 3980066" name="connsiteY6011"/>
              <a:gd fmla="*/ 754607 w 8387961" name="connsiteX6012"/>
              <a:gd fmla="*/ 591166 h 3980066" name="connsiteY6012"/>
              <a:gd fmla="*/ 744566 w 8387961" name="connsiteX6013"/>
              <a:gd fmla="*/ 594510 h 3980066" name="connsiteY6013"/>
              <a:gd fmla="*/ 734525 w 8387961" name="connsiteX6014"/>
              <a:gd fmla="*/ 591166 h 3980066" name="connsiteY6014"/>
              <a:gd fmla="*/ 737872 w 8387961" name="connsiteX6015"/>
              <a:gd fmla="*/ 607886 h 3980066" name="connsiteY6015"/>
              <a:gd fmla="*/ 727830 w 8387961" name="connsiteX6016"/>
              <a:gd fmla="*/ 607886 h 3980066" name="connsiteY6016"/>
              <a:gd fmla="*/ 712769 w 8387961" name="connsiteX6017"/>
              <a:gd fmla="*/ 591166 h 3980066" name="connsiteY6017"/>
              <a:gd fmla="*/ 697707 w 8387961" name="connsiteX6018"/>
              <a:gd fmla="*/ 572775 h 3980066" name="connsiteY6018"/>
              <a:gd fmla="*/ 710258 w 8387961" name="connsiteX6019"/>
              <a:gd fmla="*/ 564415 h 3980066" name="connsiteY6019"/>
              <a:gd fmla="*/ 711212 w 8387961" name="connsiteX6020"/>
              <a:gd fmla="*/ 564687 h 3980066" name="connsiteY6020"/>
              <a:gd fmla="*/ 706075 w 8387961" name="connsiteX6021"/>
              <a:gd fmla="*/ 571103 h 3980066" name="connsiteY6021"/>
              <a:gd fmla="*/ 716115 w 8387961" name="connsiteX6022"/>
              <a:gd fmla="*/ 566087 h 3980066" name="connsiteY6022"/>
              <a:gd fmla="*/ 711212 w 8387961" name="connsiteX6023"/>
              <a:gd fmla="*/ 564687 h 3980066" name="connsiteY6023"/>
              <a:gd fmla="*/ 712769 w 8387961" name="connsiteX6024"/>
              <a:gd fmla="*/ 562743 h 3980066" name="connsiteY6024"/>
              <a:gd fmla="*/ 710258 w 8387961" name="connsiteX6025"/>
              <a:gd fmla="*/ 564415 h 3980066" name="connsiteY6025"/>
              <a:gd fmla="*/ 704401 w 8387961" name="connsiteX6026"/>
              <a:gd fmla="*/ 562743 h 3980066" name="connsiteY6026"/>
              <a:gd fmla="*/ 674278 w 8387961" name="connsiteX6027"/>
              <a:gd fmla="*/ 567759 h 3980066" name="connsiteY6027"/>
              <a:gd fmla="*/ 674278 w 8387961" name="connsiteX6028"/>
              <a:gd fmla="*/ 561071 h 3980066" name="connsiteY6028"/>
              <a:gd fmla="*/ 644154 w 8387961" name="connsiteX6029"/>
              <a:gd fmla="*/ 557727 h 3980066" name="connsiteY6029"/>
              <a:gd fmla="*/ 615703 w 8387961" name="connsiteX6030"/>
              <a:gd fmla="*/ 556055 h 3980066" name="connsiteY6030"/>
              <a:gd fmla="*/ 609009 w 8387961" name="connsiteX6031"/>
              <a:gd fmla="*/ 551039 h 3980066" name="connsiteY6031"/>
              <a:gd fmla="*/ 617377 w 8387961" name="connsiteX6032"/>
              <a:gd fmla="*/ 544351 h 3980066" name="connsiteY6032"/>
              <a:gd fmla="*/ 595621 w 8387961" name="connsiteX6033"/>
              <a:gd fmla="*/ 552711 h 3980066" name="connsiteY6033"/>
              <a:gd fmla="*/ 587253 w 8387961" name="connsiteX6034"/>
              <a:gd fmla="*/ 547695 h 3980066" name="connsiteY6034"/>
              <a:gd fmla="*/ 595621 w 8387961" name="connsiteX6035"/>
              <a:gd fmla="*/ 542679 h 3980066" name="connsiteY6035"/>
              <a:gd fmla="*/ 593947 w 8387961" name="connsiteX6036"/>
              <a:gd fmla="*/ 541008 h 3980066" name="connsiteY6036"/>
              <a:gd fmla="*/ 583907 w 8387961" name="connsiteX6037"/>
              <a:gd fmla="*/ 541008 h 3980066" name="connsiteY6037"/>
              <a:gd fmla="*/ 588927 w 8387961" name="connsiteX6038"/>
              <a:gd fmla="*/ 537664 h 3980066" name="connsiteY6038"/>
              <a:gd fmla="*/ 592274 w 8387961" name="connsiteX6039"/>
              <a:gd fmla="*/ 532648 h 3980066" name="connsiteY6039"/>
              <a:gd fmla="*/ 598968 w 8387961" name="connsiteX6040"/>
              <a:gd fmla="*/ 530976 h 3980066" name="connsiteY6040"/>
              <a:gd fmla="*/ 567171 w 8387961" name="connsiteX6041"/>
              <a:gd fmla="*/ 535992 h 3980066" name="connsiteY6041"/>
              <a:gd fmla="*/ 568844 w 8387961" name="connsiteX6042"/>
              <a:gd fmla="*/ 534320 h 3980066" name="connsiteY6042"/>
              <a:gd fmla="*/ 557130 w 8387961" name="connsiteX6043"/>
              <a:gd fmla="*/ 535992 h 3980066" name="connsiteY6043"/>
              <a:gd fmla="*/ 575539 w 8387961" name="connsiteX6044"/>
              <a:gd fmla="*/ 525960 h 3980066" name="connsiteY6044"/>
              <a:gd fmla="*/ 553783 w 8387961" name="connsiteX6045"/>
              <a:gd fmla="*/ 535992 h 3980066" name="connsiteY6045"/>
              <a:gd fmla="*/ 538721 w 8387961" name="connsiteX6046"/>
              <a:gd fmla="*/ 541008 h 3980066" name="connsiteY6046"/>
              <a:gd fmla="*/ 545415 w 8387961" name="connsiteX6047"/>
              <a:gd fmla="*/ 544351 h 3980066" name="connsiteY6047"/>
              <a:gd fmla="*/ 537047 w 8387961" name="connsiteX6048"/>
              <a:gd fmla="*/ 547695 h 3980066" name="connsiteY6048"/>
              <a:gd fmla="*/ 542068 w 8387961" name="connsiteX6049"/>
              <a:gd fmla="*/ 551039 h 3980066" name="connsiteY6049"/>
              <a:gd fmla="*/ 515291 w 8387961" name="connsiteX6050"/>
              <a:gd fmla="*/ 562743 h 3980066" name="connsiteY6050"/>
              <a:gd fmla="*/ 501903 w 8387961" name="connsiteX6051"/>
              <a:gd fmla="*/ 561071 h 3980066" name="connsiteY6051"/>
              <a:gd fmla="*/ 488514 w 8387961" name="connsiteX6052"/>
              <a:gd fmla="*/ 567759 h 3980066" name="connsiteY6052"/>
              <a:gd fmla="*/ 486841 w 8387961" name="connsiteX6053"/>
              <a:gd fmla="*/ 564415 h 3980066" name="connsiteY6053"/>
              <a:gd fmla="*/ 483494 w 8387961" name="connsiteX6054"/>
              <a:gd fmla="*/ 571103 h 3980066" name="connsiteY6054"/>
              <a:gd fmla="*/ 476800 w 8387961" name="connsiteX6055"/>
              <a:gd fmla="*/ 571103 h 3980066" name="connsiteY6055"/>
              <a:gd fmla="*/ 466758 w 8387961" name="connsiteX6056"/>
              <a:gd fmla="*/ 574447 h 3980066" name="connsiteY6056"/>
              <a:gd fmla="*/ 475126 w 8387961" name="connsiteX6057"/>
              <a:gd fmla="*/ 567759 h 3980066" name="connsiteY6057"/>
              <a:gd fmla="*/ 445002 w 8387961" name="connsiteX6058"/>
              <a:gd fmla="*/ 582806 h 3980066" name="connsiteY6058"/>
              <a:gd fmla="*/ 431615 w 8387961" name="connsiteX6059"/>
              <a:gd fmla="*/ 577790 h 3980066" name="connsiteY6059"/>
              <a:gd fmla="*/ 461738 w 8387961" name="connsiteX6060"/>
              <a:gd fmla="*/ 566087 h 3980066" name="connsiteY6060"/>
              <a:gd fmla="*/ 441655 w 8387961" name="connsiteX6061"/>
              <a:gd fmla="*/ 571103 h 3980066" name="connsiteY6061"/>
              <a:gd fmla="*/ 478473 w 8387961" name="connsiteX6062"/>
              <a:gd fmla="*/ 542679 h 3980066" name="connsiteY6062"/>
              <a:gd fmla="*/ 521985 w 8387961" name="connsiteX6063"/>
              <a:gd fmla="*/ 534320 h 3980066" name="connsiteY6063"/>
              <a:gd fmla="*/ 532027 w 8387961" name="connsiteX6064"/>
              <a:gd fmla="*/ 535992 h 3980066" name="connsiteY6064"/>
              <a:gd fmla="*/ 525332 w 8387961" name="connsiteX6065"/>
              <a:gd fmla="*/ 527632 h 3980066" name="connsiteY6065"/>
              <a:gd fmla="*/ 543741 w 8387961" name="connsiteX6066"/>
              <a:gd fmla="*/ 520944 h 3980066" name="connsiteY6066"/>
              <a:gd fmla="*/ 515291 w 8387961" name="connsiteX6067"/>
              <a:gd fmla="*/ 525960 h 3980066" name="connsiteY6067"/>
              <a:gd fmla="*/ 475126 w 8387961" name="connsiteX6068"/>
              <a:gd fmla="*/ 537664 h 3980066" name="connsiteY6068"/>
              <a:gd fmla="*/ 434961 w 8387961" name="connsiteX6069"/>
              <a:gd fmla="*/ 554383 h 3980066" name="connsiteY6069"/>
              <a:gd fmla="*/ 428267 w 8387961" name="connsiteX6070"/>
              <a:gd fmla="*/ 564415 h 3980066" name="connsiteY6070"/>
              <a:gd fmla="*/ 418226 w 8387961" name="connsiteX6071"/>
              <a:gd fmla="*/ 566087 h 3980066" name="connsiteY6071"/>
              <a:gd fmla="*/ 371367 w 8387961" name="connsiteX6072"/>
              <a:gd fmla="*/ 586150 h 3980066" name="connsiteY6072"/>
              <a:gd fmla="*/ 383082 w 8387961" name="connsiteX6073"/>
              <a:gd fmla="*/ 592838 h 3980066" name="connsiteY6073"/>
              <a:gd fmla="*/ 327855 w 8387961" name="connsiteX6074"/>
              <a:gd fmla="*/ 616245 h 3980066" name="connsiteY6074"/>
              <a:gd fmla="*/ 265934 w 8387961" name="connsiteX6075"/>
              <a:gd fmla="*/ 637981 h 3980066" name="connsiteY6075"/>
              <a:gd fmla="*/ 195645 w 8387961" name="connsiteX6076"/>
              <a:gd fmla="*/ 664731 h 3980066" name="connsiteY6076"/>
              <a:gd fmla="*/ 190625 w 8387961" name="connsiteX6077"/>
              <a:gd fmla="*/ 671419 h 3980066" name="connsiteY6077"/>
              <a:gd fmla="*/ 182257 w 8387961" name="connsiteX6078"/>
              <a:gd fmla="*/ 673091 h 3980066" name="connsiteY6078"/>
              <a:gd fmla="*/ 155481 w 8387961" name="connsiteX6079"/>
              <a:gd fmla="*/ 678107 h 3980066" name="connsiteY6079"/>
              <a:gd fmla="*/ 150460 w 8387961" name="connsiteX6080"/>
              <a:gd fmla="*/ 681451 h 3980066" name="connsiteY6080"/>
              <a:gd fmla="*/ 132051 w 8387961" name="connsiteX6081"/>
              <a:gd fmla="*/ 683123 h 3980066" name="connsiteY6081"/>
              <a:gd fmla="*/ 103601 w 8387961" name="connsiteX6082"/>
              <a:gd fmla="*/ 686467 h 3980066" name="connsiteY6082"/>
              <a:gd fmla="*/ 100254 w 8387961" name="connsiteX6083"/>
              <a:gd fmla="*/ 686467 h 3980066" name="connsiteY6083"/>
              <a:gd fmla="*/ 71804 w 8387961" name="connsiteX6084"/>
              <a:gd fmla="*/ 698170 h 3980066" name="connsiteY6084"/>
              <a:gd fmla="*/ 70130 w 8387961" name="connsiteX6085"/>
              <a:gd fmla="*/ 696498 h 3980066" name="connsiteY6085"/>
              <a:gd fmla="*/ 55068 w 8387961" name="connsiteX6086"/>
              <a:gd fmla="*/ 703186 h 3980066" name="connsiteY6086"/>
              <a:gd fmla="*/ 51721 w 8387961" name="connsiteX6087"/>
              <a:gd fmla="*/ 701514 h 3980066" name="connsiteY6087"/>
              <a:gd fmla="*/ 46701 w 8387961" name="connsiteX6088"/>
              <a:gd fmla="*/ 703186 h 3980066" name="connsiteY6088"/>
              <a:gd fmla="*/ 110295 w 8387961" name="connsiteX6089"/>
              <a:gd fmla="*/ 676435 h 3980066" name="connsiteY6089"/>
              <a:gd fmla="*/ 127030 w 8387961" name="connsiteX6090"/>
              <a:gd fmla="*/ 676435 h 3980066" name="connsiteY6090"/>
              <a:gd fmla="*/ 127030 w 8387961" name="connsiteX6091"/>
              <a:gd fmla="*/ 681451 h 3980066" name="connsiteY6091"/>
              <a:gd fmla="*/ 132051 w 8387961" name="connsiteX6092"/>
              <a:gd fmla="*/ 676435 h 3980066" name="connsiteY6092"/>
              <a:gd fmla="*/ 142092 w 8387961" name="connsiteX6093"/>
              <a:gd fmla="*/ 676435 h 3980066" name="connsiteY6093"/>
              <a:gd fmla="*/ 147113 w 8387961" name="connsiteX6094"/>
              <a:gd fmla="*/ 668075 h 3980066" name="connsiteY6094"/>
              <a:gd fmla="*/ 205687 w 8387961" name="connsiteX6095"/>
              <a:gd fmla="*/ 651356 h 3980066" name="connsiteY6095"/>
              <a:gd fmla="*/ 242504 w 8387961" name="connsiteX6096"/>
              <a:gd fmla="*/ 631293 h 3980066" name="connsiteY6096"/>
              <a:gd fmla="*/ 254219 w 8387961" name="connsiteX6097"/>
              <a:gd fmla="*/ 627949 h 3980066" name="connsiteY6097"/>
              <a:gd fmla="*/ 275975 w 8387961" name="connsiteX6098"/>
              <a:gd fmla="*/ 611230 h 3980066" name="connsiteY6098"/>
              <a:gd fmla="*/ 274302 w 8387961" name="connsiteX6099"/>
              <a:gd fmla="*/ 611230 h 3980066" name="connsiteY6099"/>
              <a:gd fmla="*/ 312793 w 8387961" name="connsiteX6100"/>
              <a:gd fmla="*/ 587822 h 3980066" name="connsiteY6100"/>
              <a:gd fmla="*/ 272628 w 8387961" name="connsiteX6101"/>
              <a:gd fmla="*/ 601198 h 3980066" name="connsiteY6101"/>
              <a:gd fmla="*/ 267608 w 8387961" name="connsiteX6102"/>
              <a:gd fmla="*/ 594510 h 3980066" name="connsiteY6102"/>
              <a:gd fmla="*/ 284343 w 8387961" name="connsiteX6103"/>
              <a:gd fmla="*/ 587822 h 3980066" name="connsiteY6103"/>
              <a:gd fmla="*/ 275975 w 8387961" name="connsiteX6104"/>
              <a:gd fmla="*/ 587822 h 3980066" name="connsiteY6104"/>
              <a:gd fmla="*/ 250872 w 8387961" name="connsiteX6105"/>
              <a:gd fmla="*/ 606214 h 3980066" name="connsiteY6105"/>
              <a:gd fmla="*/ 250872 w 8387961" name="connsiteX6106"/>
              <a:gd fmla="*/ 592838 h 3980066" name="connsiteY6106"/>
              <a:gd fmla="*/ 237484 w 8387961" name="connsiteX6107"/>
              <a:gd fmla="*/ 591166 h 3980066" name="connsiteY6107"/>
              <a:gd fmla="*/ 193972 w 8387961" name="connsiteX6108"/>
              <a:gd fmla="*/ 597854 h 3980066" name="connsiteY6108"/>
              <a:gd fmla="*/ 207360 w 8387961" name="connsiteX6109"/>
              <a:gd fmla="*/ 587822 h 3980066" name="connsiteY6109"/>
              <a:gd fmla="*/ 207360 w 8387961" name="connsiteX6110"/>
              <a:gd fmla="*/ 586150 h 3980066" name="connsiteY6110"/>
              <a:gd fmla="*/ 214054 w 8387961" name="connsiteX6111"/>
              <a:gd fmla="*/ 577790 h 3980066" name="connsiteY6111"/>
              <a:gd fmla="*/ 230790 w 8387961" name="connsiteX6112"/>
              <a:gd fmla="*/ 561071 h 3980066" name="connsiteY6112"/>
              <a:gd fmla="*/ 254219 w 8387961" name="connsiteX6113"/>
              <a:gd fmla="*/ 544351 h 3980066" name="connsiteY6113"/>
              <a:gd fmla="*/ 230790 w 8387961" name="connsiteX6114"/>
              <a:gd fmla="*/ 556055 h 3980066" name="connsiteY6114"/>
              <a:gd fmla="*/ 192298 w 8387961" name="connsiteX6115"/>
              <a:gd fmla="*/ 566087 h 3980066" name="connsiteY6115"/>
              <a:gd fmla="*/ 182257 w 8387961" name="connsiteX6116"/>
              <a:gd fmla="*/ 547695 h 3980066" name="connsiteY6116"/>
              <a:gd fmla="*/ 200666 w 8387961" name="connsiteX6117"/>
              <a:gd fmla="*/ 537664 h 3980066" name="connsiteY6117"/>
              <a:gd fmla="*/ 210707 w 8387961" name="connsiteX6118"/>
              <a:gd fmla="*/ 542679 h 3980066" name="connsiteY6118"/>
              <a:gd fmla="*/ 225769 w 8387961" name="connsiteX6119"/>
              <a:gd fmla="*/ 542679 h 3980066" name="connsiteY6119"/>
              <a:gd fmla="*/ 222422 w 8387961" name="connsiteX6120"/>
              <a:gd fmla="*/ 537664 h 3980066" name="connsiteY6120"/>
              <a:gd fmla="*/ 230790 w 8387961" name="connsiteX6121"/>
              <a:gd fmla="*/ 535992 h 3980066" name="connsiteY6121"/>
              <a:gd fmla="*/ 205687 w 8387961" name="connsiteX6122"/>
              <a:gd fmla="*/ 534320 h 3980066" name="connsiteY6122"/>
              <a:gd fmla="*/ 204013 w 8387961" name="connsiteX6123"/>
              <a:gd fmla="*/ 530976 h 3980066" name="connsiteY6123"/>
              <a:gd fmla="*/ 227443 w 8387961" name="connsiteX6124"/>
              <a:gd fmla="*/ 517600 h 3980066" name="connsiteY6124"/>
              <a:gd fmla="*/ 202340 w 8387961" name="connsiteX6125"/>
              <a:gd fmla="*/ 527632 h 3980066" name="connsiteY6125"/>
              <a:gd fmla="*/ 197319 w 8387961" name="connsiteX6126"/>
              <a:gd fmla="*/ 520944 h 3980066" name="connsiteY6126"/>
              <a:gd fmla="*/ 212381 w 8387961" name="connsiteX6127"/>
              <a:gd fmla="*/ 515928 h 3980066" name="connsiteY6127"/>
              <a:gd fmla="*/ 207360 w 8387961" name="connsiteX6128"/>
              <a:gd fmla="*/ 512585 h 3980066" name="connsiteY6128"/>
              <a:gd fmla="*/ 220749 w 8387961" name="connsiteX6129"/>
              <a:gd fmla="*/ 510913 h 3980066" name="connsiteY6129"/>
              <a:gd fmla="*/ 255893 w 8387961" name="connsiteX6130"/>
              <a:gd fmla="*/ 494193 h 3980066" name="connsiteY6130"/>
              <a:gd fmla="*/ 265934 w 8387961" name="connsiteX6131"/>
              <a:gd fmla="*/ 490849 h 3980066" name="connsiteY6131"/>
              <a:gd fmla="*/ 262587 w 8387961" name="connsiteX6132"/>
              <a:gd fmla="*/ 490849 h 3980066" name="connsiteY6132"/>
              <a:gd fmla="*/ 286017 w 8387961" name="connsiteX6133"/>
              <a:gd fmla="*/ 477474 h 3980066" name="connsiteY6133"/>
              <a:gd fmla="*/ 306099 w 8387961" name="connsiteX6134"/>
              <a:gd fmla="*/ 474130 h 3980066" name="connsiteY6134"/>
              <a:gd fmla="*/ 296058 w 8387961" name="connsiteX6135"/>
              <a:gd fmla="*/ 480818 h 3980066" name="connsiteY6135"/>
              <a:gd fmla="*/ 347938 w 8387961" name="connsiteX6136"/>
              <a:gd fmla="*/ 467442 h 3980066" name="connsiteY6136"/>
              <a:gd fmla="*/ 384756 w 8387961" name="connsiteX6137"/>
              <a:gd fmla="*/ 457411 h 3980066" name="connsiteY6137"/>
              <a:gd fmla="*/ 394797 w 8387961" name="connsiteX6138"/>
              <a:gd fmla="*/ 442363 h 3980066" name="connsiteY6138"/>
              <a:gd fmla="*/ 404838 w 8387961" name="connsiteX6139"/>
              <a:gd fmla="*/ 440691 h 3980066" name="connsiteY6139"/>
              <a:gd fmla="*/ 414879 w 8387961" name="connsiteX6140"/>
              <a:gd fmla="*/ 427316 h 3980066" name="connsiteY6140"/>
              <a:gd fmla="*/ 366346 w 8387961" name="connsiteX6141"/>
              <a:gd fmla="*/ 442363 h 3980066" name="connsiteY6141"/>
              <a:gd fmla="*/ 357979 w 8387961" name="connsiteX6142"/>
              <a:gd fmla="*/ 437347 h 3980066" name="connsiteY6142"/>
              <a:gd fmla="*/ 302752 w 8387961" name="connsiteX6143"/>
              <a:gd fmla="*/ 437347 h 3980066" name="connsiteY6143"/>
              <a:gd fmla="*/ 306099 w 8387961" name="connsiteX6144"/>
              <a:gd fmla="*/ 422300 h 3980066" name="connsiteY6144"/>
              <a:gd fmla="*/ 322834 w 8387961" name="connsiteX6145"/>
              <a:gd fmla="*/ 420628 h 3980066" name="connsiteY6145"/>
              <a:gd fmla="*/ 301078 w 8387961" name="connsiteX6146"/>
              <a:gd fmla="*/ 412268 h 3980066" name="connsiteY6146"/>
              <a:gd fmla="*/ 366346 w 8387961" name="connsiteX6147"/>
              <a:gd fmla="*/ 393877 h 3980066" name="connsiteY6147"/>
              <a:gd fmla="*/ 418226 w 8387961" name="connsiteX6148"/>
              <a:gd fmla="*/ 385517 h 3980066" name="connsiteY6148"/>
              <a:gd fmla="*/ 398144 w 8387961" name="connsiteX6149"/>
              <a:gd fmla="*/ 395549 h 3980066" name="connsiteY6149"/>
              <a:gd fmla="*/ 445002 w 8387961" name="connsiteX6150"/>
              <a:gd fmla="*/ 397220 h 3980066" name="connsiteY6150"/>
              <a:gd fmla="*/ 458391 w 8387961" name="connsiteX6151"/>
              <a:gd fmla="*/ 397220 h 3980066" name="connsiteY6151"/>
              <a:gd fmla="*/ 451697 w 8387961" name="connsiteX6152"/>
              <a:gd fmla="*/ 392205 h 3980066" name="connsiteY6152"/>
              <a:gd fmla="*/ 455044 w 8387961" name="connsiteX6153"/>
              <a:gd fmla="*/ 377157 h 3980066" name="connsiteY6153"/>
              <a:gd fmla="*/ 456717 w 8387961" name="connsiteX6154"/>
              <a:gd fmla="*/ 385517 h 3980066" name="connsiteY6154"/>
              <a:gd fmla="*/ 488514 w 8387961" name="connsiteX6155"/>
              <a:gd fmla="*/ 387189 h 3980066" name="connsiteY6155"/>
              <a:gd fmla="*/ 465085 w 8387961" name="connsiteX6156"/>
              <a:gd fmla="*/ 385517 h 3980066" name="connsiteY6156"/>
              <a:gd fmla="*/ 473452 w 8387961" name="connsiteX6157"/>
              <a:gd fmla="*/ 375485 h 3980066" name="connsiteY6157"/>
              <a:gd fmla="*/ 441655 w 8387961" name="connsiteX6158"/>
              <a:gd fmla="*/ 372141 h 3980066" name="connsiteY6158"/>
              <a:gd fmla="*/ 448350 w 8387961" name="connsiteX6159"/>
              <a:gd fmla="*/ 365454 h 3980066" name="connsiteY6159"/>
              <a:gd fmla="*/ 431615 w 8387961" name="connsiteX6160"/>
              <a:gd fmla="*/ 340374 h 3980066" name="connsiteY6160"/>
              <a:gd fmla="*/ 455044 w 8387961" name="connsiteX6161"/>
              <a:gd fmla="*/ 325327 h 3980066" name="connsiteY6161"/>
              <a:gd fmla="*/ 495209 w 8387961" name="connsiteX6162"/>
              <a:gd fmla="*/ 325327 h 3980066" name="connsiteY6162"/>
              <a:gd fmla="*/ 542068 w 8387961" name="connsiteX6163"/>
              <a:gd fmla="*/ 306936 h 3980066" name="connsiteY6163"/>
              <a:gd fmla="*/ 588927 w 8387961" name="connsiteX6164"/>
              <a:gd fmla="*/ 291888 h 3980066" name="connsiteY6164"/>
              <a:gd fmla="*/ 635786 w 8387961" name="connsiteX6165"/>
              <a:gd fmla="*/ 283529 h 3980066" name="connsiteY6165"/>
              <a:gd fmla="*/ 627418 w 8387961" name="connsiteX6166"/>
              <a:gd fmla="*/ 291888 h 3980066" name="connsiteY6166"/>
              <a:gd fmla="*/ 639133 w 8387961" name="connsiteX6167"/>
              <a:gd fmla="*/ 285201 h 3980066" name="connsiteY6167"/>
              <a:gd fmla="*/ 642480 w 8387961" name="connsiteX6168"/>
              <a:gd fmla="*/ 281857 h 3980066" name="connsiteY6168"/>
              <a:gd fmla="*/ 659216 w 8387961" name="connsiteX6169"/>
              <a:gd fmla="*/ 276841 h 3980066" name="connsiteY6169"/>
              <a:gd fmla="*/ 669257 w 8387961" name="connsiteX6170"/>
              <a:gd fmla="*/ 276841 h 3980066" name="connsiteY6170"/>
              <a:gd fmla="*/ 726157 w 8387961" name="connsiteX6171"/>
              <a:gd fmla="*/ 265137 h 3980066" name="connsiteY6171"/>
              <a:gd fmla="*/ 737872 w 8387961" name="connsiteX6172"/>
              <a:gd fmla="*/ 266809 h 3980066" name="connsiteY6172"/>
              <a:gd fmla="*/ 726157 w 8387961" name="connsiteX6173"/>
              <a:gd fmla="*/ 275169 h 3980066" name="connsiteY6173"/>
              <a:gd fmla="*/ 746240 w 8387961" name="connsiteX6174"/>
              <a:gd fmla="*/ 271825 h 3980066" name="connsiteY6174"/>
              <a:gd fmla="*/ 752934 w 8387961" name="connsiteX6175"/>
              <a:gd fmla="*/ 275169 h 3980066" name="connsiteY6175"/>
              <a:gd fmla="*/ 764649 w 8387961" name="connsiteX6176"/>
              <a:gd fmla="*/ 275169 h 3980066" name="connsiteY6176"/>
              <a:gd fmla="*/ 784730 w 8387961" name="connsiteX6177"/>
              <a:gd fmla="*/ 280185 h 3980066" name="connsiteY6177"/>
              <a:gd fmla="*/ 788078 w 8387961" name="connsiteX6178"/>
              <a:gd fmla="*/ 283529 h 3980066" name="connsiteY6178"/>
              <a:gd fmla="*/ 839958 w 8387961" name="connsiteX6179"/>
              <a:gd fmla="*/ 286872 h 3980066" name="connsiteY6179"/>
              <a:gd fmla="*/ 883469 w 8387961" name="connsiteX6180"/>
              <a:gd fmla="*/ 291888 h 3980066" name="connsiteY6180"/>
              <a:gd fmla="*/ 923635 w 8387961" name="connsiteX6181"/>
              <a:gd fmla="*/ 295232 h 3980066" name="connsiteY6181"/>
              <a:gd fmla="*/ 965878 w 8387961" name="connsiteX6182"/>
              <a:gd fmla="*/ 304971 h 3980066" name="connsiteY6182"/>
              <a:gd fmla="*/ 969115 w 8387961" name="connsiteX6183"/>
              <a:gd fmla="*/ 302318 h 3980066" name="connsiteY6183"/>
              <a:gd fmla="*/ 1007558 w 8387961" name="connsiteX6184"/>
              <a:gd fmla="*/ 317389 h 3980066" name="connsiteY6184"/>
              <a:gd fmla="*/ 1047675 w 8387961" name="connsiteX6185"/>
              <a:gd fmla="*/ 329110 h 3980066" name="connsiteY6185"/>
              <a:gd fmla="*/ 1051017 w 8387961" name="connsiteX6186"/>
              <a:gd fmla="*/ 324088 h 3980066" name="connsiteY6186"/>
              <a:gd fmla="*/ 1067740 w 8387961" name="connsiteX6187"/>
              <a:gd fmla="*/ 327436 h 3980066" name="connsiteY6187"/>
              <a:gd fmla="*/ 1072748 w 8387961" name="connsiteX6188"/>
              <a:gd fmla="*/ 320738 h 3980066" name="connsiteY6188"/>
              <a:gd fmla="*/ 1122895 w 8387961" name="connsiteX6189"/>
              <a:gd fmla="*/ 307342 h 3980066" name="connsiteY6189"/>
              <a:gd fmla="*/ 1171371 w 8387961" name="connsiteX6190"/>
              <a:gd fmla="*/ 293946 h 3980066" name="connsiteY6190"/>
              <a:gd fmla="*/ 1203132 w 8387961" name="connsiteX6191"/>
              <a:gd fmla="*/ 290596 h 3980066" name="connsiteY6191"/>
              <a:gd fmla="*/ 1159674 w 8387961" name="connsiteX6192"/>
              <a:gd fmla="*/ 303993 h 3980066" name="connsiteY6192"/>
              <a:gd fmla="*/ 1203132 w 8387961" name="connsiteX6193"/>
              <a:gd fmla="*/ 298969 h 3980066" name="connsiteY6193"/>
              <a:gd fmla="*/ 1201459 w 8387961" name="connsiteX6194"/>
              <a:gd fmla="*/ 302318 h 3980066" name="connsiteY6194"/>
              <a:gd fmla="*/ 1243248 w 8387961" name="connsiteX6195"/>
              <a:gd fmla="*/ 288922 h 3980066" name="connsiteY6195"/>
              <a:gd fmla="*/ 1241577 w 8387961" name="connsiteX6196"/>
              <a:gd fmla="*/ 282224 h 3980066" name="connsiteY6196"/>
              <a:gd fmla="*/ 1249935 w 8387961" name="connsiteX6197"/>
              <a:gd fmla="*/ 293946 h 3980066" name="connsiteY6197"/>
              <a:gd fmla="*/ 1258300 w 8387961" name="connsiteX6198"/>
              <a:gd fmla="*/ 312365 h 3980066" name="connsiteY6198"/>
              <a:gd fmla="*/ 1268322 w 8387961" name="connsiteX6199"/>
              <a:gd fmla="*/ 307342 h 3980066" name="connsiteY6199"/>
              <a:gd fmla="*/ 1280029 w 8387961" name="connsiteX6200"/>
              <a:gd fmla="*/ 302318 h 3980066" name="connsiteY6200"/>
              <a:gd fmla="*/ 1288381 w 8387961" name="connsiteX6201"/>
              <a:gd fmla="*/ 293946 h 3980066" name="connsiteY6201"/>
              <a:gd fmla="*/ 1296739 w 8387961" name="connsiteX6202"/>
              <a:gd fmla="*/ 290596 h 3980066" name="connsiteY6202"/>
              <a:gd fmla="*/ 1290052 w 8387961" name="connsiteX6203"/>
              <a:gd fmla="*/ 302318 h 3980066" name="connsiteY6203"/>
              <a:gd fmla="*/ 1281701 w 8387961" name="connsiteX6204"/>
              <a:gd fmla="*/ 309016 h 3980066" name="connsiteY6204"/>
              <a:gd fmla="*/ 1291724 w 8387961" name="connsiteX6205"/>
              <a:gd fmla="*/ 310691 h 3980066" name="connsiteY6205"/>
              <a:gd fmla="*/ 1320141 w 8387961" name="connsiteX6206"/>
              <a:gd fmla="*/ 298969 h 3980066" name="connsiteY6206"/>
              <a:gd fmla="*/ 1368617 w 8387961" name="connsiteX6207"/>
              <a:gd fmla="*/ 310691 h 3980066" name="connsiteY6207"/>
              <a:gd fmla="*/ 1420439 w 8387961" name="connsiteX6208"/>
              <a:gd fmla="*/ 322413 h 3980066" name="connsiteY6208"/>
              <a:gd fmla="*/ 1432136 w 8387961" name="connsiteX6209"/>
              <a:gd fmla="*/ 320738 h 3980066" name="connsiteY6209"/>
              <a:gd fmla="*/ 1452194 w 8387961" name="connsiteX6210"/>
              <a:gd fmla="*/ 337483 h 3980066" name="connsiteY6210"/>
              <a:gd fmla="*/ 1442168 w 8387961" name="connsiteX6211"/>
              <a:gd fmla="*/ 339158 h 3980066" name="connsiteY6211"/>
              <a:gd fmla="*/ 1412077 w 8387961" name="connsiteX6212"/>
              <a:gd fmla="*/ 347530 h 3980066" name="connsiteY6212"/>
              <a:gd fmla="*/ 1440495 w 8387961" name="connsiteX6213"/>
              <a:gd fmla="*/ 354229 h 3980066" name="connsiteY6213"/>
              <a:gd fmla="*/ 1514046 w 8387961" name="connsiteX6214"/>
              <a:gd fmla="*/ 347530 h 3980066" name="connsiteY6214"/>
              <a:gd fmla="*/ 1529087 w 8387961" name="connsiteX6215"/>
              <a:gd fmla="*/ 352553 h 3980066" name="connsiteY6215"/>
              <a:gd fmla="*/ 1529087 w 8387961" name="connsiteX6216"/>
              <a:gd fmla="*/ 360926 h 3980066" name="connsiteY6216"/>
              <a:gd fmla="*/ 1540793 w 8387961" name="connsiteX6217"/>
              <a:gd fmla="*/ 354229 h 3980066" name="connsiteY6217"/>
              <a:gd fmla="*/ 1544140 w 8387961" name="connsiteX6218"/>
              <a:gd fmla="*/ 369299 h 3980066" name="connsiteY6218"/>
              <a:gd fmla="*/ 1530759 w 8387961" name="connsiteX6219"/>
              <a:gd fmla="*/ 369299 h 3980066" name="connsiteY6219"/>
              <a:gd fmla="*/ 1539120 w 8387961" name="connsiteX6220"/>
              <a:gd fmla="*/ 389393 h 3980066" name="connsiteY6220"/>
              <a:gd fmla="*/ 1542467 w 8387961" name="connsiteX6221"/>
              <a:gd fmla="*/ 370973 h 3980066" name="connsiteY6221"/>
              <a:gd fmla="*/ 1550817 w 8387961" name="connsiteX6222"/>
              <a:gd fmla="*/ 377672 h 3980066" name="connsiteY6222"/>
              <a:gd fmla="*/ 1562522 w 8387961" name="connsiteX6223"/>
              <a:gd fmla="*/ 347530 h 3980066" name="connsiteY6223"/>
              <a:gd fmla="*/ 1580905 w 8387961" name="connsiteX6224"/>
              <a:gd fmla="*/ 344182 h 3980066" name="connsiteY6224"/>
              <a:gd fmla="*/ 1619352 w 8387961" name="connsiteX6225"/>
              <a:gd fmla="*/ 332460 h 3980066" name="connsiteY6225"/>
              <a:gd fmla="*/ 1599293 w 8387961" name="connsiteX6226"/>
              <a:gd fmla="*/ 334135 h 3980066" name="connsiteY6226"/>
              <a:gd fmla="*/ 1569204 w 8387961" name="connsiteX6227"/>
              <a:gd fmla="*/ 340832 h 3980066" name="connsiteY6227"/>
              <a:gd fmla="*/ 1557504 w 8387961" name="connsiteX6228"/>
              <a:gd fmla="*/ 337483 h 3980066" name="connsiteY6228"/>
              <a:gd fmla="*/ 1619352 w 8387961" name="connsiteX6229"/>
              <a:gd fmla="*/ 322413 h 3980066" name="connsiteY6229"/>
              <a:gd fmla="*/ 1624366 w 8387961" name="connsiteX6230"/>
              <a:gd fmla="*/ 332460 h 3980066" name="connsiteY6230"/>
              <a:gd fmla="*/ 1631055 w 8387961" name="connsiteX6231"/>
              <a:gd fmla="*/ 342507 h 3980066" name="connsiteY6231"/>
              <a:gd fmla="*/ 1647768 w 8387961" name="connsiteX6232"/>
              <a:gd fmla="*/ 344182 h 3980066" name="connsiteY6232"/>
              <a:gd fmla="*/ 1659475 w 8387961" name="connsiteX6233"/>
              <a:gd fmla="*/ 350879 h 3980066" name="connsiteY6233"/>
              <a:gd fmla="*/ 1697916 w 8387961" name="connsiteX6234"/>
              <a:gd fmla="*/ 350879 h 3980066" name="connsiteY6234"/>
              <a:gd fmla="*/ 1738033 w 8387961" name="connsiteX6235"/>
              <a:gd fmla="*/ 352553 h 3980066" name="connsiteY6235"/>
              <a:gd fmla="*/ 1743048 w 8387961" name="connsiteX6236"/>
              <a:gd fmla="*/ 344182 h 3980066" name="connsiteY6236"/>
              <a:gd fmla="*/ 1749736 w 8387961" name="connsiteX6237"/>
              <a:gd fmla="*/ 352553 h 3980066" name="connsiteY6237"/>
              <a:gd fmla="*/ 1769793 w 8387961" name="connsiteX6238"/>
              <a:gd fmla="*/ 350879 h 3980066" name="connsiteY6238"/>
              <a:gd fmla="*/ 1754755 w 8387961" name="connsiteX6239"/>
              <a:gd fmla="*/ 349205 h 3980066" name="connsiteY6239"/>
              <a:gd fmla="*/ 1751409 w 8387961" name="connsiteX6240"/>
              <a:gd fmla="*/ 340832 h 3980066" name="connsiteY6240"/>
              <a:gd fmla="*/ 1768121 w 8387961" name="connsiteX6241"/>
              <a:gd fmla="*/ 334135 h 3980066" name="connsiteY6241"/>
              <a:gd fmla="*/ 1789852 w 8387961" name="connsiteX6242"/>
              <a:gd fmla="*/ 339158 h 3980066" name="connsiteY6242"/>
              <a:gd fmla="*/ 1784837 w 8387961" name="connsiteX6243"/>
              <a:gd fmla="*/ 342507 h 3980066" name="connsiteY6243"/>
              <a:gd fmla="*/ 1803232 w 8387961" name="connsiteX6244"/>
              <a:gd fmla="*/ 339158 h 3980066" name="connsiteY6244"/>
              <a:gd fmla="*/ 1778156 w 8387961" name="connsiteX6245"/>
              <a:gd fmla="*/ 362600 h 3980066" name="connsiteY6245"/>
              <a:gd fmla="*/ 1788180 w 8387961" name="connsiteX6246"/>
              <a:gd fmla="*/ 360926 h 3980066" name="connsiteY6246"/>
              <a:gd fmla="*/ 1781502 w 8387961" name="connsiteX6247"/>
              <a:gd fmla="*/ 367624 h 3980066" name="connsiteY6247"/>
              <a:gd fmla="*/ 1787066 w 8387961" name="connsiteX6248"/>
              <a:gd fmla="*/ 370416 h 3980066" name="connsiteY6248"/>
              <a:gd fmla="*/ 1786305 w 8387961" name="connsiteX6249"/>
              <a:gd fmla="*/ 371182 h 3980066" name="connsiteY6249"/>
              <a:gd fmla="*/ 1773138 w 8387961" name="connsiteX6250"/>
              <a:gd fmla="*/ 372647 h 3980066" name="connsiteY6250"/>
              <a:gd fmla="*/ 1784837 w 8387961" name="connsiteX6251"/>
              <a:gd fmla="*/ 372647 h 3980066" name="connsiteY6251"/>
              <a:gd fmla="*/ 1786305 w 8387961" name="connsiteX6252"/>
              <a:gd fmla="*/ 371182 h 3980066" name="connsiteY6252"/>
              <a:gd fmla="*/ 1788180 w 8387961" name="connsiteX6253"/>
              <a:gd fmla="*/ 370973 h 3980066" name="connsiteY6253"/>
              <a:gd fmla="*/ 1787066 w 8387961" name="connsiteX6254"/>
              <a:gd fmla="*/ 370416 h 3980066" name="connsiteY6254"/>
              <a:gd fmla="*/ 1794867 w 8387961" name="connsiteX6255"/>
              <a:gd fmla="*/ 362600 h 3980066" name="connsiteY6255"/>
              <a:gd fmla="*/ 1811582 w 8387961" name="connsiteX6256"/>
              <a:gd fmla="*/ 344182 h 3980066" name="connsiteY6256"/>
              <a:gd fmla="*/ 1851708 w 8387961" name="connsiteX6257"/>
              <a:gd fmla="*/ 330785 h 3980066" name="connsiteY6257"/>
              <a:gd fmla="*/ 1861729 w 8387961" name="connsiteX6258"/>
              <a:gd fmla="*/ 320738 h 3980066" name="connsiteY6258"/>
              <a:gd fmla="*/ 1841670 w 8387961" name="connsiteX6259"/>
              <a:gd fmla="*/ 327436 h 3980066" name="connsiteY6259"/>
              <a:gd fmla="*/ 1853380 w 8387961" name="connsiteX6260"/>
              <a:gd fmla="*/ 317389 h 3980066" name="connsiteY6260"/>
              <a:gd fmla="*/ 1863401 w 8387961" name="connsiteX6261"/>
              <a:gd fmla="*/ 310691 h 3980066" name="connsiteY6261"/>
              <a:gd fmla="*/ 1861729 w 8387961" name="connsiteX6262"/>
              <a:gd fmla="*/ 314040 h 3980066" name="connsiteY6262"/>
              <a:gd fmla="*/ 1875109 w 8387961" name="connsiteX6263"/>
              <a:gd fmla="*/ 310691 h 3980066" name="connsiteY6263"/>
              <a:gd fmla="*/ 1831641 w 8387961" name="connsiteX6264"/>
              <a:gd fmla="*/ 298969 h 3980066" name="connsiteY6264"/>
              <a:gd fmla="*/ 1839999 w 8387961" name="connsiteX6265"/>
              <a:gd fmla="*/ 283899 h 3980066" name="connsiteY6265"/>
              <a:gd fmla="*/ 1853380 w 8387961" name="connsiteX6266"/>
              <a:gd fmla="*/ 280549 h 3980066" name="connsiteY6266"/>
              <a:gd fmla="*/ 1850035 w 8387961" name="connsiteX6267"/>
              <a:gd fmla="*/ 278875 h 3980066" name="connsiteY6267"/>
              <a:gd fmla="*/ 1858386 w 8387961" name="connsiteX6268"/>
              <a:gd fmla="*/ 262130 h 3980066" name="connsiteY6268"/>
              <a:gd fmla="*/ 1878445 w 8387961" name="connsiteX6269"/>
              <a:gd fmla="*/ 262130 h 3980066" name="connsiteY6269"/>
              <a:gd fmla="*/ 1873436 w 8387961" name="connsiteX6270"/>
              <a:gd fmla="*/ 257107 h 3980066" name="connsiteY6270"/>
              <a:gd fmla="*/ 1910205 w 8387961" name="connsiteX6271"/>
              <a:gd fmla="*/ 247060 h 3980066" name="connsiteY6271"/>
              <a:gd fmla="*/ 1903519 w 8387961" name="connsiteX6272"/>
              <a:gd fmla="*/ 250408 h 3980066" name="connsiteY6272"/>
              <a:gd fmla="*/ 1895165 w 8387961" name="connsiteX6273"/>
              <a:gd fmla="*/ 250408 h 3980066" name="connsiteY6273"/>
              <a:gd fmla="*/ 5097855 w 8387961" name="connsiteX6274"/>
              <a:gd fmla="*/ 235008 h 3980066" name="connsiteY6274"/>
              <a:gd fmla="*/ 5117439 w 8387961" name="connsiteX6275"/>
              <a:gd fmla="*/ 235008 h 3980066" name="connsiteY6275"/>
              <a:gd fmla="*/ 5099361 w 8387961" name="connsiteX6276"/>
              <a:gd fmla="*/ 238021 h 3980066" name="connsiteY6276"/>
              <a:gd fmla="*/ 4652847 w 8387961" name="connsiteX6277"/>
              <a:gd fmla="*/ 213918 h 3980066" name="connsiteY6277"/>
              <a:gd fmla="*/ 4700903 w 8387961" name="connsiteX6278"/>
              <a:gd fmla="*/ 217162 h 3980066" name="connsiteY6278"/>
              <a:gd fmla="*/ 4695932 w 8387961" name="connsiteX6279"/>
              <a:gd fmla="*/ 222030 h 3980066" name="connsiteY6279"/>
              <a:gd fmla="*/ 4694275 w 8387961" name="connsiteX6280"/>
              <a:gd fmla="*/ 226897 h 3980066" name="connsiteY6280"/>
              <a:gd fmla="*/ 4694275 w 8387961" name="connsiteX6281"/>
              <a:gd fmla="*/ 230141 h 3980066" name="connsiteY6281"/>
              <a:gd fmla="*/ 4709189 w 8387961" name="connsiteX6282"/>
              <a:gd fmla="*/ 256099 h 3980066" name="connsiteY6282"/>
              <a:gd fmla="*/ 4758902 w 8387961" name="connsiteX6283"/>
              <a:gd fmla="*/ 275566 h 3980066" name="connsiteY6283"/>
              <a:gd fmla="*/ 4750616 w 8387961" name="connsiteX6284"/>
              <a:gd fmla="*/ 277189 h 3980066" name="connsiteY6284"/>
              <a:gd fmla="*/ 4732388 w 8387961" name="connsiteX6285"/>
              <a:gd fmla="*/ 277189 h 3980066" name="connsiteY6285"/>
              <a:gd fmla="*/ 4714160 w 8387961" name="connsiteX6286"/>
              <a:gd fmla="*/ 275566 h 3980066" name="connsiteY6286"/>
              <a:gd fmla="*/ 4700903 w 8387961" name="connsiteX6287"/>
              <a:gd fmla="*/ 275566 h 3980066" name="connsiteY6287"/>
              <a:gd fmla="*/ 4682675 w 8387961" name="connsiteX6288"/>
              <a:gd fmla="*/ 269078 h 3980066" name="connsiteY6288"/>
              <a:gd fmla="*/ 4684332 w 8387961" name="connsiteX6289"/>
              <a:gd fmla="*/ 267454 h 3980066" name="connsiteY6289"/>
              <a:gd fmla="*/ 4674390 w 8387961" name="connsiteX6290"/>
              <a:gd fmla="*/ 259343 h 3980066" name="connsiteY6290"/>
              <a:gd fmla="*/ 4666104 w 8387961" name="connsiteX6291"/>
              <a:gd fmla="*/ 257721 h 3980066" name="connsiteY6291"/>
              <a:gd fmla="*/ 4654504 w 8387961" name="connsiteX6292"/>
              <a:gd fmla="*/ 257721 h 3980066" name="connsiteY6292"/>
              <a:gd fmla="*/ 4639591 w 8387961" name="connsiteX6293"/>
              <a:gd fmla="*/ 257721 h 3980066" name="connsiteY6293"/>
              <a:gd fmla="*/ 4626334 w 8387961" name="connsiteX6294"/>
              <a:gd fmla="*/ 247987 h 3980066" name="connsiteY6294"/>
              <a:gd fmla="*/ 4636276 w 8387961" name="connsiteX6295"/>
              <a:gd fmla="*/ 243120 h 3980066" name="connsiteY6295"/>
              <a:gd fmla="*/ 4644562 w 8387961" name="connsiteX6296"/>
              <a:gd fmla="*/ 231763 h 3980066" name="connsiteY6296"/>
              <a:gd fmla="*/ 4639591 w 8387961" name="connsiteX6297"/>
              <a:gd fmla="*/ 230141 h 3980066" name="connsiteY6297"/>
              <a:gd fmla="*/ 4644562 w 8387961" name="connsiteX6298"/>
              <a:gd fmla="*/ 222030 h 3980066" name="connsiteY6298"/>
              <a:gd fmla="*/ 1576139 w 8387961" name="connsiteX6299"/>
              <a:gd fmla="*/ 213918 h 3980066" name="connsiteY6299"/>
              <a:gd fmla="*/ 1579503 w 8387961" name="connsiteX6300"/>
              <a:gd fmla="*/ 220613 h 3980066" name="connsiteY6300"/>
              <a:gd fmla="*/ 1557654 w 8387961" name="connsiteX6301"/>
              <a:gd fmla="*/ 232330 h 3980066" name="connsiteY6301"/>
              <a:gd fmla="*/ 1576139 w 8387961" name="connsiteX6302"/>
              <a:gd fmla="*/ 230657 h 3980066" name="connsiteY6302"/>
              <a:gd fmla="*/ 1592939 w 8387961" name="connsiteX6303"/>
              <a:gd fmla="*/ 222287 h 3980066" name="connsiteY6303"/>
              <a:gd fmla="*/ 1613103 w 8387961" name="connsiteX6304"/>
              <a:gd fmla="*/ 234004 h 3980066" name="connsiteY6304"/>
              <a:gd fmla="*/ 1601339 w 8387961" name="connsiteX6305"/>
              <a:gd fmla="*/ 240699 h 3980066" name="connsiteY6305"/>
              <a:gd fmla="*/ 1609740 w 8387961" name="connsiteX6306"/>
              <a:gd fmla="*/ 239025 h 3980066" name="connsiteY6306"/>
              <a:gd fmla="*/ 1636614 w 8387961" name="connsiteX6307"/>
              <a:gd fmla="*/ 235677 h 3980066" name="connsiteY6307"/>
              <a:gd fmla="*/ 1638294 w 8387961" name="connsiteX6308"/>
              <a:gd fmla="*/ 230657 h 3980066" name="connsiteY6308"/>
              <a:gd fmla="*/ 1641654 w 8387961" name="connsiteX6309"/>
              <a:gd fmla="*/ 222287 h 3980066" name="connsiteY6309"/>
              <a:gd fmla="*/ 1661813 w 8387961" name="connsiteX6310"/>
              <a:gd fmla="*/ 234004 h 3980066" name="connsiteY6310"/>
              <a:gd fmla="*/ 1650053 w 8387961" name="connsiteX6311"/>
              <a:gd fmla="*/ 255763 h 3980066" name="connsiteY6311"/>
              <a:gd fmla="*/ 1670213 w 8387961" name="connsiteX6312"/>
              <a:gd fmla="*/ 249068 h 3980066" name="connsiteY6312"/>
              <a:gd fmla="*/ 1688693 w 8387961" name="connsiteX6313"/>
              <a:gd fmla="*/ 218940 h 3980066" name="connsiteY6313"/>
              <a:gd fmla="*/ 1720615 w 8387961" name="connsiteX6314"/>
              <a:gd fmla="*/ 218940 h 3980066" name="connsiteY6314"/>
              <a:gd fmla="*/ 1723978 w 8387961" name="connsiteX6315"/>
              <a:gd fmla="*/ 234004 h 3980066" name="connsiteY6315"/>
              <a:gd fmla="*/ 1707178 w 8387961" name="connsiteX6316"/>
              <a:gd fmla="*/ 265807 h 3980066" name="connsiteY6316"/>
              <a:gd fmla="*/ 1708853 w 8387961" name="connsiteX6317"/>
              <a:gd fmla="*/ 282545 h 3980066" name="connsiteY6317"/>
              <a:gd fmla="*/ 1713893 w 8387961" name="connsiteX6318"/>
              <a:gd fmla="*/ 282545 h 3980066" name="connsiteY6318"/>
              <a:gd fmla="*/ 1747492 w 8387961" name="connsiteX6319"/>
              <a:gd fmla="*/ 292589 h 3980066" name="connsiteY6319"/>
              <a:gd fmla="*/ 1742452 w 8387961" name="connsiteX6320"/>
              <a:gd fmla="*/ 299284 h 3980066" name="connsiteY6320"/>
              <a:gd fmla="*/ 1729015 w 8387961" name="connsiteX6321"/>
              <a:gd fmla="*/ 304305 h 3980066" name="connsiteY6321"/>
              <a:gd fmla="*/ 1730693 w 8387961" name="connsiteX6322"/>
              <a:gd fmla="*/ 299284 h 3980066" name="connsiteY6322"/>
              <a:gd fmla="*/ 1718942 w 8387961" name="connsiteX6323"/>
              <a:gd fmla="*/ 302631 h 3980066" name="connsiteY6323"/>
              <a:gd fmla="*/ 1710542 w 8387961" name="connsiteX6324"/>
              <a:gd fmla="*/ 302631 h 3980066" name="connsiteY6324"/>
              <a:gd fmla="*/ 1697093 w 8387961" name="connsiteX6325"/>
              <a:gd fmla="*/ 309326 h 3980066" name="connsiteY6325"/>
              <a:gd fmla="*/ 1688693 w 8387961" name="connsiteX6326"/>
              <a:gd fmla="*/ 309326 h 3980066" name="connsiteY6326"/>
              <a:gd fmla="*/ 1680293 w 8387961" name="connsiteX6327"/>
              <a:gd fmla="*/ 319370 h 3980066" name="connsiteY6327"/>
              <a:gd fmla="*/ 1710542 w 8387961" name="connsiteX6328"/>
              <a:gd fmla="*/ 311001 h 3980066" name="connsiteY6328"/>
              <a:gd fmla="*/ 1707178 w 8387961" name="connsiteX6329"/>
              <a:gd fmla="*/ 314348 h 3980066" name="connsiteY6329"/>
              <a:gd fmla="*/ 1697093 w 8387961" name="connsiteX6330"/>
              <a:gd fmla="*/ 322717 h 3980066" name="connsiteY6330"/>
              <a:gd fmla="*/ 1636614 w 8387961" name="connsiteX6331"/>
              <a:gd fmla="*/ 322717 h 3980066" name="connsiteY6331"/>
              <a:gd fmla="*/ 1623176 w 8387961" name="connsiteX6332"/>
              <a:gd fmla="*/ 314348 h 3980066" name="connsiteY6332"/>
              <a:gd fmla="*/ 1618140 w 8387961" name="connsiteX6333"/>
              <a:gd fmla="*/ 312674 h 3980066" name="connsiteY6333"/>
              <a:gd fmla="*/ 1582854 w 8387961" name="connsiteX6334"/>
              <a:gd fmla="*/ 324392 h 3980066" name="connsiteY6334"/>
              <a:gd fmla="*/ 1529101 w 8387961" name="connsiteX6335"/>
              <a:gd fmla="*/ 329414 h 3980066" name="connsiteY6335"/>
              <a:gd fmla="*/ 1475337 w 8387961" name="connsiteX6336"/>
              <a:gd fmla="*/ 334435 h 3980066" name="connsiteY6336"/>
              <a:gd fmla="*/ 1477016 w 8387961" name="connsiteX6337"/>
              <a:gd fmla="*/ 321043 h 3980066" name="connsiteY6337"/>
              <a:gd fmla="*/ 1426617 w 8387961" name="connsiteX6338"/>
              <a:gd fmla="*/ 305979 h 3980066" name="connsiteY6338"/>
              <a:gd fmla="*/ 1436700 w 8387961" name="connsiteX6339"/>
              <a:gd fmla="*/ 292589 h 3980066" name="connsiteY6339"/>
              <a:gd fmla="*/ 1492137 w 8387961" name="connsiteX6340"/>
              <a:gd fmla="*/ 290915 h 3980066" name="connsiteY6340"/>
              <a:gd fmla="*/ 1549255 w 8387961" name="connsiteX6341"/>
              <a:gd fmla="*/ 289240 h 3980066" name="connsiteY6341"/>
              <a:gd fmla="*/ 1497176 w 8387961" name="connsiteX6342"/>
              <a:gd fmla="*/ 280872 h 3980066" name="connsiteY6342"/>
              <a:gd fmla="*/ 1441736 w 8387961" name="connsiteX6343"/>
              <a:gd fmla="*/ 279198 h 3980066" name="connsiteY6343"/>
              <a:gd fmla="*/ 1436700 w 8387961" name="connsiteX6344"/>
              <a:gd fmla="*/ 272503 h 3980066" name="connsiteY6344"/>
              <a:gd fmla="*/ 1507255 w 8387961" name="connsiteX6345"/>
              <a:gd fmla="*/ 259111 h 3980066" name="connsiteY6345"/>
              <a:gd fmla="*/ 1455176 w 8387961" name="connsiteX6346"/>
              <a:gd fmla="*/ 260785 h 3980066" name="connsiteY6346"/>
              <a:gd fmla="*/ 1468616 w 8387961" name="connsiteX6347"/>
              <a:gd fmla="*/ 255763 h 3980066" name="connsiteY6347"/>
              <a:gd fmla="*/ 1445100 w 8387961" name="connsiteX6348"/>
              <a:gd fmla="*/ 255763 h 3980066" name="connsiteY6348"/>
              <a:gd fmla="*/ 1480376 w 8387961" name="connsiteX6349"/>
              <a:gd fmla="*/ 240699 h 3980066" name="connsiteY6349"/>
              <a:gd fmla="*/ 1477016 w 8387961" name="connsiteX6350"/>
              <a:gd fmla="*/ 235677 h 3980066" name="connsiteY6350"/>
              <a:gd fmla="*/ 1527415 w 8387961" name="connsiteX6351"/>
              <a:gd fmla="*/ 223960 h 3980066" name="connsiteY6351"/>
              <a:gd fmla="*/ 4953393 w 8387961" name="connsiteX6352"/>
              <a:gd fmla="*/ 210905 h 3980066" name="connsiteY6352"/>
              <a:gd fmla="*/ 4966079 w 8387961" name="connsiteX6353"/>
              <a:gd fmla="*/ 213315 h 3980066" name="connsiteY6353"/>
              <a:gd fmla="*/ 4980351 w 8387961" name="connsiteX6354"/>
              <a:gd fmla="*/ 215726 h 3980066" name="connsiteY6354"/>
              <a:gd fmla="*/ 4950222 w 8387961" name="connsiteX6355"/>
              <a:gd fmla="*/ 216931 h 3980066" name="connsiteY6355"/>
              <a:gd fmla="*/ 2125967 w 8387961" name="connsiteX6356"/>
              <a:gd fmla="*/ 204879 h 3980066" name="connsiteY6356"/>
              <a:gd fmla="*/ 2095870 w 8387961" name="connsiteX6357"/>
              <a:gd fmla="*/ 219844 h 3980066" name="connsiteY6357"/>
              <a:gd fmla="*/ 2064104 w 8387961" name="connsiteX6358"/>
              <a:gd fmla="*/ 249776 h 3980066" name="connsiteY6358"/>
              <a:gd fmla="*/ 2080821 w 8387961" name="connsiteX6359"/>
              <a:gd fmla="*/ 263079 h 3980066" name="connsiteY6359"/>
              <a:gd fmla="*/ 2044036 w 8387961" name="connsiteX6360"/>
              <a:gd fmla="*/ 271393 h 3980066" name="connsiteY6360"/>
              <a:gd fmla="*/ 2072469 w 8387961" name="connsiteX6361"/>
              <a:gd fmla="*/ 271393 h 3980066" name="connsiteY6361"/>
              <a:gd fmla="*/ 2087509 w 8387961" name="connsiteX6362"/>
              <a:gd fmla="*/ 261415 h 3980066" name="connsiteY6362"/>
              <a:gd fmla="*/ 2077477 w 8387961" name="connsiteX6363"/>
              <a:gd fmla="*/ 251439 h 3980066" name="connsiteY6363"/>
              <a:gd fmla="*/ 2082493 w 8387961" name="connsiteX6364"/>
              <a:gd fmla="*/ 244787 h 3980066" name="connsiteY6364"/>
              <a:gd fmla="*/ 2104234 w 8387961" name="connsiteX6365"/>
              <a:gd fmla="*/ 249776 h 3980066" name="connsiteY6365"/>
              <a:gd fmla="*/ 2100888 w 8387961" name="connsiteX6366"/>
              <a:gd fmla="*/ 239799 h 3980066" name="connsiteY6366"/>
              <a:gd fmla="*/ 2094198 w 8387961" name="connsiteX6367"/>
              <a:gd fmla="*/ 239799 h 3980066" name="connsiteY6367"/>
              <a:gd fmla="*/ 2095870 w 8387961" name="connsiteX6368"/>
              <a:gd fmla="*/ 226495 h 3980066" name="connsiteY6368"/>
              <a:gd fmla="*/ 2124295 w 8387961" name="connsiteX6369"/>
              <a:gd fmla="*/ 231484 h 3980066" name="connsiteY6369"/>
              <a:gd fmla="*/ 2110925 w 8387961" name="connsiteX6370"/>
              <a:gd fmla="*/ 224834 h 3980066" name="connsiteY6370"/>
              <a:gd fmla="*/ 2132655 w 8387961" name="connsiteX6371"/>
              <a:gd fmla="*/ 223170 h 3980066" name="connsiteY6371"/>
              <a:gd fmla="*/ 2112598 w 8387961" name="connsiteX6372"/>
              <a:gd fmla="*/ 219844 h 3980066" name="connsiteY6372"/>
              <a:gd fmla="*/ 2124295 w 8387961" name="connsiteX6373"/>
              <a:gd fmla="*/ 216519 h 3980066" name="connsiteY6373"/>
              <a:gd fmla="*/ 2142692 w 8387961" name="connsiteX6374"/>
              <a:gd fmla="*/ 214856 h 3980066" name="connsiteY6374"/>
              <a:gd fmla="*/ 2137673 w 8387961" name="connsiteX6375"/>
              <a:gd fmla="*/ 211531 h 3980066" name="connsiteY6375"/>
              <a:gd fmla="*/ 2187840 w 8387961" name="connsiteX6376"/>
              <a:gd fmla="*/ 206541 h 3980066" name="connsiteY6376"/>
              <a:gd fmla="*/ 2189279 w 8387961" name="connsiteX6377"/>
              <a:gd fmla="*/ 213213 h 3980066" name="connsiteY6377"/>
              <a:gd fmla="*/ 2192211 w 8387961" name="connsiteX6378"/>
              <a:gd fmla="*/ 207892 h 3980066" name="connsiteY6378"/>
              <a:gd fmla="*/ 2243781 w 8387961" name="connsiteX6379"/>
              <a:gd fmla="*/ 207892 h 3980066" name="connsiteY6379"/>
              <a:gd fmla="*/ 2268730 w 8387961" name="connsiteX6380"/>
              <a:gd fmla="*/ 222956 h 3980066" name="connsiteY6380"/>
              <a:gd fmla="*/ 2203855 w 8387961" name="connsiteX6381"/>
              <a:gd fmla="*/ 227475 h 3980066" name="connsiteY6381"/>
              <a:gd fmla="*/ 2197201 w 8387961" name="connsiteX6382"/>
              <a:gd fmla="*/ 219943 h 3980066" name="connsiteY6382"/>
              <a:gd fmla="*/ 2189531 w 8387961" name="connsiteX6383"/>
              <a:gd fmla="*/ 214381 h 3980066" name="connsiteY6383"/>
              <a:gd fmla="*/ 2192849 w 8387961" name="connsiteX6384"/>
              <a:gd fmla="*/ 229822 h 3980066" name="connsiteY6384"/>
              <a:gd fmla="*/ 2172623 w 8387961" name="connsiteX6385"/>
              <a:gd fmla="*/ 239209 h 3980066" name="connsiteY6385"/>
              <a:gd fmla="*/ 2174457 w 8387961" name="connsiteX6386"/>
              <a:gd fmla="*/ 236473 h 3980066" name="connsiteY6386"/>
              <a:gd fmla="*/ 2167768 w 8387961" name="connsiteX6387"/>
              <a:gd fmla="*/ 241462 h 3980066" name="connsiteY6387"/>
              <a:gd fmla="*/ 2172623 w 8387961" name="connsiteX6388"/>
              <a:gd fmla="*/ 239209 h 3980066" name="connsiteY6388"/>
              <a:gd fmla="*/ 2167768 w 8387961" name="connsiteX6389"/>
              <a:gd fmla="*/ 246451 h 3980066" name="connsiteY6389"/>
              <a:gd fmla="*/ 2177803 w 8387961" name="connsiteX6390"/>
              <a:gd fmla="*/ 243125 h 3980066" name="connsiteY6390"/>
              <a:gd fmla="*/ 2186167 w 8387961" name="connsiteX6391"/>
              <a:gd fmla="*/ 243125 h 3980066" name="connsiteY6391"/>
              <a:gd fmla="*/ 2186167 w 8387961" name="connsiteX6392"/>
              <a:gd fmla="*/ 241462 h 3980066" name="connsiteY6392"/>
              <a:gd fmla="*/ 2196193 w 8387961" name="connsiteX6393"/>
              <a:gd fmla="*/ 241462 h 3980066" name="connsiteY6393"/>
              <a:gd fmla="*/ 2202882 w 8387961" name="connsiteX6394"/>
              <a:gd fmla="*/ 239799 h 3980066" name="connsiteY6394"/>
              <a:gd fmla="*/ 2202882 w 8387961" name="connsiteX6395"/>
              <a:gd fmla="*/ 246451 h 3980066" name="connsiteY6395"/>
              <a:gd fmla="*/ 2204101 w 8387961" name="connsiteX6396"/>
              <a:gd fmla="*/ 250078 h 3980066" name="connsiteY6396"/>
              <a:gd fmla="*/ 2202882 w 8387961" name="connsiteX6397"/>
              <a:gd fmla="*/ 249776 h 3980066" name="connsiteY6397"/>
              <a:gd fmla="*/ 2204554 w 8387961" name="connsiteX6398"/>
              <a:gd fmla="*/ 251439 h 3980066" name="connsiteY6398"/>
              <a:gd fmla="*/ 2204101 w 8387961" name="connsiteX6399"/>
              <a:gd fmla="*/ 250078 h 3980066" name="connsiteY6399"/>
              <a:gd fmla="*/ 2216260 w 8387961" name="connsiteX6400"/>
              <a:gd fmla="*/ 253102 h 3980066" name="connsiteY6400"/>
              <a:gd fmla="*/ 2207898 w 8387961" name="connsiteX6401"/>
              <a:gd fmla="*/ 243125 h 3980066" name="connsiteY6401"/>
              <a:gd fmla="*/ 2236323 w 8387961" name="connsiteX6402"/>
              <a:gd fmla="*/ 243125 h 3980066" name="connsiteY6402"/>
              <a:gd fmla="*/ 2222952 w 8387961" name="connsiteX6403"/>
              <a:gd fmla="*/ 234811 h 3980066" name="connsiteY6403"/>
              <a:gd fmla="*/ 2268100 w 8387961" name="connsiteX6404"/>
              <a:gd fmla="*/ 234811 h 3980066" name="connsiteY6404"/>
              <a:gd fmla="*/ 2281469 w 8387961" name="connsiteX6405"/>
              <a:gd fmla="*/ 241462 h 3980066" name="connsiteY6405"/>
              <a:gd fmla="*/ 2263462 w 8387961" name="connsiteX6406"/>
              <a:gd fmla="*/ 247729 h 3980066" name="connsiteY6406"/>
              <a:gd fmla="*/ 2266427 w 8387961" name="connsiteX6407"/>
              <a:gd fmla="*/ 244787 h 3980066" name="connsiteY6407"/>
              <a:gd fmla="*/ 2248028 w 8387961" name="connsiteX6408"/>
              <a:gd fmla="*/ 253102 h 3980066" name="connsiteY6408"/>
              <a:gd fmla="*/ 2263462 w 8387961" name="connsiteX6409"/>
              <a:gd fmla="*/ 247729 h 3980066" name="connsiteY6409"/>
              <a:gd fmla="*/ 2256391 w 8387961" name="connsiteX6410"/>
              <a:gd fmla="*/ 254765 h 3980066" name="connsiteY6410"/>
              <a:gd fmla="*/ 2266427 w 8387961" name="connsiteX6411"/>
              <a:gd fmla="*/ 249776 h 3980066" name="connsiteY6411"/>
              <a:gd fmla="*/ 2291502 w 8387961" name="connsiteX6412"/>
              <a:gd fmla="*/ 249776 h 3980066" name="connsiteY6412"/>
              <a:gd fmla="*/ 2263082 w 8387961" name="connsiteX6413"/>
              <a:gd fmla="*/ 259754 h 3980066" name="connsiteY6413"/>
              <a:gd fmla="*/ 2271437 w 8387961" name="connsiteX6414"/>
              <a:gd fmla="*/ 259754 h 3980066" name="connsiteY6414"/>
              <a:gd fmla="*/ 2258063 w 8387961" name="connsiteX6415"/>
              <a:gd fmla="*/ 269730 h 3980066" name="connsiteY6415"/>
              <a:gd fmla="*/ 2286485 w 8387961" name="connsiteX6416"/>
              <a:gd fmla="*/ 256427 h 3980066" name="connsiteY6416"/>
              <a:gd fmla="*/ 2291502 w 8387961" name="connsiteX6417"/>
              <a:gd fmla="*/ 254765 h 3980066" name="connsiteY6417"/>
              <a:gd fmla="*/ 2281469 w 8387961" name="connsiteX6418"/>
              <a:gd fmla="*/ 264742 h 3980066" name="connsiteY6418"/>
              <a:gd fmla="*/ 2291502 w 8387961" name="connsiteX6419"/>
              <a:gd fmla="*/ 259754 h 3980066" name="connsiteY6419"/>
              <a:gd fmla="*/ 2283141 w 8387961" name="connsiteX6420"/>
              <a:gd fmla="*/ 271393 h 3980066" name="connsiteY6420"/>
              <a:gd fmla="*/ 2293175 w 8387961" name="connsiteX6421"/>
              <a:gd fmla="*/ 264742 h 3980066" name="connsiteY6421"/>
              <a:gd fmla="*/ 2291502 w 8387961" name="connsiteX6422"/>
              <a:gd fmla="*/ 271393 h 3980066" name="connsiteY6422"/>
              <a:gd fmla="*/ 2311566 w 8387961" name="connsiteX6423"/>
              <a:gd fmla="*/ 259754 h 3980066" name="connsiteY6423"/>
              <a:gd fmla="*/ 2334978 w 8387961" name="connsiteX6424"/>
              <a:gd fmla="*/ 266405 h 3980066" name="connsiteY6424"/>
              <a:gd fmla="*/ 2318254 w 8387961" name="connsiteX6425"/>
              <a:gd fmla="*/ 269730 h 3980066" name="connsiteY6425"/>
              <a:gd fmla="*/ 2303212 w 8387961" name="connsiteX6426"/>
              <a:gd fmla="*/ 279708 h 3980066" name="connsiteY6426"/>
              <a:gd fmla="*/ 2328286 w 8387961" name="connsiteX6427"/>
              <a:gd fmla="*/ 273057 h 3980066" name="connsiteY6427"/>
              <a:gd fmla="*/ 2341669 w 8387961" name="connsiteX6428"/>
              <a:gd fmla="*/ 274719 h 3980066" name="connsiteY6428"/>
              <a:gd fmla="*/ 2308231 w 8387961" name="connsiteX6429"/>
              <a:gd fmla="*/ 284696 h 3980066" name="connsiteY6429"/>
              <a:gd fmla="*/ 2314910 w 8387961" name="connsiteX6430"/>
              <a:gd fmla="*/ 284696 h 3980066" name="connsiteY6430"/>
              <a:gd fmla="*/ 2306558 w 8387961" name="connsiteX6431"/>
              <a:gd fmla="*/ 296336 h 3980066" name="connsiteY6431"/>
              <a:gd fmla="*/ 2323271 w 8387961" name="connsiteX6432"/>
              <a:gd fmla="*/ 284696 h 3980066" name="connsiteY6432"/>
              <a:gd fmla="*/ 2353367 w 8387961" name="connsiteX6433"/>
              <a:gd fmla="*/ 274719 h 3980066" name="connsiteY6433"/>
              <a:gd fmla="*/ 2341669 w 8387961" name="connsiteX6434"/>
              <a:gd fmla="*/ 281370 h 3980066" name="connsiteY6434"/>
              <a:gd fmla="*/ 2351695 w 8387961" name="connsiteX6435"/>
              <a:gd fmla="*/ 279708 h 3980066" name="connsiteY6435"/>
              <a:gd fmla="*/ 2376781 w 8387961" name="connsiteX6436"/>
              <a:gd fmla="*/ 283034 h 3980066" name="connsiteY6436"/>
              <a:gd fmla="*/ 2331632 w 8387961" name="connsiteX6437"/>
              <a:gd fmla="*/ 296336 h 3980066" name="connsiteY6437"/>
              <a:gd fmla="*/ 2363400 w 8387961" name="connsiteX6438"/>
              <a:gd fmla="*/ 291348 h 3980066" name="connsiteY6438"/>
              <a:gd fmla="*/ 2328286 w 8387961" name="connsiteX6439"/>
              <a:gd fmla="*/ 304652 h 3980066" name="connsiteY6439"/>
              <a:gd fmla="*/ 2345015 w 8387961" name="connsiteX6440"/>
              <a:gd fmla="*/ 301325 h 3980066" name="connsiteY6440"/>
              <a:gd fmla="*/ 2375108 w 8387961" name="connsiteX6441"/>
              <a:gd fmla="*/ 289685 h 3980066" name="connsiteY6441"/>
              <a:gd fmla="*/ 2385145 w 8387961" name="connsiteX6442"/>
              <a:gd fmla="*/ 302988 h 3980066" name="connsiteY6442"/>
              <a:gd fmla="*/ 2331632 w 8387961" name="connsiteX6443"/>
              <a:gd fmla="*/ 306313 h 3980066" name="connsiteY6443"/>
              <a:gd fmla="*/ 2355039 w 8387961" name="connsiteX6444"/>
              <a:gd fmla="*/ 306313 h 3980066" name="connsiteY6444"/>
              <a:gd fmla="*/ 2386809 w 8387961" name="connsiteX6445"/>
              <a:gd fmla="*/ 316291 h 3980066" name="connsiteY6445"/>
              <a:gd fmla="*/ 2345015 w 8387961" name="connsiteX6446"/>
              <a:gd fmla="*/ 312965 h 3980066" name="connsiteY6446"/>
              <a:gd fmla="*/ 2358384 w 8387961" name="connsiteX6447"/>
              <a:gd fmla="*/ 314628 h 3980066" name="connsiteY6447"/>
              <a:gd fmla="*/ 2343342 w 8387961" name="connsiteX6448"/>
              <a:gd fmla="*/ 316291 h 3980066" name="connsiteY6448"/>
              <a:gd fmla="*/ 2351695 w 8387961" name="connsiteX6449"/>
              <a:gd fmla="*/ 316291 h 3980066" name="connsiteY6449"/>
              <a:gd fmla="*/ 2343342 w 8387961" name="connsiteX6450"/>
              <a:gd fmla="*/ 321280 h 3980066" name="connsiteY6450"/>
              <a:gd fmla="*/ 2365072 w 8387961" name="connsiteX6451"/>
              <a:gd fmla="*/ 322942 h 3980066" name="connsiteY6451"/>
              <a:gd fmla="*/ 2351695 w 8387961" name="connsiteX6452"/>
              <a:gd fmla="*/ 324605 h 3980066" name="connsiteY6452"/>
              <a:gd fmla="*/ 2358384 w 8387961" name="connsiteX6453"/>
              <a:gd fmla="*/ 329594 h 3980066" name="connsiteY6453"/>
              <a:gd fmla="*/ 2336651 w 8387961" name="connsiteX6454"/>
              <a:gd fmla="*/ 326268 h 3980066" name="connsiteY6454"/>
              <a:gd fmla="*/ 2353367 w 8387961" name="connsiteX6455"/>
              <a:gd fmla="*/ 331256 h 3980066" name="connsiteY6455"/>
              <a:gd fmla="*/ 2336651 w 8387961" name="connsiteX6456"/>
              <a:gd fmla="*/ 331256 h 3980066" name="connsiteY6456"/>
              <a:gd fmla="*/ 2366744 w 8387961" name="connsiteX6457"/>
              <a:gd fmla="*/ 336245 h 3980066" name="connsiteY6457"/>
              <a:gd fmla="*/ 2351695 w 8387961" name="connsiteX6458"/>
              <a:gd fmla="*/ 341234 h 3980066" name="connsiteY6458"/>
              <a:gd fmla="*/ 2361728 w 8387961" name="connsiteX6459"/>
              <a:gd fmla="*/ 341234 h 3980066" name="connsiteY6459"/>
              <a:gd fmla="*/ 2368417 w 8387961" name="connsiteX6460"/>
              <a:gd fmla="*/ 344559 h 3980066" name="connsiteY6460"/>
              <a:gd fmla="*/ 2378454 w 8387961" name="connsiteX6461"/>
              <a:gd fmla="*/ 344559 h 3980066" name="connsiteY6461"/>
              <a:gd fmla="*/ 2371762 w 8387961" name="connsiteX6462"/>
              <a:gd fmla="*/ 352875 h 3980066" name="connsiteY6462"/>
              <a:gd fmla="*/ 2383472 w 8387961" name="connsiteX6463"/>
              <a:gd fmla="*/ 346223 h 3980066" name="connsiteY6463"/>
              <a:gd fmla="*/ 2378454 w 8387961" name="connsiteX6464"/>
              <a:gd fmla="*/ 352875 h 3980066" name="connsiteY6464"/>
              <a:gd fmla="*/ 2386809 w 8387961" name="connsiteX6465"/>
              <a:gd fmla="*/ 349548 h 3980066" name="connsiteY6465"/>
              <a:gd fmla="*/ 2391825 w 8387961" name="connsiteX6466"/>
              <a:gd fmla="*/ 354536 h 3980066" name="connsiteY6466"/>
              <a:gd fmla="*/ 2403529 w 8387961" name="connsiteX6467"/>
              <a:gd fmla="*/ 346223 h 3980066" name="connsiteY6467"/>
              <a:gd fmla="*/ 2396841 w 8387961" name="connsiteX6468"/>
              <a:gd fmla="*/ 354536 h 3980066" name="connsiteY6468"/>
              <a:gd fmla="*/ 2401857 w 8387961" name="connsiteX6469"/>
              <a:gd fmla="*/ 354536 h 3980066" name="connsiteY6469"/>
              <a:gd fmla="*/ 2413565 w 8387961" name="connsiteX6470"/>
              <a:gd fmla="*/ 359526 h 3980066" name="connsiteY6470"/>
              <a:gd fmla="*/ 2413565 w 8387961" name="connsiteX6471"/>
              <a:gd fmla="*/ 361188 h 3980066" name="connsiteY6471"/>
              <a:gd fmla="*/ 2396841 w 8387961" name="connsiteX6472"/>
              <a:gd fmla="*/ 364514 h 3980066" name="connsiteY6472"/>
              <a:gd fmla="*/ 2406874 w 8387961" name="connsiteX6473"/>
              <a:gd fmla="*/ 366177 h 3980066" name="connsiteY6473"/>
              <a:gd fmla="*/ 2395169 w 8387961" name="connsiteX6474"/>
              <a:gd fmla="*/ 369503 h 3980066" name="connsiteY6474"/>
              <a:gd fmla="*/ 2411893 w 8387961" name="connsiteX6475"/>
              <a:gd fmla="*/ 366177 h 3980066" name="connsiteY6475"/>
              <a:gd fmla="*/ 2396841 w 8387961" name="connsiteX6476"/>
              <a:gd fmla="*/ 371165 h 3980066" name="connsiteY6476"/>
              <a:gd fmla="*/ 2416911 w 8387961" name="connsiteX6477"/>
              <a:gd fmla="*/ 371165 h 3980066" name="connsiteY6477"/>
              <a:gd fmla="*/ 2425265 w 8387961" name="connsiteX6478"/>
              <a:gd fmla="*/ 366177 h 3980066" name="connsiteY6478"/>
              <a:gd fmla="*/ 2413565 w 8387961" name="connsiteX6479"/>
              <a:gd fmla="*/ 379479 h 3980066" name="connsiteY6479"/>
              <a:gd fmla="*/ 2415238 w 8387961" name="connsiteX6480"/>
              <a:gd fmla="*/ 381142 h 3980066" name="connsiteY6480"/>
              <a:gd fmla="*/ 2428609 w 8387961" name="connsiteX6481"/>
              <a:gd fmla="*/ 374491 h 3980066" name="connsiteY6481"/>
              <a:gd fmla="*/ 2428609 w 8387961" name="connsiteX6482"/>
              <a:gd fmla="*/ 379479 h 3980066" name="connsiteY6482"/>
              <a:gd fmla="*/ 2435297 w 8387961" name="connsiteX6483"/>
              <a:gd fmla="*/ 379479 h 3980066" name="connsiteY6483"/>
              <a:gd fmla="*/ 2441985 w 8387961" name="connsiteX6484"/>
              <a:gd fmla="*/ 374491 h 3980066" name="connsiteY6484"/>
              <a:gd fmla="*/ 2457034 w 8387961" name="connsiteX6485"/>
              <a:gd fmla="*/ 382806 h 3980066" name="connsiteY6485"/>
              <a:gd fmla="*/ 2445329 w 8387961" name="connsiteX6486"/>
              <a:gd fmla="*/ 382806 h 3980066" name="connsiteY6486"/>
              <a:gd fmla="*/ 2447001 w 8387961" name="connsiteX6487"/>
              <a:gd fmla="*/ 386131 h 3980066" name="connsiteY6487"/>
              <a:gd fmla="*/ 2447001 w 8387961" name="connsiteX6488"/>
              <a:gd fmla="*/ 389457 h 3980066" name="connsiteY6488"/>
              <a:gd fmla="*/ 2433625 w 8387961" name="connsiteX6489"/>
              <a:gd fmla="*/ 389457 h 3980066" name="connsiteY6489"/>
              <a:gd fmla="*/ 2423592 w 8387961" name="connsiteX6490"/>
              <a:gd fmla="*/ 392782 h 3980066" name="connsiteY6490"/>
              <a:gd fmla="*/ 2433625 w 8387961" name="connsiteX6491"/>
              <a:gd fmla="*/ 396109 h 3980066" name="connsiteY6491"/>
              <a:gd fmla="*/ 2418584 w 8387961" name="connsiteX6492"/>
              <a:gd fmla="*/ 399434 h 3980066" name="connsiteY6492"/>
              <a:gd fmla="*/ 2425265 w 8387961" name="connsiteX6493"/>
              <a:gd fmla="*/ 401097 h 3980066" name="connsiteY6493"/>
              <a:gd fmla="*/ 2415238 w 8387961" name="connsiteX6494"/>
              <a:gd fmla="*/ 402760 h 3980066" name="connsiteY6494"/>
              <a:gd fmla="*/ 2411893 w 8387961" name="connsiteX6495"/>
              <a:gd fmla="*/ 409412 h 3980066" name="connsiteY6495"/>
              <a:gd fmla="*/ 2403529 w 8387961" name="connsiteX6496"/>
              <a:gd fmla="*/ 401097 h 3980066" name="connsiteY6496"/>
              <a:gd fmla="*/ 2395169 w 8387961" name="connsiteX6497"/>
              <a:gd fmla="*/ 411074 h 3980066" name="connsiteY6497"/>
              <a:gd fmla="*/ 2393497 w 8387961" name="connsiteX6498"/>
              <a:gd fmla="*/ 412737 h 3980066" name="connsiteY6498"/>
              <a:gd fmla="*/ 2393497 w 8387961" name="connsiteX6499"/>
              <a:gd fmla="*/ 424377 h 3980066" name="connsiteY6499"/>
              <a:gd fmla="*/ 2381799 w 8387961" name="connsiteX6500"/>
              <a:gd fmla="*/ 422714 h 3980066" name="connsiteY6500"/>
              <a:gd fmla="*/ 2375108 w 8387961" name="connsiteX6501"/>
              <a:gd fmla="*/ 416062 h 3980066" name="connsiteY6501"/>
              <a:gd fmla="*/ 2368417 w 8387961" name="connsiteX6502"/>
              <a:gd fmla="*/ 422714 h 3980066" name="connsiteY6502"/>
              <a:gd fmla="*/ 2373435 w 8387961" name="connsiteX6503"/>
              <a:gd fmla="*/ 414400 h 3980066" name="connsiteY6503"/>
              <a:gd fmla="*/ 2363400 w 8387961" name="connsiteX6504"/>
              <a:gd fmla="*/ 414400 h 3980066" name="connsiteY6504"/>
              <a:gd fmla="*/ 2365072 w 8387961" name="connsiteX6505"/>
              <a:gd fmla="*/ 409412 h 3980066" name="connsiteY6505"/>
              <a:gd fmla="*/ 2358384 w 8387961" name="connsiteX6506"/>
              <a:gd fmla="*/ 409412 h 3980066" name="connsiteY6506"/>
              <a:gd fmla="*/ 2375108 w 8387961" name="connsiteX6507"/>
              <a:gd fmla="*/ 399434 h 3980066" name="connsiteY6507"/>
              <a:gd fmla="*/ 2391825 w 8387961" name="connsiteX6508"/>
              <a:gd fmla="*/ 391120 h 3980066" name="connsiteY6508"/>
              <a:gd fmla="*/ 2355039 w 8387961" name="connsiteX6509"/>
              <a:gd fmla="*/ 401097 h 3980066" name="connsiteY6509"/>
              <a:gd fmla="*/ 2368417 w 8387961" name="connsiteX6510"/>
              <a:gd fmla="*/ 391120 h 3980066" name="connsiteY6510"/>
              <a:gd fmla="*/ 2363400 w 8387961" name="connsiteX6511"/>
              <a:gd fmla="*/ 394445 h 3980066" name="connsiteY6511"/>
              <a:gd fmla="*/ 2345015 w 8387961" name="connsiteX6512"/>
              <a:gd fmla="*/ 386131 h 3980066" name="connsiteY6512"/>
              <a:gd fmla="*/ 2334978 w 8387961" name="connsiteX6513"/>
              <a:gd fmla="*/ 384469 h 3980066" name="connsiteY6513"/>
              <a:gd fmla="*/ 2336651 w 8387961" name="connsiteX6514"/>
              <a:gd fmla="*/ 386131 h 3980066" name="connsiteY6514"/>
              <a:gd fmla="*/ 2326615 w 8387961" name="connsiteX6515"/>
              <a:gd fmla="*/ 389457 h 3980066" name="connsiteY6515"/>
              <a:gd fmla="*/ 2328286 w 8387961" name="connsiteX6516"/>
              <a:gd fmla="*/ 396109 h 3980066" name="connsiteY6516"/>
              <a:gd fmla="*/ 2323271 w 8387961" name="connsiteX6517"/>
              <a:gd fmla="*/ 402760 h 3980066" name="connsiteY6517"/>
              <a:gd fmla="*/ 2306558 w 8387961" name="connsiteX6518"/>
              <a:gd fmla="*/ 391120 h 3980066" name="connsiteY6518"/>
              <a:gd fmla="*/ 2311566 w 8387961" name="connsiteX6519"/>
              <a:gd fmla="*/ 399434 h 3980066" name="connsiteY6519"/>
              <a:gd fmla="*/ 2313238 w 8387961" name="connsiteX6520"/>
              <a:gd fmla="*/ 404423 h 3980066" name="connsiteY6520"/>
              <a:gd fmla="*/ 2308231 w 8387961" name="connsiteX6521"/>
              <a:gd fmla="*/ 409412 h 3980066" name="connsiteY6521"/>
              <a:gd fmla="*/ 2323271 w 8387961" name="connsiteX6522"/>
              <a:gd fmla="*/ 409412 h 3980066" name="connsiteY6522"/>
              <a:gd fmla="*/ 2323271 w 8387961" name="connsiteX6523"/>
              <a:gd fmla="*/ 414400 h 3980066" name="connsiteY6523"/>
              <a:gd fmla="*/ 2321598 w 8387961" name="connsiteX6524"/>
              <a:gd fmla="*/ 422714 h 3980066" name="connsiteY6524"/>
              <a:gd fmla="*/ 2326615 w 8387961" name="connsiteX6525"/>
              <a:gd fmla="*/ 421052 h 3980066" name="connsiteY6525"/>
              <a:gd fmla="*/ 2323271 w 8387961" name="connsiteX6526"/>
              <a:gd fmla="*/ 426040 h 3980066" name="connsiteY6526"/>
              <a:gd fmla="*/ 2326615 w 8387961" name="connsiteX6527"/>
              <a:gd fmla="*/ 424377 h 3980066" name="connsiteY6527"/>
              <a:gd fmla="*/ 2333305 w 8387961" name="connsiteX6528"/>
              <a:gd fmla="*/ 431029 h 3980066" name="connsiteY6528"/>
              <a:gd fmla="*/ 2336651 w 8387961" name="connsiteX6529"/>
              <a:gd fmla="*/ 432691 h 3980066" name="connsiteY6529"/>
              <a:gd fmla="*/ 2343342 w 8387961" name="connsiteX6530"/>
              <a:gd fmla="*/ 434355 h 3980066" name="connsiteY6530"/>
              <a:gd fmla="*/ 2345015 w 8387961" name="connsiteX6531"/>
              <a:gd fmla="*/ 439343 h 3980066" name="connsiteY6531"/>
              <a:gd fmla="*/ 2343342 w 8387961" name="connsiteX6532"/>
              <a:gd fmla="*/ 444332 h 3980066" name="connsiteY6532"/>
              <a:gd fmla="*/ 2345015 w 8387961" name="connsiteX6533"/>
              <a:gd fmla="*/ 449320 h 3980066" name="connsiteY6533"/>
              <a:gd fmla="*/ 2351695 w 8387961" name="connsiteX6534"/>
              <a:gd fmla="*/ 450983 h 3980066" name="connsiteY6534"/>
              <a:gd fmla="*/ 2348351 w 8387961" name="connsiteX6535"/>
              <a:gd fmla="*/ 459297 h 3980066" name="connsiteY6535"/>
              <a:gd fmla="*/ 2345015 w 8387961" name="connsiteX6536"/>
              <a:gd fmla="*/ 465949 h 3980066" name="connsiteY6536"/>
              <a:gd fmla="*/ 2341669 w 8387961" name="connsiteX6537"/>
              <a:gd fmla="*/ 460960 h 3980066" name="connsiteY6537"/>
              <a:gd fmla="*/ 2336651 w 8387961" name="connsiteX6538"/>
              <a:gd fmla="*/ 479251 h 3980066" name="connsiteY6538"/>
              <a:gd fmla="*/ 2331632 w 8387961" name="connsiteX6539"/>
              <a:gd fmla="*/ 480914 h 3980066" name="connsiteY6539"/>
              <a:gd fmla="*/ 2328286 w 8387961" name="connsiteX6540"/>
              <a:gd fmla="*/ 489229 h 3980066" name="connsiteY6540"/>
              <a:gd fmla="*/ 2324943 w 8387961" name="connsiteX6541"/>
              <a:gd fmla="*/ 484240 h 3980066" name="connsiteY6541"/>
              <a:gd fmla="*/ 2311566 w 8387961" name="connsiteX6542"/>
              <a:gd fmla="*/ 479251 h 3980066" name="connsiteY6542"/>
              <a:gd fmla="*/ 2303212 w 8387961" name="connsiteX6543"/>
              <a:gd fmla="*/ 472600 h 3980066" name="connsiteY6543"/>
              <a:gd fmla="*/ 2301539 w 8387961" name="connsiteX6544"/>
              <a:gd fmla="*/ 475926 h 3980066" name="connsiteY6544"/>
              <a:gd fmla="*/ 2286485 w 8387961" name="connsiteX6545"/>
              <a:gd fmla="*/ 460960 h 3980066" name="connsiteY6545"/>
              <a:gd fmla="*/ 2283141 w 8387961" name="connsiteX6546"/>
              <a:gd fmla="*/ 469275 h 3980066" name="connsiteY6546"/>
              <a:gd fmla="*/ 2261409 w 8387961" name="connsiteX6547"/>
              <a:gd fmla="*/ 459297 h 3980066" name="connsiteY6547"/>
              <a:gd fmla="*/ 2278125 w 8387961" name="connsiteX6548"/>
              <a:gd fmla="*/ 475926 h 3980066" name="connsiteY6548"/>
              <a:gd fmla="*/ 2296521 w 8387961" name="connsiteX6549"/>
              <a:gd fmla="*/ 495881 h 3980066" name="connsiteY6549"/>
              <a:gd fmla="*/ 2296521 w 8387961" name="connsiteX6550"/>
              <a:gd fmla="*/ 509183 h 3980066" name="connsiteY6550"/>
              <a:gd fmla="*/ 2264754 w 8387961" name="connsiteX6551"/>
              <a:gd fmla="*/ 499206 h 3980066" name="connsiteY6551"/>
              <a:gd fmla="*/ 2232979 w 8387961" name="connsiteX6552"/>
              <a:gd fmla="*/ 485903 h 3980066" name="connsiteY6552"/>
              <a:gd fmla="*/ 2207898 w 8387961" name="connsiteX6553"/>
              <a:gd fmla="*/ 475926 h 3980066" name="connsiteY6553"/>
              <a:gd fmla="*/ 2197865 w 8387961" name="connsiteX6554"/>
              <a:gd fmla="*/ 469275 h 3980066" name="connsiteY6554"/>
              <a:gd fmla="*/ 2212914 w 8387961" name="connsiteX6555"/>
              <a:gd fmla="*/ 462623 h 3980066" name="connsiteY6555"/>
              <a:gd fmla="*/ 2197865 w 8387961" name="connsiteX6556"/>
              <a:gd fmla="*/ 460960 h 3980066" name="connsiteY6556"/>
              <a:gd fmla="*/ 2196193 w 8387961" name="connsiteX6557"/>
              <a:gd fmla="*/ 454308 h 3980066" name="connsiteY6557"/>
              <a:gd fmla="*/ 2184494 w 8387961" name="connsiteX6558"/>
              <a:gd fmla="*/ 445995 h 3980066" name="connsiteY6558"/>
              <a:gd fmla="*/ 2187840 w 8387961" name="connsiteX6559"/>
              <a:gd fmla="*/ 436017 h 3980066" name="connsiteY6559"/>
              <a:gd fmla="*/ 2181149 w 8387961" name="connsiteX6560"/>
              <a:gd fmla="*/ 434355 h 3980066" name="connsiteY6560"/>
              <a:gd fmla="*/ 2167768 w 8387961" name="connsiteX6561"/>
              <a:gd fmla="*/ 442668 h 3980066" name="connsiteY6561"/>
              <a:gd fmla="*/ 2167768 w 8387961" name="connsiteX6562"/>
              <a:gd fmla="*/ 434355 h 3980066" name="connsiteY6562"/>
              <a:gd fmla="*/ 2162752 w 8387961" name="connsiteX6563"/>
              <a:gd fmla="*/ 426040 h 3980066" name="connsiteY6563"/>
              <a:gd fmla="*/ 2157736 w 8387961" name="connsiteX6564"/>
              <a:gd fmla="*/ 436017 h 3980066" name="connsiteY6564"/>
              <a:gd fmla="*/ 2141019 w 8387961" name="connsiteX6565"/>
              <a:gd fmla="*/ 436017 h 3980066" name="connsiteY6565"/>
              <a:gd fmla="*/ 2136000 w 8387961" name="connsiteX6566"/>
              <a:gd fmla="*/ 441005 h 3980066" name="connsiteY6566"/>
              <a:gd fmla="*/ 2112598 w 8387961" name="connsiteX6567"/>
              <a:gd fmla="*/ 444332 h 3980066" name="connsiteY6567"/>
              <a:gd fmla="*/ 2087509 w 8387961" name="connsiteX6568"/>
              <a:gd fmla="*/ 436017 h 3980066" name="connsiteY6568"/>
              <a:gd fmla="*/ 2112598 w 8387961" name="connsiteX6569"/>
              <a:gd fmla="*/ 416062 h 3980066" name="connsiteY6569"/>
              <a:gd fmla="*/ 2146037 w 8387961" name="connsiteX6570"/>
              <a:gd fmla="*/ 419388 h 3980066" name="connsiteY6570"/>
              <a:gd fmla="*/ 2146037 w 8387961" name="connsiteX6571"/>
              <a:gd fmla="*/ 421052 h 3980066" name="connsiteY6571"/>
              <a:gd fmla="*/ 2146037 w 8387961" name="connsiteX6572"/>
              <a:gd fmla="*/ 431029 h 3980066" name="connsiteY6572"/>
              <a:gd fmla="*/ 2151055 w 8387961" name="connsiteX6573"/>
              <a:gd fmla="*/ 426040 h 3980066" name="connsiteY6573"/>
              <a:gd fmla="*/ 2146037 w 8387961" name="connsiteX6574"/>
              <a:gd fmla="*/ 421052 h 3980066" name="connsiteY6574"/>
              <a:gd fmla="*/ 2192849 w 8387961" name="connsiteX6575"/>
              <a:gd fmla="*/ 411074 h 3980066" name="connsiteY6575"/>
              <a:gd fmla="*/ 2186167 w 8387961" name="connsiteX6576"/>
              <a:gd fmla="*/ 396109 h 3980066" name="connsiteY6576"/>
              <a:gd fmla="*/ 2214587 w 8387961" name="connsiteX6577"/>
              <a:gd fmla="*/ 384469 h 3980066" name="connsiteY6577"/>
              <a:gd fmla="*/ 2256391 w 8387961" name="connsiteX6578"/>
              <a:gd fmla="*/ 386131 h 3980066" name="connsiteY6578"/>
              <a:gd fmla="*/ 2251372 w 8387961" name="connsiteX6579"/>
              <a:gd fmla="*/ 396109 h 3980066" name="connsiteY6579"/>
              <a:gd fmla="*/ 2261409 w 8387961" name="connsiteX6580"/>
              <a:gd fmla="*/ 394445 h 3980066" name="connsiteY6580"/>
              <a:gd fmla="*/ 2283141 w 8387961" name="connsiteX6581"/>
              <a:gd fmla="*/ 394445 h 3980066" name="connsiteY6581"/>
              <a:gd fmla="*/ 2291502 w 8387961" name="connsiteX6582"/>
              <a:gd fmla="*/ 386131 h 3980066" name="connsiteY6582"/>
              <a:gd fmla="*/ 2271437 w 8387961" name="connsiteX6583"/>
              <a:gd fmla="*/ 372829 h 3980066" name="connsiteY6583"/>
              <a:gd fmla="*/ 2256391 w 8387961" name="connsiteX6584"/>
              <a:gd fmla="*/ 382806 h 3980066" name="connsiteY6584"/>
              <a:gd fmla="*/ 2226297 w 8387961" name="connsiteX6585"/>
              <a:gd fmla="*/ 381142 h 3980066" name="connsiteY6585"/>
              <a:gd fmla="*/ 2244683 w 8387961" name="connsiteX6586"/>
              <a:gd fmla="*/ 371165 h 3980066" name="connsiteY6586"/>
              <a:gd fmla="*/ 2248028 w 8387961" name="connsiteX6587"/>
              <a:gd fmla="*/ 342897 h 3980066" name="connsiteY6587"/>
              <a:gd fmla="*/ 2236323 w 8387961" name="connsiteX6588"/>
              <a:gd fmla="*/ 341234 h 3980066" name="connsiteY6588"/>
              <a:gd fmla="*/ 2241339 w 8387961" name="connsiteX6589"/>
              <a:gd fmla="*/ 329594 h 3980066" name="connsiteY6589"/>
              <a:gd fmla="*/ 2234651 w 8387961" name="connsiteX6590"/>
              <a:gd fmla="*/ 334583 h 3980066" name="connsiteY6590"/>
              <a:gd fmla="*/ 2224624 w 8387961" name="connsiteX6591"/>
              <a:gd fmla="*/ 324605 h 3980066" name="connsiteY6591"/>
              <a:gd fmla="*/ 2214587 w 8387961" name="connsiteX6592"/>
              <a:gd fmla="*/ 322942 h 3980066" name="connsiteY6592"/>
              <a:gd fmla="*/ 2191186 w 8387961" name="connsiteX6593"/>
              <a:gd fmla="*/ 331256 h 3980066" name="connsiteY6593"/>
              <a:gd fmla="*/ 2192849 w 8387961" name="connsiteX6594"/>
              <a:gd fmla="*/ 324605 h 3980066" name="connsiteY6594"/>
              <a:gd fmla="*/ 2211242 w 8387961" name="connsiteX6595"/>
              <a:gd fmla="*/ 321280 h 3980066" name="connsiteY6595"/>
              <a:gd fmla="*/ 2206226 w 8387961" name="connsiteX6596"/>
              <a:gd fmla="*/ 304652 h 3980066" name="connsiteY6596"/>
              <a:gd fmla="*/ 2196193 w 8387961" name="connsiteX6597"/>
              <a:gd fmla="*/ 306313 h 3980066" name="connsiteY6597"/>
              <a:gd fmla="*/ 2202882 w 8387961" name="connsiteX6598"/>
              <a:gd fmla="*/ 302988 h 3980066" name="connsiteY6598"/>
              <a:gd fmla="*/ 2186167 w 8387961" name="connsiteX6599"/>
              <a:gd fmla="*/ 301325 h 3980066" name="connsiteY6599"/>
              <a:gd fmla="*/ 2192849 w 8387961" name="connsiteX6600"/>
              <a:gd fmla="*/ 293010 h 3980066" name="connsiteY6600"/>
              <a:gd fmla="*/ 2177803 w 8387961" name="connsiteX6601"/>
              <a:gd fmla="*/ 289685 h 3980066" name="connsiteY6601"/>
              <a:gd fmla="*/ 2177803 w 8387961" name="connsiteX6602"/>
              <a:gd fmla="*/ 281370 h 3980066" name="connsiteY6602"/>
              <a:gd fmla="*/ 2164424 w 8387961" name="connsiteX6603"/>
              <a:gd fmla="*/ 286360 h 3980066" name="connsiteY6603"/>
              <a:gd fmla="*/ 2167768 w 8387961" name="connsiteX6604"/>
              <a:gd fmla="*/ 299662 h 3980066" name="connsiteY6604"/>
              <a:gd fmla="*/ 2112598 w 8387961" name="connsiteX6605"/>
              <a:gd fmla="*/ 293010 h 3980066" name="connsiteY6605"/>
              <a:gd fmla="*/ 2125967 w 8387961" name="connsiteX6606"/>
              <a:gd fmla="*/ 302988 h 3980066" name="connsiteY6606"/>
              <a:gd fmla="*/ 2092525 w 8387961" name="connsiteX6607"/>
              <a:gd fmla="*/ 289685 h 3980066" name="connsiteY6607"/>
              <a:gd fmla="*/ 2110925 w 8387961" name="connsiteX6608"/>
              <a:gd fmla="*/ 299662 h 3980066" name="connsiteY6608"/>
              <a:gd fmla="*/ 2037347 w 8387961" name="connsiteX6609"/>
              <a:gd fmla="*/ 296336 h 3980066" name="connsiteY6609"/>
              <a:gd fmla="*/ 2027320 w 8387961" name="connsiteX6610"/>
              <a:gd fmla="*/ 286360 h 3980066" name="connsiteY6610"/>
              <a:gd fmla="*/ 2020628 w 8387961" name="connsiteX6611"/>
              <a:gd fmla="*/ 289685 h 3980066" name="connsiteY6611"/>
              <a:gd fmla="*/ 2017283 w 8387961" name="connsiteX6612"/>
              <a:gd fmla="*/ 289685 h 3980066" name="connsiteY6612"/>
              <a:gd fmla="*/ 1993881 w 8387961" name="connsiteX6613"/>
              <a:gd fmla="*/ 284696 h 3980066" name="connsiteY6613"/>
              <a:gd fmla="*/ 1990535 w 8387961" name="connsiteX6614"/>
              <a:gd fmla="*/ 273057 h 3980066" name="connsiteY6614"/>
              <a:gd fmla="*/ 2027320 w 8387961" name="connsiteX6615"/>
              <a:gd fmla="*/ 273057 h 3980066" name="connsiteY6615"/>
              <a:gd fmla="*/ 1985516 w 8387961" name="connsiteX6616"/>
              <a:gd fmla="*/ 263079 h 3980066" name="connsiteY6616"/>
              <a:gd fmla="*/ 2025647 w 8387961" name="connsiteX6617"/>
              <a:gd fmla="*/ 229822 h 3980066" name="connsiteY6617"/>
              <a:gd fmla="*/ 2062431 w 8387961" name="connsiteX6618"/>
              <a:gd fmla="*/ 211531 h 3980066" name="connsiteY6618"/>
              <a:gd fmla="*/ 1830903 w 8387961" name="connsiteX6619"/>
              <a:gd fmla="*/ 204879 h 3980066" name="connsiteY6619"/>
              <a:gd fmla="*/ 1904164 w 8387961" name="connsiteX6620"/>
              <a:gd fmla="*/ 204879 h 3980066" name="connsiteY6620"/>
              <a:gd fmla="*/ 1887521 w 8387961" name="connsiteX6621"/>
              <a:gd fmla="*/ 227248 h 3980066" name="connsiteY6621"/>
              <a:gd fmla="*/ 1870864 w 8387961" name="connsiteX6622"/>
              <a:gd fmla="*/ 248017 h 3980066" name="connsiteY6622"/>
              <a:gd fmla="*/ 1837569 w 8387961" name="connsiteX6623"/>
              <a:gd fmla="*/ 249616 h 3980066" name="connsiteY6623"/>
              <a:gd fmla="*/ 1830903 w 8387961" name="connsiteX6624"/>
              <a:gd fmla="*/ 257605 h 3980066" name="connsiteY6624"/>
              <a:gd fmla="*/ 1802601 w 8387961" name="connsiteX6625"/>
              <a:gd fmla="*/ 241627 h 3980066" name="connsiteY6625"/>
              <a:gd fmla="*/ 1777621 w 8387961" name="connsiteX6626"/>
              <a:gd fmla="*/ 227248 h 3980066" name="connsiteY6626"/>
              <a:gd fmla="*/ 1822585 w 8387961" name="connsiteX6627"/>
              <a:gd fmla="*/ 227248 h 3980066" name="connsiteY6627"/>
              <a:gd fmla="*/ 1839228 w 8387961" name="connsiteX6628"/>
              <a:gd fmla="*/ 217660 h 3980066" name="connsiteY6628"/>
              <a:gd fmla="*/ 1757397 w 8387961" name="connsiteX6629"/>
              <a:gd fmla="*/ 204879 h 3980066" name="connsiteY6629"/>
              <a:gd fmla="*/ 1764068 w 8387961" name="connsiteX6630"/>
              <a:gd fmla="*/ 209774 h 3980066" name="connsiteY6630"/>
              <a:gd fmla="*/ 1730706 w 8387961" name="connsiteX6631"/>
              <a:gd fmla="*/ 224462 h 3980066" name="connsiteY6631"/>
              <a:gd fmla="*/ 1717364 w 8387961" name="connsiteX6632"/>
              <a:gd fmla="*/ 211407 h 3980066" name="connsiteY6632"/>
              <a:gd fmla="*/ 6245383 w 8387961" name="connsiteX6633"/>
              <a:gd fmla="*/ 200360 h 3980066" name="connsiteY6633"/>
              <a:gd fmla="*/ 6287138 w 8387961" name="connsiteX6634"/>
              <a:gd fmla="*/ 211960 h 3980066" name="connsiteY6634"/>
              <a:gd fmla="*/ 6295489 w 8387961" name="connsiteX6635"/>
              <a:gd fmla="*/ 216931 h 3980066" name="connsiteY6635"/>
              <a:gd fmla="*/ 6218660 w 8387961" name="connsiteX6636"/>
              <a:gd fmla="*/ 210302 h 3980066" name="connsiteY6636"/>
              <a:gd fmla="*/ 6202089 w 8387961" name="connsiteX6637"/>
              <a:gd fmla="*/ 194334 h 3980066" name="connsiteY6637"/>
              <a:gd fmla="*/ 6215647 w 8387961" name="connsiteX6638"/>
              <a:gd fmla="*/ 194334 h 3980066" name="connsiteY6638"/>
              <a:gd fmla="*/ 6215647 w 8387961" name="connsiteX6639"/>
              <a:gd fmla="*/ 200360 h 3980066" name="connsiteY6639"/>
              <a:gd fmla="*/ 1955120 w 8387961" name="connsiteX6640"/>
              <a:gd fmla="*/ 194334 h 3980066" name="connsiteY6640"/>
              <a:gd fmla="*/ 2032213 w 8387961" name="connsiteX6641"/>
              <a:gd fmla="*/ 200924 h 3980066" name="connsiteY6641"/>
              <a:gd fmla="*/ 2012102 w 8387961" name="connsiteX6642"/>
              <a:gd fmla="*/ 209163 h 3980066" name="connsiteY6642"/>
              <a:gd fmla="*/ 1980264 w 8387961" name="connsiteX6643"/>
              <a:gd fmla="*/ 223992 h 3980066" name="connsiteY6643"/>
              <a:gd fmla="*/ 1935009 w 8387961" name="connsiteX6644"/>
              <a:gd fmla="*/ 227287 h 3980066" name="connsiteY6644"/>
              <a:gd fmla="*/ 1941717 w 8387961" name="connsiteX6645"/>
              <a:gd fmla="*/ 232230 h 3980066" name="connsiteY6645"/>
              <a:gd fmla="*/ 1921607 w 8387961" name="connsiteX6646"/>
              <a:gd fmla="*/ 243764 h 3980066" name="connsiteY6646"/>
              <a:gd fmla="*/ 1898138 w 8387961" name="connsiteX6647"/>
              <a:gd fmla="*/ 247060 h 3980066" name="connsiteY6647"/>
              <a:gd fmla="*/ 1901497 w 8387961" name="connsiteX6648"/>
              <a:gd fmla="*/ 242117 h 3980066" name="connsiteY6648"/>
              <a:gd fmla="*/ 1924954 w 8387961" name="connsiteX6649"/>
              <a:gd fmla="*/ 209163 h 3980066" name="connsiteY6649"/>
              <a:gd fmla="*/ 1941717 w 8387961" name="connsiteX6650"/>
              <a:gd fmla="*/ 207515 h 3980066" name="connsiteY6650"/>
              <a:gd fmla="*/ 1940044 w 8387961" name="connsiteX6651"/>
              <a:gd fmla="*/ 200924 h 3980066" name="connsiteY6651"/>
              <a:gd fmla="*/ 5710840 w 8387961" name="connsiteX6652"/>
              <a:gd fmla="*/ 186801 h 3980066" name="connsiteY6652"/>
              <a:gd fmla="*/ 5713997 w 8387961" name="connsiteX6653"/>
              <a:gd fmla="*/ 194334 h 3980066" name="connsiteY6653"/>
              <a:gd fmla="*/ 5680855 w 8387961" name="connsiteX6654"/>
              <a:gd fmla="*/ 189313 h 3980066" name="connsiteY6654"/>
              <a:gd fmla="*/ 1489500 w 8387961" name="connsiteX6655"/>
              <a:gd fmla="*/ 186801 h 3980066" name="connsiteY6655"/>
              <a:gd fmla="*/ 1506293 w 8387961" name="connsiteX6656"/>
              <a:gd fmla="*/ 191782 h 3980066" name="connsiteY6656"/>
              <a:gd fmla="*/ 1511330 w 8387961" name="connsiteX6657"/>
              <a:gd fmla="*/ 196763 h 3980066" name="connsiteY6657"/>
              <a:gd fmla="*/ 1548258 w 8387961" name="connsiteX6658"/>
              <a:gd fmla="*/ 191782 h 3980066" name="connsiteY6658"/>
              <a:gd fmla="*/ 1566717 w 8387961" name="connsiteX6659"/>
              <a:gd fmla="*/ 210044 h 3980066" name="connsiteY6659"/>
              <a:gd fmla="*/ 1513003 w 8387961" name="connsiteX6660"/>
              <a:gd fmla="*/ 221666 h 3980066" name="connsiteY6660"/>
              <a:gd fmla="*/ 1460965 w 8387961" name="connsiteX6661"/>
              <a:gd fmla="*/ 233286 h 3980066" name="connsiteY6661"/>
              <a:gd fmla="*/ 1439146 w 8387961" name="connsiteX6662"/>
              <a:gd fmla="*/ 241587 h 3980066" name="connsiteY6662"/>
              <a:gd fmla="*/ 1402218 w 8387961" name="connsiteX6663"/>
              <a:gd fmla="*/ 259849 h 3980066" name="connsiteY6663"/>
              <a:gd fmla="*/ 1350180 w 8387961" name="connsiteX6664"/>
              <a:gd fmla="*/ 268151 h 3980066" name="connsiteY6664"/>
              <a:gd fmla="*/ 1341781 w 8387961" name="connsiteX6665"/>
              <a:gd fmla="*/ 249889 h 3980066" name="connsiteY6665"/>
              <a:gd fmla="*/ 1331709 w 8387961" name="connsiteX6666"/>
              <a:gd fmla="*/ 241587 h 3980066" name="connsiteY6666"/>
              <a:gd fmla="*/ 1366962 w 8387961" name="connsiteX6667"/>
              <a:gd fmla="*/ 228306 h 3980066" name="connsiteY6667"/>
              <a:gd fmla="*/ 1378711 w 8387961" name="connsiteX6668"/>
              <a:gd fmla="*/ 220005 h 3980066" name="connsiteY6668"/>
              <a:gd fmla="*/ 1419000 w 8387961" name="connsiteX6669"/>
              <a:gd fmla="*/ 201743 h 3980066" name="connsiteY6669"/>
              <a:gd fmla="*/ 1417327 w 8387961" name="connsiteX6670"/>
              <a:gd fmla="*/ 190122 h 3980066" name="connsiteY6670"/>
              <a:gd fmla="*/ 6262348 w 8387961" name="connsiteX6671"/>
              <a:gd fmla="*/ 161192 h 3980066" name="connsiteY6671"/>
              <a:gd fmla="*/ 6286298 w 8387961" name="connsiteX6672"/>
              <a:gd fmla="*/ 164204 h 3980066" name="connsiteY6672"/>
              <a:gd fmla="*/ 6363281 w 8387961" name="connsiteX6673"/>
              <a:gd fmla="*/ 170231 h 3980066" name="connsiteY6673"/>
              <a:gd fmla="*/ 6354727 w 8387961" name="connsiteX6674"/>
              <a:gd fmla="*/ 177762 h 3980066" name="connsiteY6674"/>
              <a:gd fmla="*/ 6270901 w 8387961" name="connsiteX6675"/>
              <a:gd fmla="*/ 168724 h 3980066" name="connsiteY6675"/>
              <a:gd fmla="*/ 1983232 w 8387961" name="connsiteX6676"/>
              <a:gd fmla="*/ 161191 h 3980066" name="connsiteY6676"/>
              <a:gd fmla="*/ 1997569 w 8387961" name="connsiteX6677"/>
              <a:gd fmla="*/ 171736 h 3980066" name="connsiteY6677"/>
              <a:gd fmla="*/ 1991199 w 8387961" name="connsiteX6678"/>
              <a:gd fmla="*/ 177762 h 3980066" name="connsiteY6678"/>
              <a:gd fmla="*/ 1957751 w 8387961" name="connsiteX6679"/>
              <a:gd fmla="*/ 177762 h 3980066" name="connsiteY6679"/>
              <a:gd fmla="*/ 1941825 w 8387961" name="connsiteX6680"/>
              <a:gd fmla="*/ 173243 h 3980066" name="connsiteY6680"/>
              <a:gd fmla="*/ 6061989 w 8387961" name="connsiteX6681"/>
              <a:gd fmla="*/ 153660 h 3980066" name="connsiteY6681"/>
              <a:gd fmla="*/ 6079941 w 8387961" name="connsiteX6682"/>
              <a:gd fmla="*/ 160689 h 3980066" name="connsiteY6682"/>
              <a:gd fmla="*/ 6081573 w 8387961" name="connsiteX6683"/>
              <a:gd fmla="*/ 164204 h 3980066" name="connsiteY6683"/>
              <a:gd fmla="*/ 6149331 w 8387961" name="connsiteX6684"/>
              <a:gd fmla="*/ 147634 h 3980066" name="connsiteY6684"/>
              <a:gd fmla="*/ 6245777 w 8387961" name="connsiteX6685"/>
              <a:gd fmla="*/ 163129 h 3980066" name="connsiteY6685"/>
              <a:gd fmla="*/ 6244142 w 8387961" name="connsiteX6686"/>
              <a:gd fmla="*/ 170015 h 3980066" name="connsiteY6686"/>
              <a:gd fmla="*/ 6227795 w 8387961" name="connsiteX6687"/>
              <a:gd fmla="*/ 173459 h 3980066" name="connsiteY6687"/>
              <a:gd fmla="*/ 6237603 w 8387961" name="connsiteX6688"/>
              <a:gd fmla="*/ 175180 h 3980066" name="connsiteY6688"/>
              <a:gd fmla="*/ 6216353 w 8387961" name="connsiteX6689"/>
              <a:gd fmla="*/ 175180 h 3980066" name="connsiteY6689"/>
              <a:gd fmla="*/ 6168947 w 8387961" name="connsiteX6690"/>
              <a:gd fmla="*/ 178624 h 3980066" name="connsiteY6690"/>
              <a:gd fmla="*/ 6167313 w 8387961" name="connsiteX6691"/>
              <a:gd fmla="*/ 183788 h 3980066" name="connsiteY6691"/>
              <a:gd fmla="*/ 6108464 w 8387961" name="connsiteX6692"/>
              <a:gd fmla="*/ 168293 h 3980066" name="connsiteY6692"/>
              <a:gd fmla="*/ 6101926 w 8387961" name="connsiteX6693"/>
              <a:gd fmla="*/ 163129 h 3980066" name="connsiteY6693"/>
              <a:gd fmla="*/ 6092118 w 8387961" name="connsiteX6694"/>
              <a:gd fmla="*/ 157964 h 3980066" name="connsiteY6694"/>
              <a:gd fmla="*/ 6093752 w 8387961" name="connsiteX6695"/>
              <a:gd fmla="*/ 154520 h 3980066" name="connsiteY6695"/>
              <a:gd fmla="*/ 6111734 w 8387961" name="connsiteX6696"/>
              <a:gd fmla="*/ 149356 h 3980066" name="connsiteY6696"/>
              <a:gd fmla="*/ 6159139 w 8387961" name="connsiteX6697"/>
              <a:gd fmla="*/ 157964 h 3980066" name="connsiteY6697"/>
              <a:gd fmla="*/ 6149331 w 8387961" name="connsiteX6698"/>
              <a:gd fmla="*/ 151077 h 3980066" name="connsiteY6698"/>
              <a:gd fmla="*/ 6160774 w 8387961" name="connsiteX6699"/>
              <a:gd fmla="*/ 151077 h 3980066" name="connsiteY6699"/>
              <a:gd fmla="*/ 2041770 w 8387961" name="connsiteX6700"/>
              <a:gd fmla="*/ 144279 h 3980066" name="connsiteY6700"/>
              <a:gd fmla="*/ 2105295 w 8387961" name="connsiteX6701"/>
              <a:gd fmla="*/ 148568 h 3980066" name="connsiteY6701"/>
              <a:gd fmla="*/ 2065365 w 8387961" name="connsiteX6702"/>
              <a:gd fmla="*/ 148568 h 3980066" name="connsiteY6702"/>
              <a:gd fmla="*/ 2093646 w 8387961" name="connsiteX6703"/>
              <a:gd fmla="*/ 158230 h 3980066" name="connsiteY6703"/>
              <a:gd fmla="*/ 2153538 w 8387961" name="connsiteX6704"/>
              <a:gd fmla="*/ 158230 h 3980066" name="connsiteY6704"/>
              <a:gd fmla="*/ 2213424 w 8387961" name="connsiteX6705"/>
              <a:gd fmla="*/ 155010 h 3980066" name="connsiteY6705"/>
              <a:gd fmla="*/ 2256678 w 8387961" name="connsiteX6706"/>
              <a:gd fmla="*/ 164672 h 3980066" name="connsiteY6706"/>
              <a:gd fmla="*/ 2250023 w 8387961" name="connsiteX6707"/>
              <a:gd fmla="*/ 177555 h 3980066" name="connsiteY6707"/>
              <a:gd fmla="*/ 2193460 w 8387961" name="connsiteX6708"/>
              <a:gd fmla="*/ 177555 h 3980066" name="connsiteY6708"/>
              <a:gd fmla="*/ 2135235 w 8387961" name="connsiteX6709"/>
              <a:gd fmla="*/ 179165 h 3980066" name="connsiteY6709"/>
              <a:gd fmla="*/ 2080338 w 8387961" name="connsiteX6710"/>
              <a:gd fmla="*/ 179165 h 3980066" name="connsiteY6710"/>
              <a:gd fmla="*/ 2022121 w 8387961" name="connsiteX6711"/>
              <a:gd fmla="*/ 180775 h 3980066" name="connsiteY6711"/>
              <a:gd fmla="*/ 2032094 w 8387961" name="connsiteX6712"/>
              <a:gd fmla="*/ 161451 h 3980066" name="connsiteY6712"/>
              <a:gd fmla="*/ 2035126 w 8387961" name="connsiteX6713"/>
              <a:gd fmla="*/ 142748 h 3980066" name="connsiteY6713"/>
              <a:gd fmla="*/ 2042075 w 8387961" name="connsiteX6714"/>
              <a:gd fmla="*/ 143737 h 3980066" name="connsiteY6714"/>
              <a:gd fmla="*/ 2041770 w 8387961" name="connsiteX6715"/>
              <a:gd fmla="*/ 144279 h 3980066" name="connsiteY6715"/>
              <a:gd fmla="*/ 2033759 w 8387961" name="connsiteX6716"/>
              <a:gd fmla="*/ 143737 h 3980066" name="connsiteY6716"/>
              <a:gd fmla="*/ 1952078 w 8387961" name="connsiteX6717"/>
              <a:gd fmla="*/ 137089 h 3980066" name="connsiteY6717"/>
              <a:gd fmla="*/ 1955388 w 8387961" name="connsiteX6718"/>
              <a:gd fmla="*/ 144262 h 3980066" name="connsiteY6718"/>
              <a:gd fmla="*/ 1938839 w 8387961" name="connsiteX6719"/>
              <a:gd fmla="*/ 158609 h 3980066" name="connsiteY6719"/>
              <a:gd fmla="*/ 1945459 w 8387961" name="connsiteX6720"/>
              <a:gd fmla="*/ 160402 h 3980066" name="connsiteY6720"/>
              <a:gd fmla="*/ 1942148 w 8387961" name="connsiteX6721"/>
              <a:gd fmla="*/ 165783 h 3980066" name="connsiteY6721"/>
              <a:gd fmla="*/ 1928910 w 8387961" name="connsiteX6722"/>
              <a:gd fmla="*/ 165783 h 3980066" name="connsiteY6722"/>
              <a:gd fmla="*/ 1922292 w 8387961" name="connsiteX6723"/>
              <a:gd fmla="*/ 171162 h 3980066" name="connsiteY6723"/>
              <a:gd fmla="*/ 1918982 w 8387961" name="connsiteX6724"/>
              <a:gd fmla="*/ 174749 h 3980066" name="connsiteY6724"/>
              <a:gd fmla="*/ 1879271 w 8387961" name="connsiteX6725"/>
              <a:gd fmla="*/ 171162 h 3980066" name="connsiteY6725"/>
              <a:gd fmla="*/ 1880926 w 8387961" name="connsiteX6726"/>
              <a:gd fmla="*/ 169370 h 3980066" name="connsiteY6726"/>
              <a:gd fmla="*/ 1920637 w 8387961" name="connsiteX6727"/>
              <a:gd fmla="*/ 160402 h 3980066" name="connsiteY6727"/>
              <a:gd fmla="*/ 1854458 w 8387961" name="connsiteX6728"/>
              <a:gd fmla="*/ 160402 h 3980066" name="connsiteY6728"/>
              <a:gd fmla="*/ 1879271 w 8387961" name="connsiteX6729"/>
              <a:gd fmla="*/ 155022 h 3980066" name="connsiteY6729"/>
              <a:gd fmla="*/ 1880926 w 8387961" name="connsiteX6730"/>
              <a:gd fmla="*/ 153229 h 3980066" name="connsiteY6730"/>
              <a:gd fmla="*/ 1880926 w 8387961" name="connsiteX6731"/>
              <a:gd fmla="*/ 149642 h 3980066" name="connsiteY6731"/>
              <a:gd fmla="*/ 1892509 w 8387961" name="connsiteX6732"/>
              <a:gd fmla="*/ 147849 h 3980066" name="connsiteY6732"/>
              <a:gd fmla="*/ 1885890 w 8387961" name="connsiteX6733"/>
              <a:gd fmla="*/ 144262 h 3980066" name="connsiteY6733"/>
              <a:gd fmla="*/ 1902436 w 8387961" name="connsiteX6734"/>
              <a:gd fmla="*/ 149642 h 3980066" name="connsiteY6734"/>
              <a:gd fmla="*/ 1909054 w 8387961" name="connsiteX6735"/>
              <a:gd fmla="*/ 151435 h 3980066" name="connsiteY6735"/>
              <a:gd fmla="*/ 1918982 w 8387961" name="connsiteX6736"/>
              <a:gd fmla="*/ 149642 h 3980066" name="connsiteY6736"/>
              <a:gd fmla="*/ 1905745 w 8387961" name="connsiteX6737"/>
              <a:gd fmla="*/ 140675 h 3980066" name="connsiteY6737"/>
              <a:gd fmla="*/ 1935529 w 8387961" name="connsiteX6738"/>
              <a:gd fmla="*/ 140675 h 3980066" name="connsiteY6738"/>
              <a:gd fmla="*/ 2047070 w 8387961" name="connsiteX6739"/>
              <a:gd fmla="*/ 134076 h 3980066" name="connsiteY6739"/>
              <a:gd fmla="*/ 2035126 w 8387961" name="connsiteX6740"/>
              <a:gd fmla="*/ 142748 h 3980066" name="connsiteY6740"/>
              <a:gd fmla="*/ 1985516 w 8387961" name="connsiteX6741"/>
              <a:gd fmla="*/ 135686 h 3980066" name="connsiteY6741"/>
              <a:gd fmla="*/ 1777709 w 8387961" name="connsiteX6742"/>
              <a:gd fmla="*/ 134076 h 3980066" name="connsiteY6742"/>
              <a:gd fmla="*/ 1762688 w 8387961" name="connsiteX6743"/>
              <a:gd fmla="*/ 157337 h 3980066" name="connsiteY6743"/>
              <a:gd fmla="*/ 1807751 w 8387961" name="connsiteX6744"/>
              <a:gd fmla="*/ 154236 h 3980066" name="connsiteY6744"/>
              <a:gd fmla="*/ 1771033 w 8387961" name="connsiteX6745"/>
              <a:gd fmla="*/ 171294 h 3980066" name="connsiteY6745"/>
              <a:gd fmla="*/ 1742667 w 8387961" name="connsiteX6746"/>
              <a:gd fmla="*/ 169743 h 3980066" name="connsiteY6746"/>
              <a:gd fmla="*/ 1690919 w 8387961" name="connsiteX6747"/>
              <a:gd fmla="*/ 177496 h 3980066" name="connsiteY6747"/>
              <a:gd fmla="*/ 1637513 w 8387961" name="connsiteX6748"/>
              <a:gd fmla="*/ 186801 h 3980066" name="connsiteY6748"/>
              <a:gd fmla="*/ 1612475 w 8387961" name="connsiteX6749"/>
              <a:gd fmla="*/ 179048 h 3980066" name="connsiteY6749"/>
              <a:gd fmla="*/ 1689250 w 8387961" name="connsiteX6750"/>
              <a:gd fmla="*/ 168192 h 3980066" name="connsiteY6750"/>
              <a:gd fmla="*/ 1630839 w 8387961" name="connsiteX6751"/>
              <a:gd fmla="*/ 166641 h 3980066" name="connsiteY6751"/>
              <a:gd fmla="*/ 1575761 w 8387961" name="connsiteX6752"/>
              <a:gd fmla="*/ 166641 h 3980066" name="connsiteY6752"/>
              <a:gd fmla="*/ 1629166 w 8387961" name="connsiteX6753"/>
              <a:gd fmla="*/ 158888 h 3980066" name="connsiteY6753"/>
              <a:gd fmla="*/ 1605800 w 8387961" name="connsiteX6754"/>
              <a:gd fmla="*/ 157337 h 3980066" name="connsiteY6754"/>
              <a:gd fmla="*/ 1640849 w 8387961" name="connsiteX6755"/>
              <a:gd fmla="*/ 152685 h 3980066" name="connsiteY6755"/>
              <a:gd fmla="*/ 1625827 w 8387961" name="connsiteX6756"/>
              <a:gd fmla="*/ 148032 h 3980066" name="connsiteY6756"/>
              <a:gd fmla="*/ 1690919 w 8387961" name="connsiteX6757"/>
              <a:gd fmla="*/ 151133 h 3980066" name="connsiteY6757"/>
              <a:gd fmla="*/ 1735983 w 8387961" name="connsiteX6758"/>
              <a:gd fmla="*/ 161990 h 3980066" name="connsiteY6758"/>
              <a:gd fmla="*/ 1737652 w 8387961" name="connsiteX6759"/>
              <a:gd fmla="*/ 143380 h 3980066" name="connsiteY6759"/>
              <a:gd fmla="*/ 4850428 w 8387961" name="connsiteX6760"/>
              <a:gd fmla="*/ 131062 h 3980066" name="connsiteY6760"/>
              <a:gd fmla="*/ 4870380 w 8387961" name="connsiteX6761"/>
              <a:gd fmla="*/ 137691 h 3980066" name="connsiteY6761"/>
              <a:gd fmla="*/ 4853753 w 8387961" name="connsiteX6762"/>
              <a:gd fmla="*/ 147634 h 3980066" name="connsiteY6762"/>
              <a:gd fmla="*/ 4803872 w 8387961" name="connsiteX6763"/>
              <a:gd fmla="*/ 159233 h 3980066" name="connsiteY6763"/>
              <a:gd fmla="*/ 4753992 w 8387961" name="connsiteX6764"/>
              <a:gd fmla="*/ 170834 h 3980066" name="connsiteY6764"/>
              <a:gd fmla="*/ 4742353 w 8387961" name="connsiteX6765"/>
              <a:gd fmla="*/ 172490 h 3980066" name="connsiteY6765"/>
              <a:gd fmla="*/ 4747341 w 8387961" name="connsiteX6766"/>
              <a:gd fmla="*/ 177462 h 3980066" name="connsiteY6766"/>
              <a:gd fmla="*/ 4744016 w 8387961" name="connsiteX6767"/>
              <a:gd fmla="*/ 180775 h 3980066" name="connsiteY6767"/>
              <a:gd fmla="*/ 4734040 w 8387961" name="connsiteX6768"/>
              <a:gd fmla="*/ 182433 h 3980066" name="connsiteY6768"/>
              <a:gd fmla="*/ 4735703 w 8387961" name="connsiteX6769"/>
              <a:gd fmla="*/ 187404 h 3980066" name="connsiteY6769"/>
              <a:gd fmla="*/ 4715750 w 8387961" name="connsiteX6770"/>
              <a:gd fmla="*/ 184090 h 3980066" name="connsiteY6770"/>
              <a:gd fmla="*/ 4722401 w 8387961" name="connsiteX6771"/>
              <a:gd fmla="*/ 192376 h 3980066" name="connsiteY6771"/>
              <a:gd fmla="*/ 4714088 w 8387961" name="connsiteX6772"/>
              <a:gd fmla="*/ 197347 h 3980066" name="connsiteY6772"/>
              <a:gd fmla="*/ 4720738 w 8387961" name="connsiteX6773"/>
              <a:gd fmla="*/ 203975 h 3980066" name="connsiteY6773"/>
              <a:gd fmla="*/ 4695798 w 8387961" name="connsiteX6774"/>
              <a:gd fmla="*/ 200662 h 3980066" name="connsiteY6774"/>
              <a:gd fmla="*/ 4717413 w 8387961" name="connsiteX6775"/>
              <a:gd fmla="*/ 207289 h 3980066" name="connsiteY6775"/>
              <a:gd fmla="*/ 4705774 w 8387961" name="connsiteX6776"/>
              <a:gd fmla="*/ 207289 h 3980066" name="connsiteY6776"/>
              <a:gd fmla="*/ 4710762 w 8387961" name="connsiteX6777"/>
              <a:gd fmla="*/ 213918 h 3980066" name="connsiteY6777"/>
              <a:gd fmla="*/ 4657557 w 8387961" name="connsiteX6778"/>
              <a:gd fmla="*/ 210604 h 3980066" name="connsiteY6778"/>
              <a:gd fmla="*/ 4667533 w 8387961" name="connsiteX6779"/>
              <a:gd fmla="*/ 203975 h 3980066" name="connsiteY6779"/>
              <a:gd fmla="*/ 4645918 w 8387961" name="connsiteX6780"/>
              <a:gd fmla="*/ 203975 h 3980066" name="connsiteY6780"/>
              <a:gd fmla="*/ 4667533 w 8387961" name="connsiteX6781"/>
              <a:gd fmla="*/ 192376 h 3980066" name="connsiteY6781"/>
              <a:gd fmla="*/ 4674183 w 8387961" name="connsiteX6782"/>
              <a:gd fmla="*/ 192376 h 3980066" name="connsiteY6782"/>
              <a:gd fmla="*/ 4665870 w 8387961" name="connsiteX6783"/>
              <a:gd fmla="*/ 189062 h 3980066" name="connsiteY6783"/>
              <a:gd fmla="*/ 4670858 w 8387961" name="connsiteX6784"/>
              <a:gd fmla="*/ 184090 h 3980066" name="connsiteY6784"/>
              <a:gd fmla="*/ 4682497 w 8387961" name="connsiteX6785"/>
              <a:gd fmla="*/ 179119 h 3980066" name="connsiteY6785"/>
              <a:gd fmla="*/ 4674183 w 8387961" name="connsiteX6786"/>
              <a:gd fmla="*/ 177462 h 3980066" name="connsiteY6786"/>
              <a:gd fmla="*/ 4677509 w 8387961" name="connsiteX6787"/>
              <a:gd fmla="*/ 172490 h 3980066" name="connsiteY6787"/>
              <a:gd fmla="*/ 4665870 w 8387961" name="connsiteX6788"/>
              <a:gd fmla="*/ 172490 h 3980066" name="connsiteY6788"/>
              <a:gd fmla="*/ 4680834 w 8387961" name="connsiteX6789"/>
              <a:gd fmla="*/ 167519 h 3980066" name="connsiteY6789"/>
              <a:gd fmla="*/ 4692473 w 8387961" name="connsiteX6790"/>
              <a:gd fmla="*/ 162548 h 3980066" name="connsiteY6790"/>
              <a:gd fmla="*/ 4734040 w 8387961" name="connsiteX6791"/>
              <a:gd fmla="*/ 150948 h 3980066" name="connsiteY6791"/>
              <a:gd fmla="*/ 4740691 w 8387961" name="connsiteX6792"/>
              <a:gd fmla="*/ 147634 h 3980066" name="connsiteY6792"/>
              <a:gd fmla="*/ 4817174 w 8387961" name="connsiteX6793"/>
              <a:gd fmla="*/ 137691 h 3980066" name="connsiteY6793"/>
              <a:gd fmla="*/ 1653215 w 8387961" name="connsiteX6794"/>
              <a:gd fmla="*/ 117504 h 3980066" name="connsiteY6794"/>
              <a:gd fmla="*/ 1679709 w 8387961" name="connsiteX6795"/>
              <a:gd fmla="*/ 120948 h 3980066" name="connsiteY6795"/>
              <a:gd fmla="*/ 1656525 w 8387961" name="connsiteX6796"/>
              <a:gd fmla="*/ 127835 h 3980066" name="connsiteY6796"/>
              <a:gd fmla="*/ 1659835 w 8387961" name="connsiteX6797"/>
              <a:gd fmla="*/ 129556 h 3980066" name="connsiteY6797"/>
              <a:gd fmla="*/ 1653215 w 8387961" name="connsiteX6798"/>
              <a:gd fmla="*/ 131278 h 3980066" name="connsiteY6798"/>
              <a:gd fmla="*/ 1626723 w 8387961" name="connsiteX6799"/>
              <a:gd fmla="*/ 138165 h 3980066" name="connsiteY6799"/>
              <a:gd fmla="*/ 1611826 w 8387961" name="connsiteX6800"/>
              <a:gd fmla="*/ 146773 h 3980066" name="connsiteY6800"/>
              <a:gd fmla="*/ 1611826 w 8387961" name="connsiteX6801"/>
              <a:gd fmla="*/ 138165 h 3980066" name="connsiteY6801"/>
              <a:gd fmla="*/ 1616791 w 8387961" name="connsiteX6802"/>
              <a:gd fmla="*/ 132999 h 3980066" name="connsiteY6802"/>
              <a:gd fmla="*/ 1593610 w 8387961" name="connsiteX6803"/>
              <a:gd fmla="*/ 139887 h 3980066" name="connsiteY6803"/>
              <a:gd fmla="*/ 1577056 w 8387961" name="connsiteX6804"/>
              <a:gd fmla="*/ 146773 h 3980066" name="connsiteY6804"/>
              <a:gd fmla="*/ 1572092 w 8387961" name="connsiteX6805"/>
              <a:gd fmla="*/ 143330 h 3980066" name="connsiteY6805"/>
              <a:gd fmla="*/ 1560498 w 8387961" name="connsiteX6806"/>
              <a:gd fmla="*/ 151938 h 3980066" name="connsiteY6806"/>
              <a:gd fmla="*/ 1543942 w 8387961" name="connsiteX6807"/>
              <a:gd fmla="*/ 153660 h 3980066" name="connsiteY6807"/>
              <a:gd fmla="*/ 1543942 w 8387961" name="connsiteX6808"/>
              <a:gd fmla="*/ 148494 h 3980066" name="connsiteY6808"/>
              <a:gd fmla="*/ 1530703 w 8387961" name="connsiteX6809"/>
              <a:gd fmla="*/ 151938 h 3980066" name="connsiteY6809"/>
              <a:gd fmla="*/ 1512485 w 8387961" name="connsiteX6810"/>
              <a:gd fmla="*/ 150216 h 3980066" name="connsiteY6810"/>
              <a:gd fmla="*/ 1522426 w 8387961" name="connsiteX6811"/>
              <a:gd fmla="*/ 143330 h 3980066" name="connsiteY6811"/>
              <a:gd fmla="*/ 1583677 w 8387961" name="connsiteX6812"/>
              <a:gd fmla="*/ 129556 h 3980066" name="connsiteY6812"/>
              <a:gd fmla="*/ 1626723 w 8387961" name="connsiteX6813"/>
              <a:gd fmla="*/ 119226 h 3980066" name="connsiteY6813"/>
              <a:gd fmla="*/ 5445485 w 8387961" name="connsiteX6814"/>
              <a:gd fmla="*/ 114492 h 3980066" name="connsiteY6814"/>
              <a:gd fmla="*/ 5492346 w 8387961" name="connsiteX6815"/>
              <a:gd fmla="*/ 121181 h 3980066" name="connsiteY6815"/>
              <a:gd fmla="*/ 5468916 w 8387961" name="connsiteX6816"/>
              <a:gd fmla="*/ 127869 h 3980066" name="connsiteY6816"/>
              <a:gd fmla="*/ 5499040 w 8387961" name="connsiteX6817"/>
              <a:gd fmla="*/ 127869 h 3980066" name="connsiteY6817"/>
              <a:gd fmla="*/ 5525817 w 8387961" name="connsiteX6818"/>
              <a:gd fmla="*/ 129541 h 3980066" name="connsiteY6818"/>
              <a:gd fmla="*/ 5527491 w 8387961" name="connsiteX6819"/>
              <a:gd fmla="*/ 139575 h 3980066" name="connsiteY6819"/>
              <a:gd fmla="*/ 5549247 w 8387961" name="connsiteX6820"/>
              <a:gd fmla="*/ 137902 h 3980066" name="connsiteY6820"/>
              <a:gd fmla="*/ 5609496 w 8387961" name="connsiteX6821"/>
              <a:gd fmla="*/ 139575 h 3980066" name="connsiteY6821"/>
              <a:gd fmla="*/ 5639620 w 8387961" name="connsiteX6822"/>
              <a:gd fmla="*/ 147935 h 3980066" name="connsiteY6822"/>
              <a:gd fmla="*/ 5654683 w 8387961" name="connsiteX6823"/>
              <a:gd fmla="*/ 149607 h 3980066" name="connsiteY6823"/>
              <a:gd fmla="*/ 5658030 w 8387961" name="connsiteX6824"/>
              <a:gd fmla="*/ 147935 h 3980066" name="connsiteY6824"/>
              <a:gd fmla="*/ 5683133 w 8387961" name="connsiteX6825"/>
              <a:gd fmla="*/ 161312 h 3980066" name="connsiteY6825"/>
              <a:gd fmla="*/ 5654683 w 8387961" name="connsiteX6826"/>
              <a:gd fmla="*/ 154623 h 3980066" name="connsiteY6826"/>
              <a:gd fmla="*/ 5673092 w 8387961" name="connsiteX6827"/>
              <a:gd fmla="*/ 161312 h 3980066" name="connsiteY6827"/>
              <a:gd fmla="*/ 5688154 w 8387961" name="connsiteX6828"/>
              <a:gd fmla="*/ 164656 h 3980066" name="connsiteY6828"/>
              <a:gd fmla="*/ 5653009 w 8387961" name="connsiteX6829"/>
              <a:gd fmla="*/ 191410 h 3980066" name="connsiteY6829"/>
              <a:gd fmla="*/ 5616190 w 8387961" name="connsiteX6830"/>
              <a:gd fmla="*/ 214819 h 3980066" name="connsiteY6830"/>
              <a:gd fmla="*/ 5614517 w 8387961" name="connsiteX6831"/>
              <a:gd fmla="*/ 219836 h 3980066" name="connsiteY6831"/>
              <a:gd fmla="*/ 5649662 w 8387961" name="connsiteX6832"/>
              <a:gd fmla="*/ 214819 h 3980066" name="connsiteY6832"/>
              <a:gd fmla="*/ 5686480 w 8387961" name="connsiteX6833"/>
              <a:gd fmla="*/ 204786 h 3980066" name="connsiteY6833"/>
              <a:gd fmla="*/ 5656356 w 8387961" name="connsiteX6834"/>
              <a:gd fmla="*/ 203115 h 3980066" name="connsiteY6834"/>
              <a:gd fmla="*/ 5688154 w 8387961" name="connsiteX6835"/>
              <a:gd fmla="*/ 198098 h 3980066" name="connsiteY6835"/>
              <a:gd fmla="*/ 5688154 w 8387961" name="connsiteX6836"/>
              <a:gd fmla="*/ 201442 h 3980066" name="connsiteY6836"/>
              <a:gd fmla="*/ 5716605 w 8387961" name="connsiteX6837"/>
              <a:gd fmla="*/ 201442 h 3980066" name="connsiteY6837"/>
              <a:gd fmla="*/ 5738361 w 8387961" name="connsiteX6838"/>
              <a:gd fmla="*/ 211475 h 3980066" name="connsiteY6838"/>
              <a:gd fmla="*/ 5805304 w 8387961" name="connsiteX6839"/>
              <a:gd fmla="*/ 209803 h 3980066" name="connsiteY6839"/>
              <a:gd fmla="*/ 5835429 w 8387961" name="connsiteX6840"/>
              <a:gd fmla="*/ 209803 h 3980066" name="connsiteY6840"/>
              <a:gd fmla="*/ 5828734 w 8387961" name="connsiteX6841"/>
              <a:gd fmla="*/ 213147 h 3980066" name="connsiteY6841"/>
              <a:gd fmla="*/ 5867227 w 8387961" name="connsiteX6842"/>
              <a:gd fmla="*/ 221507 h 3980066" name="connsiteY6842"/>
              <a:gd fmla="*/ 5937517 w 8387961" name="connsiteX6843"/>
              <a:gd fmla="*/ 229868 h 3980066" name="connsiteY6843"/>
              <a:gd fmla="*/ 6007807 w 8387961" name="connsiteX6844"/>
              <a:gd fmla="*/ 238229 h 3980066" name="connsiteY6844"/>
              <a:gd fmla="*/ 6051320 w 8387961" name="connsiteX6845"/>
              <a:gd fmla="*/ 261638 h 3980066" name="connsiteY6845"/>
              <a:gd fmla="*/ 6019522 w 8387961" name="connsiteX6846"/>
              <a:gd fmla="*/ 239901 h 3980066" name="connsiteY6846"/>
              <a:gd fmla="*/ 6031237 w 8387961" name="connsiteX6847"/>
              <a:gd fmla="*/ 238229 h 3980066" name="connsiteY6847"/>
              <a:gd fmla="*/ 6074750 w 8387961" name="connsiteX6848"/>
              <a:gd fmla="*/ 253277 h 3980066" name="connsiteY6848"/>
              <a:gd fmla="*/ 6111569 w 8387961" name="connsiteX6849"/>
              <a:gd fmla="*/ 269998 h 3980066" name="connsiteY6849"/>
              <a:gd fmla="*/ 6141693 w 8387961" name="connsiteX6850"/>
              <a:gd fmla="*/ 278359 h 3980066" name="connsiteY6850"/>
              <a:gd fmla="*/ 6148388 w 8387961" name="connsiteX6851"/>
              <a:gd fmla="*/ 264982 h 3980066" name="connsiteY6851"/>
              <a:gd fmla="*/ 6136673 w 8387961" name="connsiteX6852"/>
              <a:gd fmla="*/ 249933 h 3980066" name="connsiteY6852"/>
              <a:gd fmla="*/ 6145040 w 8387961" name="connsiteX6853"/>
              <a:gd fmla="*/ 253277 h 3980066" name="connsiteY6853"/>
              <a:gd fmla="*/ 6188553 w 8387961" name="connsiteX6854"/>
              <a:gd fmla="*/ 261638 h 3980066" name="connsiteY6854"/>
              <a:gd fmla="*/ 6206963 w 8387961" name="connsiteX6855"/>
              <a:gd fmla="*/ 254950 h 3980066" name="connsiteY6855"/>
              <a:gd fmla="*/ 6260517 w 8387961" name="connsiteX6856"/>
              <a:gd fmla="*/ 268326 h 3980066" name="connsiteY6856"/>
              <a:gd fmla="*/ 6257170 w 8387961" name="connsiteX6857"/>
              <a:gd fmla="*/ 263310 h 3980066" name="connsiteY6857"/>
              <a:gd fmla="*/ 6250476 w 8387961" name="connsiteX6858"/>
              <a:gd fmla="*/ 258294 h 3980066" name="connsiteY6858"/>
              <a:gd fmla="*/ 6285621 w 8387961" name="connsiteX6859"/>
              <a:gd fmla="*/ 259965 h 3980066" name="connsiteY6859"/>
              <a:gd fmla="*/ 6272232 w 8387961" name="connsiteX6860"/>
              <a:gd fmla="*/ 251606 h 3980066" name="connsiteY6860"/>
              <a:gd fmla="*/ 6265538 w 8387961" name="connsiteX6861"/>
              <a:gd fmla="*/ 243245 h 3980066" name="connsiteY6861"/>
              <a:gd fmla="*/ 6257170 w 8387961" name="connsiteX6862"/>
              <a:gd fmla="*/ 241572 h 3980066" name="connsiteY6862"/>
              <a:gd fmla="*/ 6245455 w 8387961" name="connsiteX6863"/>
              <a:gd fmla="*/ 239901 h 3980066" name="connsiteY6863"/>
              <a:gd fmla="*/ 6272232 w 8387961" name="connsiteX6864"/>
              <a:gd fmla="*/ 233212 h 3980066" name="connsiteY6864"/>
              <a:gd fmla="*/ 6257170 w 8387961" name="connsiteX6865"/>
              <a:gd fmla="*/ 228196 h 3980066" name="connsiteY6865"/>
              <a:gd fmla="*/ 6322440 w 8387961" name="connsiteX6866"/>
              <a:gd fmla="*/ 233212 h 3980066" name="connsiteY6866"/>
              <a:gd fmla="*/ 6387709 w 8387961" name="connsiteX6867"/>
              <a:gd fmla="*/ 238229 h 3980066" name="connsiteY6867"/>
              <a:gd fmla="*/ 6389383 w 8387961" name="connsiteX6868"/>
              <a:gd fmla="*/ 239901 h 3980066" name="connsiteY6868"/>
              <a:gd fmla="*/ 6386035 w 8387961" name="connsiteX6869"/>
              <a:gd fmla="*/ 244916 h 3980066" name="connsiteY6869"/>
              <a:gd fmla="*/ 6392730 w 8387961" name="connsiteX6870"/>
              <a:gd fmla="*/ 244916 h 3980066" name="connsiteY6870"/>
              <a:gd fmla="*/ 6419507 w 8387961" name="connsiteX6871"/>
              <a:gd fmla="*/ 239901 h 3980066" name="connsiteY6871"/>
              <a:gd fmla="*/ 6463020 w 8387961" name="connsiteX6872"/>
              <a:gd fmla="*/ 249933 h 3980066" name="connsiteY6872"/>
              <a:gd fmla="*/ 6451305 w 8387961" name="connsiteX6873"/>
              <a:gd fmla="*/ 253277 h 3980066" name="connsiteY6873"/>
              <a:gd fmla="*/ 6476409 w 8387961" name="connsiteX6874"/>
              <a:gd fmla="*/ 258294 h 3980066" name="connsiteY6874"/>
              <a:gd fmla="*/ 6488124 w 8387961" name="connsiteX6875"/>
              <a:gd fmla="*/ 259965 h 3980066" name="connsiteY6875"/>
              <a:gd fmla="*/ 6488124 w 8387961" name="connsiteX6876"/>
              <a:gd fmla="*/ 264982 h 3980066" name="connsiteY6876"/>
              <a:gd fmla="*/ 6499839 w 8387961" name="connsiteX6877"/>
              <a:gd fmla="*/ 261638 h 3980066" name="connsiteY6877"/>
              <a:gd fmla="*/ 6536658 w 8387961" name="connsiteX6878"/>
              <a:gd fmla="*/ 271672 h 3980066" name="connsiteY6878"/>
              <a:gd fmla="*/ 6548373 w 8387961" name="connsiteX6879"/>
              <a:gd fmla="*/ 275016 h 3980066" name="connsiteY6879"/>
              <a:gd fmla="*/ 6593559 w 8387961" name="connsiteX6880"/>
              <a:gd fmla="*/ 271672 h 3980066" name="connsiteY6880"/>
              <a:gd fmla="*/ 6642093 w 8387961" name="connsiteX6881"/>
              <a:gd fmla="*/ 269998 h 3980066" name="connsiteY6881"/>
              <a:gd fmla="*/ 6688953 w 8387961" name="connsiteX6882"/>
              <a:gd fmla="*/ 280032 h 3980066" name="connsiteY6882"/>
              <a:gd fmla="*/ 6719077 w 8387961" name="connsiteX6883"/>
              <a:gd fmla="*/ 298425 h 3980066" name="connsiteY6883"/>
              <a:gd fmla="*/ 6749202 w 8387961" name="connsiteX6884"/>
              <a:gd fmla="*/ 303442 h 3980066" name="connsiteY6884"/>
              <a:gd fmla="*/ 6774305 w 8387961" name="connsiteX6885"/>
              <a:gd fmla="*/ 315147 h 3980066" name="connsiteY6885"/>
              <a:gd fmla="*/ 6777653 w 8387961" name="connsiteX6886"/>
              <a:gd fmla="*/ 303442 h 3980066" name="connsiteY6886"/>
              <a:gd fmla="*/ 6854637 w 8387961" name="connsiteX6887"/>
              <a:gd fmla="*/ 308458 h 3980066" name="connsiteY6887"/>
              <a:gd fmla="*/ 6878067 w 8387961" name="connsiteX6888"/>
              <a:gd fmla="*/ 301769 h 3980066" name="connsiteY6888"/>
              <a:gd fmla="*/ 6908191 w 8387961" name="connsiteX6889"/>
              <a:gd fmla="*/ 315147 h 3980066" name="connsiteY6889"/>
              <a:gd fmla="*/ 6918233 w 8387961" name="connsiteX6890"/>
              <a:gd fmla="*/ 315147 h 3980066" name="connsiteY6890"/>
              <a:gd fmla="*/ 6945010 w 8387961" name="connsiteX6891"/>
              <a:gd fmla="*/ 325179 h 3980066" name="connsiteY6891"/>
              <a:gd fmla="*/ 6963419 w 8387961" name="connsiteX6892"/>
              <a:gd fmla="*/ 325179 h 3980066" name="connsiteY6892"/>
              <a:gd fmla="*/ 6968440 w 8387961" name="connsiteX6893"/>
              <a:gd fmla="*/ 321834 h 3980066" name="connsiteY6893"/>
              <a:gd fmla="*/ 6938316 w 8387961" name="connsiteX6894"/>
              <a:gd fmla="*/ 305113 h 3980066" name="connsiteY6894"/>
              <a:gd fmla="*/ 6919907 w 8387961" name="connsiteX6895"/>
              <a:gd fmla="*/ 293409 h 3980066" name="connsiteY6895"/>
              <a:gd fmla="*/ 6970114 w 8387961" name="connsiteX6896"/>
              <a:gd fmla="*/ 298425 h 3980066" name="connsiteY6896"/>
              <a:gd fmla="*/ 7021995 w 8387961" name="connsiteX6897"/>
              <a:gd fmla="*/ 298425 h 3980066" name="connsiteY6897"/>
              <a:gd fmla="*/ 7082243 w 8387961" name="connsiteX6898"/>
              <a:gd fmla="*/ 310129 h 3980066" name="connsiteY6898"/>
              <a:gd fmla="*/ 7140819 w 8387961" name="connsiteX6899"/>
              <a:gd fmla="*/ 321834 h 3980066" name="connsiteY6899"/>
              <a:gd fmla="*/ 7180985 w 8387961" name="connsiteX6900"/>
              <a:gd fmla="*/ 348589 h 3980066" name="connsiteY6900"/>
              <a:gd fmla="*/ 7219477 w 8387961" name="connsiteX6901"/>
              <a:gd fmla="*/ 375342 h 3980066" name="connsiteY6901"/>
              <a:gd fmla="*/ 7256295 w 8387961" name="connsiteX6902"/>
              <a:gd fmla="*/ 402097 h 3980066" name="connsiteY6902"/>
              <a:gd fmla="*/ 7294787 w 8387961" name="connsiteX6903"/>
              <a:gd fmla="*/ 430522 h 3980066" name="connsiteY6903"/>
              <a:gd fmla="*/ 7273031 w 8387961" name="connsiteX6904"/>
              <a:gd fmla="*/ 432195 h 3980066" name="connsiteY6904"/>
              <a:gd fmla="*/ 7256295 w 8387961" name="connsiteX6905"/>
              <a:gd fmla="*/ 430522 h 3980066" name="connsiteY6905"/>
              <a:gd fmla="*/ 7283073 w 8387961" name="connsiteX6906"/>
              <a:gd fmla="*/ 443899 h 3980066" name="connsiteY6906"/>
              <a:gd fmla="*/ 7284746 w 8387961" name="connsiteX6907"/>
              <a:gd fmla="*/ 440555 h 3980066" name="connsiteY6907"/>
              <a:gd fmla="*/ 7321565 w 8387961" name="connsiteX6908"/>
              <a:gd fmla="*/ 462292 h 3980066" name="connsiteY6908"/>
              <a:gd fmla="*/ 7333280 w 8387961" name="connsiteX6909"/>
              <a:gd fmla="*/ 465636 h 3980066" name="connsiteY6909"/>
              <a:gd fmla="*/ 7356710 w 8387961" name="connsiteX6910"/>
              <a:gd fmla="*/ 479013 h 3980066" name="connsiteY6910"/>
              <a:gd fmla="*/ 7380140 w 8387961" name="connsiteX6911"/>
              <a:gd fmla="*/ 490718 h 3980066" name="connsiteY6911"/>
              <a:gd fmla="*/ 7376793 w 8387961" name="connsiteX6912"/>
              <a:gd fmla="*/ 495734 h 3980066" name="connsiteY6912"/>
              <a:gd fmla="*/ 7329933 w 8387961" name="connsiteX6913"/>
              <a:gd fmla="*/ 485701 h 3980066" name="connsiteY6913"/>
              <a:gd fmla="*/ 7321565 w 8387961" name="connsiteX6914"/>
              <a:gd fmla="*/ 485701 h 3980066" name="connsiteY6914"/>
              <a:gd fmla="*/ 7333280 w 8387961" name="connsiteX6915"/>
              <a:gd fmla="*/ 490718 h 3980066" name="connsiteY6915"/>
              <a:gd fmla="*/ 7311523 w 8387961" name="connsiteX6916"/>
              <a:gd fmla="*/ 504095 h 3980066" name="connsiteY6916"/>
              <a:gd fmla="*/ 7289767 w 8387961" name="connsiteX6917"/>
              <a:gd fmla="*/ 519144 h 3980066" name="connsiteY6917"/>
              <a:gd fmla="*/ 7284746 w 8387961" name="connsiteX6918"/>
              <a:gd fmla="*/ 522489 h 3980066" name="connsiteY6918"/>
              <a:gd fmla="*/ 7286420 w 8387961" name="connsiteX6919"/>
              <a:gd fmla="*/ 530849 h 3980066" name="connsiteY6919"/>
              <a:gd fmla="*/ 7284746 w 8387961" name="connsiteX6920"/>
              <a:gd fmla="*/ 532521 h 3980066" name="connsiteY6920"/>
              <a:gd fmla="*/ 7274705 w 8387961" name="connsiteX6921"/>
              <a:gd fmla="*/ 552586 h 3980066" name="connsiteY6921"/>
              <a:gd fmla="*/ 7274705 w 8387961" name="connsiteX6922"/>
              <a:gd fmla="*/ 559275 h 3980066" name="connsiteY6922"/>
              <a:gd fmla="*/ 7236213 w 8387961" name="connsiteX6923"/>
              <a:gd fmla="*/ 542554 h 3980066" name="connsiteY6923"/>
              <a:gd fmla="*/ 7199394 w 8387961" name="connsiteX6924"/>
              <a:gd fmla="*/ 552586 h 3980066" name="connsiteY6924"/>
              <a:gd fmla="*/ 7196047 w 8387961" name="connsiteX6925"/>
              <a:gd fmla="*/ 564291 h 3980066" name="connsiteY6925"/>
              <a:gd fmla="*/ 7175964 w 8387961" name="connsiteX6926"/>
              <a:gd fmla="*/ 545898 h 3980066" name="connsiteY6926"/>
              <a:gd fmla="*/ 7165922 w 8387961" name="connsiteX6927"/>
              <a:gd fmla="*/ 555930 h 3980066" name="connsiteY6927"/>
              <a:gd fmla="*/ 7170943 w 8387961" name="connsiteX6928"/>
              <a:gd fmla="*/ 564291 h 3980066" name="connsiteY6928"/>
              <a:gd fmla="*/ 7152533 w 8387961" name="connsiteX6929"/>
              <a:gd fmla="*/ 559275 h 3980066" name="connsiteY6929"/>
              <a:gd fmla="*/ 7139145 w 8387961" name="connsiteX6930"/>
              <a:gd fmla="*/ 564291 h 3980066" name="connsiteY6930"/>
              <a:gd fmla="*/ 7150860 w 8387961" name="connsiteX6931"/>
              <a:gd fmla="*/ 582685 h 3980066" name="connsiteY6931"/>
              <a:gd fmla="*/ 7162575 w 8387961" name="connsiteX6932"/>
              <a:gd fmla="*/ 612783 h 3980066" name="connsiteY6932"/>
              <a:gd fmla="*/ 7184331 w 8387961" name="connsiteX6933"/>
              <a:gd fmla="*/ 621144 h 3980066" name="connsiteY6933"/>
              <a:gd fmla="*/ 7196047 w 8387961" name="connsiteX6934"/>
              <a:gd fmla="*/ 619471 h 3980066" name="connsiteY6934"/>
              <a:gd fmla="*/ 7221150 w 8387961" name="connsiteX6935"/>
              <a:gd fmla="*/ 649570 h 3980066" name="connsiteY6935"/>
              <a:gd fmla="*/ 7232865 w 8387961" name="connsiteX6936"/>
              <a:gd fmla="*/ 651242 h 3980066" name="connsiteY6936"/>
              <a:gd fmla="*/ 7251275 w 8387961" name="connsiteX6937"/>
              <a:gd fmla="*/ 671307 h 3980066" name="connsiteY6937"/>
              <a:gd fmla="*/ 7234539 w 8387961" name="connsiteX6938"/>
              <a:gd fmla="*/ 664619 h 3980066" name="connsiteY6938"/>
              <a:gd fmla="*/ 7234539 w 8387961" name="connsiteX6939"/>
              <a:gd fmla="*/ 659603 h 3980066" name="connsiteY6939"/>
              <a:gd fmla="*/ 7232865 w 8387961" name="connsiteX6940"/>
              <a:gd fmla="*/ 662947 h 3980066" name="connsiteY6940"/>
              <a:gd fmla="*/ 7232865 w 8387961" name="connsiteX6941"/>
              <a:gd fmla="*/ 679668 h 3980066" name="connsiteY6941"/>
              <a:gd fmla="*/ 7269684 w 8387961" name="connsiteX6942"/>
              <a:gd fmla="*/ 709766 h 3980066" name="connsiteY6942"/>
              <a:gd fmla="*/ 7242907 w 8387961" name="connsiteX6943"/>
              <a:gd fmla="*/ 721471 h 3980066" name="connsiteY6943"/>
              <a:gd fmla="*/ 7262990 w 8387961" name="connsiteX6944"/>
              <a:gd fmla="*/ 749896 h 3980066" name="connsiteY6944"/>
              <a:gd fmla="*/ 7269684 w 8387961" name="connsiteX6945"/>
              <a:gd fmla="*/ 753240 h 3980066" name="connsiteY6945"/>
              <a:gd fmla="*/ 7251275 w 8387961" name="connsiteX6946"/>
              <a:gd fmla="*/ 751568 h 3980066" name="connsiteY6946"/>
              <a:gd fmla="*/ 7242907 w 8387961" name="connsiteX6947"/>
              <a:gd fmla="*/ 756584 h 3980066" name="connsiteY6947"/>
              <a:gd fmla="*/ 7262990 w 8387961" name="connsiteX6948"/>
              <a:gd fmla="*/ 795043 h 3980066" name="connsiteY6948"/>
              <a:gd fmla="*/ 7252948 w 8387961" name="connsiteX6949"/>
              <a:gd fmla="*/ 813436 h 3980066" name="connsiteY6949"/>
              <a:gd fmla="*/ 7219477 w 8387961" name="connsiteX6950"/>
              <a:gd fmla="*/ 785010 h 3980066" name="connsiteY6950"/>
              <a:gd fmla="*/ 7184331 w 8387961" name="connsiteX6951"/>
              <a:gd fmla="*/ 754912 h 3980066" name="connsiteY6951"/>
              <a:gd fmla="*/ 7149187 w 8387961" name="connsiteX6952"/>
              <a:gd fmla="*/ 724814 h 3980066" name="connsiteY6952"/>
              <a:gd fmla="*/ 7114041 w 8387961" name="connsiteX6953"/>
              <a:gd fmla="*/ 694717 h 3980066" name="connsiteY6953"/>
              <a:gd fmla="*/ 7093959 w 8387961" name="connsiteX6954"/>
              <a:gd fmla="*/ 671307 h 3980066" name="connsiteY6954"/>
              <a:gd fmla="*/ 7075549 w 8387961" name="connsiteX6955"/>
              <a:gd fmla="*/ 646226 h 3980066" name="connsiteY6955"/>
              <a:gd fmla="*/ 7072202 w 8387961" name="connsiteX6956"/>
              <a:gd fmla="*/ 629504 h 3980066" name="connsiteY6956"/>
              <a:gd fmla="*/ 7062161 w 8387961" name="connsiteX6957"/>
              <a:gd fmla="*/ 619471 h 3980066" name="connsiteY6957"/>
              <a:gd fmla="*/ 7083917 w 8387961" name="connsiteX6958"/>
              <a:gd fmla="*/ 614455 h 3980066" name="connsiteY6958"/>
              <a:gd fmla="*/ 7085591 w 8387961" name="connsiteX6959"/>
              <a:gd fmla="*/ 586029 h 3980066" name="connsiteY6959"/>
              <a:gd fmla="*/ 7092285 w 8387961" name="connsiteX6960"/>
              <a:gd fmla="*/ 564291 h 3980066" name="connsiteY6960"/>
              <a:gd fmla="*/ 7095632 w 8387961" name="connsiteX6961"/>
              <a:gd fmla="*/ 542554 h 3980066" name="connsiteY6961"/>
              <a:gd fmla="*/ 7109021 w 8387961" name="connsiteX6962"/>
              <a:gd fmla="*/ 534194 h 3980066" name="connsiteY6962"/>
              <a:gd fmla="*/ 7092285 w 8387961" name="connsiteX6963"/>
              <a:gd fmla="*/ 514129 h 3980066" name="connsiteY6963"/>
              <a:gd fmla="*/ 7073875 w 8387961" name="connsiteX6964"/>
              <a:gd fmla="*/ 495734 h 3980066" name="connsiteY6964"/>
              <a:gd fmla="*/ 7093959 w 8387961" name="connsiteX6965"/>
              <a:gd fmla="*/ 495734 h 3980066" name="connsiteY6965"/>
              <a:gd fmla="*/ 7090611 w 8387961" name="connsiteX6966"/>
              <a:gd fmla="*/ 492390 h 3980066" name="connsiteY6966"/>
              <a:gd fmla="*/ 7052119 w 8387961" name="connsiteX6967"/>
              <a:gd fmla="*/ 489046 h 3980066" name="connsiteY6967"/>
              <a:gd fmla="*/ 7045425 w 8387961" name="connsiteX6968"/>
              <a:gd fmla="*/ 492390 h 3980066" name="connsiteY6968"/>
              <a:gd fmla="*/ 7070528 w 8387961" name="connsiteX6969"/>
              <a:gd fmla="*/ 515799 h 3980066" name="connsiteY6969"/>
              <a:gd fmla="*/ 7055466 w 8387961" name="connsiteX6970"/>
              <a:gd fmla="*/ 515799 h 3980066" name="connsiteY6970"/>
              <a:gd fmla="*/ 7043751 w 8387961" name="connsiteX6971"/>
              <a:gd fmla="*/ 542554 h 3980066" name="connsiteY6971"/>
              <a:gd fmla="*/ 7030363 w 8387961" name="connsiteX6972"/>
              <a:gd fmla="*/ 530849 h 3980066" name="connsiteY6972"/>
              <a:gd fmla="*/ 7025342 w 8387961" name="connsiteX6973"/>
              <a:gd fmla="*/ 534194 h 3980066" name="connsiteY6973"/>
              <a:gd fmla="*/ 7001912 w 8387961" name="connsiteX6974"/>
              <a:gd fmla="*/ 509112 h 3980066" name="connsiteY6974"/>
              <a:gd fmla="*/ 6991870 w 8387961" name="connsiteX6975"/>
              <a:gd fmla="*/ 512455 h 3980066" name="connsiteY6975"/>
              <a:gd fmla="*/ 6945010 w 8387961" name="connsiteX6976"/>
              <a:gd fmla="*/ 512455 h 3980066" name="connsiteY6976"/>
              <a:gd fmla="*/ 6948357 w 8387961" name="connsiteX6977"/>
              <a:gd fmla="*/ 540882 h 3980066" name="connsiteY6977"/>
              <a:gd fmla="*/ 6948357 w 8387961" name="connsiteX6978"/>
              <a:gd fmla="*/ 565964 h 3980066" name="connsiteY6978"/>
              <a:gd fmla="*/ 6955051 w 8387961" name="connsiteX6979"/>
              <a:gd fmla="*/ 574324 h 3980066" name="connsiteY6979"/>
              <a:gd fmla="*/ 6978482 w 8387961" name="connsiteX6980"/>
              <a:gd fmla="*/ 575996 h 3980066" name="connsiteY6980"/>
              <a:gd fmla="*/ 6983503 w 8387961" name="connsiteX6981"/>
              <a:gd fmla="*/ 582685 h 3980066" name="connsiteY6981"/>
              <a:gd fmla="*/ 6951705 w 8387961" name="connsiteX6982"/>
              <a:gd fmla="*/ 582685 h 3980066" name="connsiteY6982"/>
              <a:gd fmla="*/ 6933295 w 8387961" name="connsiteX6983"/>
              <a:gd fmla="*/ 589373 h 3980066" name="connsiteY6983"/>
              <a:gd fmla="*/ 6911539 w 8387961" name="connsiteX6984"/>
              <a:gd fmla="*/ 592717 h 3980066" name="connsiteY6984"/>
              <a:gd fmla="*/ 6903171 w 8387961" name="connsiteX6985"/>
              <a:gd fmla="*/ 582685 h 3980066" name="connsiteY6985"/>
              <a:gd fmla="*/ 6913212 w 8387961" name="connsiteX6986"/>
              <a:gd fmla="*/ 579340 h 3980066" name="connsiteY6986"/>
              <a:gd fmla="*/ 6881414 w 8387961" name="connsiteX6987"/>
              <a:gd fmla="*/ 570979 h 3980066" name="connsiteY6987"/>
              <a:gd fmla="*/ 6839575 w 8387961" name="connsiteX6988"/>
              <a:gd fmla="*/ 569307 h 3980066" name="connsiteY6988"/>
              <a:gd fmla="*/ 6842922 w 8387961" name="connsiteX6989"/>
              <a:gd fmla="*/ 574324 h 3980066" name="connsiteY6989"/>
              <a:gd fmla="*/ 6842922 w 8387961" name="connsiteX6990"/>
              <a:gd fmla="*/ 581012 h 3980066" name="connsiteY6990"/>
              <a:gd fmla="*/ 6789367 w 8387961" name="connsiteX6991"/>
              <a:gd fmla="*/ 575996 h 3980066" name="connsiteY6991"/>
              <a:gd fmla="*/ 6784347 w 8387961" name="connsiteX6992"/>
              <a:gd fmla="*/ 581012 h 3980066" name="connsiteY6992"/>
              <a:gd fmla="*/ 6772632 w 8387961" name="connsiteX6993"/>
              <a:gd fmla="*/ 574324 h 3980066" name="connsiteY6993"/>
              <a:gd fmla="*/ 6764264 w 8387961" name="connsiteX6994"/>
              <a:gd fmla="*/ 574324 h 3980066" name="connsiteY6994"/>
              <a:gd fmla="*/ 6737487 w 8387961" name="connsiteX6995"/>
              <a:gd fmla="*/ 581012 h 3980066" name="connsiteY6995"/>
              <a:gd fmla="*/ 6709036 w 8387961" name="connsiteX6996"/>
              <a:gd fmla="*/ 584356 h 3980066" name="connsiteY6996"/>
              <a:gd fmla="*/ 6698995 w 8387961" name="connsiteX6997"/>
              <a:gd fmla="*/ 609439 h 3980066" name="connsiteY6997"/>
              <a:gd fmla="*/ 6704015 w 8387961" name="connsiteX6998"/>
              <a:gd fmla="*/ 622816 h 3980066" name="connsiteY6998"/>
              <a:gd fmla="*/ 6698995 w 8387961" name="connsiteX6999"/>
              <a:gd fmla="*/ 639537 h 3980066" name="connsiteY6999"/>
              <a:gd fmla="*/ 6690627 w 8387961" name="connsiteX7000"/>
              <a:gd fmla="*/ 656258 h 3980066" name="connsiteY7000"/>
              <a:gd fmla="*/ 6682259 w 8387961" name="connsiteX7001"/>
              <a:gd fmla="*/ 683012 h 3980066" name="connsiteY7001"/>
              <a:gd fmla="*/ 6673891 w 8387961" name="connsiteX7002"/>
              <a:gd fmla="*/ 706421 h 3980066" name="connsiteY7002"/>
              <a:gd fmla="*/ 6712383 w 8387961" name="connsiteX7003"/>
              <a:gd fmla="*/ 713110 h 3980066" name="connsiteY7003"/>
              <a:gd fmla="*/ 6732466 w 8387961" name="connsiteX7004"/>
              <a:gd fmla="*/ 731503 h 3980066" name="connsiteY7004"/>
              <a:gd fmla="*/ 6734139 w 8387961" name="connsiteX7005"/>
              <a:gd fmla="*/ 726487 h 3980066" name="connsiteY7005"/>
              <a:gd fmla="*/ 6749202 w 8387961" name="connsiteX7006"/>
              <a:gd fmla="*/ 731503 h 3980066" name="connsiteY7006"/>
              <a:gd fmla="*/ 6749202 w 8387961" name="connsiteX7007"/>
              <a:gd fmla="*/ 741536 h 3980066" name="connsiteY7007"/>
              <a:gd fmla="*/ 6769285 w 8387961" name="connsiteX7008"/>
              <a:gd fmla="*/ 731503 h 3980066" name="connsiteY7008"/>
              <a:gd fmla="*/ 6760917 w 8387961" name="connsiteX7009"/>
              <a:gd fmla="*/ 719799 h 3980066" name="connsiteY7009"/>
              <a:gd fmla="*/ 6791041 w 8387961" name="connsiteX7010"/>
              <a:gd fmla="*/ 723143 h 3980066" name="connsiteY7010"/>
              <a:gd fmla="*/ 6849616 w 8387961" name="connsiteX7011"/>
              <a:gd fmla="*/ 753240 h 3980066" name="connsiteY7011"/>
              <a:gd fmla="*/ 6834554 w 8387961" name="connsiteX7012"/>
              <a:gd fmla="*/ 753240 h 3980066" name="connsiteY7012"/>
              <a:gd fmla="*/ 6861331 w 8387961" name="connsiteX7013"/>
              <a:gd fmla="*/ 769961 h 3980066" name="connsiteY7013"/>
              <a:gd fmla="*/ 6878067 w 8387961" name="connsiteX7014"/>
              <a:gd fmla="*/ 790027 h 3980066" name="connsiteY7014"/>
              <a:gd fmla="*/ 6884761 w 8387961" name="connsiteX7015"/>
              <a:gd fmla="*/ 806748 h 3980066" name="connsiteY7015"/>
              <a:gd fmla="*/ 6891456 w 8387961" name="connsiteX7016"/>
              <a:gd fmla="*/ 826813 h 3980066" name="connsiteY7016"/>
              <a:gd fmla="*/ 6904844 w 8387961" name="connsiteX7017"/>
              <a:gd fmla="*/ 843535 h 3980066" name="connsiteY7017"/>
              <a:gd fmla="*/ 6918233 w 8387961" name="connsiteX7018"/>
              <a:gd fmla="*/ 866944 h 3980066" name="connsiteY7018"/>
              <a:gd fmla="*/ 6929948 w 8387961" name="connsiteX7019"/>
              <a:gd fmla="*/ 892026 h 3980066" name="connsiteY7019"/>
              <a:gd fmla="*/ 6928274 w 8387961" name="connsiteX7020"/>
              <a:gd fmla="*/ 920452 h 3980066" name="connsiteY7020"/>
              <a:gd fmla="*/ 6923254 w 8387961" name="connsiteX7021"/>
              <a:gd fmla="*/ 947206 h 3980066" name="connsiteY7021"/>
              <a:gd fmla="*/ 6921580 w 8387961" name="connsiteX7022"/>
              <a:gd fmla="*/ 975632 h 3980066" name="connsiteY7022"/>
              <a:gd fmla="*/ 6918233 w 8387961" name="connsiteX7023"/>
              <a:gd fmla="*/ 1004058 h 3980066" name="connsiteY7023"/>
              <a:gd fmla="*/ 6909865 w 8387961" name="connsiteX7024"/>
              <a:gd fmla="*/ 1024123 h 3980066" name="connsiteY7024"/>
              <a:gd fmla="*/ 6901497 w 8387961" name="connsiteX7025"/>
              <a:gd fmla="*/ 1044189 h 3980066" name="connsiteY7025"/>
              <a:gd fmla="*/ 6873046 w 8387961" name="connsiteX7026"/>
              <a:gd fmla="*/ 1054221 h 3980066" name="connsiteY7026"/>
              <a:gd fmla="*/ 6854637 w 8387961" name="connsiteX7027"/>
              <a:gd fmla="*/ 1052549 h 3980066" name="connsiteY7027"/>
              <a:gd fmla="*/ 6847943 w 8387961" name="connsiteX7028"/>
              <a:gd fmla="*/ 1040845 h 3980066" name="connsiteY7028"/>
              <a:gd fmla="*/ 6839575 w 8387961" name="connsiteX7029"/>
              <a:gd fmla="*/ 1042517 h 3980066" name="connsiteY7029"/>
              <a:gd fmla="*/ 6827860 w 8387961" name="connsiteX7030"/>
              <a:gd fmla="*/ 1060910 h 3980066" name="connsiteY7030"/>
              <a:gd fmla="*/ 6822839 w 8387961" name="connsiteX7031"/>
              <a:gd fmla="*/ 1060910 h 3980066" name="connsiteY7031"/>
              <a:gd fmla="*/ 6827860 w 8387961" name="connsiteX7032"/>
              <a:gd fmla="*/ 1070943 h 3980066" name="connsiteY7032"/>
              <a:gd fmla="*/ 6821165 w 8387961" name="connsiteX7033"/>
              <a:gd fmla="*/ 1065926 h 3980066" name="connsiteY7033"/>
              <a:gd fmla="*/ 6815510 w 8387961" name="connsiteX7034"/>
              <a:gd fmla="*/ 1058863 h 3980066" name="connsiteY7034"/>
              <a:gd fmla="*/ 6813726 w 8387961" name="connsiteX7035"/>
              <a:gd fmla="*/ 1060053 h 3980066" name="connsiteY7035"/>
              <a:gd fmla="*/ 6817564 w 8387961" name="connsiteX7036"/>
              <a:gd fmla="*/ 1064853 h 3980066" name="connsiteY7036"/>
              <a:gd fmla="*/ 6820501 w 8387961" name="connsiteX7037"/>
              <a:gd fmla="*/ 1066408 h 3980066" name="connsiteY7037"/>
              <a:gd fmla="*/ 6827121 w 8387961" name="connsiteX7038"/>
              <a:gd fmla="*/ 1071374 h 3980066" name="connsiteY7038"/>
              <a:gd fmla="*/ 6812226 w 8387961" name="connsiteX7039"/>
              <a:gd fmla="*/ 1086273 h 3980066" name="connsiteY7039"/>
              <a:gd fmla="*/ 6822156 w 8387961" name="connsiteX7040"/>
              <a:gd fmla="*/ 1114416 h 3980066" name="connsiteY7040"/>
              <a:gd fmla="*/ 6810571 w 8387961" name="connsiteX7041"/>
              <a:gd fmla="*/ 1132626 h 3980066" name="connsiteY7041"/>
              <a:gd fmla="*/ 6797331 w 8387961" name="connsiteX7042"/>
              <a:gd fmla="*/ 1150836 h 3980066" name="connsiteY7042"/>
              <a:gd fmla="*/ 6800641 w 8387961" name="connsiteX7043"/>
              <a:gd fmla="*/ 1162424 h 3980066" name="connsiteY7043"/>
              <a:gd fmla="*/ 6828776 w 8387961" name="connsiteX7044"/>
              <a:gd fmla="*/ 1177323 h 3980066" name="connsiteY7044"/>
              <a:gd fmla="*/ 6818846 w 8387961" name="connsiteX7045"/>
              <a:gd fmla="*/ 1185600 h 3980066" name="connsiteY7045"/>
              <a:gd fmla="*/ 6798986 w 8387961" name="connsiteX7046"/>
              <a:gd fmla="*/ 1195533 h 3980066" name="connsiteY7046"/>
              <a:gd fmla="*/ 6798986 w 8387961" name="connsiteX7047"/>
              <a:gd fmla="*/ 1196412 h 3980066" name="connsiteY7047"/>
              <a:gd fmla="*/ 6818532 w 8387961" name="connsiteX7048"/>
              <a:gd fmla="*/ 1186475 h 3980066" name="connsiteY7048"/>
              <a:gd fmla="*/ 6828475 w 8387961" name="connsiteX7049"/>
              <a:gd fmla="*/ 1178051 h 3980066" name="connsiteY7049"/>
              <a:gd fmla="*/ 6856645 w 8387961" name="connsiteX7050"/>
              <a:gd fmla="*/ 1208378 h 3980066" name="connsiteY7050"/>
              <a:gd fmla="*/ 6883159 w 8387961" name="connsiteX7051"/>
              <a:gd fmla="*/ 1237021 h 3980066" name="connsiteY7051"/>
              <a:gd fmla="*/ 6898073 w 8387961" name="connsiteX7052"/>
              <a:gd fmla="*/ 1279142 h 3980066" name="connsiteY7052"/>
              <a:gd fmla="*/ 6888130 w 8387961" name="connsiteX7053"/>
              <a:gd fmla="*/ 1285882 h 3980066" name="connsiteY7053"/>
              <a:gd fmla="*/ 6876531 w 8387961" name="connsiteX7054"/>
              <a:gd fmla="*/ 1292621 h 3980066" name="connsiteY7054"/>
              <a:gd fmla="*/ 6869902 w 8387961" name="connsiteX7055"/>
              <a:gd fmla="*/ 1289251 h 3980066" name="connsiteY7055"/>
              <a:gd fmla="*/ 6866588 w 8387961" name="connsiteX7056"/>
              <a:gd fmla="*/ 1294306 h 3980066" name="connsiteY7056"/>
              <a:gd fmla="*/ 6863274 w 8387961" name="connsiteX7057"/>
              <a:gd fmla="*/ 1295991 h 3980066" name="connsiteY7057"/>
              <a:gd fmla="*/ 6859960 w 8387961" name="connsiteX7058"/>
              <a:gd fmla="*/ 1297676 h 3980066" name="connsiteY7058"/>
              <a:gd fmla="*/ 6856645 w 8387961" name="connsiteX7059"/>
              <a:gd fmla="*/ 1302730 h 3980066" name="connsiteY7059"/>
              <a:gd fmla="*/ 6853331 w 8387961" name="connsiteX7060"/>
              <a:gd fmla="*/ 1297676 h 3980066" name="connsiteY7060"/>
              <a:gd fmla="*/ 6846703 w 8387961" name="connsiteX7061"/>
              <a:gd fmla="*/ 1302730 h 3980066" name="connsiteY7061"/>
              <a:gd fmla="*/ 6840075 w 8387961" name="connsiteX7062"/>
              <a:gd fmla="*/ 1306100 h 3980066" name="connsiteY7062"/>
              <a:gd fmla="*/ 6836760 w 8387961" name="connsiteX7063"/>
              <a:gd fmla="*/ 1299360 h 3980066" name="connsiteY7063"/>
              <a:gd fmla="*/ 6836760 w 8387961" name="connsiteX7064"/>
              <a:gd fmla="*/ 1295991 h 3980066" name="connsiteY7064"/>
              <a:gd fmla="*/ 6836760 w 8387961" name="connsiteX7065"/>
              <a:gd fmla="*/ 1294306 h 3980066" name="connsiteY7065"/>
              <a:gd fmla="*/ 6830132 w 8387961" name="connsiteX7066"/>
              <a:gd fmla="*/ 1287566 h 3980066" name="connsiteY7066"/>
              <a:gd fmla="*/ 6826818 w 8387961" name="connsiteX7067"/>
              <a:gd fmla="*/ 1269033 h 3980066" name="connsiteY7067"/>
              <a:gd fmla="*/ 6823503 w 8387961" name="connsiteX7068"/>
              <a:gd fmla="*/ 1262294 h 3980066" name="connsiteY7068"/>
              <a:gd fmla="*/ 6823503 w 8387961" name="connsiteX7069"/>
              <a:gd fmla="*/ 1257239 h 3980066" name="connsiteY7069"/>
              <a:gd fmla="*/ 6808590 w 8387961" name="connsiteX7070"/>
              <a:gd fmla="*/ 1238706 h 3980066" name="connsiteY7070"/>
              <a:gd fmla="*/ 6801961 w 8387961" name="connsiteX7071"/>
              <a:gd fmla="*/ 1233651 h 3980066" name="connsiteY7071"/>
              <a:gd fmla="*/ 6806933 w 8387961" name="connsiteX7072"/>
              <a:gd fmla="*/ 1231966 h 3980066" name="connsiteY7072"/>
              <a:gd fmla="*/ 6818532 w 8387961" name="connsiteX7073"/>
              <a:gd fmla="*/ 1235336 h 3980066" name="connsiteY7073"/>
              <a:gd fmla="*/ 6816875 w 8387961" name="connsiteX7074"/>
              <a:gd fmla="*/ 1231966 h 3980066" name="connsiteY7074"/>
              <a:gd fmla="*/ 6800304 w 8387961" name="connsiteX7075"/>
              <a:gd fmla="*/ 1206693 h 3980066" name="connsiteY7075"/>
              <a:gd fmla="*/ 6798647 w 8387961" name="connsiteX7076"/>
              <a:gd fmla="*/ 1203324 h 3980066" name="connsiteY7076"/>
              <a:gd fmla="*/ 6798647 w 8387961" name="connsiteX7077"/>
              <a:gd fmla="*/ 1202087 h 3980066" name="connsiteY7077"/>
              <a:gd fmla="*/ 6774161 w 8387961" name="connsiteX7078"/>
              <a:gd fmla="*/ 1197189 h 3980066" name="connsiteY7078"/>
              <a:gd fmla="*/ 6769197 w 8387961" name="connsiteX7079"/>
              <a:gd fmla="*/ 1202155 h 3980066" name="connsiteY7079"/>
              <a:gd fmla="*/ 6757612 w 8387961" name="connsiteX7080"/>
              <a:gd fmla="*/ 1195533 h 3980066" name="connsiteY7080"/>
              <a:gd fmla="*/ 6749337 w 8387961" name="connsiteX7081"/>
              <a:gd fmla="*/ 1192222 h 3980066" name="connsiteY7081"/>
              <a:gd fmla="*/ 6754302 w 8387961" name="connsiteX7082"/>
              <a:gd fmla="*/ 1175668 h 3980066" name="connsiteY7082"/>
              <a:gd fmla="*/ 6757612 w 8387961" name="connsiteX7083"/>
              <a:gd fmla="*/ 1175668 h 3980066" name="connsiteY7083"/>
              <a:gd fmla="*/ 6747682 w 8387961" name="connsiteX7084"/>
              <a:gd fmla="*/ 1167390 h 3980066" name="connsiteY7084"/>
              <a:gd fmla="*/ 6741062 w 8387961" name="connsiteX7085"/>
              <a:gd fmla="*/ 1152491 h 3980066" name="connsiteY7085"/>
              <a:gd fmla="*/ 6724512 w 8387961" name="connsiteX7086"/>
              <a:gd fmla="*/ 1147525 h 3980066" name="connsiteY7086"/>
              <a:gd fmla="*/ 6711806 w 8387961" name="connsiteX7087"/>
              <a:gd fmla="*/ 1134816 h 3980066" name="connsiteY7087"/>
              <a:gd fmla="*/ 6710051 w 8387961" name="connsiteX7088"/>
              <a:gd fmla="*/ 1137010 h 3980066" name="connsiteY7088"/>
              <a:gd fmla="*/ 6698345 w 8387961" name="connsiteX7089"/>
              <a:gd fmla="*/ 1145375 h 3980066" name="connsiteY7089"/>
              <a:gd fmla="*/ 6681623 w 8387961" name="connsiteX7090"/>
              <a:gd fmla="*/ 1157086 h 3980066" name="connsiteY7090"/>
              <a:gd fmla="*/ 6666574 w 8387961" name="connsiteX7091"/>
              <a:gd fmla="*/ 1167124 h 3980066" name="connsiteY7091"/>
              <a:gd fmla="*/ 6648180 w 8387961" name="connsiteX7092"/>
              <a:gd fmla="*/ 1175489 h 3980066" name="connsiteY7092"/>
              <a:gd fmla="*/ 6658213 w 8387961" name="connsiteX7093"/>
              <a:gd fmla="*/ 1158759 h 3980066" name="connsiteY7093"/>
              <a:gd fmla="*/ 6641491 w 8387961" name="connsiteX7094"/>
              <a:gd fmla="*/ 1153740 h 3980066" name="connsiteY7094"/>
              <a:gd fmla="*/ 6648180 w 8387961" name="connsiteX7095"/>
              <a:gd fmla="*/ 1123627 h 3980066" name="connsiteY7095"/>
              <a:gd fmla="*/ 6633130 w 8387961" name="connsiteX7096"/>
              <a:gd fmla="*/ 1115262 h 3980066" name="connsiteY7096"/>
              <a:gd fmla="*/ 6618080 w 8387961" name="connsiteX7097"/>
              <a:gd fmla="*/ 1118608 h 3980066" name="connsiteY7097"/>
              <a:gd fmla="*/ 6606375 w 8387961" name="connsiteX7098"/>
              <a:gd fmla="*/ 1137010 h 3980066" name="connsiteY7098"/>
              <a:gd fmla="*/ 6592998 w 8387961" name="connsiteX7099"/>
              <a:gd fmla="*/ 1157086 h 3980066" name="connsiteY7099"/>
              <a:gd fmla="*/ 6576276 w 8387961" name="connsiteX7100"/>
              <a:gd fmla="*/ 1167124 h 3980066" name="connsiteY7100"/>
              <a:gd fmla="*/ 6561226 w 8387961" name="connsiteX7101"/>
              <a:gd fmla="*/ 1168797 h 3980066" name="connsiteY7101"/>
              <a:gd fmla="*/ 6569587 w 8387961" name="connsiteX7102"/>
              <a:gd fmla="*/ 1188873 h 3980066" name="connsiteY7102"/>
              <a:gd fmla="*/ 6606375 w 8387961" name="connsiteX7103"/>
              <a:gd fmla="*/ 1198911 h 3980066" name="connsiteY7103"/>
              <a:gd fmla="*/ 6618080 w 8387961" name="connsiteX7104"/>
              <a:gd fmla="*/ 1224006 h 3980066" name="connsiteY7104"/>
              <a:gd fmla="*/ 6636474 w 8387961" name="connsiteX7105"/>
              <a:gd fmla="*/ 1218987 h 3980066" name="connsiteY7105"/>
              <a:gd fmla="*/ 6656541 w 8387961" name="connsiteX7106"/>
              <a:gd fmla="*/ 1205603 h 3980066" name="connsiteY7106"/>
              <a:gd fmla="*/ 6688312 w 8387961" name="connsiteX7107"/>
              <a:gd fmla="*/ 1217314 h 3980066" name="connsiteY7107"/>
              <a:gd fmla="*/ 6703362 w 8387961" name="connsiteX7108"/>
              <a:gd fmla="*/ 1220660 h 3980066" name="connsiteY7108"/>
              <a:gd fmla="*/ 6703362 w 8387961" name="connsiteX7109"/>
              <a:gd fmla="*/ 1235717 h 3980066" name="connsiteY7109"/>
              <a:gd fmla="*/ 6689984 w 8387961" name="connsiteX7110"/>
              <a:gd fmla="*/ 1234044 h 3980066" name="connsiteY7110"/>
              <a:gd fmla="*/ 6673263 w 8387961" name="connsiteX7111"/>
              <a:gd fmla="*/ 1244082 h 3980066" name="connsiteY7111"/>
              <a:gd fmla="*/ 6663229 w 8387961" name="connsiteX7112"/>
              <a:gd fmla="*/ 1257466 h 3980066" name="connsiteY7112"/>
              <a:gd fmla="*/ 6659885 w 8387961" name="connsiteX7113"/>
              <a:gd fmla="*/ 1267504 h 3980066" name="connsiteY7113"/>
              <a:gd fmla="*/ 6656541 w 8387961" name="connsiteX7114"/>
              <a:gd fmla="*/ 1297617 h 3980066" name="connsiteY7114"/>
              <a:gd fmla="*/ 6691657 w 8387961" name="connsiteX7115"/>
              <a:gd fmla="*/ 1319366 h 3980066" name="connsiteY7115"/>
              <a:gd fmla="*/ 6710051 w 8387961" name="connsiteX7116"/>
              <a:gd fmla="*/ 1341115 h 3980066" name="connsiteY7116"/>
              <a:gd fmla="*/ 6726773 w 8387961" name="connsiteX7117"/>
              <a:gd fmla="*/ 1366210 h 3980066" name="connsiteY7117"/>
              <a:gd fmla="*/ 6753527 w 8387961" name="connsiteX7118"/>
              <a:gd fmla="*/ 1389632 h 3980066" name="connsiteY7118"/>
              <a:gd fmla="*/ 6713395 w 8387961" name="connsiteX7119"/>
              <a:gd fmla="*/ 1377921 h 3980066" name="connsiteY7119"/>
              <a:gd fmla="*/ 6716739 w 8387961" name="connsiteX7120"/>
              <a:gd fmla="*/ 1379594 h 3980066" name="connsiteY7120"/>
              <a:gd fmla="*/ 6740150 w 8387961" name="connsiteX7121"/>
              <a:gd fmla="*/ 1396324 h 3980066" name="connsiteY7121"/>
              <a:gd fmla="*/ 6763561 w 8387961" name="connsiteX7122"/>
              <a:gd fmla="*/ 1411381 h 3980066" name="connsiteY7122"/>
              <a:gd fmla="*/ 6740150 w 8387961" name="connsiteX7123"/>
              <a:gd fmla="*/ 1428111 h 3980066" name="connsiteY7123"/>
              <a:gd fmla="*/ 6731789 w 8387961" name="connsiteX7124"/>
              <a:gd fmla="*/ 1434803 h 3980066" name="connsiteY7124"/>
              <a:gd fmla="*/ 6746839 w 8387961" name="connsiteX7125"/>
              <a:gd fmla="*/ 1436476 h 3980066" name="connsiteY7125"/>
              <a:gd fmla="*/ 6761889 w 8387961" name="connsiteX7126"/>
              <a:gd fmla="*/ 1434803 h 3980066" name="connsiteY7126"/>
              <a:gd fmla="*/ 6780283 w 8387961" name="connsiteX7127"/>
              <a:gd fmla="*/ 1444841 h 3980066" name="connsiteY7127"/>
              <a:gd fmla="*/ 6770249 w 8387961" name="connsiteX7128"/>
              <a:gd fmla="*/ 1456552 h 3980066" name="connsiteY7128"/>
              <a:gd fmla="*/ 6780283 w 8387961" name="connsiteX7129"/>
              <a:gd fmla="*/ 1456552 h 3980066" name="connsiteY7129"/>
              <a:gd fmla="*/ 6778610 w 8387961" name="connsiteX7130"/>
              <a:gd fmla="*/ 1459897 h 3980066" name="connsiteY7130"/>
              <a:gd fmla="*/ 6771922 w 8387961" name="connsiteX7131"/>
              <a:gd fmla="*/ 1466589 h 3980066" name="connsiteY7131"/>
              <a:gd fmla="*/ 6773594 w 8387961" name="connsiteX7132"/>
              <a:gd fmla="*/ 1471608 h 3980066" name="connsiteY7132"/>
              <a:gd fmla="*/ 6776938 w 8387961" name="connsiteX7133"/>
              <a:gd fmla="*/ 1478300 h 3980066" name="connsiteY7133"/>
              <a:gd fmla="*/ 6771922 w 8387961" name="connsiteX7134"/>
              <a:gd fmla="*/ 1478300 h 3980066" name="connsiteY7134"/>
              <a:gd fmla="*/ 6778610 w 8387961" name="connsiteX7135"/>
              <a:gd fmla="*/ 1490011 h 3980066" name="connsiteY7135"/>
              <a:gd fmla="*/ 6771922 w 8387961" name="connsiteX7136"/>
              <a:gd fmla="*/ 1491684 h 3980066" name="connsiteY7136"/>
              <a:gd fmla="*/ 6758544 w 8387961" name="connsiteX7137"/>
              <a:gd fmla="*/ 1498376 h 3980066" name="connsiteY7137"/>
              <a:gd fmla="*/ 6763561 w 8387961" name="connsiteX7138"/>
              <a:gd fmla="*/ 1508414 h 3980066" name="connsiteY7138"/>
              <a:gd fmla="*/ 6760216 w 8387961" name="connsiteX7139"/>
              <a:gd fmla="*/ 1521798 h 3980066" name="connsiteY7139"/>
              <a:gd fmla="*/ 6750183 w 8387961" name="connsiteX7140"/>
              <a:gd fmla="*/ 1545220 h 3980066" name="connsiteY7140"/>
              <a:gd fmla="*/ 6746839 w 8387961" name="connsiteX7141"/>
              <a:gd fmla="*/ 1546893 h 3980066" name="connsiteY7141"/>
              <a:gd fmla="*/ 6751855 w 8387961" name="connsiteX7142"/>
              <a:gd fmla="*/ 1551912 h 3980066" name="connsiteY7142"/>
              <a:gd fmla="*/ 6740150 w 8387961" name="connsiteX7143"/>
              <a:gd fmla="*/ 1558604 h 3980066" name="connsiteY7143"/>
              <a:gd fmla="*/ 6738478 w 8387961" name="connsiteX7144"/>
              <a:gd fmla="*/ 1558604 h 3980066" name="connsiteY7144"/>
              <a:gd fmla="*/ 6750183 w 8387961" name="connsiteX7145"/>
              <a:gd fmla="*/ 1561950 h 3980066" name="connsiteY7145"/>
              <a:gd fmla="*/ 6751855 w 8387961" name="connsiteX7146"/>
              <a:gd fmla="*/ 1578680 h 3980066" name="connsiteY7146"/>
              <a:gd fmla="*/ 6743494 w 8387961" name="connsiteX7147"/>
              <a:gd fmla="*/ 1577007 h 3980066" name="connsiteY7147"/>
              <a:gd fmla="*/ 6743494 w 8387961" name="connsiteX7148"/>
              <a:gd fmla="*/ 1582026 h 3980066" name="connsiteY7148"/>
              <a:gd fmla="*/ 6738478 w 8387961" name="connsiteX7149"/>
              <a:gd fmla="*/ 1588718 h 3980066" name="connsiteY7149"/>
              <a:gd fmla="*/ 6736806 w 8387961" name="connsiteX7150"/>
              <a:gd fmla="*/ 1592064 h 3980066" name="connsiteY7150"/>
              <a:gd fmla="*/ 6733461 w 8387961" name="connsiteX7151"/>
              <a:gd fmla="*/ 1602102 h 3980066" name="connsiteY7151"/>
              <a:gd fmla="*/ 6720084 w 8387961" name="connsiteX7152"/>
              <a:gd fmla="*/ 1605448 h 3980066" name="connsiteY7152"/>
              <a:gd fmla="*/ 6718412 w 8387961" name="connsiteX7153"/>
              <a:gd fmla="*/ 1608794 h 3980066" name="connsiteY7153"/>
              <a:gd fmla="*/ 6720084 w 8387961" name="connsiteX7154"/>
              <a:gd fmla="*/ 1615486 h 3980066" name="connsiteY7154"/>
              <a:gd fmla="*/ 6711723 w 8387961" name="connsiteX7155"/>
              <a:gd fmla="*/ 1625523 h 3980066" name="connsiteY7155"/>
              <a:gd fmla="*/ 6689984 w 8387961" name="connsiteX7156"/>
              <a:gd fmla="*/ 1640580 h 3980066" name="connsiteY7156"/>
              <a:gd fmla="*/ 6691657 w 8387961" name="connsiteX7157"/>
              <a:gd fmla="*/ 1642253 h 3980066" name="connsiteY7157"/>
              <a:gd fmla="*/ 6681623 w 8387961" name="connsiteX7158"/>
              <a:gd fmla="*/ 1650618 h 3980066" name="connsiteY7158"/>
              <a:gd fmla="*/ 6668246 w 8387961" name="connsiteX7159"/>
              <a:gd fmla="*/ 1655637 h 3980066" name="connsiteY7159"/>
              <a:gd fmla="*/ 6666574 w 8387961" name="connsiteX7160"/>
              <a:gd fmla="*/ 1655637 h 3980066" name="connsiteY7160"/>
              <a:gd fmla="*/ 6661557 w 8387961" name="connsiteX7161"/>
              <a:gd fmla="*/ 1658983 h 3980066" name="connsiteY7161"/>
              <a:gd fmla="*/ 6649852 w 8387961" name="connsiteX7162"/>
              <a:gd fmla="*/ 1660656 h 3980066" name="connsiteY7162"/>
              <a:gd fmla="*/ 6646507 w 8387961" name="connsiteX7163"/>
              <a:gd fmla="*/ 1658983 h 3980066" name="connsiteY7163"/>
              <a:gd fmla="*/ 6639819 w 8387961" name="connsiteX7164"/>
              <a:gd fmla="*/ 1662329 h 3980066" name="connsiteY7164"/>
              <a:gd fmla="*/ 6636474 w 8387961" name="connsiteX7165"/>
              <a:gd fmla="*/ 1667348 h 3980066" name="connsiteY7165"/>
              <a:gd fmla="*/ 6628113 w 8387961" name="connsiteX7166"/>
              <a:gd fmla="*/ 1667348 h 3980066" name="connsiteY7166"/>
              <a:gd fmla="*/ 6613064 w 8387961" name="connsiteX7167"/>
              <a:gd fmla="*/ 1647272 h 3980066" name="connsiteY7167"/>
              <a:gd fmla="*/ 6608047 w 8387961" name="connsiteX7168"/>
              <a:gd fmla="*/ 1655637 h 3980066" name="connsiteY7168"/>
              <a:gd fmla="*/ 6613064 w 8387961" name="connsiteX7169"/>
              <a:gd fmla="*/ 1675713 h 3980066" name="connsiteY7169"/>
              <a:gd fmla="*/ 6608047 w 8387961" name="connsiteX7170"/>
              <a:gd fmla="*/ 1667348 h 3980066" name="connsiteY7170"/>
              <a:gd fmla="*/ 6608047 w 8387961" name="connsiteX7171"/>
              <a:gd fmla="*/ 1679059 h 3980066" name="connsiteY7171"/>
              <a:gd fmla="*/ 6603031 w 8387961" name="connsiteX7172"/>
              <a:gd fmla="*/ 1677386 h 3980066" name="connsiteY7172"/>
              <a:gd fmla="*/ 6592998 w 8387961" name="connsiteX7173"/>
              <a:gd fmla="*/ 1687424 h 3980066" name="connsiteY7173"/>
              <a:gd fmla="*/ 6587981 w 8387961" name="connsiteX7174"/>
              <a:gd fmla="*/ 1680732 h 3980066" name="connsiteY7174"/>
              <a:gd fmla="*/ 6582965 w 8387961" name="connsiteX7175"/>
              <a:gd fmla="*/ 1687424 h 3980066" name="connsiteY7175"/>
              <a:gd fmla="*/ 6576276 w 8387961" name="connsiteX7176"/>
              <a:gd fmla="*/ 1685751 h 3980066" name="connsiteY7176"/>
              <a:gd fmla="*/ 6559554 w 8387961" name="connsiteX7177"/>
              <a:gd fmla="*/ 1695789 h 3980066" name="connsiteY7177"/>
              <a:gd fmla="*/ 6546176 w 8387961" name="connsiteX7178"/>
              <a:gd fmla="*/ 1699135 h 3980066" name="connsiteY7178"/>
              <a:gd fmla="*/ 6541160 w 8387961" name="connsiteX7179"/>
              <a:gd fmla="*/ 1700808 h 3980066" name="connsiteY7179"/>
              <a:gd fmla="*/ 6539488 w 8387961" name="connsiteX7180"/>
              <a:gd fmla="*/ 1715865 h 3980066" name="connsiteY7180"/>
              <a:gd fmla="*/ 6546176 w 8387961" name="connsiteX7181"/>
              <a:gd fmla="*/ 1730922 h 3980066" name="connsiteY7181"/>
              <a:gd fmla="*/ 6531127 w 8387961" name="connsiteX7182"/>
              <a:gd fmla="*/ 1729249 h 3980066" name="connsiteY7182"/>
              <a:gd fmla="*/ 6526110 w 8387961" name="connsiteX7183"/>
              <a:gd fmla="*/ 1699135 h 3980066" name="connsiteY7183"/>
              <a:gd fmla="*/ 6517749 w 8387961" name="connsiteX7184"/>
              <a:gd fmla="*/ 1692443 h 3980066" name="connsiteY7184"/>
              <a:gd fmla="*/ 6507716 w 8387961" name="connsiteX7185"/>
              <a:gd fmla="*/ 1695789 h 3980066" name="connsiteY7185"/>
              <a:gd fmla="*/ 6497683 w 8387961" name="connsiteX7186"/>
              <a:gd fmla="*/ 1690770 h 3980066" name="connsiteY7186"/>
              <a:gd fmla="*/ 6487650 w 8387961" name="connsiteX7187"/>
              <a:gd fmla="*/ 1685751 h 3980066" name="connsiteY7187"/>
              <a:gd fmla="*/ 6485978 w 8387961" name="connsiteX7188"/>
              <a:gd fmla="*/ 1689097 h 3980066" name="connsiteY7188"/>
              <a:gd fmla="*/ 6476052 w 8387961" name="connsiteX7189"/>
              <a:gd fmla="*/ 1692408 h 3980066" name="connsiteY7189"/>
              <a:gd fmla="*/ 6462903 w 8387961" name="connsiteX7190"/>
              <a:gd fmla="*/ 1704116 h 3980066" name="connsiteY7190"/>
              <a:gd fmla="*/ 6449542 w 8387961" name="connsiteX7191"/>
              <a:gd fmla="*/ 1710809 h 3980066" name="connsiteY7191"/>
              <a:gd fmla="*/ 6449542 w 8387961" name="connsiteX7192"/>
              <a:gd fmla="*/ 1714155 h 3980066" name="connsiteY7192"/>
              <a:gd fmla="*/ 6439520 w 8387961" name="connsiteX7193"/>
              <a:gd fmla="*/ 1739253 h 3980066" name="connsiteY7193"/>
              <a:gd fmla="*/ 6429499 w 8387961" name="connsiteX7194"/>
              <a:gd fmla="*/ 1766024 h 3980066" name="connsiteY7194"/>
              <a:gd fmla="*/ 6449542 w 8387961" name="connsiteX7195"/>
              <a:gd fmla="*/ 1791122 h 3980066" name="connsiteY7195"/>
              <a:gd fmla="*/ 6454552 w 8387961" name="connsiteX7196"/>
              <a:gd fmla="*/ 1807854 h 3980066" name="connsiteY7196"/>
              <a:gd fmla="*/ 6471254 w 8387961" name="connsiteX7197"/>
              <a:gd fmla="*/ 1824587 h 3980066" name="connsiteY7197"/>
              <a:gd fmla="*/ 6489627 w 8387961" name="connsiteX7198"/>
              <a:gd fmla="*/ 1839645 h 3980066" name="connsiteY7198"/>
              <a:gd fmla="*/ 6511339 w 8387961" name="connsiteX7199"/>
              <a:gd fmla="*/ 1858051 h 3980066" name="connsiteY7199"/>
              <a:gd fmla="*/ 6529711 w 8387961" name="connsiteX7200"/>
              <a:gd fmla="*/ 1878129 h 3980066" name="connsiteY7200"/>
              <a:gd fmla="*/ 6541403 w 8387961" name="connsiteX7201"/>
              <a:gd fmla="*/ 1918286 h 3980066" name="connsiteY7201"/>
              <a:gd fmla="*/ 6553094 w 8387961" name="connsiteX7202"/>
              <a:gd fmla="*/ 1958443 h 3980066" name="connsiteY7202"/>
              <a:gd fmla="*/ 6551424 w 8387961" name="connsiteX7203"/>
              <a:gd fmla="*/ 1968482 h 3980066" name="connsiteY7203"/>
              <a:gd fmla="*/ 6551424 w 8387961" name="connsiteX7204"/>
              <a:gd fmla="*/ 1980195 h 3980066" name="connsiteY7204"/>
              <a:gd fmla="*/ 6548084 w 8387961" name="connsiteX7205"/>
              <a:gd fmla="*/ 1991907 h 3980066" name="connsiteY7205"/>
              <a:gd fmla="*/ 6529711 w 8387961" name="connsiteX7206"/>
              <a:gd fmla="*/ 2008639 h 3980066" name="connsiteY7206"/>
              <a:gd fmla="*/ 6509669 w 8387961" name="connsiteX7207"/>
              <a:gd fmla="*/ 2025371 h 3980066" name="connsiteY7207"/>
              <a:gd fmla="*/ 6491297 w 8387961" name="connsiteX7208"/>
              <a:gd fmla="*/ 2020352 h 3980066" name="connsiteY7208"/>
              <a:gd fmla="*/ 6491297 w 8387961" name="connsiteX7209"/>
              <a:gd fmla="*/ 2028718 h 3980066" name="connsiteY7209"/>
              <a:gd fmla="*/ 6491297 w 8387961" name="connsiteX7210"/>
              <a:gd fmla="*/ 2037084 h 3980066" name="connsiteY7210"/>
              <a:gd fmla="*/ 6487956 w 8387961" name="connsiteX7211"/>
              <a:gd fmla="*/ 2040430 h 3980066" name="connsiteY7211"/>
              <a:gd fmla="*/ 6487956 w 8387961" name="connsiteX7212"/>
              <a:gd fmla="*/ 2052143 h 3980066" name="connsiteY7212"/>
              <a:gd fmla="*/ 6477935 w 8387961" name="connsiteX7213"/>
              <a:gd fmla="*/ 2052143 h 3980066" name="connsiteY7213"/>
              <a:gd fmla="*/ 6457893 w 8387961" name="connsiteX7214"/>
              <a:gd fmla="*/ 2075567 h 3980066" name="connsiteY7214"/>
              <a:gd fmla="*/ 6442861 w 8387961" name="connsiteX7215"/>
              <a:gd fmla="*/ 2078914 h 3980066" name="connsiteY7215"/>
              <a:gd fmla="*/ 6447871 w 8387961" name="connsiteX7216"/>
              <a:gd fmla="*/ 2042103 h 3980066" name="connsiteY7216"/>
              <a:gd fmla="*/ 6429499 w 8387961" name="connsiteX7217"/>
              <a:gd fmla="*/ 2027044 h 3980066" name="connsiteY7217"/>
              <a:gd fmla="*/ 6444531 w 8387961" name="connsiteX7218"/>
              <a:gd fmla="*/ 2017005 h 3980066" name="connsiteY7218"/>
              <a:gd fmla="*/ 6451212 w 8387961" name="connsiteX7219"/>
              <a:gd fmla="*/ 2011986 h 3980066" name="connsiteY7219"/>
              <a:gd fmla="*/ 6471254 w 8387961" name="connsiteX7220"/>
              <a:gd fmla="*/ 2015332 h 3980066" name="connsiteY7220"/>
              <a:gd fmla="*/ 6470436 w 8387961" name="connsiteX7221"/>
              <a:gd fmla="*/ 2013036 h 3980066" name="connsiteY7221"/>
              <a:gd fmla="*/ 6451055 w 8387961" name="connsiteX7222"/>
              <a:gd fmla="*/ 2009891 h 3980066" name="connsiteY7222"/>
              <a:gd fmla="*/ 6444304 w 8387961" name="connsiteX7223"/>
              <a:gd fmla="*/ 2014821 h 3980066" name="connsiteY7223"/>
              <a:gd fmla="*/ 6429112 w 8387961" name="connsiteX7224"/>
              <a:gd fmla="*/ 2024682 h 3980066" name="connsiteY7224"/>
              <a:gd fmla="*/ 6412232 w 8387961" name="connsiteX7225"/>
              <a:gd fmla="*/ 2019752 h 3980066" name="connsiteY7225"/>
              <a:gd fmla="*/ 6403792 w 8387961" name="connsiteX7226"/>
              <a:gd fmla="*/ 2016465 h 3980066" name="connsiteY7226"/>
              <a:gd fmla="*/ 6400416 w 8387961" name="connsiteX7227"/>
              <a:gd fmla="*/ 2003317 h 3980066" name="connsiteY7227"/>
              <a:gd fmla="*/ 6391976 w 8387961" name="connsiteX7228"/>
              <a:gd fmla="*/ 2009891 h 3980066" name="connsiteY7228"/>
              <a:gd fmla="*/ 6386912 w 8387961" name="connsiteX7229"/>
              <a:gd fmla="*/ 1990170 h 3980066" name="connsiteY7229"/>
              <a:gd fmla="*/ 6383536 w 8387961" name="connsiteX7230"/>
              <a:gd fmla="*/ 1988527 h 3980066" name="connsiteY7230"/>
              <a:gd fmla="*/ 6373409 w 8387961" name="connsiteX7231"/>
              <a:gd fmla="*/ 1965519 h 3980066" name="connsiteY7231"/>
              <a:gd fmla="*/ 6363433 w 8387961" name="connsiteX7232"/>
              <a:gd fmla="*/ 1939620 h 3980066" name="connsiteY7232"/>
              <a:gd fmla="*/ 6362953 w 8387961" name="connsiteX7233"/>
              <a:gd fmla="*/ 1940406 h 3980066" name="connsiteY7233"/>
              <a:gd fmla="*/ 6372974 w 8387961" name="connsiteX7234"/>
              <a:gd fmla="*/ 1967177 h 3980066" name="connsiteY7234"/>
              <a:gd fmla="*/ 6382995 w 8387961" name="connsiteX7235"/>
              <a:gd fmla="*/ 1990602 h 3980066" name="connsiteY7235"/>
              <a:gd fmla="*/ 6372974 w 8387961" name="connsiteX7236"/>
              <a:gd fmla="*/ 1978890 h 3980066" name="connsiteY7236"/>
              <a:gd fmla="*/ 6347921 w 8387961" name="connsiteX7237"/>
              <a:gd fmla="*/ 1960485 h 3980066" name="connsiteY7237"/>
              <a:gd fmla="*/ 6327879 w 8387961" name="connsiteX7238"/>
              <a:gd fmla="*/ 1957138 h 3980066" name="connsiteY7238"/>
              <a:gd fmla="*/ 6326209 w 8387961" name="connsiteX7239"/>
              <a:gd fmla="*/ 1935386 h 3980066" name="connsiteY7239"/>
              <a:gd fmla="*/ 6302826 w 8387961" name="connsiteX7240"/>
              <a:gd fmla="*/ 1938733 h 3980066" name="connsiteY7240"/>
              <a:gd fmla="*/ 6301156 w 8387961" name="connsiteX7241"/>
              <a:gd fmla="*/ 1962158 h 3980066" name="connsiteY7241"/>
              <a:gd fmla="*/ 6301156 w 8387961" name="connsiteX7242"/>
              <a:gd fmla="*/ 1987256 h 3980066" name="connsiteY7242"/>
              <a:gd fmla="*/ 6296145 w 8387961" name="connsiteX7243"/>
              <a:gd fmla="*/ 2012354 h 3980066" name="connsiteY7243"/>
              <a:gd fmla="*/ 6289464 w 8387961" name="connsiteX7244"/>
              <a:gd fmla="*/ 2040798 h 3980066" name="connsiteY7244"/>
              <a:gd fmla="*/ 6297815 w 8387961" name="connsiteX7245"/>
              <a:gd fmla="*/ 2062550 h 3980066" name="connsiteY7245"/>
              <a:gd fmla="*/ 6309507 w 8387961" name="connsiteX7246"/>
              <a:gd fmla="*/ 2065896 h 3980066" name="connsiteY7246"/>
              <a:gd fmla="*/ 6319528 w 8387961" name="connsiteX7247"/>
              <a:gd fmla="*/ 2092668 h 3980066" name="connsiteY7247"/>
              <a:gd fmla="*/ 6326209 w 8387961" name="connsiteX7248"/>
              <a:gd fmla="*/ 2116093 h 3980066" name="connsiteY7248"/>
              <a:gd fmla="*/ 6339570 w 8387961" name="connsiteX7249"/>
              <a:gd fmla="*/ 2131152 h 3980066" name="connsiteY7249"/>
              <a:gd fmla="*/ 6359613 w 8387961" name="connsiteX7250"/>
              <a:gd fmla="*/ 2136171 h 3980066" name="connsiteY7250"/>
              <a:gd fmla="*/ 6372838 w 8387961" name="connsiteX7251"/>
              <a:gd fmla="*/ 2152732 h 3980066" name="connsiteY7251"/>
              <a:gd fmla="*/ 6373309 w 8387961" name="connsiteX7252"/>
              <a:gd fmla="*/ 2152098 h 3980066" name="connsiteY7252"/>
              <a:gd fmla="*/ 6389665 w 8387961" name="connsiteX7253"/>
              <a:gd fmla="*/ 2168621 h 3980066" name="connsiteY7253"/>
              <a:gd fmla="*/ 6407656 w 8387961" name="connsiteX7254"/>
              <a:gd fmla="*/ 2186796 h 3980066" name="connsiteY7254"/>
              <a:gd fmla="*/ 6409292 w 8387961" name="connsiteX7255"/>
              <a:gd fmla="*/ 2214884 h 3980066" name="connsiteY7255"/>
              <a:gd fmla="*/ 6412563 w 8387961" name="connsiteX7256"/>
              <a:gd fmla="*/ 2241320 h 3980066" name="connsiteY7256"/>
              <a:gd fmla="*/ 6425648 w 8387961" name="connsiteX7257"/>
              <a:gd fmla="*/ 2267756 h 3980066" name="connsiteY7257"/>
              <a:gd fmla="*/ 6437097 w 8387961" name="connsiteX7258"/>
              <a:gd fmla="*/ 2294192 h 3980066" name="connsiteY7258"/>
              <a:gd fmla="*/ 6427284 w 8387961" name="connsiteX7259"/>
              <a:gd fmla="*/ 2289235 h 3980066" name="connsiteY7259"/>
              <a:gd fmla="*/ 6419105 w 8387961" name="connsiteX7260"/>
              <a:gd fmla="*/ 2295844 h 3980066" name="connsiteY7260"/>
              <a:gd fmla="*/ 6388029 w 8387961" name="connsiteX7261"/>
              <a:gd fmla="*/ 2274365 h 3980066" name="connsiteY7261"/>
              <a:gd fmla="*/ 6356953 w 8387961" name="connsiteX7262"/>
              <a:gd fmla="*/ 2251233 h 3980066" name="connsiteY7262"/>
              <a:gd fmla="*/ 6342233 w 8387961" name="connsiteX7263"/>
              <a:gd fmla="*/ 2218188 h 3980066" name="connsiteY7263"/>
              <a:gd fmla="*/ 6332419 w 8387961" name="connsiteX7264"/>
              <a:gd fmla="*/ 2181839 h 3980066" name="connsiteY7264"/>
              <a:gd fmla="*/ 6322606 w 8387961" name="connsiteX7265"/>
              <a:gd fmla="*/ 2147142 h 3980066" name="connsiteY7265"/>
              <a:gd fmla="*/ 6323854 w 8387961" name="connsiteX7266"/>
              <a:gd fmla="*/ 2143358 h 3980066" name="connsiteY7266"/>
              <a:gd fmla="*/ 6322868 w 8387961" name="connsiteX7267"/>
              <a:gd fmla="*/ 2142864 h 3980066" name="connsiteY7267"/>
              <a:gd fmla="*/ 6321198 w 8387961" name="connsiteX7268"/>
              <a:gd fmla="*/ 2147884 h 3980066" name="connsiteY7268"/>
              <a:gd fmla="*/ 6309507 w 8387961" name="connsiteX7269"/>
              <a:gd fmla="*/ 2129478 h 3980066" name="connsiteY7269"/>
              <a:gd fmla="*/ 6301156 w 8387961" name="connsiteX7270"/>
              <a:gd fmla="*/ 2121112 h 3980066" name="connsiteY7270"/>
              <a:gd fmla="*/ 6287794 w 8387961" name="connsiteX7271"/>
              <a:gd fmla="*/ 2106053 h 3980066" name="connsiteY7271"/>
              <a:gd fmla="*/ 6272762 w 8387961" name="connsiteX7272"/>
              <a:gd fmla="*/ 2089321 h 3980066" name="connsiteY7272"/>
              <a:gd fmla="*/ 6269422 w 8387961" name="connsiteX7273"/>
              <a:gd fmla="*/ 2092668 h 3980066" name="connsiteY7273"/>
              <a:gd fmla="*/ 6272762 w 8387961" name="connsiteX7274"/>
              <a:gd fmla="*/ 2062550 h 3980066" name="connsiteY7274"/>
              <a:gd fmla="*/ 6277773 w 8387961" name="connsiteX7275"/>
              <a:gd fmla="*/ 2035779 h 3980066" name="connsiteY7275"/>
              <a:gd fmla="*/ 6277773 w 8387961" name="connsiteX7276"/>
              <a:gd fmla="*/ 2029086 h 3980066" name="connsiteY7276"/>
              <a:gd fmla="*/ 6277951 w 8387961" name="connsiteX7277"/>
              <a:gd fmla="*/ 2028729 h 3980066" name="connsiteY7277"/>
              <a:gd fmla="*/ 6271431 w 8387961" name="connsiteX7278"/>
              <a:gd fmla="*/ 2035227 h 3980066" name="connsiteY7278"/>
              <a:gd fmla="*/ 6273112 w 8387961" name="connsiteX7279"/>
              <a:gd fmla="*/ 2011772 h 3980066" name="connsiteY7279"/>
              <a:gd fmla="*/ 6273112 w 8387961" name="connsiteX7280"/>
              <a:gd fmla="*/ 1986641 h 3980066" name="connsiteY7280"/>
              <a:gd fmla="*/ 6269750 w 8387961" name="connsiteX7281"/>
              <a:gd fmla="*/ 1964861 h 3980066" name="connsiteY7281"/>
              <a:gd fmla="*/ 6261344 w 8387961" name="connsiteX7282"/>
              <a:gd fmla="*/ 1941406 h 3980066" name="connsiteY7282"/>
              <a:gd fmla="*/ 6252938 w 8387961" name="connsiteX7283"/>
              <a:gd fmla="*/ 1919627 h 3980066" name="connsiteY7283"/>
              <a:gd fmla="*/ 6251257 w 8387961" name="connsiteX7284"/>
              <a:gd fmla="*/ 1928003 h 3980066" name="connsiteY7284"/>
              <a:gd fmla="*/ 6241170 w 8387961" name="connsiteX7285"/>
              <a:gd fmla="*/ 1886119 h 3980066" name="connsiteY7285"/>
              <a:gd fmla="*/ 6229403 w 8387961" name="connsiteX7286"/>
              <a:gd fmla="*/ 1844235 h 3980066" name="connsiteY7286"/>
              <a:gd fmla="*/ 6217635 w 8387961" name="connsiteX7287"/>
              <a:gd fmla="*/ 1834183 h 3980066" name="connsiteY7287"/>
              <a:gd fmla="*/ 6207548 w 8387961" name="connsiteX7288"/>
              <a:gd fmla="*/ 1819105 h 3980066" name="connsiteY7288"/>
              <a:gd fmla="*/ 6199142 w 8387961" name="connsiteX7289"/>
              <a:gd fmla="*/ 1844235 h 3980066" name="connsiteY7289"/>
              <a:gd fmla="*/ 6192418 w 8387961" name="connsiteX7290"/>
              <a:gd fmla="*/ 1839209 h 3980066" name="connsiteY7290"/>
              <a:gd fmla="*/ 6189056 w 8387961" name="connsiteX7291"/>
              <a:gd fmla="*/ 1847586 h 3980066" name="connsiteY7291"/>
              <a:gd fmla="*/ 6170563 w 8387961" name="connsiteX7292"/>
              <a:gd fmla="*/ 1864339 h 3980066" name="connsiteY7292"/>
              <a:gd fmla="*/ 6170563 w 8387961" name="connsiteX7293"/>
              <a:gd fmla="*/ 1859313 h 3980066" name="connsiteY7293"/>
              <a:gd fmla="*/ 6165520 w 8387961" name="connsiteX7294"/>
              <a:gd fmla="*/ 1860989 h 3980066" name="connsiteY7294"/>
              <a:gd fmla="*/ 6158795 w 8387961" name="connsiteX7295"/>
              <a:gd fmla="*/ 1864339 h 3980066" name="connsiteY7295"/>
              <a:gd fmla="*/ 6155433 w 8387961" name="connsiteX7296"/>
              <a:gd fmla="*/ 1859313 h 3980066" name="connsiteY7296"/>
              <a:gd fmla="*/ 6150390 w 8387961" name="connsiteX7297"/>
              <a:gd fmla="*/ 1844235 h 3980066" name="connsiteY7297"/>
              <a:gd fmla="*/ 6140303 w 8387961" name="connsiteX7298"/>
              <a:gd fmla="*/ 1857638 h 3980066" name="connsiteY7298"/>
              <a:gd fmla="*/ 6141984 w 8387961" name="connsiteX7299"/>
              <a:gd fmla="*/ 1830832 h 3980066" name="connsiteY7299"/>
              <a:gd fmla="*/ 6141984 w 8387961" name="connsiteX7300"/>
              <a:gd fmla="*/ 1807377 h 3980066" name="connsiteY7300"/>
              <a:gd fmla="*/ 6135260 w 8387961" name="connsiteX7301"/>
              <a:gd fmla="*/ 1783922 h 3980066" name="connsiteY7301"/>
              <a:gd fmla="*/ 6125173 w 8387961" name="connsiteX7302"/>
              <a:gd fmla="*/ 1758791 h 3980066" name="connsiteY7302"/>
              <a:gd fmla="*/ 6120130 w 8387961" name="connsiteX7303"/>
              <a:gd fmla="*/ 1770519 h 3980066" name="connsiteY7303"/>
              <a:gd fmla="*/ 6111724 w 8387961" name="connsiteX7304"/>
              <a:gd fmla="*/ 1758791 h 3980066" name="connsiteY7304"/>
              <a:gd fmla="*/ 6120130 w 8387961" name="connsiteX7305"/>
              <a:gd fmla="*/ 1755441 h 3980066" name="connsiteY7305"/>
              <a:gd fmla="*/ 6111724 w 8387961" name="connsiteX7306"/>
              <a:gd fmla="*/ 1743713 h 3980066" name="connsiteY7306"/>
              <a:gd fmla="*/ 6099956 w 8387961" name="connsiteX7307"/>
              <a:gd fmla="*/ 1743713 h 3980066" name="connsiteY7307"/>
              <a:gd fmla="*/ 6098275 w 8387961" name="connsiteX7308"/>
              <a:gd fmla="*/ 1743713 h 3980066" name="connsiteY7308"/>
              <a:gd fmla="*/ 6091550 w 8387961" name="connsiteX7309"/>
              <a:gd fmla="*/ 1725284 h 3980066" name="connsiteY7309"/>
              <a:gd fmla="*/ 6086507 w 8387961" name="connsiteX7310"/>
              <a:gd fmla="*/ 1730310 h 3980066" name="connsiteY7310"/>
              <a:gd fmla="*/ 6086507 w 8387961" name="connsiteX7311"/>
              <a:gd fmla="*/ 1728635 h 3980066" name="connsiteY7311"/>
              <a:gd fmla="*/ 6068015 w 8387961" name="connsiteX7312"/>
              <a:gd fmla="*/ 1703504 h 3980066" name="connsiteY7312"/>
              <a:gd fmla="*/ 6076420 w 8387961" name="connsiteX7313"/>
              <a:gd fmla="*/ 1696803 h 3980066" name="connsiteY7313"/>
              <a:gd fmla="*/ 6074739 w 8387961" name="connsiteX7314"/>
              <a:gd fmla="*/ 1678374 h 3980066" name="connsiteY7314"/>
              <a:gd fmla="*/ 6076420 w 8387961" name="connsiteX7315"/>
              <a:gd fmla="*/ 1676698 h 3980066" name="connsiteY7315"/>
              <a:gd fmla="*/ 6084826 w 8387961" name="connsiteX7316"/>
              <a:gd fmla="*/ 1678374 h 3980066" name="connsiteY7316"/>
              <a:gd fmla="*/ 6086507 w 8387961" name="connsiteX7317"/>
              <a:gd fmla="*/ 1646542 h 3980066" name="connsiteY7317"/>
              <a:gd fmla="*/ 6086507 w 8387961" name="connsiteX7318"/>
              <a:gd fmla="*/ 1619736 h 3980066" name="connsiteY7318"/>
              <a:gd fmla="*/ 6101637 w 8387961" name="connsiteX7319"/>
              <a:gd fmla="*/ 1619736 h 3980066" name="connsiteY7319"/>
              <a:gd fmla="*/ 6115086 w 8387961" name="connsiteX7320"/>
              <a:gd fmla="*/ 1584553 h 3980066" name="connsiteY7320"/>
              <a:gd fmla="*/ 6116767 w 8387961" name="connsiteX7321"/>
              <a:gd fmla="*/ 1569475 h 3980066" name="connsiteY7321"/>
              <a:gd fmla="*/ 6116767 w 8387961" name="connsiteX7322"/>
              <a:gd fmla="*/ 1546020 h 3980066" name="connsiteY7322"/>
              <a:gd fmla="*/ 6140303 w 8387961" name="connsiteX7323"/>
              <a:gd fmla="*/ 1519214 h 3980066" name="connsiteY7323"/>
              <a:gd fmla="*/ 6160477 w 8387961" name="connsiteX7324"/>
              <a:gd fmla="*/ 1524240 h 3980066" name="connsiteY7324"/>
              <a:gd fmla="*/ 6157114 w 8387961" name="connsiteX7325"/>
              <a:gd fmla="*/ 1514188 h 3980066" name="connsiteY7325"/>
              <a:gd fmla="*/ 6158795 w 8387961" name="connsiteX7326"/>
              <a:gd fmla="*/ 1505811 h 3980066" name="connsiteY7326"/>
              <a:gd fmla="*/ 6161506 w 8387961" name="connsiteX7327"/>
              <a:gd fmla="*/ 1495005 h 3980066" name="connsiteY7327"/>
              <a:gd fmla="*/ 6160579 w 8387961" name="connsiteX7328"/>
              <a:gd fmla="*/ 1494658 h 3980066" name="connsiteY7328"/>
              <a:gd fmla="*/ 6158069 w 8387961" name="connsiteX7329"/>
              <a:gd fmla="*/ 1504732 h 3980066" name="connsiteY7329"/>
              <a:gd fmla="*/ 6156396 w 8387961" name="connsiteX7330"/>
              <a:gd fmla="*/ 1513123 h 3980066" name="connsiteY7330"/>
              <a:gd fmla="*/ 6159742 w 8387961" name="connsiteX7331"/>
              <a:gd fmla="*/ 1523193 h 3980066" name="connsiteY7331"/>
              <a:gd fmla="*/ 6139665 w 8387961" name="connsiteX7332"/>
              <a:gd fmla="*/ 1518158 h 3980066" name="connsiteY7332"/>
              <a:gd fmla="*/ 6116242 w 8387961" name="connsiteX7333"/>
              <a:gd fmla="*/ 1545011 h 3980066" name="connsiteY7333"/>
              <a:gd fmla="*/ 6116242 w 8387961" name="connsiteX7334"/>
              <a:gd fmla="*/ 1568507 h 3980066" name="connsiteY7334"/>
              <a:gd fmla="*/ 6114569 w 8387961" name="connsiteX7335"/>
              <a:gd fmla="*/ 1583611 h 3980066" name="connsiteY7335"/>
              <a:gd fmla="*/ 6101184 w 8387961" name="connsiteX7336"/>
              <a:gd fmla="*/ 1618855 h 3980066" name="connsiteY7336"/>
              <a:gd fmla="*/ 6086127 w 8387961" name="connsiteX7337"/>
              <a:gd fmla="*/ 1618855 h 3980066" name="connsiteY7337"/>
              <a:gd fmla="*/ 6086127 w 8387961" name="connsiteX7338"/>
              <a:gd fmla="*/ 1645707 h 3980066" name="connsiteY7338"/>
              <a:gd fmla="*/ 6084453 w 8387961" name="connsiteX7339"/>
              <a:gd fmla="*/ 1677594 h 3980066" name="connsiteY7339"/>
              <a:gd fmla="*/ 6076088 w 8387961" name="connsiteX7340"/>
              <a:gd fmla="*/ 1675916 h 3980066" name="connsiteY7340"/>
              <a:gd fmla="*/ 6074415 w 8387961" name="connsiteX7341"/>
              <a:gd fmla="*/ 1677594 h 3980066" name="connsiteY7341"/>
              <a:gd fmla="*/ 6064377 w 8387961" name="connsiteX7342"/>
              <a:gd fmla="*/ 1652420 h 3980066" name="connsiteY7342"/>
              <a:gd fmla="*/ 6054338 w 8387961" name="connsiteX7343"/>
              <a:gd fmla="*/ 1625568 h 3980066" name="connsiteY7343"/>
              <a:gd fmla="*/ 6040954 w 8387961" name="connsiteX7344"/>
              <a:gd fmla="*/ 1647385 h 3980066" name="connsiteY7344"/>
              <a:gd fmla="*/ 6037607 w 8387961" name="connsiteX7345"/>
              <a:gd fmla="*/ 1642351 h 3980066" name="connsiteY7345"/>
              <a:gd fmla="*/ 6031046 w 8387961" name="connsiteX7346"/>
              <a:gd fmla="*/ 1617666 h 3980066" name="connsiteY7346"/>
              <a:gd fmla="*/ 6030753 w 8387961" name="connsiteX7347"/>
              <a:gd fmla="*/ 1617863 h 3980066" name="connsiteY7347"/>
              <a:gd fmla="*/ 6037389 w 8387961" name="connsiteX7348"/>
              <a:gd fmla="*/ 1642945 h 3980066" name="connsiteY7348"/>
              <a:gd fmla="*/ 6040707 w 8387961" name="connsiteX7349"/>
              <a:gd fmla="*/ 1647962 h 3980066" name="connsiteY7349"/>
              <a:gd fmla="*/ 6053980 w 8387961" name="connsiteX7350"/>
              <a:gd fmla="*/ 1626223 h 3980066" name="connsiteY7350"/>
              <a:gd fmla="*/ 6063934 w 8387961" name="connsiteX7351"/>
              <a:gd fmla="*/ 1652978 h 3980066" name="connsiteY7351"/>
              <a:gd fmla="*/ 6073888 w 8387961" name="connsiteX7352"/>
              <a:gd fmla="*/ 1678061 h 3980066" name="connsiteY7352"/>
              <a:gd fmla="*/ 6075547 w 8387961" name="connsiteX7353"/>
              <a:gd fmla="*/ 1696455 h 3980066" name="connsiteY7353"/>
              <a:gd fmla="*/ 6067252 w 8387961" name="connsiteX7354"/>
              <a:gd fmla="*/ 1703143 h 3980066" name="connsiteY7354"/>
              <a:gd fmla="*/ 6070570 w 8387961" name="connsiteX7355"/>
              <a:gd fmla="*/ 1709832 h 3980066" name="connsiteY7355"/>
              <a:gd fmla="*/ 6055639 w 8387961" name="connsiteX7356"/>
              <a:gd fmla="*/ 1683077 h 3980066" name="connsiteY7356"/>
              <a:gd fmla="*/ 6040707 w 8387961" name="connsiteX7357"/>
              <a:gd fmla="*/ 1654650 h 3980066" name="connsiteY7357"/>
              <a:gd fmla="*/ 6024117 w 8387961" name="connsiteX7358"/>
              <a:gd fmla="*/ 1652978 h 3980066" name="connsiteY7358"/>
              <a:gd fmla="*/ 6015822 w 8387961" name="connsiteX7359"/>
              <a:gd fmla="*/ 1634584 h 3980066" name="connsiteY7359"/>
              <a:gd fmla="*/ 5989278 w 8387961" name="connsiteX7360"/>
              <a:gd fmla="*/ 1617863 h 3980066" name="connsiteY7360"/>
              <a:gd fmla="*/ 5980983 w 8387961" name="connsiteX7361"/>
              <a:gd fmla="*/ 1619535 h 3980066" name="connsiteY7361"/>
              <a:gd fmla="*/ 6009186 w 8387961" name="connsiteX7362"/>
              <a:gd fmla="*/ 1636256 h 3980066" name="connsiteY7362"/>
              <a:gd fmla="*/ 6017481 w 8387961" name="connsiteX7363"/>
              <a:gd fmla="*/ 1654650 h 3980066" name="connsiteY7363"/>
              <a:gd fmla="*/ 6019140 w 8387961" name="connsiteX7364"/>
              <a:gd fmla="*/ 1659667 h 3980066" name="connsiteY7364"/>
              <a:gd fmla="*/ 6014163 w 8387961" name="connsiteX7365"/>
              <a:gd fmla="*/ 1684749 h 3980066" name="connsiteY7365"/>
              <a:gd fmla="*/ 6007527 w 8387961" name="connsiteX7366"/>
              <a:gd fmla="*/ 1676388 h 3980066" name="connsiteY7366"/>
              <a:gd fmla="*/ 6004209 w 8387961" name="connsiteX7367"/>
              <a:gd fmla="*/ 1676388 h 3980066" name="connsiteY7367"/>
              <a:gd fmla="*/ 5997573 w 8387961" name="connsiteX7368"/>
              <a:gd fmla="*/ 1683077 h 3980066" name="connsiteY7368"/>
              <a:gd fmla="*/ 5990937 w 8387961" name="connsiteX7369"/>
              <a:gd fmla="*/ 1683077 h 3980066" name="connsiteY7369"/>
              <a:gd fmla="*/ 5989278 w 8387961" name="connsiteX7370"/>
              <a:gd fmla="*/ 1684749 h 3980066" name="connsiteY7370"/>
              <a:gd fmla="*/ 5984301 w 8387961" name="connsiteX7371"/>
              <a:gd fmla="*/ 1676388 h 3980066" name="connsiteY7371"/>
              <a:gd fmla="*/ 5984301 w 8387961" name="connsiteX7372"/>
              <a:gd fmla="*/ 1679733 h 3980066" name="connsiteY7372"/>
              <a:gd fmla="*/ 5976006 w 8387961" name="connsiteX7373"/>
              <a:gd fmla="*/ 1656322 h 3980066" name="connsiteY7373"/>
              <a:gd fmla="*/ 5967711 w 8387961" name="connsiteX7374"/>
              <a:gd fmla="*/ 1634584 h 3980066" name="connsiteY7374"/>
              <a:gd fmla="*/ 5966052 w 8387961" name="connsiteX7375"/>
              <a:gd fmla="*/ 1616190 h 3980066" name="connsiteY7375"/>
              <a:gd fmla="*/ 5965701 w 8387961" name="connsiteX7376"/>
              <a:gd fmla="*/ 1615896 h 3980066" name="connsiteY7376"/>
              <a:gd fmla="*/ 5967338 w 8387961" name="connsiteX7377"/>
              <a:gd fmla="*/ 1633959 h 3980066" name="connsiteY7377"/>
              <a:gd fmla="*/ 5975704 w 8387961" name="connsiteX7378"/>
              <a:gd fmla="*/ 1655777 h 3980066" name="connsiteY7378"/>
              <a:gd fmla="*/ 5984069 w 8387961" name="connsiteX7379"/>
              <a:gd fmla="*/ 1679273 h 3980066" name="connsiteY7379"/>
              <a:gd fmla="*/ 5984069 w 8387961" name="connsiteX7380"/>
              <a:gd fmla="*/ 1687664 h 3980066" name="connsiteY7380"/>
              <a:gd fmla="*/ 5977377 w 8387961" name="connsiteX7381"/>
              <a:gd fmla="*/ 1685986 h 3980066" name="connsiteY7381"/>
              <a:gd fmla="*/ 5970685 w 8387961" name="connsiteX7382"/>
              <a:gd fmla="*/ 1687664 h 3980066" name="connsiteY7382"/>
              <a:gd fmla="*/ 5963992 w 8387961" name="connsiteX7383"/>
              <a:gd fmla="*/ 1687664 h 3980066" name="connsiteY7383"/>
              <a:gd fmla="*/ 5957300 w 8387961" name="connsiteX7384"/>
              <a:gd fmla="*/ 1675916 h 3980066" name="connsiteY7384"/>
              <a:gd fmla="*/ 5933877 w 8387961" name="connsiteX7385"/>
              <a:gd fmla="*/ 1692699 h 3980066" name="connsiteY7385"/>
              <a:gd fmla="*/ 5930531 w 8387961" name="connsiteX7386"/>
              <a:gd fmla="*/ 1714516 h 3980066" name="connsiteY7386"/>
              <a:gd fmla="*/ 5917146 w 8387961" name="connsiteX7387"/>
              <a:gd fmla="*/ 1736334 h 3980066" name="connsiteY7387"/>
              <a:gd fmla="*/ 5900416 w 8387961" name="connsiteX7388"/>
              <a:gd fmla="*/ 1746404 h 3980066" name="connsiteY7388"/>
              <a:gd fmla="*/ 5880339 w 8387961" name="connsiteX7389"/>
              <a:gd fmla="*/ 1768221 h 3980066" name="connsiteY7389"/>
              <a:gd fmla="*/ 5855243 w 8387961" name="connsiteX7390"/>
              <a:gd fmla="*/ 1795074 h 3980066" name="connsiteY7390"/>
              <a:gd fmla="*/ 5830147 w 8387961" name="connsiteX7391"/>
              <a:gd fmla="*/ 1820248 h 3980066" name="connsiteY7391"/>
              <a:gd fmla="*/ 5826800 w 8387961" name="connsiteX7392"/>
              <a:gd fmla="*/ 1838709 h 3980066" name="connsiteY7392"/>
              <a:gd fmla="*/ 5805051 w 8387961" name="connsiteX7393"/>
              <a:gd fmla="*/ 1847100 h 3980066" name="connsiteY7393"/>
              <a:gd fmla="*/ 5798358 w 8387961" name="connsiteX7394"/>
              <a:gd fmla="*/ 1858848 h 3980066" name="connsiteY7394"/>
              <a:gd fmla="*/ 5793339 w 8387961" name="connsiteX7395"/>
              <a:gd fmla="*/ 1860526 h 3980066" name="connsiteY7395"/>
              <a:gd fmla="*/ 5788320 w 8387961" name="connsiteX7396"/>
              <a:gd fmla="*/ 1863883 h 3980066" name="connsiteY7396"/>
              <a:gd fmla="*/ 5774935 w 8387961" name="connsiteX7397"/>
              <a:gd fmla="*/ 1873953 h 3980066" name="connsiteY7397"/>
              <a:gd fmla="*/ 5776608 w 8387961" name="connsiteX7398"/>
              <a:gd fmla="*/ 1907518 h 3980066" name="connsiteY7398"/>
              <a:gd fmla="*/ 5783301 w 8387961" name="connsiteX7399"/>
              <a:gd fmla="*/ 1936049 h 3980066" name="connsiteY7399"/>
              <a:gd fmla="*/ 5778281 w 8387961" name="connsiteX7400"/>
              <a:gd fmla="*/ 1959545 h 3980066" name="connsiteY7400"/>
              <a:gd fmla="*/ 5773262 w 8387961" name="connsiteX7401"/>
              <a:gd fmla="*/ 1984719 h 3980066" name="connsiteY7401"/>
              <a:gd fmla="*/ 5776608 w 8387961" name="connsiteX7402"/>
              <a:gd fmla="*/ 2006536 h 3980066" name="connsiteY7402"/>
              <a:gd fmla="*/ 5778281 w 8387961" name="connsiteX7403"/>
              <a:gd fmla="*/ 2028354 h 3980066" name="connsiteY7403"/>
              <a:gd fmla="*/ 5769916 w 8387961" name="connsiteX7404"/>
              <a:gd fmla="*/ 2028354 h 3980066" name="connsiteY7404"/>
              <a:gd fmla="*/ 5756531 w 8387961" name="connsiteX7405"/>
              <a:gd fmla="*/ 2050171 h 3980066" name="connsiteY7405"/>
              <a:gd fmla="*/ 5766570 w 8387961" name="connsiteX7406"/>
              <a:gd fmla="*/ 2061919 h 3980066" name="connsiteY7406"/>
              <a:gd fmla="*/ 5749839 w 8387961" name="connsiteX7407"/>
              <a:gd fmla="*/ 2065276 h 3980066" name="connsiteY7407"/>
              <a:gd fmla="*/ 5734782 w 8387961" name="connsiteX7408"/>
              <a:gd fmla="*/ 2080380 h 3980066" name="connsiteY7408"/>
              <a:gd fmla="*/ 5719724 w 8387961" name="connsiteX7409"/>
              <a:gd fmla="*/ 2095485 h 3980066" name="connsiteY7409"/>
              <a:gd fmla="*/ 5704666 w 8387961" name="connsiteX7410"/>
              <a:gd fmla="*/ 2087093 h 3980066" name="connsiteY7410"/>
              <a:gd fmla="*/ 5694628 w 8387961" name="connsiteX7411"/>
              <a:gd fmla="*/ 2065276 h 3980066" name="connsiteY7411"/>
              <a:gd fmla="*/ 5682916 w 8387961" name="connsiteX7412"/>
              <a:gd fmla="*/ 2040102 h 3980066" name="connsiteY7412"/>
              <a:gd fmla="*/ 5674551 w 8387961" name="connsiteX7413"/>
              <a:gd fmla="*/ 2019962 h 3980066" name="connsiteY7413"/>
              <a:gd fmla="*/ 5662839 w 8387961" name="connsiteX7414"/>
              <a:gd fmla="*/ 1996467 h 3980066" name="connsiteY7414"/>
              <a:gd fmla="*/ 5649455 w 8387961" name="connsiteX7415"/>
              <a:gd fmla="*/ 1969614 h 3980066" name="connsiteY7415"/>
              <a:gd fmla="*/ 5637743 w 8387961" name="connsiteX7416"/>
              <a:gd fmla="*/ 1946118 h 3980066" name="connsiteY7416"/>
              <a:gd fmla="*/ 5624359 w 8387961" name="connsiteX7417"/>
              <a:gd fmla="*/ 1910875 h 3980066" name="connsiteY7417"/>
              <a:gd fmla="*/ 5609301 w 8387961" name="connsiteX7418"/>
              <a:gd fmla="*/ 1877309 h 3980066" name="connsiteY7418"/>
              <a:gd fmla="*/ 5604282 w 8387961" name="connsiteX7419"/>
              <a:gd fmla="*/ 1868918 h 3980066" name="connsiteY7419"/>
              <a:gd fmla="*/ 5594244 w 8387961" name="connsiteX7420"/>
              <a:gd fmla="*/ 1840387 h 3980066" name="connsiteY7420"/>
              <a:gd fmla="*/ 5584205 w 8387961" name="connsiteX7421"/>
              <a:gd fmla="*/ 1810178 h 3980066" name="connsiteY7421"/>
              <a:gd fmla="*/ 5575840 w 8387961" name="connsiteX7422"/>
              <a:gd fmla="*/ 1774934 h 3980066" name="connsiteY7422"/>
              <a:gd fmla="*/ 5574167 w 8387961" name="connsiteX7423"/>
              <a:gd fmla="*/ 1766543 h 3980066" name="connsiteY7423"/>
              <a:gd fmla="*/ 5572494 w 8387961" name="connsiteX7424"/>
              <a:gd fmla="*/ 1758152 h 3980066" name="connsiteY7424"/>
              <a:gd fmla="*/ 5564128 w 8387961" name="connsiteX7425"/>
              <a:gd fmla="*/ 1727943 h 3980066" name="connsiteY7425"/>
              <a:gd fmla="*/ 5564128 w 8387961" name="connsiteX7426"/>
              <a:gd fmla="*/ 1707803 h 3980066" name="connsiteY7426"/>
              <a:gd fmla="*/ 5559109 w 8387961" name="connsiteX7427"/>
              <a:gd fmla="*/ 1694377 h 3980066" name="connsiteY7427"/>
              <a:gd fmla="*/ 5567474 w 8387961" name="connsiteX7428"/>
              <a:gd fmla="*/ 1684307 h 3980066" name="connsiteY7428"/>
              <a:gd fmla="*/ 5554090 w 8387961" name="connsiteX7429"/>
              <a:gd fmla="*/ 1684307 h 3980066" name="connsiteY7429"/>
              <a:gd fmla="*/ 5555763 w 8387961" name="connsiteX7430"/>
              <a:gd fmla="*/ 1677594 h 3980066" name="connsiteY7430"/>
              <a:gd fmla="*/ 5559109 w 8387961" name="connsiteX7431"/>
              <a:gd fmla="*/ 1669203 h 3980066" name="connsiteY7431"/>
              <a:gd fmla="*/ 5545724 w 8387961" name="connsiteX7432"/>
              <a:gd fmla="*/ 1669203 h 3980066" name="connsiteY7432"/>
              <a:gd fmla="*/ 5544051 w 8387961" name="connsiteX7433"/>
              <a:gd fmla="*/ 1684307 h 3980066" name="connsiteY7433"/>
              <a:gd fmla="*/ 5542378 w 8387961" name="connsiteX7434"/>
              <a:gd fmla="*/ 1704447 h 3980066" name="connsiteY7434"/>
              <a:gd fmla="*/ 5505571 w 8387961" name="connsiteX7435"/>
              <a:gd fmla="*/ 1714516 h 3980066" name="connsiteY7435"/>
              <a:gd fmla="*/ 5483821 w 8387961" name="connsiteX7436"/>
              <a:gd fmla="*/ 1687664 h 3980066" name="connsiteY7436"/>
              <a:gd fmla="*/ 5458725 w 8387961" name="connsiteX7437"/>
              <a:gd fmla="*/ 1664168 h 3980066" name="connsiteY7437"/>
              <a:gd fmla="*/ 5473782 w 8387961" name="connsiteX7438"/>
              <a:gd fmla="*/ 1665846 h 3980066" name="connsiteY7438"/>
              <a:gd fmla="*/ 5492186 w 8387961" name="connsiteX7439"/>
              <a:gd fmla="*/ 1654099 h 3980066" name="connsiteY7439"/>
              <a:gd fmla="*/ 5493859 w 8387961" name="connsiteX7440"/>
              <a:gd fmla="*/ 1647385 h 3980066" name="connsiteY7440"/>
              <a:gd fmla="*/ 5463744 w 8387961" name="connsiteX7441"/>
              <a:gd fmla="*/ 1652420 h 3980066" name="connsiteY7441"/>
              <a:gd fmla="*/ 5441994 w 8387961" name="connsiteX7442"/>
              <a:gd fmla="*/ 1628924 h 3980066" name="connsiteY7442"/>
              <a:gd fmla="*/ 5445340 w 8387961" name="connsiteX7443"/>
              <a:gd fmla="*/ 1622211 h 3980066" name="connsiteY7443"/>
              <a:gd fmla="*/ 5435302 w 8387961" name="connsiteX7444"/>
              <a:gd fmla="*/ 1625568 h 3980066" name="connsiteY7444"/>
              <a:gd fmla="*/ 5435302 w 8387961" name="connsiteX7445"/>
              <a:gd fmla="*/ 1623890 h 3980066" name="connsiteY7445"/>
              <a:gd fmla="*/ 5435368 w 8387961" name="connsiteX7446"/>
              <a:gd fmla="*/ 1623852 h 3980066" name="connsiteY7446"/>
              <a:gd fmla="*/ 5415550 w 8387961" name="connsiteX7447"/>
              <a:gd fmla="*/ 1615639 h 3980066" name="connsiteY7447"/>
              <a:gd fmla="*/ 5402160 w 8387961" name="connsiteX7448"/>
              <a:gd fmla="*/ 1593998 h 3980066" name="connsiteY7448"/>
              <a:gd fmla="*/ 5392117 w 8387961" name="connsiteX7449"/>
              <a:gd fmla="*/ 1589004 h 3980066" name="connsiteY7449"/>
              <a:gd fmla="*/ 5382074 w 8387961" name="connsiteX7450"/>
              <a:gd fmla="*/ 1574022 h 3980066" name="connsiteY7450"/>
              <a:gd fmla="*/ 5355292 w 8387961" name="connsiteX7451"/>
              <a:gd fmla="*/ 1575687 h 3980066" name="connsiteY7451"/>
              <a:gd fmla="*/ 5326837 w 8387961" name="connsiteX7452"/>
              <a:gd fmla="*/ 1577351 h 3980066" name="connsiteY7452"/>
              <a:gd fmla="*/ 5306751 w 8387961" name="connsiteX7453"/>
              <a:gd fmla="*/ 1579016 h 3980066" name="connsiteY7453"/>
              <a:gd fmla="*/ 5283317 w 8387961" name="connsiteX7454"/>
              <a:gd fmla="*/ 1579016 h 3980066" name="connsiteY7454"/>
              <a:gd fmla="*/ 5258209 w 8387961" name="connsiteX7455"/>
              <a:gd fmla="*/ 1582345 h 3980066" name="connsiteY7455"/>
              <a:gd fmla="*/ 5261557 w 8387961" name="connsiteX7456"/>
              <a:gd fmla="*/ 1557375 h 3980066" name="connsiteY7456"/>
              <a:gd fmla="*/ 5270885 w 8387961" name="connsiteX7457"/>
              <a:gd fmla="*/ 1548098 h 3980066" name="connsiteY7457"/>
              <a:gd fmla="*/ 5270536 w 8387961" name="connsiteX7458"/>
              <a:gd fmla="*/ 1548259 h 3980066" name="connsiteY7458"/>
              <a:gd fmla="*/ 5260543 w 8387961" name="connsiteX7459"/>
              <a:gd fmla="*/ 1558268 h 3980066" name="connsiteY7459"/>
              <a:gd fmla="*/ 5257212 w 8387961" name="connsiteX7460"/>
              <a:gd fmla="*/ 1583289 h 3980066" name="connsiteY7460"/>
              <a:gd fmla="*/ 5230563 w 8387961" name="connsiteX7461"/>
              <a:gd fmla="*/ 1578285 h 3980066" name="connsiteY7461"/>
              <a:gd fmla="*/ 5202249 w 8387961" name="connsiteX7462"/>
              <a:gd fmla="*/ 1573280 h 3980066" name="connsiteY7462"/>
              <a:gd fmla="*/ 5173936 w 8387961" name="connsiteX7463"/>
              <a:gd fmla="*/ 1568276 h 3980066" name="connsiteY7463"/>
              <a:gd fmla="*/ 5145622 w 8387961" name="connsiteX7464"/>
              <a:gd fmla="*/ 1564940 h 3980066" name="connsiteY7464"/>
              <a:gd fmla="*/ 5135628 w 8387961" name="connsiteX7465"/>
              <a:gd fmla="*/ 1544923 h 3980066" name="connsiteY7465"/>
              <a:gd fmla="*/ 5123970 w 8387961" name="connsiteX7466"/>
              <a:gd fmla="*/ 1524906 h 3980066" name="connsiteY7466"/>
              <a:gd fmla="*/ 5103983 w 8387961" name="connsiteX7467"/>
              <a:gd fmla="*/ 1533247 h 3980066" name="connsiteY7467"/>
              <a:gd fmla="*/ 5082332 w 8387961" name="connsiteX7468"/>
              <a:gd fmla="*/ 1539919 h 3980066" name="connsiteY7468"/>
              <a:gd fmla="*/ 5042359 w 8387961" name="connsiteX7469"/>
              <a:gd fmla="*/ 1533247 h 3980066" name="connsiteY7469"/>
              <a:gd fmla="*/ 5020707 w 8387961" name="connsiteX7470"/>
              <a:gd fmla="*/ 1516566 h 3980066" name="connsiteY7470"/>
              <a:gd fmla="*/ 4995724 w 8387961" name="connsiteX7471"/>
              <a:gd fmla="*/ 1503221 h 3980066" name="connsiteY7471"/>
              <a:gd fmla="*/ 4975738 w 8387961" name="connsiteX7472"/>
              <a:gd fmla="*/ 1483204 h 3980066" name="connsiteY7472"/>
              <a:gd fmla="*/ 4964079 w 8387961" name="connsiteX7473"/>
              <a:gd fmla="*/ 1464856 h 3980066" name="connsiteY7473"/>
              <a:gd fmla="*/ 4940762 w 8387961" name="connsiteX7474"/>
              <a:gd fmla="*/ 1433162 h 3980066" name="connsiteY7474"/>
              <a:gd fmla="*/ 4930769 w 8387961" name="connsiteX7475"/>
              <a:gd fmla="*/ 1434830 h 3980066" name="connsiteY7475"/>
              <a:gd fmla="*/ 4917445 w 8387961" name="connsiteX7476"/>
              <a:gd fmla="*/ 1426490 h 3980066" name="connsiteY7476"/>
              <a:gd fmla="*/ 4917445 w 8387961" name="connsiteX7477"/>
              <a:gd fmla="*/ 1424822 h 3980066" name="connsiteY7477"/>
              <a:gd fmla="*/ 4910783 w 8387961" name="connsiteX7478"/>
              <a:gd fmla="*/ 1438167 h 3980066" name="connsiteY7478"/>
              <a:gd fmla="*/ 4905786 w 8387961" name="connsiteX7479"/>
              <a:gd fmla="*/ 1438167 h 3980066" name="connsiteY7479"/>
              <a:gd fmla="*/ 4904157 w 8387961" name="connsiteX7480"/>
              <a:gd fmla="*/ 1436209 h 3980066" name="connsiteY7480"/>
              <a:gd fmla="*/ 4893084 w 8387961" name="connsiteX7481"/>
              <a:gd fmla="*/ 1436209 h 3980066" name="connsiteY7481"/>
              <a:gd fmla="*/ 4871225 w 8387961" name="connsiteX7482"/>
              <a:gd fmla="*/ 1437869 h 3980066" name="connsiteY7482"/>
              <a:gd fmla="*/ 4857774 w 8387961" name="connsiteX7483"/>
              <a:gd fmla="*/ 1462772 h 3980066" name="connsiteY7483"/>
              <a:gd fmla="*/ 4812376 w 8387961" name="connsiteX7484"/>
              <a:gd fmla="*/ 1461112 h 3980066" name="connsiteY7484"/>
              <a:gd fmla="*/ 4785474 w 8387961" name="connsiteX7485"/>
              <a:gd fmla="*/ 1436209 h 3980066" name="connsiteY7485"/>
              <a:gd fmla="*/ 4761934 w 8387961" name="connsiteX7486"/>
              <a:gd fmla="*/ 1414627 h 3980066" name="connsiteY7486"/>
              <a:gd fmla="*/ 4736713 w 8387961" name="connsiteX7487"/>
              <a:gd fmla="*/ 1403005 h 3980066" name="connsiteY7487"/>
              <a:gd fmla="*/ 4713174 w 8387961" name="connsiteX7488"/>
              <a:gd fmla="*/ 1393044 h 3980066" name="connsiteY7488"/>
              <a:gd fmla="*/ 4686271 w 8387961" name="connsiteX7489"/>
              <a:gd fmla="*/ 1381423 h 3980066" name="connsiteY7489"/>
              <a:gd fmla="*/ 4662732 w 8387961" name="connsiteX7490"/>
              <a:gd fmla="*/ 1371462 h 3980066" name="connsiteY7490"/>
              <a:gd fmla="*/ 4646826 w 8387961" name="connsiteX7491"/>
              <a:gd fmla="*/ 1336911 h 3980066" name="connsiteY7491"/>
              <a:gd fmla="*/ 4646037 w 8387961" name="connsiteX7492"/>
              <a:gd fmla="*/ 1337496 h 3980066" name="connsiteY7492"/>
              <a:gd fmla="*/ 4662318 w 8387961" name="connsiteX7493"/>
              <a:gd fmla="*/ 1372493 h 3980066" name="connsiteY7493"/>
              <a:gd fmla="*/ 4662624 w 8387961" name="connsiteX7494"/>
              <a:gd fmla="*/ 1372385 h 3980066" name="connsiteY7494"/>
              <a:gd fmla="*/ 4686050 w 8387961" name="connsiteX7495"/>
              <a:gd fmla="*/ 1382458 h 3980066" name="connsiteY7495"/>
              <a:gd fmla="*/ 4712824 w 8387961" name="connsiteX7496"/>
              <a:gd fmla="*/ 1394211 h 3980066" name="connsiteY7496"/>
              <a:gd fmla="*/ 4736251 w 8387961" name="connsiteX7497"/>
              <a:gd fmla="*/ 1404284 h 3980066" name="connsiteY7497"/>
              <a:gd fmla="*/ 4761351 w 8387961" name="connsiteX7498"/>
              <a:gd fmla="*/ 1416037 h 3980066" name="connsiteY7498"/>
              <a:gd fmla="*/ 4784778 w 8387961" name="connsiteX7499"/>
              <a:gd fmla="*/ 1437863 h 3980066" name="connsiteY7499"/>
              <a:gd fmla="*/ 4811551 w 8387961" name="connsiteX7500"/>
              <a:gd fmla="*/ 1463046 h 3980066" name="connsiteY7500"/>
              <a:gd fmla="*/ 4856731 w 8387961" name="connsiteX7501"/>
              <a:gd fmla="*/ 1464725 h 3980066" name="connsiteY7501"/>
              <a:gd fmla="*/ 4881795 w 8387961" name="connsiteX7502"/>
              <a:gd fmla="*/ 1468078 h 3980066" name="connsiteY7502"/>
              <a:gd fmla="*/ 4881678 w 8387961" name="connsiteX7503"/>
              <a:gd fmla="*/ 1467794 h 3980066" name="connsiteY7503"/>
              <a:gd fmla="*/ 4856822 w 8387961" name="connsiteX7504"/>
              <a:gd fmla="*/ 1464557 h 3980066" name="connsiteY7504"/>
              <a:gd fmla="*/ 4870079 w 8387961" name="connsiteX7505"/>
              <a:gd fmla="*/ 1440287 h 3980066" name="connsiteY7505"/>
              <a:gd fmla="*/ 4891621 w 8387961" name="connsiteX7506"/>
              <a:gd fmla="*/ 1438669 h 3980066" name="connsiteY7506"/>
              <a:gd fmla="*/ 4896592 w 8387961" name="connsiteX7507"/>
              <a:gd fmla="*/ 1449995 h 3980066" name="connsiteY7507"/>
              <a:gd fmla="*/ 4889964 w 8387961" name="connsiteX7508"/>
              <a:gd fmla="*/ 1453231 h 3980066" name="connsiteY7508"/>
              <a:gd fmla="*/ 4891621 w 8387961" name="connsiteX7509"/>
              <a:gd fmla="*/ 1458085 h 3980066" name="connsiteY7509"/>
              <a:gd fmla="*/ 4906535 w 8387961" name="connsiteX7510"/>
              <a:gd fmla="*/ 1482356 h 3980066" name="connsiteY7510"/>
              <a:gd fmla="*/ 4884992 w 8387961" name="connsiteX7511"/>
              <a:gd fmla="*/ 1475884 h 3980066" name="connsiteY7511"/>
              <a:gd fmla="*/ 4883081 w 8387961" name="connsiteX7512"/>
              <a:gd fmla="*/ 1471217 h 3980066" name="connsiteY7512"/>
              <a:gd fmla="*/ 4885178 w 8387961" name="connsiteX7513"/>
              <a:gd fmla="*/ 1476478 h 3980066" name="connsiteY7513"/>
              <a:gd fmla="*/ 4906931 w 8387961" name="connsiteX7514"/>
              <a:gd fmla="*/ 1483193 h 3980066" name="connsiteY7514"/>
              <a:gd fmla="*/ 4921992 w 8387961" name="connsiteX7515"/>
              <a:gd fmla="*/ 1505019 h 3980066" name="connsiteY7515"/>
              <a:gd fmla="*/ 4933705 w 8387961" name="connsiteX7516"/>
              <a:gd fmla="*/ 1515093 h 3980066" name="connsiteY7516"/>
              <a:gd fmla="*/ 4957132 w 8387961" name="connsiteX7517"/>
              <a:gd fmla="*/ 1538598 h 3980066" name="connsiteY7517"/>
              <a:gd fmla="*/ 4960478 w 8387961" name="connsiteX7518"/>
              <a:gd fmla="*/ 1555387 h 3980066" name="connsiteY7518"/>
              <a:gd fmla="*/ 4972192 w 8387961" name="connsiteX7519"/>
              <a:gd fmla="*/ 1575534 h 3980066" name="connsiteY7519"/>
              <a:gd fmla="*/ 4980351 w 8387961" name="connsiteX7520"/>
              <a:gd fmla="*/ 1593271 h 3980066" name="connsiteY7520"/>
              <a:gd fmla="*/ 4980351 w 8387961" name="connsiteX7521"/>
              <a:gd fmla="*/ 1566874 h 3980066" name="connsiteY7521"/>
              <a:gd fmla="*/ 4991033 w 8387961" name="connsiteX7522"/>
              <a:gd fmla="*/ 1553160 h 3980066" name="connsiteY7522"/>
              <a:gd fmla="*/ 4999935 w 8387961" name="connsiteX7523"/>
              <a:gd fmla="*/ 1578873 h 3980066" name="connsiteY7523"/>
              <a:gd fmla="*/ 4992813 w 8387961" name="connsiteX7524"/>
              <a:gd fmla="*/ 1599444 h 3980066" name="connsiteY7524"/>
              <a:gd fmla="*/ 4989253 w 8387961" name="connsiteX7525"/>
              <a:gd fmla="*/ 1602873 h 3980066" name="connsiteY7525"/>
              <a:gd fmla="*/ 4985480 w 8387961" name="connsiteX7526"/>
              <a:gd fmla="*/ 1599967 h 3980066" name="connsiteY7526"/>
              <a:gd fmla="*/ 4990599 w 8387961" name="connsiteX7527"/>
              <a:gd fmla="*/ 1604075 h 3980066" name="connsiteY7527"/>
              <a:gd fmla="*/ 4993945 w 8387961" name="connsiteX7528"/>
              <a:gd fmla="*/ 1600717 h 3980066" name="connsiteY7528"/>
              <a:gd fmla="*/ 4997292 w 8387961" name="connsiteX7529"/>
              <a:gd fmla="*/ 1600717 h 3980066" name="connsiteY7529"/>
              <a:gd fmla="*/ 4997292 w 8387961" name="connsiteX7530"/>
              <a:gd fmla="*/ 1609112 h 3980066" name="connsiteY7530"/>
              <a:gd fmla="*/ 4999935 w 8387961" name="connsiteX7531"/>
              <a:gd fmla="*/ 1610438 h 3980066" name="connsiteY7531"/>
              <a:gd fmla="*/ 4999935 w 8387961" name="connsiteX7532"/>
              <a:gd fmla="*/ 1610104 h 3980066" name="connsiteY7532"/>
              <a:gd fmla="*/ 5006764 w 8387961" name="connsiteX7533"/>
              <a:gd fmla="*/ 1615075 h 3980066" name="connsiteY7533"/>
              <a:gd fmla="*/ 5023837 w 8387961" name="connsiteX7534"/>
              <a:gd fmla="*/ 1616732 h 3980066" name="connsiteY7534"/>
              <a:gd fmla="*/ 5064813 w 8387961" name="connsiteX7535"/>
              <a:gd fmla="*/ 1615075 h 3980066" name="connsiteY7535"/>
              <a:gd fmla="*/ 5092130 w 8387961" name="connsiteX7536"/>
              <a:gd fmla="*/ 1588561 h 3980066" name="connsiteY7536"/>
              <a:gd fmla="*/ 5113810 w 8387961" name="connsiteX7537"/>
              <a:gd fmla="*/ 1564282 h 3980066" name="connsiteY7537"/>
              <a:gd fmla="*/ 5111413 w 8387961" name="connsiteX7538"/>
              <a:gd fmla="*/ 1563404 h 3980066" name="connsiteY7538"/>
              <a:gd fmla="*/ 5120452 w 8387961" name="connsiteX7539"/>
              <a:gd fmla="*/ 1550147 h 3980066" name="connsiteY7539"/>
              <a:gd fmla="*/ 5120452 w 8387961" name="connsiteX7540"/>
              <a:gd fmla="*/ 1566083 h 3980066" name="connsiteY7540"/>
              <a:gd fmla="*/ 5122862 w 8387961" name="connsiteX7541"/>
              <a:gd fmla="*/ 1567019 h 3980066" name="connsiteY7541"/>
              <a:gd fmla="*/ 5127984 w 8387961" name="connsiteX7542"/>
              <a:gd fmla="*/ 1588561 h 3980066" name="connsiteY7542"/>
              <a:gd fmla="*/ 5125730 w 8387961" name="connsiteX7543"/>
              <a:gd fmla="*/ 1590312 h 3980066" name="connsiteY7543"/>
              <a:gd fmla="*/ 5136808 w 8387961" name="connsiteX7544"/>
              <a:gd fmla="*/ 1611118 h 3980066" name="connsiteY7544"/>
              <a:gd fmla="*/ 5160025 w 8387961" name="connsiteX7545"/>
              <a:gd fmla="*/ 1621182 h 3980066" name="connsiteY7545"/>
              <a:gd fmla="*/ 5181584 w 8387961" name="connsiteX7546"/>
              <a:gd fmla="*/ 1631245 h 3980066" name="connsiteY7546"/>
              <a:gd fmla="*/ 5201484 w 8387961" name="connsiteX7547"/>
              <a:gd fmla="*/ 1648017 h 3980066" name="connsiteY7547"/>
              <a:gd fmla="*/ 5221385 w 8387961" name="connsiteX7548"/>
              <a:gd fmla="*/ 1666466 h 3980066" name="connsiteY7548"/>
              <a:gd fmla="*/ 5206459 w 8387961" name="connsiteX7549"/>
              <a:gd fmla="*/ 1696655 h 3980066" name="connsiteY7549"/>
              <a:gd fmla="*/ 5191534 w 8387961" name="connsiteX7550"/>
              <a:gd fmla="*/ 1725168 h 3980066" name="connsiteY7550"/>
              <a:gd fmla="*/ 5184901 w 8387961" name="connsiteX7551"/>
              <a:gd fmla="*/ 1725168 h 3980066" name="connsiteY7551"/>
              <a:gd fmla="*/ 5174950 w 8387961" name="connsiteX7552"/>
              <a:gd fmla="*/ 1731876 h 3980066" name="connsiteY7552"/>
              <a:gd fmla="*/ 5176609 w 8387961" name="connsiteX7553"/>
              <a:gd fmla="*/ 1765420 h 3980066" name="connsiteY7553"/>
              <a:gd fmla="*/ 5156708 w 8387961" name="connsiteX7554"/>
              <a:gd fmla="*/ 1775483 h 3980066" name="connsiteY7554"/>
              <a:gd fmla="*/ 5146758 w 8387961" name="connsiteX7555"/>
              <a:gd fmla="*/ 1797287 h 3980066" name="connsiteY7555"/>
              <a:gd fmla="*/ 5123541 w 8387961" name="connsiteX7556"/>
              <a:gd fmla="*/ 1802318 h 3980066" name="connsiteY7556"/>
              <a:gd fmla="*/ 5115249 w 8387961" name="connsiteX7557"/>
              <a:gd fmla="*/ 1819090 h 3980066" name="connsiteY7557"/>
              <a:gd fmla="*/ 5101982 w 8387961" name="connsiteX7558"/>
              <a:gd fmla="*/ 1830831 h 3980066" name="connsiteY7558"/>
              <a:gd fmla="*/ 5082082 w 8387961" name="connsiteX7559"/>
              <a:gd fmla="*/ 1837539 h 3980066" name="connsiteY7559"/>
              <a:gd fmla="*/ 5060523 w 8387961" name="connsiteX7560"/>
              <a:gd fmla="*/ 1840894 h 3980066" name="connsiteY7560"/>
              <a:gd fmla="*/ 5060070 w 8387961" name="connsiteX7561"/>
              <a:gd fmla="*/ 1840185 h 3980066" name="connsiteY7561"/>
              <a:gd fmla="*/ 5036614 w 8387961" name="connsiteX7562"/>
              <a:gd fmla="*/ 1860077 h 3980066" name="connsiteY7562"/>
              <a:gd fmla="*/ 5034930 w 8387961" name="connsiteX7563"/>
              <a:gd fmla="*/ 1871742 h 3980066" name="connsiteY7563"/>
              <a:gd fmla="*/ 5014719 w 8387961" name="connsiteX7564"/>
              <a:gd fmla="*/ 1881741 h 3980066" name="connsiteY7564"/>
              <a:gd fmla="*/ 4994508 w 8387961" name="connsiteX7565"/>
              <a:gd fmla="*/ 1890073 h 3980066" name="connsiteY7565"/>
              <a:gd fmla="*/ 4974297 w 8387961" name="connsiteX7566"/>
              <a:gd fmla="*/ 1900072 h 3980066" name="connsiteY7566"/>
              <a:gd fmla="*/ 4954086 w 8387961" name="connsiteX7567"/>
              <a:gd fmla="*/ 1910070 h 3980066" name="connsiteY7567"/>
              <a:gd fmla="*/ 4933876 w 8387961" name="connsiteX7568"/>
              <a:gd fmla="*/ 1918402 h 3980066" name="connsiteY7568"/>
              <a:gd fmla="*/ 4905243 w 8387961" name="connsiteX7569"/>
              <a:gd fmla="*/ 1928401 h 3980066" name="connsiteY7569"/>
              <a:gd fmla="*/ 4879980 w 8387961" name="connsiteX7570"/>
              <a:gd fmla="*/ 1936733 h 3980066" name="connsiteY7570"/>
              <a:gd fmla="*/ 4844611 w 8387961" name="connsiteX7571"/>
              <a:gd fmla="*/ 1956730 h 3980066" name="connsiteY7571"/>
              <a:gd fmla="*/ 4812610 w 8387961" name="connsiteX7572"/>
              <a:gd fmla="*/ 1958397 h 3980066" name="connsiteY7572"/>
              <a:gd fmla="*/ 4800820 w 8387961" name="connsiteX7573"/>
              <a:gd fmla="*/ 1920069 h 3980066" name="connsiteY7573"/>
              <a:gd fmla="*/ 4789031 w 8387961" name="connsiteX7574"/>
              <a:gd fmla="*/ 1885074 h 3980066" name="connsiteY7574"/>
              <a:gd fmla="*/ 4789031 w 8387961" name="connsiteX7575"/>
              <a:gd fmla="*/ 1848412 h 3980066" name="connsiteY7575"/>
              <a:gd fmla="*/ 4790074 w 8387961" name="connsiteX7576"/>
              <a:gd fmla="*/ 1847173 h 3980066" name="connsiteY7576"/>
              <a:gd fmla="*/ 4776411 w 8387961" name="connsiteX7577"/>
              <a:gd fmla="*/ 1827371 h 3980066" name="connsiteY7577"/>
              <a:gd fmla="*/ 4764697 w 8387961" name="connsiteX7578"/>
              <a:gd fmla="*/ 1805545 h 3980066" name="connsiteY7578"/>
              <a:gd fmla="*/ 4742944 w 8387961" name="connsiteX7579"/>
              <a:gd fmla="*/ 1771967 h 3980066" name="connsiteY7579"/>
              <a:gd fmla="*/ 4722864 w 8387961" name="connsiteX7580"/>
              <a:gd fmla="*/ 1738389 h 3980066" name="connsiteY7580"/>
              <a:gd fmla="*/ 4692744 w 8387961" name="connsiteX7581"/>
              <a:gd fmla="*/ 1711526 h 3980066" name="connsiteY7581"/>
              <a:gd fmla="*/ 4682704 w 8387961" name="connsiteX7582"/>
              <a:gd fmla="*/ 1671232 h 3980066" name="connsiteY7582"/>
              <a:gd fmla="*/ 4672664 w 8387961" name="connsiteX7583"/>
              <a:gd fmla="*/ 1649406 h 3980066" name="connsiteY7583"/>
              <a:gd fmla="*/ 4664297 w 8387961" name="connsiteX7584"/>
              <a:gd fmla="*/ 1625901 h 3980066" name="connsiteY7584"/>
              <a:gd fmla="*/ 4645890 w 8387961" name="connsiteX7585"/>
              <a:gd fmla="*/ 1610791 h 3980066" name="connsiteY7585"/>
              <a:gd fmla="*/ 4630830 w 8387961" name="connsiteX7586"/>
              <a:gd fmla="*/ 1597360 h 3980066" name="connsiteY7586"/>
              <a:gd fmla="*/ 4615770 w 8387961" name="connsiteX7587"/>
              <a:gd fmla="*/ 1565460 h 3980066" name="connsiteY7587"/>
              <a:gd fmla="*/ 4590670 w 8387961" name="connsiteX7588"/>
              <a:gd fmla="*/ 1530203 h 3980066" name="connsiteY7588"/>
              <a:gd fmla="*/ 4563896 w 8387961" name="connsiteX7589"/>
              <a:gd fmla="*/ 1494946 h 3980066" name="connsiteY7589"/>
              <a:gd fmla="*/ 4555530 w 8387961" name="connsiteX7590"/>
              <a:gd fmla="*/ 1493267 h 3980066" name="connsiteY7590"/>
              <a:gd fmla="*/ 4562182 w 8387961" name="connsiteX7591"/>
              <a:gd fmla="*/ 1456558 h 3980066" name="connsiteY7591"/>
              <a:gd fmla="*/ 4562102 w 8387961" name="connsiteX7592"/>
              <a:gd fmla="*/ 1456539 h 3980066" name="connsiteY7592"/>
              <a:gd fmla="*/ 4555711 w 8387961" name="connsiteX7593"/>
              <a:gd fmla="*/ 1478531 h 3980066" name="connsiteY7593"/>
              <a:gd fmla="*/ 4550649 w 8387961" name="connsiteX7594"/>
              <a:gd fmla="*/ 1503413 h 3980066" name="connsiteY7594"/>
              <a:gd fmla="*/ 4535464 w 8387961" name="connsiteX7595"/>
              <a:gd fmla="*/ 1498437 h 3980066" name="connsiteY7595"/>
              <a:gd fmla="*/ 4520279 w 8387961" name="connsiteX7596"/>
              <a:gd fmla="*/ 1470237 h 3980066" name="connsiteY7596"/>
              <a:gd fmla="*/ 4501720 w 8387961" name="connsiteX7597"/>
              <a:gd fmla="*/ 1443696 h 3980066" name="connsiteY7597"/>
              <a:gd fmla="*/ 4496658 w 8387961" name="connsiteX7598"/>
              <a:gd fmla="*/ 1445355 h 3980066" name="connsiteY7598"/>
              <a:gd fmla="*/ 4506781 w 8387961" name="connsiteX7599"/>
              <a:gd fmla="*/ 1468578 h 3980066" name="connsiteY7599"/>
              <a:gd fmla="*/ 4520279 w 8387961" name="connsiteX7600"/>
              <a:gd fmla="*/ 1490143 h 3980066" name="connsiteY7600"/>
              <a:gd fmla="*/ 4532090 w 8387961" name="connsiteX7601"/>
              <a:gd fmla="*/ 1513366 h 3980066" name="connsiteY7601"/>
              <a:gd fmla="*/ 4542213 w 8387961" name="connsiteX7602"/>
              <a:gd fmla="*/ 1534930 h 3980066" name="connsiteY7602"/>
              <a:gd fmla="*/ 4554024 w 8387961" name="connsiteX7603"/>
              <a:gd fmla="*/ 1554836 h 3980066" name="connsiteY7603"/>
              <a:gd fmla="*/ 4565835 w 8387961" name="connsiteX7604"/>
              <a:gd fmla="*/ 1576400 h 3980066" name="connsiteY7604"/>
              <a:gd fmla="*/ 4581020 w 8387961" name="connsiteX7605"/>
              <a:gd fmla="*/ 1596306 h 3980066" name="connsiteY7605"/>
              <a:gd fmla="*/ 4596205 w 8387961" name="connsiteX7606"/>
              <a:gd fmla="*/ 1617870 h 3980066" name="connsiteY7606"/>
              <a:gd fmla="*/ 4592830 w 8387961" name="connsiteX7607"/>
              <a:gd fmla="*/ 1619529 h 3980066" name="connsiteY7607"/>
              <a:gd fmla="*/ 4594518 w 8387961" name="connsiteX7608"/>
              <a:gd fmla="*/ 1644411 h 3980066" name="connsiteY7608"/>
              <a:gd fmla="*/ 4594499 w 8387961" name="connsiteX7609"/>
              <a:gd fmla="*/ 1644429 h 3980066" name="connsiteY7609"/>
              <a:gd fmla="*/ 4612119 w 8387961" name="connsiteX7610"/>
              <a:gd fmla="*/ 1661996 h 3980066" name="connsiteY7610"/>
              <a:gd fmla="*/ 4627260 w 8387961" name="connsiteX7611"/>
              <a:gd fmla="*/ 1682122 h 3980066" name="connsiteY7611"/>
              <a:gd fmla="*/ 4637354 w 8387961" name="connsiteX7612"/>
              <a:gd fmla="*/ 1703925 h 3980066" name="connsiteY7612"/>
              <a:gd fmla="*/ 4644083 w 8387961" name="connsiteX7613"/>
              <a:gd fmla="*/ 1739145 h 3980066" name="connsiteY7613"/>
              <a:gd fmla="*/ 4652494 w 8387961" name="connsiteX7614"/>
              <a:gd fmla="*/ 1774366 h 3980066" name="connsiteY7614"/>
              <a:gd fmla="*/ 4676047 w 8387961" name="connsiteX7615"/>
              <a:gd fmla="*/ 1802877 h 3980066" name="connsiteY7615"/>
              <a:gd fmla="*/ 4660906 w 8387961" name="connsiteX7616"/>
              <a:gd fmla="*/ 1814618 h 3980066" name="connsiteY7616"/>
              <a:gd fmla="*/ 4644083 w 8387961" name="connsiteX7617"/>
              <a:gd fmla="*/ 1826358 h 3980066" name="connsiteY7617"/>
              <a:gd fmla="*/ 4643571 w 8387961" name="connsiteX7618"/>
              <a:gd fmla="*/ 1828315 h 3980066" name="connsiteY7618"/>
              <a:gd fmla="*/ 4659332 w 8387961" name="connsiteX7619"/>
              <a:gd fmla="*/ 1817056 h 3980066" name="connsiteY7619"/>
              <a:gd fmla="*/ 4674182 w 8387961" name="connsiteX7620"/>
              <a:gd fmla="*/ 1805270 h 3980066" name="connsiteY7620"/>
              <a:gd fmla="*/ 4679132 w 8387961" name="connsiteX7621"/>
              <a:gd fmla="*/ 1800219 h 3980066" name="connsiteY7621"/>
              <a:gd fmla="*/ 4685731 w 8387961" name="connsiteX7622"/>
              <a:gd fmla="*/ 1820423 h 3980066" name="connsiteY7622"/>
              <a:gd fmla="*/ 4693981 w 8387961" name="connsiteX7623"/>
              <a:gd fmla="*/ 1842311 h 3980066" name="connsiteY7623"/>
              <a:gd fmla="*/ 4702231 w 8387961" name="connsiteX7624"/>
              <a:gd fmla="*/ 1865883 h 3980066" name="connsiteY7624"/>
              <a:gd fmla="*/ 4712130 w 8387961" name="connsiteX7625"/>
              <a:gd fmla="*/ 1887771 h 3980066" name="connsiteY7625"/>
              <a:gd fmla="*/ 4712130 w 8387961" name="connsiteX7626"/>
              <a:gd fmla="*/ 1879352 h 3980066" name="connsiteY7626"/>
              <a:gd fmla="*/ 4720380 w 8387961" name="connsiteX7627"/>
              <a:gd fmla="*/ 1882719 h 3980066" name="connsiteY7627"/>
              <a:gd fmla="*/ 4741829 w 8387961" name="connsiteX7628"/>
              <a:gd fmla="*/ 1899556 h 3980066" name="connsiteY7628"/>
              <a:gd fmla="*/ 4769878 w 8387961" name="connsiteX7629"/>
              <a:gd fmla="*/ 1928179 h 3980066" name="connsiteY7629"/>
              <a:gd fmla="*/ 4797927 w 8387961" name="connsiteX7630"/>
              <a:gd fmla="*/ 1956802 h 3980066" name="connsiteY7630"/>
              <a:gd fmla="*/ 4799472 w 8387961" name="connsiteX7631"/>
              <a:gd fmla="*/ 1961533 h 3980066" name="connsiteY7631"/>
              <a:gd fmla="*/ 4799850 w 8387961" name="connsiteX7632"/>
              <a:gd fmla="*/ 1961410 h 3980066" name="connsiteY7632"/>
              <a:gd fmla="*/ 4810121 w 8387961" name="connsiteX7633"/>
              <a:gd fmla="*/ 1994767 h 3980066" name="connsiteY7633"/>
              <a:gd fmla="*/ 4809396 w 8387961" name="connsiteX7634"/>
              <a:gd fmla="*/ 1996179 h 3980066" name="connsiteY7634"/>
              <a:gd fmla="*/ 4825925 w 8387961" name="connsiteX7635"/>
              <a:gd fmla="*/ 2011098 h 3980066" name="connsiteY7635"/>
              <a:gd fmla="*/ 4842600 w 8387961" name="connsiteX7636"/>
              <a:gd fmla="*/ 2027823 h 3980066" name="connsiteY7636"/>
              <a:gd fmla="*/ 4874283 w 8387961" name="connsiteX7637"/>
              <a:gd fmla="*/ 2016116 h 3980066" name="connsiteY7637"/>
              <a:gd fmla="*/ 4900964 w 8387961" name="connsiteX7638"/>
              <a:gd fmla="*/ 2017788 h 3980066" name="connsiteY7638"/>
              <a:gd fmla="*/ 4924309 w 8387961" name="connsiteX7639"/>
              <a:gd fmla="*/ 2006081 h 3980066" name="connsiteY7639"/>
              <a:gd fmla="*/ 4960995 w 8387961" name="connsiteX7640"/>
              <a:gd fmla="*/ 1997719 h 3980066" name="connsiteY7640"/>
              <a:gd fmla="*/ 4999348 w 8387961" name="connsiteX7641"/>
              <a:gd fmla="*/ 1989356 h 3980066" name="connsiteY7641"/>
              <a:gd fmla="*/ 5011021 w 8387961" name="connsiteX7642"/>
              <a:gd fmla="*/ 1980994 h 3980066" name="connsiteY7642"/>
              <a:gd fmla="*/ 5019358 w 8387961" name="connsiteX7643"/>
              <a:gd fmla="*/ 1989356 h 3980066" name="connsiteY7643"/>
              <a:gd fmla="*/ 5016023 w 8387961" name="connsiteX7644"/>
              <a:gd fmla="*/ 2027823 h 3980066" name="connsiteY7644"/>
              <a:gd fmla="*/ 5021026 w 8387961" name="connsiteX7645"/>
              <a:gd fmla="*/ 2027823 h 3980066" name="connsiteY7645"/>
              <a:gd fmla="*/ 5012688 w 8387961" name="connsiteX7646"/>
              <a:gd fmla="*/ 2037858 h 3980066" name="connsiteY7646"/>
              <a:gd fmla="*/ 5004350 w 8387961" name="connsiteX7647"/>
              <a:gd fmla="*/ 2071308 h 3980066" name="connsiteY7647"/>
              <a:gd fmla="*/ 4986008 w 8387961" name="connsiteX7648"/>
              <a:gd fmla="*/ 2108102 h 3980066" name="connsiteY7648"/>
              <a:gd fmla="*/ 4969332 w 8387961" name="connsiteX7649"/>
              <a:gd fmla="*/ 2141552 h 3980066" name="connsiteY7649"/>
              <a:gd fmla="*/ 4950990 w 8387961" name="connsiteX7650"/>
              <a:gd fmla="*/ 2178346 h 3980066" name="connsiteY7650"/>
              <a:gd fmla="*/ 4932647 w 8387961" name="connsiteX7651"/>
              <a:gd fmla="*/ 2213468 h 3980066" name="connsiteY7651"/>
              <a:gd fmla="*/ 4915971 w 8387961" name="connsiteX7652"/>
              <a:gd fmla="*/ 2231865 h 3980066" name="connsiteY7652"/>
              <a:gd fmla="*/ 4900964 w 8387961" name="connsiteX7653"/>
              <a:gd fmla="*/ 2248590 h 3980066" name="connsiteY7653"/>
              <a:gd fmla="*/ 4884288 w 8387961" name="connsiteX7654"/>
              <a:gd fmla="*/ 2263643 h 3980066" name="connsiteY7654"/>
              <a:gd fmla="*/ 4870948 w 8387961" name="connsiteX7655"/>
              <a:gd fmla="*/ 2280367 h 3980066" name="connsiteY7655"/>
              <a:gd fmla="*/ 4850938 w 8387961" name="connsiteX7656"/>
              <a:gd fmla="*/ 2298765 h 3980066" name="connsiteY7656"/>
              <a:gd fmla="*/ 4832595 w 8387961" name="connsiteX7657"/>
              <a:gd fmla="*/ 2317162 h 3980066" name="connsiteY7657"/>
              <a:gd fmla="*/ 4814252 w 8387961" name="connsiteX7658"/>
              <a:gd fmla="*/ 2333887 h 3980066" name="connsiteY7658"/>
              <a:gd fmla="*/ 4795909 w 8387961" name="connsiteX7659"/>
              <a:gd fmla="*/ 2352284 h 3980066" name="connsiteY7659"/>
              <a:gd fmla="*/ 4782569 w 8387961" name="connsiteX7660"/>
              <a:gd fmla="*/ 2372354 h 3980066" name="connsiteY7660"/>
              <a:gd fmla="*/ 4770897 w 8387961" name="connsiteX7661"/>
              <a:gd fmla="*/ 2390751 h 3980066" name="connsiteY7661"/>
              <a:gd fmla="*/ 4755889 w 8387961" name="connsiteX7662"/>
              <a:gd fmla="*/ 2367336 h 3980066" name="connsiteY7662"/>
              <a:gd fmla="*/ 4755889 w 8387961" name="connsiteX7663"/>
              <a:gd fmla="*/ 2338904 h 3980066" name="connsiteY7663"/>
              <a:gd fmla="*/ 4755889 w 8387961" name="connsiteX7664"/>
              <a:gd fmla="*/ 2310472 h 3980066" name="connsiteY7664"/>
              <a:gd fmla="*/ 4755889 w 8387961" name="connsiteX7665"/>
              <a:gd fmla="*/ 2282040 h 3980066" name="connsiteY7665"/>
              <a:gd fmla="*/ 4755889 w 8387961" name="connsiteX7666"/>
              <a:gd fmla="*/ 2256953 h 3980066" name="connsiteY7666"/>
              <a:gd fmla="*/ 4769229 w 8387961" name="connsiteX7667"/>
              <a:gd fmla="*/ 2238555 h 3980066" name="connsiteY7667"/>
              <a:gd fmla="*/ 4780902 w 8387961" name="connsiteX7668"/>
              <a:gd fmla="*/ 2221831 h 3980066" name="connsiteY7668"/>
              <a:gd fmla="*/ 4792574 w 8387961" name="connsiteX7669"/>
              <a:gd fmla="*/ 2213468 h 3980066" name="connsiteY7669"/>
              <a:gd fmla="*/ 4819255 w 8387961" name="connsiteX7670"/>
              <a:gd fmla="*/ 2198416 h 3980066" name="connsiteY7670"/>
              <a:gd fmla="*/ 4839265 w 8387961" name="connsiteX7671"/>
              <a:gd fmla="*/ 2196743 h 3980066" name="connsiteY7671"/>
              <a:gd fmla="*/ 4860943 w 8387961" name="connsiteX7672"/>
              <a:gd fmla="*/ 2193399 h 3980066" name="connsiteY7672"/>
              <a:gd fmla="*/ 4879286 w 8387961" name="connsiteX7673"/>
              <a:gd fmla="*/ 2169984 h 3980066" name="connsiteY7673"/>
              <a:gd fmla="*/ 4899296 w 8387961" name="connsiteX7674"/>
              <a:gd fmla="*/ 2146569 h 3980066" name="connsiteY7674"/>
              <a:gd fmla="*/ 4919307 w 8387961" name="connsiteX7675"/>
              <a:gd fmla="*/ 2123154 h 3980066" name="connsiteY7675"/>
              <a:gd fmla="*/ 4935982 w 8387961" name="connsiteX7676"/>
              <a:gd fmla="*/ 2099740 h 3980066" name="connsiteY7676"/>
              <a:gd fmla="*/ 4935658 w 8387961" name="connsiteX7677"/>
              <a:gd fmla="*/ 2099740 h 3980066" name="connsiteY7677"/>
              <a:gd fmla="*/ 4919940 w 8387961" name="connsiteX7678"/>
              <a:gd fmla="*/ 2121765 h 3980066" name="connsiteY7678"/>
              <a:gd fmla="*/ 4899870 w 8387961" name="connsiteX7679"/>
              <a:gd fmla="*/ 2145198 h 3980066" name="connsiteY7679"/>
              <a:gd fmla="*/ 4879801 w 8387961" name="connsiteX7680"/>
              <a:gd fmla="*/ 2168632 h 3980066" name="connsiteY7680"/>
              <a:gd fmla="*/ 4861405 w 8387961" name="connsiteX7681"/>
              <a:gd fmla="*/ 2192066 h 3980066" name="connsiteY7681"/>
              <a:gd fmla="*/ 4839663 w 8387961" name="connsiteX7682"/>
              <a:gd fmla="*/ 2195414 h 3980066" name="connsiteY7682"/>
              <a:gd fmla="*/ 4819594 w 8387961" name="connsiteX7683"/>
              <a:gd fmla="*/ 2197087 h 3980066" name="connsiteY7683"/>
              <a:gd fmla="*/ 4792835 w 8387961" name="connsiteX7684"/>
              <a:gd fmla="*/ 2212152 h 3980066" name="connsiteY7684"/>
              <a:gd fmla="*/ 4781128 w 8387961" name="connsiteX7685"/>
              <a:gd fmla="*/ 2220521 h 3980066" name="connsiteY7685"/>
              <a:gd fmla="*/ 4752697 w 8387961" name="connsiteX7686"/>
              <a:gd fmla="*/ 2215500 h 3980066" name="connsiteY7686"/>
              <a:gd fmla="*/ 4725938 w 8387961" name="connsiteX7687"/>
              <a:gd fmla="*/ 2222195 h 3980066" name="connsiteY7687"/>
              <a:gd fmla="*/ 4712559 w 8387961" name="connsiteX7688"/>
              <a:gd fmla="*/ 2235586 h 3980066" name="connsiteY7688"/>
              <a:gd fmla="*/ 4675766 w 8387961" name="connsiteX7689"/>
              <a:gd fmla="*/ 2227217 h 3980066" name="connsiteY7689"/>
              <a:gd fmla="*/ 4643990 w 8387961" name="connsiteX7690"/>
              <a:gd fmla="*/ 2205457 h 3980066" name="connsiteY7690"/>
              <a:gd fmla="*/ 4622248 w 8387961" name="connsiteX7691"/>
              <a:gd fmla="*/ 2200435 h 3980066" name="connsiteY7691"/>
              <a:gd fmla="*/ 4622223 w 8387961" name="connsiteX7692"/>
              <a:gd fmla="*/ 2200365 h 3980066" name="connsiteY7692"/>
              <a:gd fmla="*/ 4602025 w 8387961" name="connsiteX7693"/>
              <a:gd fmla="*/ 2200365 h 3980066" name="connsiteY7693"/>
              <a:gd fmla="*/ 4581837 w 8387961" name="connsiteX7694"/>
              <a:gd fmla="*/ 2200365 h 3980066" name="connsiteY7694"/>
              <a:gd fmla="*/ 4571743 w 8387961" name="connsiteX7695"/>
              <a:gd fmla="*/ 2212106 h 3980066" name="connsiteY7695"/>
              <a:gd fmla="*/ 4570994 w 8387961" name="connsiteX7696"/>
              <a:gd fmla="*/ 2213067 h 3980066" name="connsiteY7696"/>
              <a:gd fmla="*/ 4571224 w 8387961" name="connsiteX7697"/>
              <a:gd fmla="*/ 2213568 h 3980066" name="connsiteY7697"/>
              <a:gd fmla="*/ 4580712 w 8387961" name="connsiteX7698"/>
              <a:gd fmla="*/ 2202444 h 3980066" name="connsiteY7698"/>
              <a:gd fmla="*/ 4600640 w 8387961" name="connsiteX7699"/>
              <a:gd fmla="*/ 2202444 h 3980066" name="connsiteY7699"/>
              <a:gd fmla="*/ 4622229 w 8387961" name="connsiteX7700"/>
              <a:gd fmla="*/ 2202444 h 3980066" name="connsiteY7700"/>
              <a:gd fmla="*/ 4643818 w 8387961" name="connsiteX7701"/>
              <a:gd fmla="*/ 2207450 h 3980066" name="connsiteY7701"/>
              <a:gd fmla="*/ 4675370 w 8387961" name="connsiteX7702"/>
              <a:gd fmla="*/ 2229145 h 3980066" name="connsiteY7702"/>
              <a:gd fmla="*/ 4711905 w 8387961" name="connsiteX7703"/>
              <a:gd fmla="*/ 2237489 h 3980066" name="connsiteY7703"/>
              <a:gd fmla="*/ 4725190 w 8387961" name="connsiteX7704"/>
              <a:gd fmla="*/ 2224139 h 3980066" name="connsiteY7704"/>
              <a:gd fmla="*/ 4751761 w 8387961" name="connsiteX7705"/>
              <a:gd fmla="*/ 2217463 h 3980066" name="connsiteY7705"/>
              <a:gd fmla="*/ 4779992 w 8387961" name="connsiteX7706"/>
              <a:gd fmla="*/ 2222470 h 3980066" name="connsiteY7706"/>
              <a:gd fmla="*/ 4768367 w 8387961" name="connsiteX7707"/>
              <a:gd fmla="*/ 2239158 h 3980066" name="connsiteY7707"/>
              <a:gd fmla="*/ 4755082 w 8387961" name="connsiteX7708"/>
              <a:gd fmla="*/ 2257515 h 3980066" name="connsiteY7708"/>
              <a:gd fmla="*/ 4755082 w 8387961" name="connsiteX7709"/>
              <a:gd fmla="*/ 2282548 h 3980066" name="connsiteY7709"/>
              <a:gd fmla="*/ 4755082 w 8387961" name="connsiteX7710"/>
              <a:gd fmla="*/ 2310918 h 3980066" name="connsiteY7710"/>
              <a:gd fmla="*/ 4755082 w 8387961" name="connsiteX7711"/>
              <a:gd fmla="*/ 2339288 h 3980066" name="connsiteY7711"/>
              <a:gd fmla="*/ 4755082 w 8387961" name="connsiteX7712"/>
              <a:gd fmla="*/ 2367659 h 3980066" name="connsiteY7712"/>
              <a:gd fmla="*/ 4770028 w 8387961" name="connsiteX7713"/>
              <a:gd fmla="*/ 2391022 h 3980066" name="connsiteY7713"/>
              <a:gd fmla="*/ 4755082 w 8387961" name="connsiteX7714"/>
              <a:gd fmla="*/ 2399366 h 3980066" name="connsiteY7714"/>
              <a:gd fmla="*/ 4745118 w 8387961" name="connsiteX7715"/>
              <a:gd fmla="*/ 2417724 h 3980066" name="connsiteY7715"/>
              <a:gd fmla="*/ 4733493 w 8387961" name="connsiteX7716"/>
              <a:gd fmla="*/ 2429405 h 3980066" name="connsiteY7716"/>
              <a:gd fmla="*/ 4721869 w 8387961" name="connsiteX7717"/>
              <a:gd fmla="*/ 2452769 h 3980066" name="connsiteY7717"/>
              <a:gd fmla="*/ 4710244 w 8387961" name="connsiteX7718"/>
              <a:gd fmla="*/ 2479470 h 3980066" name="connsiteY7718"/>
              <a:gd fmla="*/ 4709311 w 8387961" name="connsiteX7719"/>
              <a:gd fmla="*/ 2480408 h 3980066" name="connsiteY7719"/>
              <a:gd fmla="*/ 4709383 w 8387961" name="connsiteX7720"/>
              <a:gd fmla="*/ 2480480 h 3980066" name="connsiteY7720"/>
              <a:gd fmla="*/ 4695922 w 8387961" name="connsiteX7721"/>
              <a:gd fmla="*/ 2520778 h 3980066" name="connsiteY7721"/>
              <a:gd fmla="*/ 4714431 w 8387961" name="connsiteX7722"/>
              <a:gd fmla="*/ 2547643 h 3980066" name="connsiteY7722"/>
              <a:gd fmla="*/ 4709383 w 8387961" name="connsiteX7723"/>
              <a:gd fmla="*/ 2574508 h 3980066" name="connsiteY7723"/>
              <a:gd fmla="*/ 4711066 w 8387961" name="connsiteX7724"/>
              <a:gd fmla="*/ 2584582 h 3980066" name="connsiteY7724"/>
              <a:gd fmla="*/ 4714431 w 8387961" name="connsiteX7725"/>
              <a:gd fmla="*/ 2608089 h 3980066" name="connsiteY7725"/>
              <a:gd fmla="*/ 4719479 w 8387961" name="connsiteX7726"/>
              <a:gd fmla="*/ 2638313 h 3980066" name="connsiteY7726"/>
              <a:gd fmla="*/ 4735583 w 8387961" name="connsiteX7727"/>
              <a:gd fmla="*/ 2654382 h 3980066" name="connsiteY7727"/>
              <a:gd fmla="*/ 4737666 w 8387961" name="connsiteX7728"/>
              <a:gd fmla="*/ 2654382 h 3980066" name="connsiteY7728"/>
              <a:gd fmla="*/ 4734363 w 8387961" name="connsiteX7729"/>
              <a:gd fmla="*/ 2674489 h 3980066" name="connsiteY7729"/>
              <a:gd fmla="*/ 4737666 w 8387961" name="connsiteX7730"/>
              <a:gd fmla="*/ 2718053 h 3980066" name="connsiteY7730"/>
              <a:gd fmla="*/ 4732711 w 8387961" name="connsiteX7731"/>
              <a:gd fmla="*/ 2731457 h 3980066" name="connsiteY7731"/>
              <a:gd fmla="*/ 4737666 w 8387961" name="connsiteX7732"/>
              <a:gd fmla="*/ 2773346 h 3980066" name="connsiteY7732"/>
              <a:gd fmla="*/ 4739318 w 8387961" name="connsiteX7733"/>
              <a:gd fmla="*/ 2773346 h 3980066" name="connsiteY7733"/>
              <a:gd fmla="*/ 4732711 w 8387961" name="connsiteX7734"/>
              <a:gd fmla="*/ 2795128 h 3980066" name="connsiteY7734"/>
              <a:gd fmla="*/ 4711240 w 8387961" name="connsiteX7735"/>
              <a:gd fmla="*/ 2833666 h 3980066" name="connsiteY7735"/>
              <a:gd fmla="*/ 4679858 w 8387961" name="connsiteX7736"/>
              <a:gd fmla="*/ 2853773 h 3980066" name="connsiteY7736"/>
              <a:gd fmla="*/ 4655083 w 8387961" name="connsiteX7737"/>
              <a:gd fmla="*/ 2868853 h 3980066" name="connsiteY7737"/>
              <a:gd fmla="*/ 4633612 w 8387961" name="connsiteX7738"/>
              <a:gd fmla="*/ 2882257 h 3980066" name="connsiteY7738"/>
              <a:gd fmla="*/ 4613792 w 8387961" name="connsiteX7739"/>
              <a:gd fmla="*/ 2909066 h 3980066" name="connsiteY7739"/>
              <a:gd fmla="*/ 4584062 w 8387961" name="connsiteX7740"/>
              <a:gd fmla="*/ 2932524 h 3980066" name="connsiteY7740"/>
              <a:gd fmla="*/ 4574152 w 8387961" name="connsiteX7741"/>
              <a:gd fmla="*/ 2932524 h 3980066" name="connsiteY7741"/>
              <a:gd fmla="*/ 4574152 w 8387961" name="connsiteX7742"/>
              <a:gd fmla="*/ 2942577 h 3980066" name="connsiteY7742"/>
              <a:gd fmla="*/ 4579107 w 8387961" name="connsiteX7743"/>
              <a:gd fmla="*/ 2962684 h 3980066" name="connsiteY7743"/>
              <a:gd fmla="*/ 4580759 w 8387961" name="connsiteX7744"/>
              <a:gd fmla="*/ 2989492 h 3980066" name="connsiteY7744"/>
              <a:gd fmla="*/ 4585714 w 8387961" name="connsiteX7745"/>
              <a:gd fmla="*/ 3012950 h 3980066" name="connsiteY7745"/>
              <a:gd fmla="*/ 4590669 w 8387961" name="connsiteX7746"/>
              <a:gd fmla="*/ 3004572 h 3980066" name="connsiteY7746"/>
              <a:gd fmla="*/ 4589017 w 8387961" name="connsiteX7747"/>
              <a:gd fmla="*/ 3031381 h 3980066" name="connsiteY7747"/>
              <a:gd fmla="*/ 4584062 w 8387961" name="connsiteX7748"/>
              <a:gd fmla="*/ 3056514 h 3980066" name="connsiteY7748"/>
              <a:gd fmla="*/ 4584062 w 8387961" name="connsiteX7749"/>
              <a:gd fmla="*/ 3069919 h 3980066" name="connsiteY7749"/>
              <a:gd fmla="*/ 4562590 w 8387961" name="connsiteX7750"/>
              <a:gd fmla="*/ 3083323 h 3980066" name="connsiteY7750"/>
              <a:gd fmla="*/ 4541119 w 8387961" name="connsiteX7751"/>
              <a:gd fmla="*/ 3095052 h 3980066" name="connsiteY7751"/>
              <a:gd fmla="*/ 4509737 w 8387961" name="connsiteX7752"/>
              <a:gd fmla="*/ 3121861 h 3980066" name="connsiteY7752"/>
              <a:gd fmla="*/ 4516344 w 8387961" name="connsiteX7753"/>
              <a:gd fmla="*/ 3126888 h 3980066" name="connsiteY7753"/>
              <a:gd fmla="*/ 4514780 w 8387961" name="connsiteX7754"/>
              <a:gd fmla="*/ 3145928 h 3980066" name="connsiteY7754"/>
              <a:gd fmla="*/ 4514855 w 8387961" name="connsiteX7755"/>
              <a:gd fmla="*/ 3145928 h 3980066" name="connsiteY7755"/>
              <a:gd fmla="*/ 4514761 w 8387961" name="connsiteX7756"/>
              <a:gd fmla="*/ 3146154 h 3980066" name="connsiteY7756"/>
              <a:gd fmla="*/ 4514692 w 8387961" name="connsiteX7757"/>
              <a:gd fmla="*/ 3146994 h 3980066" name="connsiteY7757"/>
              <a:gd fmla="*/ 4514414 w 8387961" name="connsiteX7758"/>
              <a:gd fmla="*/ 3146994 h 3980066" name="connsiteY7758"/>
              <a:gd fmla="*/ 4503101 w 8387961" name="connsiteX7759"/>
              <a:gd fmla="*/ 3174371 h 3980066" name="connsiteY7759"/>
              <a:gd fmla="*/ 4491347 w 8387961" name="connsiteX7760"/>
              <a:gd fmla="*/ 3204486 h 3980066" name="connsiteY7760"/>
              <a:gd fmla="*/ 4471197 w 8387961" name="connsiteX7761"/>
              <a:gd fmla="*/ 3229583 h 3980066" name="connsiteY7761"/>
              <a:gd fmla="*/ 4452727 w 8387961" name="connsiteX7762"/>
              <a:gd fmla="*/ 3251333 h 3980066" name="connsiteY7762"/>
              <a:gd fmla="*/ 4434256 w 8387961" name="connsiteX7763"/>
              <a:gd fmla="*/ 3269737 h 3980066" name="connsiteY7763"/>
              <a:gd fmla="*/ 4419144 w 8387961" name="connsiteX7764"/>
              <a:gd fmla="*/ 3286468 h 3980066" name="connsiteY7764"/>
              <a:gd fmla="*/ 4402353 w 8387961" name="connsiteX7765"/>
              <a:gd fmla="*/ 3304872 h 3980066" name="connsiteY7765"/>
              <a:gd fmla="*/ 4385561 w 8387961" name="connsiteX7766"/>
              <a:gd fmla="*/ 3321603 h 3980066" name="connsiteY7766"/>
              <a:gd fmla="*/ 4358695 w 8387961" name="connsiteX7767"/>
              <a:gd fmla="*/ 3336661 h 3980066" name="connsiteY7767"/>
              <a:gd fmla="*/ 4330150 w 8387961" name="connsiteX7768"/>
              <a:gd fmla="*/ 3353392 h 3980066" name="connsiteY7768"/>
              <a:gd fmla="*/ 4313359 w 8387961" name="connsiteX7769"/>
              <a:gd fmla="*/ 3360085 h 3980066" name="connsiteY7769"/>
              <a:gd fmla="*/ 4279776 w 8387961" name="connsiteX7770"/>
              <a:gd fmla="*/ 3363431 h 3980066" name="connsiteY7770"/>
              <a:gd fmla="*/ 4251231 w 8387961" name="connsiteX7771"/>
              <a:gd fmla="*/ 3365104 h 3980066" name="connsiteY7771"/>
              <a:gd fmla="*/ 4224365 w 8387961" name="connsiteX7772"/>
              <a:gd fmla="*/ 3365104 h 3980066" name="connsiteY7772"/>
              <a:gd fmla="*/ 4197498 w 8387961" name="connsiteX7773"/>
              <a:gd fmla="*/ 3375143 h 3980066" name="connsiteY7773"/>
              <a:gd fmla="*/ 4170632 w 8387961" name="connsiteX7774"/>
              <a:gd fmla="*/ 3383508 h 3980066" name="connsiteY7774"/>
              <a:gd fmla="*/ 4153841 w 8387961" name="connsiteX7775"/>
              <a:gd fmla="*/ 3375143 h 3980066" name="connsiteY7775"/>
              <a:gd fmla="*/ 4140408 w 8387961" name="connsiteX7776"/>
              <a:gd fmla="*/ 3366777 h 3980066" name="connsiteY7776"/>
              <a:gd fmla="*/ 4132012 w 8387961" name="connsiteX7777"/>
              <a:gd fmla="*/ 3366777 h 3980066" name="connsiteY7777"/>
              <a:gd fmla="*/ 4123616 w 8387961" name="connsiteX7778"/>
              <a:gd fmla="*/ 3336661 h 3980066" name="connsiteY7778"/>
              <a:gd fmla="*/ 4121937 w 8387961" name="connsiteX7779"/>
              <a:gd fmla="*/ 3323277 h 3980066" name="connsiteY7779"/>
              <a:gd fmla="*/ 4132012 w 8387961" name="connsiteX7780"/>
              <a:gd fmla="*/ 3309892 h 3980066" name="connsiteY7780"/>
              <a:gd fmla="*/ 4121937 w 8387961" name="connsiteX7781"/>
              <a:gd fmla="*/ 3281449 h 3980066" name="connsiteY7781"/>
              <a:gd fmla="*/ 4111862 w 8387961" name="connsiteX7782"/>
              <a:gd fmla="*/ 3253006 h 3980066" name="connsiteY7782"/>
              <a:gd fmla="*/ 4101788 w 8387961" name="connsiteX7783"/>
              <a:gd fmla="*/ 3226237 h 3980066" name="connsiteY7783"/>
              <a:gd fmla="*/ 4090379 w 8387961" name="connsiteX7784"/>
              <a:gd fmla="*/ 3200254 h 3980066" name="connsiteY7784"/>
              <a:gd fmla="*/ 4090170 w 8387961" name="connsiteX7785"/>
              <a:gd fmla="*/ 3200519 h 3980066" name="connsiteY7785"/>
              <a:gd fmla="*/ 4076862 w 8387961" name="connsiteX7786"/>
              <a:gd fmla="*/ 3180320 h 3980066" name="connsiteY7786"/>
              <a:gd fmla="*/ 4060226 w 8387961" name="connsiteX7787"/>
              <a:gd fmla="*/ 3156754 h 3980066" name="connsiteY7787"/>
              <a:gd fmla="*/ 4056899 w 8387961" name="connsiteX7788"/>
              <a:gd fmla="*/ 3126455 h 3980066" name="connsiteY7788"/>
              <a:gd fmla="*/ 4051909 w 8387961" name="connsiteX7789"/>
              <a:gd fmla="*/ 3096156 h 3980066" name="connsiteY7789"/>
              <a:gd fmla="*/ 4048582 w 8387961" name="connsiteX7790"/>
              <a:gd fmla="*/ 3065857 h 3980066" name="connsiteY7790"/>
              <a:gd fmla="*/ 4043591 w 8387961" name="connsiteX7791"/>
              <a:gd fmla="*/ 3033875 h 3980066" name="connsiteY7791"/>
              <a:gd fmla="*/ 4043748 w 8387961" name="connsiteX7792"/>
              <a:gd fmla="*/ 3033928 h 3980066" name="connsiteY7792"/>
              <a:gd fmla="*/ 4043334 w 8387961" name="connsiteX7793"/>
              <a:gd fmla="*/ 3033675 h 3980066" name="connsiteY7793"/>
              <a:gd fmla="*/ 4045342 w 8387961" name="connsiteX7794"/>
              <a:gd fmla="*/ 3018945 h 3980066" name="connsiteY7794"/>
              <a:gd fmla="*/ 4046303 w 8387961" name="connsiteX7795"/>
              <a:gd fmla="*/ 3034790 h 3980066" name="connsiteY7795"/>
              <a:gd fmla="*/ 4048582 w 8387961" name="connsiteX7796"/>
              <a:gd fmla="*/ 3035558 h 3980066" name="connsiteY7796"/>
              <a:gd fmla="*/ 4046918 w 8387961" name="connsiteX7797"/>
              <a:gd fmla="*/ 3020409 h 3980066" name="connsiteY7797"/>
              <a:gd fmla="*/ 4028619 w 8387961" name="connsiteX7798"/>
              <a:gd fmla="*/ 2983377 h 3980066" name="connsiteY7798"/>
              <a:gd fmla="*/ 4011984 w 8387961" name="connsiteX7799"/>
              <a:gd fmla="*/ 2948028 h 3980066" name="connsiteY7799"/>
              <a:gd fmla="*/ 3993685 w 8387961" name="connsiteX7800"/>
              <a:gd fmla="*/ 2910996 h 3980066" name="connsiteY7800"/>
              <a:gd fmla="*/ 3977050 w 8387961" name="connsiteX7801"/>
              <a:gd fmla="*/ 2873964 h 3980066" name="connsiteY7801"/>
              <a:gd fmla="*/ 3978713 w 8387961" name="connsiteX7802"/>
              <a:gd fmla="*/ 2857132 h 3980066" name="connsiteY7802"/>
              <a:gd fmla="*/ 4009256 w 8387961" name="connsiteX7803"/>
              <a:gd fmla="*/ 2848999 h 3980066" name="connsiteY7803"/>
              <a:gd fmla="*/ 4008935 w 8387961" name="connsiteX7804"/>
              <a:gd fmla="*/ 2848854 h 3980066" name="connsiteY7804"/>
              <a:gd fmla="*/ 3977050 w 8387961" name="connsiteX7805"/>
              <a:gd fmla="*/ 2857185 h 3980066" name="connsiteY7805"/>
              <a:gd fmla="*/ 3978728 w 8387961" name="connsiteX7806"/>
              <a:gd fmla="*/ 2832193 h 3980066" name="connsiteY7806"/>
              <a:gd fmla="*/ 3980406 w 8387961" name="connsiteX7807"/>
              <a:gd fmla="*/ 2808867 h 3980066" name="connsiteY7807"/>
              <a:gd fmla="*/ 3992153 w 8387961" name="connsiteX7808"/>
              <a:gd fmla="*/ 2772212 h 3980066" name="connsiteY7808"/>
              <a:gd fmla="*/ 4005579 w 8387961" name="connsiteX7809"/>
              <a:gd fmla="*/ 2733891 h 3980066" name="connsiteY7809"/>
              <a:gd fmla="*/ 4019004 w 8387961" name="connsiteX7810"/>
              <a:gd fmla="*/ 2713897 h 3980066" name="connsiteY7810"/>
              <a:gd fmla="*/ 4030752 w 8387961" name="connsiteX7811"/>
              <a:gd fmla="*/ 2693904 h 3980066" name="connsiteY7811"/>
              <a:gd fmla="*/ 4027395 w 8387961" name="connsiteX7812"/>
              <a:gd fmla="*/ 2653917 h 3980066" name="connsiteY7812"/>
              <a:gd fmla="*/ 4019004 w 8387961" name="connsiteX7813"/>
              <a:gd fmla="*/ 2630591 h 3980066" name="connsiteY7813"/>
              <a:gd fmla="*/ 4012292 w 8387961" name="connsiteX7814"/>
              <a:gd fmla="*/ 2608931 h 3980066" name="connsiteY7814"/>
              <a:gd fmla="*/ 4020682 w 8387961" name="connsiteX7815"/>
              <a:gd fmla="*/ 2593936 h 3980066" name="connsiteY7815"/>
              <a:gd fmla="*/ 4008935 w 8387961" name="connsiteX7816"/>
              <a:gd fmla="*/ 2558947 h 3980066" name="connsiteY7816"/>
              <a:gd fmla="*/ 3995510 w 8387961" name="connsiteX7817"/>
              <a:gd fmla="*/ 2522293 h 3980066" name="connsiteY7817"/>
              <a:gd fmla="*/ 4004603 w 8387961" name="connsiteX7818"/>
              <a:gd fmla="*/ 2520209 h 3980066" name="connsiteY7818"/>
              <a:gd fmla="*/ 3998601 w 8387961" name="connsiteX7819"/>
              <a:gd fmla="*/ 2520674 h 3980066" name="connsiteY7819"/>
              <a:gd fmla="*/ 3993621 w 8387961" name="connsiteX7820"/>
              <a:gd fmla="*/ 2515657 h 3980066" name="connsiteY7820"/>
              <a:gd fmla="*/ 4003581 w 8387961" name="connsiteX7821"/>
              <a:gd fmla="*/ 2513985 h 3980066" name="connsiteY7821"/>
              <a:gd fmla="*/ 4005241 w 8387961" name="connsiteX7822"/>
              <a:gd fmla="*/ 2490572 h 3980066" name="connsiteY7822"/>
              <a:gd fmla="*/ 4018522 w 8387961" name="connsiteX7823"/>
              <a:gd fmla="*/ 2480538 h 3980066" name="connsiteY7823"/>
              <a:gd fmla="*/ 4031803 w 8387961" name="connsiteX7824"/>
              <a:gd fmla="*/ 2485555 h 3980066" name="connsiteY7824"/>
              <a:gd fmla="*/ 4038443 w 8387961" name="connsiteX7825"/>
              <a:gd fmla="*/ 2475521 h 3980066" name="connsiteY7825"/>
              <a:gd fmla="*/ 4053195 w 8387961" name="connsiteX7826"/>
              <a:gd fmla="*/ 2473870 h 3980066" name="connsiteY7826"/>
              <a:gd fmla="*/ 4052527 w 8387961" name="connsiteX7827"/>
              <a:gd fmla="*/ 2471896 h 3980066" name="connsiteY7827"/>
              <a:gd fmla="*/ 4037347 w 8387961" name="connsiteX7828"/>
              <a:gd fmla="*/ 2473558 h 3980066" name="connsiteY7828"/>
              <a:gd fmla="*/ 4030600 w 8387961" name="connsiteX7829"/>
              <a:gd fmla="*/ 2483530 h 3980066" name="connsiteY7829"/>
              <a:gd fmla="*/ 4017106 w 8387961" name="connsiteX7830"/>
              <a:gd fmla="*/ 2478544 h 3980066" name="connsiteY7830"/>
              <a:gd fmla="*/ 4006986 w 8387961" name="connsiteX7831"/>
              <a:gd fmla="*/ 2473558 h 3980066" name="connsiteY7831"/>
              <a:gd fmla="*/ 4006463 w 8387961" name="connsiteX7832"/>
              <a:gd fmla="*/ 2474027 h 3980066" name="connsiteY7832"/>
              <a:gd fmla="*/ 4016218 w 8387961" name="connsiteX7833"/>
              <a:gd fmla="*/ 2478690 h 3980066" name="connsiteY7833"/>
              <a:gd fmla="*/ 4002039 w 8387961" name="connsiteX7834"/>
              <a:gd fmla="*/ 2488859 h 3980066" name="connsiteY7834"/>
              <a:gd fmla="*/ 4000267 w 8387961" name="connsiteX7835"/>
              <a:gd fmla="*/ 2512585 h 3980066" name="connsiteY7835"/>
              <a:gd fmla="*/ 3989633 w 8387961" name="connsiteX7836"/>
              <a:gd fmla="*/ 2514280 h 3980066" name="connsiteY7836"/>
              <a:gd fmla="*/ 3986089 w 8387961" name="connsiteX7837"/>
              <a:gd fmla="*/ 2490554 h 3980066" name="connsiteY7837"/>
              <a:gd fmla="*/ 3987713 w 8387961" name="connsiteX7838"/>
              <a:gd fmla="*/ 2489142 h 3980066" name="connsiteY7838"/>
              <a:gd fmla="*/ 3966505 w 8387961" name="connsiteX7839"/>
              <a:gd fmla="*/ 2458601 h 3980066" name="connsiteY7839"/>
              <a:gd fmla="*/ 3967569 w 8387961" name="connsiteX7840"/>
              <a:gd fmla="*/ 2456767 h 3980066" name="connsiteY7840"/>
              <a:gd fmla="*/ 3949585 w 8387961" name="connsiteX7841"/>
              <a:gd fmla="*/ 2435475 h 3980066" name="connsiteY7841"/>
              <a:gd fmla="*/ 3931375 w 8387961" name="connsiteX7842"/>
              <a:gd fmla="*/ 2412256 h 3980066" name="connsiteY7842"/>
              <a:gd fmla="*/ 3934686 w 8387961" name="connsiteX7843"/>
              <a:gd fmla="*/ 2415573 h 3980066" name="connsiteY7843"/>
              <a:gd fmla="*/ 3919787 w 8387961" name="connsiteX7844"/>
              <a:gd fmla="*/ 2397330 h 3980066" name="connsiteY7844"/>
              <a:gd fmla="*/ 3923098 w 8387961" name="connsiteX7845"/>
              <a:gd fmla="*/ 2397330 h 3980066" name="connsiteY7845"/>
              <a:gd fmla="*/ 3911510 w 8387961" name="connsiteX7846"/>
              <a:gd fmla="*/ 2379086 h 3980066" name="connsiteY7846"/>
              <a:gd fmla="*/ 3921443 w 8387961" name="connsiteX7847"/>
              <a:gd fmla="*/ 2387379 h 3980066" name="connsiteY7847"/>
              <a:gd fmla="*/ 3914821 w 8387961" name="connsiteX7848"/>
              <a:gd fmla="*/ 2380745 h 3980066" name="connsiteY7848"/>
              <a:gd fmla="*/ 3903233 w 8387961" name="connsiteX7849"/>
              <a:gd fmla="*/ 2360843 h 3980066" name="connsiteY7849"/>
              <a:gd fmla="*/ 3911510 w 8387961" name="connsiteX7850"/>
              <a:gd fmla="*/ 2360843 h 3980066" name="connsiteY7850"/>
              <a:gd fmla="*/ 3919787 w 8387961" name="connsiteX7851"/>
              <a:gd fmla="*/ 2332649 h 3980066" name="connsiteY7851"/>
              <a:gd fmla="*/ 3934686 w 8387961" name="connsiteX7852"/>
              <a:gd fmla="*/ 2335966 h 3980066" name="connsiteY7852"/>
              <a:gd fmla="*/ 3918132 w 8387961" name="connsiteX7853"/>
              <a:gd fmla="*/ 2321039 h 3980066" name="connsiteY7853"/>
              <a:gd fmla="*/ 3924754 w 8387961" name="connsiteX7854"/>
              <a:gd fmla="*/ 2321039 h 3980066" name="connsiteY7854"/>
              <a:gd fmla="*/ 3929720 w 8387961" name="connsiteX7855"/>
              <a:gd fmla="*/ 2309430 h 3980066" name="connsiteY7855"/>
              <a:gd fmla="*/ 3931375 w 8387961" name="connsiteX7856"/>
              <a:gd fmla="*/ 2309430 h 3980066" name="connsiteY7856"/>
              <a:gd fmla="*/ 3951241 w 8387961" name="connsiteX7857"/>
              <a:gd fmla="*/ 2309430 h 3980066" name="connsiteY7857"/>
              <a:gd fmla="*/ 3971106 w 8387961" name="connsiteX7858"/>
              <a:gd fmla="*/ 2309430 h 3980066" name="connsiteY7858"/>
              <a:gd fmla="*/ 3971106 w 8387961" name="connsiteX7859"/>
              <a:gd fmla="*/ 2276260 h 3980066" name="connsiteY7859"/>
              <a:gd fmla="*/ 3997593 w 8387961" name="connsiteX7860"/>
              <a:gd fmla="*/ 2276260 h 3980066" name="connsiteY7860"/>
              <a:gd fmla="*/ 4022425 w 8387961" name="connsiteX7861"/>
              <a:gd fmla="*/ 2276260 h 3980066" name="connsiteY7861"/>
              <a:gd fmla="*/ 4022351 w 8387961" name="connsiteX7862"/>
              <a:gd fmla="*/ 2277446 h 3980066" name="connsiteY7862"/>
              <a:gd fmla="*/ 4049154 w 8387961" name="connsiteX7863"/>
              <a:gd fmla="*/ 2277446 h 3980066" name="connsiteY7863"/>
              <a:gd fmla="*/ 4071081 w 8387961" name="connsiteX7864"/>
              <a:gd fmla="*/ 2282432 h 3980066" name="connsiteY7864"/>
              <a:gd fmla="*/ 4094695 w 8387961" name="connsiteX7865"/>
              <a:gd fmla="*/ 2289080 h 3980066" name="connsiteY7865"/>
              <a:gd fmla="*/ 4099755 w 8387961" name="connsiteX7866"/>
              <a:gd fmla="*/ 2274122 h 3980066" name="connsiteY7866"/>
              <a:gd fmla="*/ 4100294 w 8387961" name="connsiteX7867"/>
              <a:gd fmla="*/ 2272443 h 3980066" name="connsiteY7867"/>
              <a:gd fmla="*/ 4092210 w 8387961" name="connsiteX7868"/>
              <a:gd fmla="*/ 2246362 h 3980066" name="connsiteY7868"/>
              <a:gd fmla="*/ 4078877 w 8387961" name="connsiteX7869"/>
              <a:gd fmla="*/ 2226199 h 3980066" name="connsiteY7869"/>
              <a:gd fmla="*/ 4063878 w 8387961" name="connsiteX7870"/>
              <a:gd fmla="*/ 2202675 h 3980066" name="connsiteY7870"/>
              <a:gd fmla="*/ 4053879 w 8387961" name="connsiteX7871"/>
              <a:gd fmla="*/ 2160668 h 3980066" name="connsiteY7871"/>
              <a:gd fmla="*/ 4068878 w 8387961" name="connsiteX7872"/>
              <a:gd fmla="*/ 2137144 h 3980066" name="connsiteY7872"/>
              <a:gd fmla="*/ 4080544 w 8387961" name="connsiteX7873"/>
              <a:gd fmla="*/ 2111940 h 3980066" name="connsiteY7873"/>
              <a:gd fmla="*/ 4103786 w 8387961" name="connsiteX7874"/>
              <a:gd fmla="*/ 2105691 h 3980066" name="connsiteY7874"/>
              <a:gd fmla="*/ 4103287 w 8387961" name="connsiteX7875"/>
              <a:gd fmla="*/ 2105356 h 3980066" name="connsiteY7875"/>
              <a:gd fmla="*/ 4078334 w 8387961" name="connsiteX7876"/>
              <a:gd fmla="*/ 2112056 h 3980066" name="connsiteY7876"/>
              <a:gd fmla="*/ 4061698 w 8387961" name="connsiteX7877"/>
              <a:gd fmla="*/ 2075206 h 3980066" name="connsiteY7877"/>
              <a:gd fmla="*/ 4061079 w 8387961" name="connsiteX7878"/>
              <a:gd fmla="*/ 2074390 h 3980066" name="connsiteY7878"/>
              <a:gd fmla="*/ 4077546 w 8387961" name="connsiteX7879"/>
              <a:gd fmla="*/ 2110793 h 3980066" name="connsiteY7879"/>
              <a:gd fmla="*/ 4065868 w 8387961" name="connsiteX7880"/>
              <a:gd fmla="*/ 2135938 h 3980066" name="connsiteY7880"/>
              <a:gd fmla="*/ 4050853 w 8387961" name="connsiteX7881"/>
              <a:gd fmla="*/ 2159406 h 3980066" name="connsiteY7881"/>
              <a:gd fmla="*/ 4060863 w 8387961" name="connsiteX7882"/>
              <a:gd fmla="*/ 2201313 h 3980066" name="connsiteY7882"/>
              <a:gd fmla="*/ 4075878 w 8387961" name="connsiteX7883"/>
              <a:gd fmla="*/ 2224782 h 3980066" name="connsiteY7883"/>
              <a:gd fmla="*/ 4089224 w 8387961" name="connsiteX7884"/>
              <a:gd fmla="*/ 2244897 h 3980066" name="connsiteY7884"/>
              <a:gd fmla="*/ 4097566 w 8387961" name="connsiteX7885"/>
              <a:gd fmla="*/ 2271718 h 3980066" name="connsiteY7885"/>
              <a:gd fmla="*/ 4092561 w 8387961" name="connsiteX7886"/>
              <a:gd fmla="*/ 2286805 h 3980066" name="connsiteY7886"/>
              <a:gd fmla="*/ 4069205 w 8387961" name="connsiteX7887"/>
              <a:gd fmla="*/ 2280100 h 3980066" name="connsiteY7887"/>
              <a:gd fmla="*/ 4047517 w 8387961" name="connsiteX7888"/>
              <a:gd fmla="*/ 2275071 h 3980066" name="connsiteY7888"/>
              <a:gd fmla="*/ 4020824 w 8387961" name="connsiteX7889"/>
              <a:gd fmla="*/ 2275071 h 3980066" name="connsiteY7889"/>
              <a:gd fmla="*/ 3995799 w 8387961" name="connsiteX7890"/>
              <a:gd fmla="*/ 2275071 h 3980066" name="connsiteY7890"/>
              <a:gd fmla="*/ 3969106 w 8387961" name="connsiteX7891"/>
              <a:gd fmla="*/ 2275071 h 3980066" name="connsiteY7891"/>
              <a:gd fmla="*/ 3949087 w 8387961" name="connsiteX7892"/>
              <a:gd fmla="*/ 2270042 h 3980066" name="connsiteY7892"/>
              <a:gd fmla="*/ 3929067 w 8387961" name="connsiteX7893"/>
              <a:gd fmla="*/ 2268366 h 3980066" name="connsiteY7893"/>
              <a:gd fmla="*/ 3929067 w 8387961" name="connsiteX7894"/>
              <a:gd fmla="*/ 2236516 h 3980066" name="connsiteY7894"/>
              <a:gd fmla="*/ 3925730 w 8387961" name="connsiteX7895"/>
              <a:gd fmla="*/ 2221429 h 3980066" name="connsiteY7895"/>
              <a:gd fmla="*/ 3922394 w 8387961" name="connsiteX7896"/>
              <a:gd fmla="*/ 2218076 h 3980066" name="connsiteY7896"/>
              <a:gd fmla="*/ 3907379 w 8387961" name="connsiteX7897"/>
              <a:gd fmla="*/ 2216400 h 3980066" name="connsiteY7897"/>
              <a:gd fmla="*/ 3899037 w 8387961" name="connsiteX7898"/>
              <a:gd fmla="*/ 2197961 h 3980066" name="connsiteY7898"/>
              <a:gd fmla="*/ 3895701 w 8387961" name="connsiteX7899"/>
              <a:gd fmla="*/ 2199637 h 3980066" name="connsiteY7899"/>
              <a:gd fmla="*/ 3896933 w 8387961" name="connsiteX7900"/>
              <a:gd fmla="*/ 2195924 h 3980066" name="connsiteY7900"/>
              <a:gd fmla="*/ 3888639 w 8387961" name="connsiteX7901"/>
              <a:gd fmla="*/ 2193128 h 3980066" name="connsiteY7901"/>
              <a:gd fmla="*/ 3890304 w 8387961" name="connsiteX7902"/>
              <a:gd fmla="*/ 2203237 h 3980066" name="connsiteY7902"/>
              <a:gd fmla="*/ 3863650 w 8387961" name="connsiteX7903"/>
              <a:gd fmla="*/ 2203237 h 3980066" name="connsiteY7903"/>
              <a:gd fmla="*/ 3860319 w 8387961" name="connsiteX7904"/>
              <a:gd fmla="*/ 2201552 h 3980066" name="connsiteY7904"/>
              <a:gd fmla="*/ 3856987 w 8387961" name="connsiteX7905"/>
              <a:gd fmla="*/ 2201552 h 3980066" name="connsiteY7905"/>
              <a:gd fmla="*/ 3851989 w 8387961" name="connsiteX7906"/>
              <a:gd fmla="*/ 2206606 h 3980066" name="connsiteY7906"/>
              <a:gd fmla="*/ 3848658 w 8387961" name="connsiteX7907"/>
              <a:gd fmla="*/ 2198183 h 3980066" name="connsiteY7907"/>
              <a:gd fmla="*/ 3848658 w 8387961" name="connsiteX7908"/>
              <a:gd fmla="*/ 2203237 h 3980066" name="connsiteY7908"/>
              <a:gd fmla="*/ 3843660 w 8387961" name="connsiteX7909"/>
              <a:gd fmla="*/ 2206606 h 3980066" name="connsiteY7909"/>
              <a:gd fmla="*/ 3836997 w 8387961" name="connsiteX7910"/>
              <a:gd fmla="*/ 2206606 h 3980066" name="connsiteY7910"/>
              <a:gd fmla="*/ 3823670 w 8387961" name="connsiteX7911"/>
              <a:gd fmla="*/ 2208291 h 3980066" name="connsiteY7911"/>
              <a:gd fmla="*/ 3813674 w 8387961" name="connsiteX7912"/>
              <a:gd fmla="*/ 2179651 h 3980066" name="connsiteY7912"/>
              <a:gd fmla="*/ 3817006 w 8387961" name="connsiteX7913"/>
              <a:gd fmla="*/ 2177966 h 3980066" name="connsiteY7913"/>
              <a:gd fmla="*/ 3810343 w 8387961" name="connsiteX7914"/>
              <a:gd fmla="*/ 2171227 h 3980066" name="connsiteY7914"/>
              <a:gd fmla="*/ 3812008 w 8387961" name="connsiteX7915"/>
              <a:gd fmla="*/ 2171227 h 3980066" name="connsiteY7915"/>
              <a:gd fmla="*/ 3807011 w 8387961" name="connsiteX7916"/>
              <a:gd fmla="*/ 2166173 h 3980066" name="connsiteY7916"/>
              <a:gd fmla="*/ 3778691 w 8387961" name="connsiteX7917"/>
              <a:gd fmla="*/ 2147641 h 3980066" name="connsiteY7917"/>
              <a:gd fmla="*/ 3763698 w 8387961" name="connsiteX7918"/>
              <a:gd fmla="*/ 2145956 h 3980066" name="connsiteY7918"/>
              <a:gd fmla="*/ 3768696 w 8387961" name="connsiteX7919"/>
              <a:gd fmla="*/ 2140902 h 3980066" name="connsiteY7919"/>
              <a:gd fmla="*/ 3742042 w 8387961" name="connsiteX7920"/>
              <a:gd fmla="*/ 2149325 h 3980066" name="connsiteY7920"/>
              <a:gd fmla="*/ 3743708 w 8387961" name="connsiteX7921"/>
              <a:gd fmla="*/ 2107207 h 3980066" name="connsiteY7921"/>
              <a:gd fmla="*/ 3747039 w 8387961" name="connsiteX7922"/>
              <a:gd fmla="*/ 2066773 h 3980066" name="connsiteY7922"/>
              <a:gd fmla="*/ 3767030 w 8387961" name="connsiteX7923"/>
              <a:gd fmla="*/ 2031393 h 3980066" name="connsiteY7923"/>
              <a:gd fmla="*/ 3768696 w 8387961" name="connsiteX7924"/>
              <a:gd fmla="*/ 2006122 h 3980066" name="connsiteY7924"/>
              <a:gd fmla="*/ 3763698 w 8387961" name="connsiteX7925"/>
              <a:gd fmla="*/ 1989275 h 3980066" name="connsiteY7925"/>
              <a:gd fmla="*/ 3763698 w 8387961" name="connsiteX7926"/>
              <a:gd fmla="*/ 1987590 h 3980066" name="connsiteY7926"/>
              <a:gd fmla="*/ 3767030 w 8387961" name="connsiteX7927"/>
              <a:gd fmla="*/ 1975797 h 3980066" name="connsiteY7927"/>
              <a:gd fmla="*/ 3773693 w 8387961" name="connsiteX7928"/>
              <a:gd fmla="*/ 1955580 h 3980066" name="connsiteY7928"/>
              <a:gd fmla="*/ 3780069 w 8387961" name="connsiteX7929"/>
              <a:gd fmla="*/ 1934626 h 3980066" name="connsiteY7929"/>
              <a:gd fmla="*/ 3779409 w 8387961" name="connsiteX7930"/>
              <a:gd fmla="*/ 1934862 h 3980066" name="connsiteY7930"/>
              <a:gd fmla="*/ 3772722 w 8387961" name="connsiteX7931"/>
              <a:gd fmla="*/ 1956663 h 3980066" name="connsiteY7931"/>
              <a:gd fmla="*/ 3766035 w 8387961" name="connsiteX7932"/>
              <a:gd fmla="*/ 1976787 h 3980066" name="connsiteY7932"/>
              <a:gd fmla="*/ 3762691 w 8387961" name="connsiteX7933"/>
              <a:gd fmla="*/ 1988526 h 3980066" name="connsiteY7933"/>
              <a:gd fmla="*/ 3740958 w 8387961" name="connsiteX7934"/>
              <a:gd fmla="*/ 1968402 h 3980066" name="connsiteY7934"/>
              <a:gd fmla="*/ 3740491 w 8387961" name="connsiteX7935"/>
              <a:gd fmla="*/ 1968963 h 3980066" name="connsiteY7935"/>
              <a:gd fmla="*/ 3761331 w 8387961" name="connsiteX7936"/>
              <a:gd fmla="*/ 1988992 h 3980066" name="connsiteY7936"/>
              <a:gd fmla="*/ 3761331 w 8387961" name="connsiteX7937"/>
              <a:gd fmla="*/ 1990663 h 3980066" name="connsiteY7937"/>
              <a:gd fmla="*/ 3766145 w 8387961" name="connsiteX7938"/>
              <a:gd fmla="*/ 2007371 h 3980066" name="connsiteY7938"/>
              <a:gd fmla="*/ 3764540 w 8387961" name="connsiteX7939"/>
              <a:gd fmla="*/ 2032433 h 3980066" name="connsiteY7939"/>
              <a:gd fmla="*/ 3745284 w 8387961" name="connsiteX7940"/>
              <a:gd fmla="*/ 2067520 h 3980066" name="connsiteY7940"/>
              <a:gd fmla="*/ 3742074 w 8387961" name="connsiteX7941"/>
              <a:gd fmla="*/ 2107619 h 3980066" name="connsiteY7941"/>
              <a:gd fmla="*/ 3740470 w 8387961" name="connsiteX7942"/>
              <a:gd fmla="*/ 2149389 h 3980066" name="connsiteY7942"/>
              <a:gd fmla="*/ 3713190 w 8387961" name="connsiteX7943"/>
              <a:gd fmla="*/ 2152731 h 3980066" name="connsiteY7943"/>
              <a:gd fmla="*/ 3711585 w 8387961" name="connsiteX7944"/>
              <a:gd fmla="*/ 2131010 h 3980066" name="connsiteY7944"/>
              <a:gd fmla="*/ 3711585 w 8387961" name="connsiteX7945"/>
              <a:gd fmla="*/ 2109290 h 3980066" name="connsiteY7945"/>
              <a:gd fmla="*/ 3709980 w 8387961" name="connsiteX7946"/>
              <a:gd fmla="*/ 2085899 h 3980066" name="connsiteY7946"/>
              <a:gd fmla="*/ 3709980 w 8387961" name="connsiteX7947"/>
              <a:gd fmla="*/ 2062508 h 3980066" name="connsiteY7947"/>
              <a:gd fmla="*/ 3706771 w 8387961" name="connsiteX7948"/>
              <a:gd fmla="*/ 2039116 h 3980066" name="connsiteY7948"/>
              <a:gd fmla="*/ 3692329 w 8387961" name="connsiteX7949"/>
              <a:gd fmla="*/ 2022408 h 3980066" name="connsiteY7949"/>
              <a:gd fmla="*/ 3693933 w 8387961" name="connsiteX7950"/>
              <a:gd fmla="*/ 2009042 h 3980066" name="connsiteY7950"/>
              <a:gd fmla="*/ 3697143 w 8387961" name="connsiteX7951"/>
              <a:gd fmla="*/ 2009042 h 3980066" name="connsiteY7951"/>
              <a:gd fmla="*/ 3711585 w 8387961" name="connsiteX7952"/>
              <a:gd fmla="*/ 1999017 h 3980066" name="connsiteY7952"/>
              <a:gd fmla="*/ 3730841 w 8387961" name="connsiteX7953"/>
              <a:gd fmla="*/ 1987322 h 3980066" name="connsiteY7953"/>
              <a:gd fmla="*/ 3732446 w 8387961" name="connsiteX7954"/>
              <a:gd fmla="*/ 1982309 h 3980066" name="connsiteY7954"/>
              <a:gd fmla="*/ 3732446 w 8387961" name="connsiteX7955"/>
              <a:gd fmla="*/ 1981359 h 3980066" name="connsiteY7955"/>
              <a:gd fmla="*/ 3727584 w 8387961" name="connsiteX7956"/>
              <a:gd fmla="*/ 1966725 h 3980066" name="connsiteY7956"/>
              <a:gd fmla="*/ 3720896 w 8387961" name="connsiteX7957"/>
              <a:gd fmla="*/ 1958340 h 3980066" name="connsiteY7957"/>
              <a:gd fmla="*/ 3720865 w 8387961" name="connsiteX7958"/>
              <a:gd fmla="*/ 1958345 h 3980066" name="connsiteY7958"/>
              <a:gd fmla="*/ 3726504 w 8387961" name="connsiteX7959"/>
              <a:gd fmla="*/ 1965482 h 3980066" name="connsiteY7959"/>
              <a:gd fmla="*/ 3731497 w 8387961" name="connsiteX7960"/>
              <a:gd fmla="*/ 1980651 h 3980066" name="connsiteY7960"/>
              <a:gd fmla="*/ 3729832 w 8387961" name="connsiteX7961"/>
              <a:gd fmla="*/ 1985708 h 3980066" name="connsiteY7961"/>
              <a:gd fmla="*/ 3709860 w 8387961" name="connsiteX7962"/>
              <a:gd fmla="*/ 1997506 h 3980066" name="connsiteY7962"/>
              <a:gd fmla="*/ 3694880 w 8387961" name="connsiteX7963"/>
              <a:gd fmla="*/ 2007618 h 3980066" name="connsiteY7963"/>
              <a:gd fmla="*/ 3686558 w 8387961" name="connsiteX7964"/>
              <a:gd fmla="*/ 2007618 h 3980066" name="connsiteY7964"/>
              <a:gd fmla="*/ 3664921 w 8387961" name="connsiteX7965"/>
              <a:gd fmla="*/ 2004248 h 3980066" name="connsiteY7965"/>
              <a:gd fmla="*/ 3656599 w 8387961" name="connsiteX7966"/>
              <a:gd fmla="*/ 2005933 h 3980066" name="connsiteY7966"/>
              <a:gd fmla="*/ 3626640 w 8387961" name="connsiteX7967"/>
              <a:gd fmla="*/ 2007618 h 3980066" name="connsiteY7967"/>
              <a:gd fmla="*/ 3595016 w 8387961" name="connsiteX7968"/>
              <a:gd fmla="*/ 2007618 h 3980066" name="connsiteY7968"/>
              <a:gd fmla="*/ 3596681 w 8387961" name="connsiteX7969"/>
              <a:gd fmla="*/ 2031215 h 3980066" name="connsiteY7969"/>
              <a:gd fmla="*/ 3598345 w 8387961" name="connsiteX7970"/>
              <a:gd fmla="*/ 2054811 h 3980066" name="connsiteY7970"/>
              <a:gd fmla="*/ 3575044 w 8387961" name="connsiteX7971"/>
              <a:gd fmla="*/ 2039642 h 3980066" name="connsiteY7971"/>
              <a:gd fmla="*/ 3550078 w 8387961" name="connsiteX7972"/>
              <a:gd fmla="*/ 2048069 h 3980066" name="connsiteY7972"/>
              <a:gd fmla="*/ 3535098 w 8387961" name="connsiteX7973"/>
              <a:gd fmla="*/ 2029529 h 3980066" name="connsiteY7973"/>
              <a:gd fmla="*/ 3525112 w 8387961" name="connsiteX7974"/>
              <a:gd fmla="*/ 2026158 h 3980066" name="connsiteY7974"/>
              <a:gd fmla="*/ 3530036 w 8387961" name="connsiteX7975"/>
              <a:gd fmla="*/ 1986265 h 3980066" name="connsiteY7975"/>
              <a:gd fmla="*/ 3529374 w 8387961" name="connsiteX7976"/>
              <a:gd fmla="*/ 1986794 h 3980066" name="connsiteY7976"/>
              <a:gd fmla="*/ 3524364 w 8387961" name="connsiteX7977"/>
              <a:gd fmla="*/ 2026876 h 3980066" name="connsiteY7977"/>
              <a:gd fmla="*/ 3505995 w 8387961" name="connsiteX7978"/>
              <a:gd fmla="*/ 2030217 h 3980066" name="connsiteY7978"/>
              <a:gd fmla="*/ 3500985 w 8387961" name="connsiteX7979"/>
              <a:gd fmla="*/ 2018526 h 3980066" name="connsiteY7979"/>
              <a:gd fmla="*/ 3500093 w 8387961" name="connsiteX7980"/>
              <a:gd fmla="*/ 2019121 h 3980066" name="connsiteY7980"/>
              <a:gd fmla="*/ 3504994 w 8387961" name="connsiteX7981"/>
              <a:gd fmla="*/ 2030404 h 3980066" name="connsiteY7981"/>
              <a:gd fmla="*/ 3523703 w 8387961" name="connsiteX7982"/>
              <a:gd fmla="*/ 2027047 h 3980066" name="connsiteY7982"/>
              <a:gd fmla="*/ 3533908 w 8387961" name="connsiteX7983"/>
              <a:gd fmla="*/ 2030404 h 3980066" name="connsiteY7983"/>
              <a:gd fmla="*/ 3549216 w 8387961" name="connsiteX7984"/>
              <a:gd fmla="*/ 2048864 h 3980066" name="connsiteY7984"/>
              <a:gd fmla="*/ 3574728 w 8387961" name="connsiteX7985"/>
              <a:gd fmla="*/ 2040473 h 3980066" name="connsiteY7985"/>
              <a:gd fmla="*/ 3598540 w 8387961" name="connsiteX7986"/>
              <a:gd fmla="*/ 2055577 h 3980066" name="connsiteY7986"/>
              <a:gd fmla="*/ 3601942 w 8387961" name="connsiteX7987"/>
              <a:gd fmla="*/ 2092499 h 3980066" name="connsiteY7987"/>
              <a:gd fmla="*/ 3595138 w 8387961" name="connsiteX7988"/>
              <a:gd fmla="*/ 2115994 h 3980066" name="connsiteY7988"/>
              <a:gd fmla="*/ 3584933 w 8387961" name="connsiteX7989"/>
              <a:gd fmla="*/ 2136133 h 3980066" name="connsiteY7989"/>
              <a:gd fmla="*/ 3590036 w 8387961" name="connsiteX7990"/>
              <a:gd fmla="*/ 2157950 h 3980066" name="connsiteY7990"/>
              <a:gd fmla="*/ 3595138 w 8387961" name="connsiteX7991"/>
              <a:gd fmla="*/ 2181446 h 3980066" name="connsiteY7991"/>
              <a:gd fmla="*/ 3586634 w 8387961" name="connsiteX7992"/>
              <a:gd fmla="*/ 2188159 h 3980066" name="connsiteY7992"/>
              <a:gd fmla="*/ 3581532 w 8387961" name="connsiteX7993"/>
              <a:gd fmla="*/ 2183124 h 3980066" name="connsiteY7993"/>
              <a:gd fmla="*/ 3566224 w 8387961" name="connsiteX7994"/>
              <a:gd fmla="*/ 2181446 h 3980066" name="connsiteY7994"/>
              <a:gd fmla="*/ 3545814 w 8387961" name="connsiteX7995"/>
              <a:gd fmla="*/ 2183124 h 3980066" name="connsiteY7995"/>
              <a:gd fmla="*/ 3561122 w 8387961" name="connsiteX7996"/>
              <a:gd fmla="*/ 2183124 h 3980066" name="connsiteY7996"/>
              <a:gd fmla="*/ 3527105 w 8387961" name="connsiteX7997"/>
              <a:gd fmla="*/ 2186480 h 3980066" name="connsiteY7997"/>
              <a:gd fmla="*/ 3535609 w 8387961" name="connsiteX7998"/>
              <a:gd fmla="*/ 2186480 h 3980066" name="connsiteY7998"/>
              <a:gd fmla="*/ 3503293 w 8387961" name="connsiteX7999"/>
              <a:gd fmla="*/ 2198228 h 3980066" name="connsiteY7999"/>
              <a:gd fmla="*/ 3468875 w 8387961" name="connsiteX8000"/>
              <a:gd fmla="*/ 2209549 h 3980066" name="connsiteY8000"/>
              <a:gd fmla="*/ 3468816 w 8387961" name="connsiteX8001"/>
              <a:gd fmla="*/ 2209976 h 3980066" name="connsiteY8001"/>
              <a:gd fmla="*/ 3468398 w 8387961" name="connsiteX8002"/>
              <a:gd fmla="*/ 2209705 h 3980066" name="connsiteY8002"/>
              <a:gd fmla="*/ 3467575 w 8387961" name="connsiteX8003"/>
              <a:gd fmla="*/ 2209976 h 3980066" name="connsiteY8003"/>
              <a:gd fmla="*/ 3467677 w 8387961" name="connsiteX8004"/>
              <a:gd fmla="*/ 2209240 h 3980066" name="connsiteY8004"/>
              <a:gd fmla="*/ 3440055 w 8387961" name="connsiteX8005"/>
              <a:gd fmla="*/ 2191389 h 3980066" name="connsiteY8005"/>
              <a:gd fmla="*/ 3412985 w 8387961" name="connsiteX8006"/>
              <a:gd fmla="*/ 2176182 h 3980066" name="connsiteY8006"/>
              <a:gd fmla="*/ 3387607 w 8387961" name="connsiteX8007"/>
              <a:gd fmla="*/ 2152527 h 3980066" name="connsiteY8007"/>
              <a:gd fmla="*/ 3364681 w 8387961" name="connsiteX8008"/>
              <a:gd fmla="*/ 2131266 h 3980066" name="connsiteY8008"/>
              <a:gd fmla="*/ 3337181 w 8387961" name="connsiteX8009"/>
              <a:gd fmla="*/ 2118054 h 3980066" name="connsiteY8009"/>
              <a:gd fmla="*/ 3343835 w 8387961" name="connsiteX8010"/>
              <a:gd fmla="*/ 2112960 h 3980066" name="connsiteY8010"/>
              <a:gd fmla="*/ 3337181 w 8387961" name="connsiteX8011"/>
              <a:gd fmla="*/ 2109564 h 3980066" name="connsiteY8011"/>
              <a:gd fmla="*/ 3318884 w 8387961" name="connsiteX8012"/>
              <a:gd fmla="*/ 2089185 h 3980066" name="connsiteY8012"/>
              <a:gd fmla="*/ 3327201 w 8387961" name="connsiteX8013"/>
              <a:gd fmla="*/ 2082393 h 3980066" name="connsiteY8013"/>
              <a:gd fmla="*/ 3318884 w 8387961" name="connsiteX8014"/>
              <a:gd fmla="*/ 2078996 h 3980066" name="connsiteY8014"/>
              <a:gd fmla="*/ 3325538 w 8387961" name="connsiteX8015"/>
              <a:gd fmla="*/ 2075600 h 3980066" name="connsiteY8015"/>
              <a:gd fmla="*/ 3318056 w 8387961" name="connsiteX8016"/>
              <a:gd fmla="*/ 2069489 h 3980066" name="connsiteY8016"/>
              <a:gd fmla="*/ 3317429 w 8387961" name="connsiteX8017"/>
              <a:gd fmla="*/ 2070123 h 3980066" name="connsiteY8017"/>
              <a:gd fmla="*/ 3315753 w 8387961" name="connsiteX8018"/>
              <a:gd fmla="*/ 2059966 h 3980066" name="connsiteY8018"/>
              <a:gd fmla="*/ 3309052 w 8387961" name="connsiteX8019"/>
              <a:gd fmla="*/ 2051502 h 3980066" name="connsiteY8019"/>
              <a:gd fmla="*/ 3305702 w 8387961" name="connsiteX8020"/>
              <a:gd fmla="*/ 2046424 h 3980066" name="connsiteY8020"/>
              <a:gd fmla="*/ 3297325 w 8387961" name="connsiteX8021"/>
              <a:gd fmla="*/ 2037960 h 3980066" name="connsiteY8021"/>
              <a:gd fmla="*/ 3283923 w 8387961" name="connsiteX8022"/>
              <a:gd fmla="*/ 2021031 h 3980066" name="connsiteY8022"/>
              <a:gd fmla="*/ 3283923 w 8387961" name="connsiteX8023"/>
              <a:gd fmla="*/ 2015953 h 3980066" name="connsiteY8023"/>
              <a:gd fmla="*/ 3280572 w 8387961" name="connsiteX8024"/>
              <a:gd fmla="*/ 2017646 h 3980066" name="connsiteY8024"/>
              <a:gd fmla="*/ 3278897 w 8387961" name="connsiteX8025"/>
              <a:gd fmla="*/ 2009182 h 3980066" name="connsiteY8025"/>
              <a:gd fmla="*/ 3270521 w 8387961" name="connsiteX8026"/>
              <a:gd fmla="*/ 2012567 h 3980066" name="connsiteY8026"/>
              <a:gd fmla="*/ 3273728 w 8387961" name="connsiteX8027"/>
              <a:gd fmla="*/ 2010947 h 3980066" name="connsiteY8027"/>
              <a:gd fmla="*/ 3269078 w 8387961" name="connsiteX8028"/>
              <a:gd fmla="*/ 2007721 h 3980066" name="connsiteY8028"/>
              <a:gd fmla="*/ 3265808 w 8387961" name="connsiteX8029"/>
              <a:gd fmla="*/ 1999217 h 3980066" name="connsiteY8029"/>
              <a:gd fmla="*/ 3269078 w 8387961" name="connsiteX8030"/>
              <a:gd fmla="*/ 1990713 h 3980066" name="connsiteY8030"/>
              <a:gd fmla="*/ 3259270 w 8387961" name="connsiteX8031"/>
              <a:gd fmla="*/ 1989012 h 3980066" name="connsiteY8031"/>
              <a:gd fmla="*/ 3273982 w 8387961" name="connsiteX8032"/>
              <a:gd fmla="*/ 1987311 h 3980066" name="connsiteY8032"/>
              <a:gd fmla="*/ 3267443 w 8387961" name="connsiteX8033"/>
              <a:gd fmla="*/ 1982209 h 3980066" name="connsiteY8033"/>
              <a:gd fmla="*/ 3249462 w 8387961" name="connsiteX8034"/>
              <a:gd fmla="*/ 1982209 h 3980066" name="connsiteY8034"/>
              <a:gd fmla="*/ 3251096 w 8387961" name="connsiteX8035"/>
              <a:gd fmla="*/ 1978807 h 3980066" name="connsiteY8035"/>
              <a:gd fmla="*/ 3238019 w 8387961" name="connsiteX8036"/>
              <a:gd fmla="*/ 1977106 h 3980066" name="connsiteY8036"/>
              <a:gd fmla="*/ 3241288 w 8387961" name="connsiteX8037"/>
              <a:gd fmla="*/ 1970303 h 3980066" name="connsiteY8037"/>
              <a:gd fmla="*/ 3235698 w 8387961" name="connsiteX8038"/>
              <a:gd fmla="*/ 1970303 h 3980066" name="connsiteY8038"/>
              <a:gd fmla="*/ 3228752 w 8387961" name="connsiteX8039"/>
              <a:gd fmla="*/ 1971956 h 3980066" name="connsiteY8039"/>
              <a:gd fmla="*/ 3229854 w 8387961" name="connsiteX8040"/>
              <a:gd fmla="*/ 1970303 h 3980066" name="connsiteY8040"/>
              <a:gd fmla="*/ 3229846 w 8387961" name="connsiteX8041"/>
              <a:gd fmla="*/ 1970303 h 3980066" name="connsiteY8041"/>
              <a:gd fmla="*/ 3229856 w 8387961" name="connsiteX8042"/>
              <a:gd fmla="*/ 1970300 h 3980066" name="connsiteY8042"/>
              <a:gd fmla="*/ 3235475 w 8387961" name="connsiteX8043"/>
              <a:gd fmla="*/ 1961874 h 3980066" name="connsiteY8043"/>
              <a:gd fmla="*/ 3259008 w 8387961" name="connsiteX8044"/>
              <a:gd fmla="*/ 1960194 h 3980066" name="connsiteY8044"/>
              <a:gd fmla="*/ 3259008 w 8387961" name="connsiteX8045"/>
              <a:gd fmla="*/ 1956833 h 3980066" name="connsiteY8045"/>
              <a:gd fmla="*/ 3248922 w 8387961" name="connsiteX8046"/>
              <a:gd fmla="*/ 1960194 h 3980066" name="connsiteY8046"/>
              <a:gd fmla="*/ 3230432 w 8387961" name="connsiteX8047"/>
              <a:gd fmla="*/ 1961874 h 3980066" name="connsiteY8047"/>
              <a:gd fmla="*/ 3227071 w 8387961" name="connsiteX8048"/>
              <a:gd fmla="*/ 1948432 h 3980066" name="connsiteY8048"/>
              <a:gd fmla="*/ 3248922 w 8387961" name="connsiteX8049"/>
              <a:gd fmla="*/ 1941711 h 3980066" name="connsiteY8049"/>
              <a:gd fmla="*/ 3269093 w 8387961" name="connsiteX8050"/>
              <a:gd fmla="*/ 1933309 h 3980066" name="connsiteY8050"/>
              <a:gd fmla="*/ 3304392 w 8387961" name="connsiteX8051"/>
              <a:gd fmla="*/ 1941711 h 3980066" name="connsiteY8051"/>
              <a:gd fmla="*/ 3301215 w 8387961" name="connsiteX8052"/>
              <a:gd fmla="*/ 1937741 h 3980066" name="connsiteY8052"/>
              <a:gd fmla="*/ 3268589 w 8387961" name="connsiteX8053"/>
              <a:gd fmla="*/ 1930151 h 3980066" name="connsiteY8053"/>
              <a:gd fmla="*/ 3248546 w 8387961" name="connsiteX8054"/>
              <a:gd fmla="*/ 1938311 h 3980066" name="connsiteY8054"/>
              <a:gd fmla="*/ 3226834 w 8387961" name="connsiteX8055"/>
              <a:gd fmla="*/ 1944839 h 3980066" name="connsiteY8055"/>
              <a:gd fmla="*/ 3230174 w 8387961" name="connsiteX8056"/>
              <a:gd fmla="*/ 1933415 h 3980066" name="connsiteY8056"/>
              <a:gd fmla="*/ 3243536 w 8387961" name="connsiteX8057"/>
              <a:gd fmla="*/ 1938311 h 3980066" name="connsiteY8057"/>
              <a:gd fmla="*/ 3256897 w 8387961" name="connsiteX8058"/>
              <a:gd fmla="*/ 1933415 h 3980066" name="connsiteY8058"/>
              <a:gd fmla="*/ 3233515 w 8387961" name="connsiteX8059"/>
              <a:gd fmla="*/ 1933415 h 3980066" name="connsiteY8059"/>
              <a:gd fmla="*/ 3233515 w 8387961" name="connsiteX8060"/>
              <a:gd fmla="*/ 1930151 h 3980066" name="connsiteY8060"/>
              <a:gd fmla="*/ 3233794 w 8387961" name="connsiteX8061"/>
              <a:gd fmla="*/ 1930151 h 3980066" name="connsiteY8061"/>
              <a:gd fmla="*/ 3233794 w 8387961" name="connsiteX8062"/>
              <a:gd fmla="*/ 1923228 h 3980066" name="connsiteY8062"/>
              <a:gd fmla="*/ 3228752 w 8387961" name="connsiteX8063"/>
              <a:gd fmla="*/ 1921547 h 3980066" name="connsiteY8063"/>
              <a:gd fmla="*/ 3235475 w 8387961" name="connsiteX8064"/>
              <a:gd fmla="*/ 1916507 h 3980066" name="connsiteY8064"/>
              <a:gd fmla="*/ 3227071 w 8387961" name="connsiteX8065"/>
              <a:gd fmla="*/ 1921547 h 3980066" name="connsiteY8065"/>
              <a:gd fmla="*/ 3210262 w 8387961" name="connsiteX8066"/>
              <a:gd fmla="*/ 1899704 h 3980066" name="connsiteY8066"/>
              <a:gd fmla="*/ 3223709 w 8387961" name="connsiteX8067"/>
              <a:gd fmla="*/ 1879540 h 3980066" name="connsiteY8067"/>
              <a:gd fmla="*/ 3235475 w 8387961" name="connsiteX8068"/>
              <a:gd fmla="*/ 1859377 h 3980066" name="connsiteY8068"/>
              <a:gd fmla="*/ 3240518 w 8387961" name="connsiteX8069"/>
              <a:gd fmla="*/ 1847615 h 3980066" name="connsiteY8069"/>
              <a:gd fmla="*/ 3264050 w 8387961" name="connsiteX8070"/>
              <a:gd fmla="*/ 1842574 h 3980066" name="connsiteY8070"/>
              <a:gd fmla="*/ 3284221 w 8387961" name="connsiteX8071"/>
              <a:gd fmla="*/ 1840894 h 3980066" name="connsiteY8071"/>
              <a:gd fmla="*/ 3306922 w 8387961" name="connsiteX8072"/>
              <a:gd fmla="*/ 1855482 h 3980066" name="connsiteY8072"/>
              <a:gd fmla="*/ 3306140 w 8387961" name="connsiteX8073"/>
              <a:gd fmla="*/ 1854638 h 3980066" name="connsiteY8073"/>
              <a:gd fmla="*/ 3282620 w 8387961" name="connsiteX8074"/>
              <a:gd fmla="*/ 1839580 h 3980066" name="connsiteY8074"/>
              <a:gd fmla="*/ 3262460 w 8387961" name="connsiteX8075"/>
              <a:gd fmla="*/ 1841253 h 3980066" name="connsiteY8075"/>
              <a:gd fmla="*/ 3238941 w 8387961" name="connsiteX8076"/>
              <a:gd fmla="*/ 1846273 h 3980066" name="connsiteY8076"/>
              <a:gd fmla="*/ 3233901 w 8387961" name="connsiteX8077"/>
              <a:gd fmla="*/ 1857984 h 3980066" name="connsiteY8077"/>
              <a:gd fmla="*/ 3242301 w 8387961" name="connsiteX8078"/>
              <a:gd fmla="*/ 1821176 h 3980066" name="connsiteY8078"/>
              <a:gd fmla="*/ 3247340 w 8387961" name="connsiteX8079"/>
              <a:gd fmla="*/ 1786041 h 3980066" name="connsiteY8079"/>
              <a:gd fmla="*/ 3238941 w 8387961" name="connsiteX8080"/>
              <a:gd fmla="*/ 1757598 h 3980066" name="connsiteY8080"/>
              <a:gd fmla="*/ 3242301 w 8387961" name="connsiteX8081"/>
              <a:gd fmla="*/ 1725809 h 3980066" name="connsiteY8081"/>
              <a:gd fmla="*/ 3225501 w 8387961" name="connsiteX8082"/>
              <a:gd fmla="*/ 1707405 h 3980066" name="connsiteY8082"/>
              <a:gd fmla="*/ 3227181 w 8387961" name="connsiteX8083"/>
              <a:gd fmla="*/ 1699040 h 3980066" name="connsiteY8083"/>
              <a:gd fmla="*/ 3252380 w 8387961" name="connsiteX8084"/>
              <a:gd fmla="*/ 1699040 h 3980066" name="connsiteY8084"/>
              <a:gd fmla="*/ 3277580 w 8387961" name="connsiteX8085"/>
              <a:gd fmla="*/ 1699040 h 3980066" name="connsiteY8085"/>
              <a:gd fmla="*/ 3304460 w 8387961" name="connsiteX8086"/>
              <a:gd fmla="*/ 1699040 h 3980066" name="connsiteY8086"/>
              <a:gd fmla="*/ 3329659 w 8387961" name="connsiteX8087"/>
              <a:gd fmla="*/ 1699040 h 3980066" name="connsiteY8087"/>
              <a:gd fmla="*/ 3329659 w 8387961" name="connsiteX8088"/>
              <a:gd fmla="*/ 1673943 h 3980066" name="connsiteY8088"/>
              <a:gd fmla="*/ 3329659 w 8387961" name="connsiteX8089"/>
              <a:gd fmla="*/ 1648847 h 3980066" name="connsiteY8089"/>
              <a:gd fmla="*/ 3356539 w 8387961" name="connsiteX8090"/>
              <a:gd fmla="*/ 1635462 h 3980066" name="connsiteY8090"/>
              <a:gd fmla="*/ 3358219 w 8387961" name="connsiteX8091"/>
              <a:gd fmla="*/ 1596981 h 3980066" name="connsiteY8091"/>
              <a:gd fmla="*/ 3358219 w 8387961" name="connsiteX8092"/>
              <a:gd fmla="*/ 1559039 h 3980066" name="connsiteY8092"/>
              <a:gd fmla="*/ 3357120 w 8387961" name="connsiteX8093"/>
              <a:gd fmla="*/ 1559039 h 3980066" name="connsiteY8093"/>
              <a:gd fmla="*/ 3357120 w 8387961" name="connsiteX8094"/>
              <a:gd fmla="*/ 1597041 h 3980066" name="connsiteY8094"/>
              <a:gd fmla="*/ 3355453 w 8387961" name="connsiteX8095"/>
              <a:gd fmla="*/ 1635042 h 3980066" name="connsiteY8095"/>
              <a:gd fmla="*/ 3328794 w 8387961" name="connsiteX8096"/>
              <a:gd fmla="*/ 1648260 h 3980066" name="connsiteY8096"/>
              <a:gd fmla="*/ 3328794 w 8387961" name="connsiteX8097"/>
              <a:gd fmla="*/ 1673044 h 3980066" name="connsiteY8097"/>
              <a:gd fmla="*/ 3328794 w 8387961" name="connsiteX8098"/>
              <a:gd fmla="*/ 1697827 h 3980066" name="connsiteY8098"/>
              <a:gd fmla="*/ 3303800 w 8387961" name="connsiteX8099"/>
              <a:gd fmla="*/ 1697827 h 3980066" name="connsiteY8099"/>
              <a:gd fmla="*/ 3277140 w 8387961" name="connsiteX8100"/>
              <a:gd fmla="*/ 1697827 h 3980066" name="connsiteY8100"/>
              <a:gd fmla="*/ 3252147 w 8387961" name="connsiteX8101"/>
              <a:gd fmla="*/ 1697827 h 3980066" name="connsiteY8101"/>
              <a:gd fmla="*/ 3227153 w 8387961" name="connsiteX8102"/>
              <a:gd fmla="*/ 1697827 h 3980066" name="connsiteY8102"/>
              <a:gd fmla="*/ 3223821 w 8387961" name="connsiteX8103"/>
              <a:gd fmla="*/ 1714350 h 3980066" name="connsiteY8103"/>
              <a:gd fmla="*/ 3223821 w 8387961" name="connsiteX8104"/>
              <a:gd fmla="*/ 1697827 h 3980066" name="connsiteY8104"/>
              <a:gd fmla="*/ 3242149 w 8387961" name="connsiteX8105"/>
              <a:gd fmla="*/ 1659826 h 3980066" name="connsiteY8105"/>
              <a:gd fmla="*/ 3258812 w 8387961" name="connsiteX8106"/>
              <a:gd fmla="*/ 1625129 h 3980066" name="connsiteY8106"/>
              <a:gd fmla="*/ 3253813 w 8387961" name="connsiteX8107"/>
              <a:gd fmla="*/ 1628433 h 3980066" name="connsiteY8107"/>
              <a:gd fmla="*/ 3275474 w 8387961" name="connsiteX8108"/>
              <a:gd fmla="*/ 1605302 h 3980066" name="connsiteY8108"/>
              <a:gd fmla="*/ 3283805 w 8387961" name="connsiteX8109"/>
              <a:gd fmla="*/ 1580518 h 3980066" name="connsiteY8109"/>
              <a:gd fmla="*/ 3293803 w 8387961" name="connsiteX8110"/>
              <a:gd fmla="*/ 1559039 h 3980066" name="connsiteY8110"/>
              <a:gd fmla="*/ 3313797 w 8387961" name="connsiteX8111"/>
              <a:gd fmla="*/ 1539212 h 3980066" name="connsiteY8111"/>
              <a:gd fmla="*/ 3328794 w 8387961" name="connsiteX8112"/>
              <a:gd fmla="*/ 1509472 h 3980066" name="connsiteY8112"/>
              <a:gd fmla="*/ 3330779 w 8387961" name="connsiteX8113"/>
              <a:gd fmla="*/ 1509472 h 3980066" name="connsiteY8113"/>
              <a:gd fmla="*/ 3359142 w 8387961" name="connsiteX8114"/>
              <a:gd fmla="*/ 1497707 h 3980066" name="connsiteY8114"/>
              <a:gd fmla="*/ 3379164 w 8387961" name="connsiteX8115"/>
              <a:gd fmla="*/ 1484262 h 3980066" name="connsiteY8115"/>
              <a:gd fmla="*/ 3399185 w 8387961" name="connsiteX8116"/>
              <a:gd fmla="*/ 1469136 h 3980066" name="connsiteY8116"/>
              <a:gd fmla="*/ 3410864 w 8387961" name="connsiteX8117"/>
              <a:gd fmla="*/ 1447287 h 3980066" name="connsiteY8117"/>
              <a:gd fmla="*/ 3424211 w 8387961" name="connsiteX8118"/>
              <a:gd fmla="*/ 1427119 h 3980066" name="connsiteY8118"/>
              <a:gd fmla="*/ 3419206 w 8387961" name="connsiteX8119"/>
              <a:gd fmla="*/ 1398547 h 3980066" name="connsiteY8119"/>
              <a:gd fmla="*/ 3430885 w 8387961" name="connsiteX8120"/>
              <a:gd fmla="*/ 1376699 h 3980066" name="connsiteY8120"/>
              <a:gd fmla="*/ 3445901 w 8387961" name="connsiteX8121"/>
              <a:gd fmla="*/ 1353169 h 3980066" name="connsiteY8121"/>
              <a:gd fmla="*/ 3467591 w 8387961" name="connsiteX8122"/>
              <a:gd fmla="*/ 1338043 h 3980066" name="connsiteY8122"/>
              <a:gd fmla="*/ 3490949 w 8387961" name="connsiteX8123"/>
              <a:gd fmla="*/ 1322917 h 3980066" name="connsiteY8123"/>
              <a:gd fmla="*/ 3505965 w 8387961" name="connsiteX8124"/>
              <a:gd fmla="*/ 1297707 h 3980066" name="connsiteY8124"/>
              <a:gd fmla="*/ 3517644 w 8387961" name="connsiteX8125"/>
              <a:gd fmla="*/ 1274178 h 3980066" name="connsiteY8125"/>
              <a:gd fmla="*/ 3530992 w 8387961" name="connsiteX8126"/>
              <a:gd fmla="*/ 1262413 h 3980066" name="connsiteY8126"/>
              <a:gd fmla="*/ 3546008 w 8387961" name="connsiteX8127"/>
              <a:gd fmla="*/ 1277539 h 3980066" name="connsiteY8127"/>
              <a:gd fmla="*/ 3587719 w 8387961" name="connsiteX8128"/>
              <a:gd fmla="*/ 1282581 h 3980066" name="connsiteY8128"/>
              <a:gd fmla="*/ 3596061 w 8387961" name="connsiteX8129"/>
              <a:gd fmla="*/ 1279220 h 3980066" name="connsiteY8129"/>
              <a:gd fmla="*/ 3613747 w 8387961" name="connsiteX8130"/>
              <a:gd fmla="*/ 1285698 h 3980066" name="connsiteY8130"/>
              <a:gd fmla="*/ 3635419 w 8387961" name="connsiteX8131"/>
              <a:gd fmla="*/ 1274090 h 3980066" name="connsiteY8131"/>
              <a:gd fmla="*/ 3658956 w 8387961" name="connsiteX8132"/>
              <a:gd fmla="*/ 1262385 h 3980066" name="connsiteY8132"/>
              <a:gd fmla="*/ 3674087 w 8387961" name="connsiteX8133"/>
              <a:gd fmla="*/ 1255696 h 3980066" name="connsiteY8133"/>
              <a:gd fmla="*/ 3706029 w 8387961" name="connsiteX8134"/>
              <a:gd fmla="*/ 1245662 h 3980066" name="connsiteY8134"/>
              <a:gd fmla="*/ 3737972 w 8387961" name="connsiteX8135"/>
              <a:gd fmla="*/ 1235628 h 3980066" name="connsiteY8135"/>
              <a:gd fmla="*/ 3766552 w 8387961" name="connsiteX8136"/>
              <a:gd fmla="*/ 1235628 h 3980066" name="connsiteY8136"/>
              <a:gd fmla="*/ 3795132 w 8387961" name="connsiteX8137"/>
              <a:gd fmla="*/ 1235628 h 3980066" name="connsiteY8137"/>
              <a:gd fmla="*/ 3822031 w 8387961" name="connsiteX8138"/>
              <a:gd fmla="*/ 1232284 h 3980066" name="connsiteY8138"/>
              <a:gd fmla="*/ 3842205 w 8387961" name="connsiteX8139"/>
              <a:gd fmla="*/ 1232284 h 3980066" name="connsiteY8139"/>
              <a:gd fmla="*/ 3881345 w 8387961" name="connsiteX8140"/>
              <a:gd fmla="*/ 1232284 h 3980066" name="connsiteY8140"/>
              <a:gd fmla="*/ 3881723 w 8387961" name="connsiteX8141"/>
              <a:gd fmla="*/ 1231782 h 3980066" name="connsiteY8141"/>
              <a:gd fmla="*/ 3910271 w 8387961" name="connsiteX8142"/>
              <a:gd fmla="*/ 1221739 h 3980066" name="connsiteY8142"/>
              <a:gd fmla="*/ 3920347 w 8387961" name="connsiteX8143"/>
              <a:gd fmla="*/ 1226760 h 3980066" name="connsiteY8143"/>
              <a:gd fmla="*/ 3927065 w 8387961" name="connsiteX8144"/>
              <a:gd fmla="*/ 1236803 h 3980066" name="connsiteY8144"/>
              <a:gd fmla="*/ 3942178 w 8387961" name="connsiteX8145"/>
              <a:gd fmla="*/ 1226760 h 3980066" name="connsiteY8145"/>
              <a:gd fmla="*/ 3930423 w 8387961" name="connsiteX8146"/>
              <a:gd fmla="*/ 1258563 h 3980066" name="connsiteY8146"/>
              <a:gd fmla="*/ 3947216 w 8387961" name="connsiteX8147"/>
              <a:gd fmla="*/ 1281997 h 3980066" name="connsiteY8147"/>
              <a:gd fmla="*/ 3932103 w 8387961" name="connsiteX8148"/>
              <a:gd fmla="*/ 1298736 h 3980066" name="connsiteY8148"/>
              <a:gd fmla="*/ 3920347 w 8387961" name="connsiteX8149"/>
              <a:gd fmla="*/ 1317148 h 3980066" name="connsiteY8149"/>
              <a:gd fmla="*/ 3942178 w 8387961" name="connsiteX8150"/>
              <a:gd fmla="*/ 1332212 h 3980066" name="connsiteY8150"/>
              <a:gd fmla="*/ 3958972 w 8387961" name="connsiteX8151"/>
              <a:gd fmla="*/ 1343929 h 3980066" name="connsiteY8151"/>
              <a:gd fmla="*/ 3957384 w 8387961" name="connsiteX8152"/>
              <a:gd fmla="*/ 1366078 h 3980066" name="connsiteY8152"/>
              <a:gd fmla="*/ 3957741 w 8387961" name="connsiteX8153"/>
              <a:gd fmla="*/ 1365756 h 3980066" name="connsiteY8153"/>
              <a:gd fmla="*/ 3959413 w 8387961" name="connsiteX8154"/>
              <a:gd fmla="*/ 1342255 h 3980066" name="connsiteY8154"/>
              <a:gd fmla="*/ 3996192 w 8387961" name="connsiteX8155"/>
              <a:gd fmla="*/ 1350648 h 3980066" name="connsiteY8155"/>
              <a:gd fmla="*/ 4022941 w 8387961" name="connsiteX8156"/>
              <a:gd fmla="*/ 1357362 h 3980066" name="connsiteY8156"/>
              <a:gd fmla="*/ 4051362 w 8387961" name="connsiteX8157"/>
              <a:gd fmla="*/ 1364077 h 3980066" name="connsiteY8157"/>
              <a:gd fmla="*/ 4063064 w 8387961" name="connsiteX8158"/>
              <a:gd fmla="*/ 1392614 h 3980066" name="connsiteY8158"/>
              <a:gd fmla="*/ 4093157 w 8387961" name="connsiteX8159"/>
              <a:gd fmla="*/ 1401007 h 3980066" name="connsiteY8159"/>
              <a:gd fmla="*/ 4121577 w 8387961" name="connsiteX8160"/>
              <a:gd fmla="*/ 1414436 h 3980066" name="connsiteY8160"/>
              <a:gd fmla="*/ 4151670 w 8387961" name="connsiteX8161"/>
              <a:gd fmla="*/ 1427865 h 3980066" name="connsiteY8161"/>
              <a:gd fmla="*/ 4178419 w 8387961" name="connsiteX8162"/>
              <a:gd fmla="*/ 1412757 h 3980066" name="connsiteY8162"/>
              <a:gd fmla="*/ 4176747 w 8387961" name="connsiteX8163"/>
              <a:gd fmla="*/ 1372470 h 3980066" name="connsiteY8163"/>
              <a:gd fmla="*/ 4193465 w 8387961" name="connsiteX8164"/>
              <a:gd fmla="*/ 1360720 h 3980066" name="connsiteY8164"/>
              <a:gd fmla="*/ 4213527 w 8387961" name="connsiteX8165"/>
              <a:gd fmla="*/ 1347291 h 3980066" name="connsiteY8165"/>
              <a:gd fmla="*/ 4246963 w 8387961" name="connsiteX8166"/>
              <a:gd fmla="*/ 1355684 h 3980066" name="connsiteY8166"/>
              <a:gd fmla="*/ 4251978 w 8387961" name="connsiteX8167"/>
              <a:gd fmla="*/ 1365756 h 3980066" name="connsiteY8167"/>
              <a:gd fmla="*/ 4290429 w 8387961" name="connsiteX8168"/>
              <a:gd fmla="*/ 1375827 h 3980066" name="connsiteY8168"/>
              <a:gd fmla="*/ 4303804 w 8387961" name="connsiteX8169"/>
              <a:gd fmla="*/ 1385899 h 3980066" name="connsiteY8169"/>
              <a:gd fmla="*/ 4300460 w 8387961" name="connsiteX8170"/>
              <a:gd fmla="*/ 1406043 h 3980066" name="connsiteY8170"/>
              <a:gd fmla="*/ 4302132 w 8387961" name="connsiteX8171"/>
              <a:gd fmla="*/ 1427865 h 3980066" name="connsiteY8171"/>
              <a:gd fmla="*/ 4302132 w 8387961" name="connsiteX8172"/>
              <a:gd fmla="*/ 1451365 h 3980066" name="connsiteY8172"/>
              <a:gd fmla="*/ 4303804 w 8387961" name="connsiteX8173"/>
              <a:gd fmla="*/ 1481581 h 3980066" name="connsiteY8173"/>
              <a:gd fmla="*/ 4307147 w 8387961" name="connsiteX8174"/>
              <a:gd fmla="*/ 1508439 h 3980066" name="connsiteY8174"/>
              <a:gd fmla="*/ 4308819 w 8387961" name="connsiteX8175"/>
              <a:gd fmla="*/ 1536975 h 3980066" name="connsiteY8175"/>
              <a:gd fmla="*/ 4310491 w 8387961" name="connsiteX8176"/>
              <a:gd fmla="*/ 1565512 h 3980066" name="connsiteY8176"/>
              <a:gd fmla="*/ 4312163 w 8387961" name="connsiteX8177"/>
              <a:gd fmla="*/ 1594049 h 3980066" name="connsiteY8177"/>
              <a:gd fmla="*/ 4313835 w 8387961" name="connsiteX8178"/>
              <a:gd fmla="*/ 1622585 h 3980066" name="connsiteY8178"/>
              <a:gd fmla="*/ 4317178 w 8387961" name="connsiteX8179"/>
              <a:gd fmla="*/ 1649443 h 3980066" name="connsiteY8179"/>
              <a:gd fmla="*/ 4318850 w 8387961" name="connsiteX8180"/>
              <a:gd fmla="*/ 1677980 h 3980066" name="connsiteY8180"/>
              <a:gd fmla="*/ 4318850 w 8387961" name="connsiteX8181"/>
              <a:gd fmla="*/ 1708195 h 3980066" name="connsiteY8181"/>
              <a:gd fmla="*/ 4320470 w 8387961" name="connsiteX8182"/>
              <a:gd fmla="*/ 1737468 h 3980066" name="connsiteY8182"/>
              <a:gd fmla="*/ 4321079 w 8387961" name="connsiteX8183"/>
              <a:gd fmla="*/ 1737468 h 3980066" name="connsiteY8183"/>
              <a:gd fmla="*/ 4319397 w 8387961" name="connsiteX8184"/>
              <a:gd fmla="*/ 1707279 h 3980066" name="connsiteY8184"/>
              <a:gd fmla="*/ 4319397 w 8387961" name="connsiteX8185"/>
              <a:gd fmla="*/ 1677090 h 3980066" name="connsiteY8185"/>
              <a:gd fmla="*/ 4319469 w 8387961" name="connsiteX8186"/>
              <a:gd fmla="*/ 1677090 h 3980066" name="connsiteY8186"/>
              <a:gd fmla="*/ 4317811 w 8387961" name="connsiteX8187"/>
              <a:gd fmla="*/ 1649387 h 3980066" name="connsiteY8187"/>
              <a:gd fmla="*/ 4314437 w 8387961" name="connsiteX8188"/>
              <a:gd fmla="*/ 1622846 h 3980066" name="connsiteY8188"/>
              <a:gd fmla="*/ 4312749 w 8387961" name="connsiteX8189"/>
              <a:gd fmla="*/ 1594647 h 3980066" name="connsiteY8189"/>
              <a:gd fmla="*/ 4311062 w 8387961" name="connsiteX8190"/>
              <a:gd fmla="*/ 1566447 h 3980066" name="connsiteY8190"/>
              <a:gd fmla="*/ 4309375 w 8387961" name="connsiteX8191"/>
              <a:gd fmla="*/ 1538248 h 3980066" name="connsiteY8191"/>
              <a:gd fmla="*/ 4307688 w 8387961" name="connsiteX8192"/>
              <a:gd fmla="*/ 1510048 h 3980066" name="connsiteY8192"/>
              <a:gd fmla="*/ 4304313 w 8387961" name="connsiteX8193"/>
              <a:gd fmla="*/ 1483507 h 3980066" name="connsiteY8193"/>
              <a:gd fmla="*/ 4302626 w 8387961" name="connsiteX8194"/>
              <a:gd fmla="*/ 1453649 h 3980066" name="connsiteY8194"/>
              <a:gd fmla="*/ 4302626 w 8387961" name="connsiteX8195"/>
              <a:gd fmla="*/ 1430426 h 3980066" name="connsiteY8195"/>
              <a:gd fmla="*/ 4300939 w 8387961" name="connsiteX8196"/>
              <a:gd fmla="*/ 1408861 h 3980066" name="connsiteY8196"/>
              <a:gd fmla="*/ 4304313 w 8387961" name="connsiteX8197"/>
              <a:gd fmla="*/ 1388956 h 3980066" name="connsiteY8197"/>
              <a:gd fmla="*/ 4322873 w 8387961" name="connsiteX8198"/>
              <a:gd fmla="*/ 1390615 h 3980066" name="connsiteY8198"/>
              <a:gd fmla="*/ 4361679 w 8387961" name="connsiteX8199"/>
              <a:gd fmla="*/ 1400567 h 3980066" name="connsiteY8199"/>
              <a:gd fmla="*/ 4402173 w 8387961" name="connsiteX8200"/>
              <a:gd fmla="*/ 1413838 h 3980066" name="connsiteY8200"/>
              <a:gd fmla="*/ 4435918 w 8387961" name="connsiteX8201"/>
              <a:gd fmla="*/ 1400567 h 3980066" name="connsiteY8201"/>
              <a:gd fmla="*/ 4454477 w 8387961" name="connsiteX8202"/>
              <a:gd fmla="*/ 1390615 h 3980066" name="connsiteY8202"/>
              <a:gd fmla="*/ 4446041 w 8387961" name="connsiteX8203"/>
              <a:gd fmla="*/ 1397250 h 3980066" name="connsiteY8203"/>
              <a:gd fmla="*/ 4459539 w 8387961" name="connsiteX8204"/>
              <a:gd fmla="*/ 1393932 h 3980066" name="connsiteY8204"/>
              <a:gd fmla="*/ 4481473 w 8387961" name="connsiteX8205"/>
              <a:gd fmla="*/ 1398909 h 3980066" name="connsiteY8205"/>
              <a:gd fmla="*/ 4489909 w 8387961" name="connsiteX8206"/>
              <a:gd fmla="*/ 1405544 h 3980066" name="connsiteY8206"/>
              <a:gd fmla="*/ 4501720 w 8387961" name="connsiteX8207"/>
              <a:gd fmla="*/ 1407203 h 3980066" name="connsiteY8207"/>
              <a:gd fmla="*/ 4537076 w 8387961" name="connsiteX8208"/>
              <a:gd fmla="*/ 1398926 h 3980066" name="connsiteY8208"/>
              <a:gd fmla="*/ 4535946 w 8387961" name="connsiteX8209"/>
              <a:gd fmla="*/ 1396553 h 3980066" name="connsiteY8209"/>
              <a:gd fmla="*/ 4545888 w 8387961" name="connsiteX8210"/>
              <a:gd fmla="*/ 1371991 h 3980066" name="connsiteY8210"/>
              <a:gd fmla="*/ 4554174 w 8387961" name="connsiteX8211"/>
              <a:gd fmla="*/ 1345792 h 3980066" name="connsiteY8211"/>
              <a:gd fmla="*/ 4555636 w 8387961" name="connsiteX8212"/>
              <a:gd fmla="*/ 1344966 h 3980066" name="connsiteY8212"/>
              <a:gd fmla="*/ 4563458 w 8387961" name="connsiteX8213"/>
              <a:gd fmla="*/ 1322723 h 3980066" name="connsiteY8213"/>
              <a:gd fmla="*/ 4571387 w 8387961" name="connsiteX8214"/>
              <a:gd fmla="*/ 1298568 h 3980066" name="connsiteY8214"/>
              <a:gd fmla="*/ 4585659 w 8387961" name="connsiteX8215"/>
              <a:gd fmla="*/ 1306620 h 3980066" name="connsiteY8215"/>
              <a:gd fmla="*/ 4582487 w 8387961" name="connsiteX8216"/>
              <a:gd fmla="*/ 1324333 h 3980066" name="connsiteY8216"/>
              <a:gd fmla="*/ 4566630 w 8387961" name="connsiteX8217"/>
              <a:gd fmla="*/ 1338826 h 3980066" name="connsiteY8217"/>
              <a:gd fmla="*/ 4565788 w 8387961" name="connsiteX8218"/>
              <a:gd fmla="*/ 1339315 h 3980066" name="connsiteY8218"/>
              <a:gd fmla="*/ 4569088 w 8387961" name="connsiteX8219"/>
              <a:gd fmla="*/ 1355616 h 3980066" name="connsiteY8219"/>
              <a:gd fmla="*/ 4568906 w 8387961" name="connsiteX8220"/>
              <a:gd fmla="*/ 1356874 h 3980066" name="connsiteY8220"/>
              <a:gd fmla="*/ 4583484 w 8387961" name="connsiteX8221"/>
              <a:gd fmla="*/ 1362122 h 3980066" name="connsiteY8221"/>
              <a:gd fmla="*/ 4571031 w 8387961" name="connsiteX8222"/>
              <a:gd fmla="*/ 1357355 h 3980066" name="connsiteY8222"/>
              <a:gd fmla="*/ 4567727 w 8387961" name="connsiteX8223"/>
              <a:gd fmla="*/ 1340189 h 3980066" name="connsiteY8223"/>
              <a:gd fmla="*/ 4584249 w 8387961" name="connsiteX8224"/>
              <a:gd fmla="*/ 1324739 h 3980066" name="connsiteY8224"/>
              <a:gd fmla="*/ 4587554 w 8387961" name="connsiteX8225"/>
              <a:gd fmla="*/ 1305855 h 3980066" name="connsiteY8225"/>
              <a:gd fmla="*/ 4572684 w 8387961" name="connsiteX8226"/>
              <a:gd fmla="*/ 1297272 h 3980066" name="connsiteY8226"/>
              <a:gd fmla="*/ 4566789 w 8387961" name="connsiteX8227"/>
              <a:gd fmla="*/ 1262054 h 3980066" name="connsiteY8227"/>
              <a:gd fmla="*/ 4566432 w 8387961" name="connsiteX8228"/>
              <a:gd fmla="*/ 1262414 h 3980066" name="connsiteY8228"/>
              <a:gd fmla="*/ 4564763 w 8387961" name="connsiteX8229"/>
              <a:gd fmla="*/ 1259045 h 3980066" name="connsiteY8229"/>
              <a:gd fmla="*/ 4564763 w 8387961" name="connsiteX8230"/>
              <a:gd fmla="*/ 1255676 h 3980066" name="connsiteY8230"/>
              <a:gd fmla="*/ 4566432 w 8387961" name="connsiteX8231"/>
              <a:gd fmla="*/ 1232093 h 3980066" name="connsiteY8231"/>
              <a:gd fmla="*/ 4554753 w 8387961" name="connsiteX8232"/>
              <a:gd fmla="*/ 1237146 h 3980066" name="connsiteY8232"/>
              <a:gd fmla="*/ 4539737 w 8387961" name="connsiteX8233"/>
              <a:gd fmla="*/ 1237146 h 3980066" name="connsiteY8233"/>
              <a:gd fmla="*/ 4519715 w 8387961" name="connsiteX8234"/>
              <a:gd fmla="*/ 1243884 h 3980066" name="connsiteY8234"/>
              <a:gd fmla="*/ 4493020 w 8387961" name="connsiteX8235"/>
              <a:gd fmla="*/ 1255676 h 3980066" name="connsiteY8235"/>
              <a:gd fmla="*/ 4472999 w 8387961" name="connsiteX8236"/>
              <a:gd fmla="*/ 1248938 h 3980066" name="connsiteY8236"/>
              <a:gd fmla="*/ 4432956 w 8387961" name="connsiteX8237"/>
              <a:gd fmla="*/ 1233777 h 3980066" name="connsiteY8237"/>
              <a:gd fmla="*/ 4429619 w 8387961" name="connsiteX8238"/>
              <a:gd fmla="*/ 1245569 h 3980066" name="connsiteY8238"/>
              <a:gd fmla="*/ 4416272 w 8387961" name="connsiteX8239"/>
              <a:gd fmla="*/ 1252307 h 3980066" name="connsiteY8239"/>
              <a:gd fmla="*/ 4392914 w 8387961" name="connsiteX8240"/>
              <a:gd fmla="*/ 1243884 h 3980066" name="connsiteY8240"/>
              <a:gd fmla="*/ 4381235 w 8387961" name="connsiteX8241"/>
              <a:gd fmla="*/ 1235462 h 3980066" name="connsiteY8241"/>
              <a:gd fmla="*/ 4366219 w 8387961" name="connsiteX8242"/>
              <a:gd fmla="*/ 1237146 h 3980066" name="connsiteY8242"/>
              <a:gd fmla="*/ 4354539 w 8387961" name="connsiteX8243"/>
              <a:gd fmla="*/ 1237146 h 3980066" name="connsiteY8243"/>
              <a:gd fmla="*/ 4369555 w 8387961" name="connsiteX8244"/>
              <a:gd fmla="*/ 1228724 h 3980066" name="connsiteY8244"/>
              <a:gd fmla="*/ 4351203 w 8387961" name="connsiteX8245"/>
              <a:gd fmla="*/ 1227039 h 3980066" name="connsiteY8245"/>
              <a:gd fmla="*/ 4352871 w 8387961" name="connsiteX8246"/>
              <a:gd fmla="*/ 1218617 h 3980066" name="connsiteY8246"/>
              <a:gd fmla="*/ 4341192 w 8387961" name="connsiteX8247"/>
              <a:gd fmla="*/ 1208510 h 3980066" name="connsiteY8247"/>
              <a:gd fmla="*/ 4344529 w 8387961" name="connsiteX8248"/>
              <a:gd fmla="*/ 1203456 h 3980066" name="connsiteY8248"/>
              <a:gd fmla="*/ 4322839 w 8387961" name="connsiteX8249"/>
              <a:gd fmla="*/ 1193349 h 3980066" name="connsiteY8249"/>
              <a:gd fmla="*/ 4321171 w 8387961" name="connsiteX8250"/>
              <a:gd fmla="*/ 1183242 h 3980066" name="connsiteY8250"/>
              <a:gd fmla="*/ 4326176 w 8387961" name="connsiteX8251"/>
              <a:gd fmla="*/ 1183242 h 3980066" name="connsiteY8251"/>
              <a:gd fmla="*/ 4334518 w 8387961" name="connsiteX8252"/>
              <a:gd fmla="*/ 1186611 h 3980066" name="connsiteY8252"/>
              <a:gd fmla="*/ 4331181 w 8387961" name="connsiteX8253"/>
              <a:gd fmla="*/ 1174820 h 3980066" name="connsiteY8253"/>
              <a:gd fmla="*/ 4331181 w 8387961" name="connsiteX8254"/>
              <a:gd fmla="*/ 1171451 h 3980066" name="connsiteY8254"/>
              <a:gd fmla="*/ 4329513 w 8387961" name="connsiteX8255"/>
              <a:gd fmla="*/ 1154606 h 3980066" name="connsiteY8255"/>
              <a:gd fmla="*/ 4314497 w 8387961" name="connsiteX8256"/>
              <a:gd fmla="*/ 1152921 h 3980066" name="connsiteY8256"/>
              <a:gd fmla="*/ 4316165 w 8387961" name="connsiteX8257"/>
              <a:gd fmla="*/ 1132707 h 3980066" name="connsiteY8257"/>
              <a:gd fmla="*/ 4341192 w 8387961" name="connsiteX8258"/>
              <a:gd fmla="*/ 1127654 h 3980066" name="connsiteY8258"/>
              <a:gd fmla="*/ 4349534 w 8387961" name="connsiteX8259"/>
              <a:gd fmla="*/ 1122600 h 3980066" name="connsiteY8259"/>
              <a:gd fmla="*/ 4379566 w 8387961" name="connsiteX8260"/>
              <a:gd fmla="*/ 1124285 h 3980066" name="connsiteY8260"/>
              <a:gd fmla="*/ 4396251 w 8387961" name="connsiteX8261"/>
              <a:gd fmla="*/ 1115862 h 3980066" name="connsiteY8261"/>
              <a:gd fmla="*/ 4389577 w 8387961" name="connsiteX8262"/>
              <a:gd fmla="*/ 1114178 h 3980066" name="connsiteY8262"/>
              <a:gd fmla="*/ 4376229 w 8387961" name="connsiteX8263"/>
              <a:gd fmla="*/ 1104071 h 3980066" name="connsiteY8263"/>
              <a:gd fmla="*/ 4422946 w 8387961" name="connsiteX8264"/>
              <a:gd fmla="*/ 1105755 h 3980066" name="connsiteY8264"/>
              <a:gd fmla="*/ 4456315 w 8387961" name="connsiteX8265"/>
              <a:gd fmla="*/ 1083857 h 3980066" name="connsiteY8265"/>
              <a:gd fmla="*/ 4481341 w 8387961" name="connsiteX8266"/>
              <a:gd fmla="*/ 1082172 h 3980066" name="connsiteY8266"/>
              <a:gd fmla="*/ 4504699 w 8387961" name="connsiteX8267"/>
              <a:gd fmla="*/ 1077119 h 3980066" name="connsiteY8267"/>
              <a:gd fmla="*/ 4519715 w 8387961" name="connsiteX8268"/>
              <a:gd fmla="*/ 1080488 h 3980066" name="connsiteY8268"/>
              <a:gd fmla="*/ 4536400 w 8387961" name="connsiteX8269"/>
              <a:gd fmla="*/ 1087226 h 3980066" name="connsiteY8269"/>
              <a:gd fmla="*/ 4546411 w 8387961" name="connsiteX8270"/>
              <a:gd fmla="*/ 1093964 h 3980066" name="connsiteY8270"/>
              <a:gd fmla="*/ 4579779 w 8387961" name="connsiteX8271"/>
              <a:gd fmla="*/ 1102386 h 3980066" name="connsiteY8271"/>
              <a:gd fmla="*/ 4609811 w 8387961" name="connsiteX8272"/>
              <a:gd fmla="*/ 1107440 h 3980066" name="connsiteY8272"/>
              <a:gd fmla="*/ 4641512 w 8387961" name="connsiteX8273"/>
              <a:gd fmla="*/ 1110809 h 3980066" name="connsiteY8273"/>
              <a:gd fmla="*/ 4674855 w 8387961" name="connsiteX8274"/>
              <a:gd fmla="*/ 1093175 h 3980066" name="connsiteY8274"/>
              <a:gd fmla="*/ 4673210 w 8387961" name="connsiteX8275"/>
              <a:gd fmla="*/ 1071354 h 3980066" name="connsiteY8275"/>
              <a:gd fmla="*/ 4649835 w 8387961" name="connsiteX8276"/>
              <a:gd fmla="*/ 1045810 h 3980066" name="connsiteY8276"/>
              <a:gd fmla="*/ 4610404 w 8387961" name="connsiteX8277"/>
              <a:gd fmla="*/ 1022350 h 3980066" name="connsiteY8277"/>
              <a:gd fmla="*/ 4610371 w 8387961" name="connsiteX8278"/>
              <a:gd fmla="*/ 1022451 h 3980066" name="connsiteY8278"/>
              <a:gd fmla="*/ 4573552 w 8387961" name="connsiteX8279"/>
              <a:gd fmla="*/ 1002386 h 3980066" name="connsiteY8279"/>
              <a:gd fmla="*/ 4538407 w 8387961" name="connsiteX8280"/>
              <a:gd fmla="*/ 983992 h 3980066" name="connsiteY8280"/>
              <a:gd fmla="*/ 4543428 w 8387961" name="connsiteX8281"/>
              <a:gd fmla="*/ 977304 h 3980066" name="connsiteY8281"/>
              <a:gd fmla="*/ 4563511 w 8387961" name="connsiteX8282"/>
              <a:gd fmla="*/ 975632 h 3980066" name="connsiteY8282"/>
              <a:gd fmla="*/ 4565184 w 8387961" name="connsiteX8283"/>
              <a:gd fmla="*/ 957239 h 3980066" name="connsiteY8283"/>
              <a:gd fmla="*/ 4570205 w 8387961" name="connsiteX8284"/>
              <a:gd fmla="*/ 965599 h 3980066" name="connsiteY8284"/>
              <a:gd fmla="*/ 4571879 w 8387961" name="connsiteX8285"/>
              <a:gd fmla="*/ 955566 h 3980066" name="connsiteY8285"/>
              <a:gd fmla="*/ 4580246 w 8387961" name="connsiteX8286"/>
              <a:gd fmla="*/ 957239 h 3980066" name="connsiteY8286"/>
              <a:gd fmla="*/ 4560163 w 8387961" name="connsiteX8287"/>
              <a:gd fmla="*/ 942190 h 3980066" name="connsiteY8287"/>
              <a:gd fmla="*/ 4571879 w 8387961" name="connsiteX8288"/>
              <a:gd fmla="*/ 937173 h 3980066" name="connsiteY8288"/>
              <a:gd fmla="*/ 4590288 w 8387961" name="connsiteX8289"/>
              <a:gd fmla="*/ 927140 h 3980066" name="connsiteY8289"/>
              <a:gd fmla="*/ 4586147 w 8387961" name="connsiteX8290"/>
              <a:gd fmla="*/ 923004 h 3980066" name="connsiteY8290"/>
              <a:gd fmla="*/ 4585942 w 8387961" name="connsiteX8291"/>
              <a:gd fmla="*/ 923417 h 3980066" name="connsiteY8291"/>
              <a:gd fmla="*/ 4572525 w 8387961" name="connsiteX8292"/>
              <a:gd fmla="*/ 925105 h 3980066" name="connsiteY8292"/>
              <a:gd fmla="*/ 4535629 w 8387961" name="connsiteX8293"/>
              <a:gd fmla="*/ 938610 h 3980066" name="connsiteY8293"/>
              <a:gd fmla="*/ 4503763 w 8387961" name="connsiteX8294"/>
              <a:gd fmla="*/ 952115 h 3980066" name="connsiteY8294"/>
              <a:gd fmla="*/ 4497157 w 8387961" name="connsiteX8295"/>
              <a:gd fmla="*/ 956105 h 3980066" name="connsiteY8295"/>
              <a:gd fmla="*/ 4500409 w 8387961" name="connsiteX8296"/>
              <a:gd fmla="*/ 948739 h 3980066" name="connsiteY8296"/>
              <a:gd fmla="*/ 4495378 w 8387961" name="connsiteX8297"/>
              <a:gd fmla="*/ 957179 h 3980066" name="connsiteY8297"/>
              <a:gd fmla="*/ 4497157 w 8387961" name="connsiteX8298"/>
              <a:gd fmla="*/ 956105 h 3980066" name="connsiteY8298"/>
              <a:gd fmla="*/ 4493701 w 8387961" name="connsiteX8299"/>
              <a:gd fmla="*/ 963931 h 3980066" name="connsiteY8299"/>
              <a:gd fmla="*/ 4515503 w 8387961" name="connsiteX8300"/>
              <a:gd fmla="*/ 982500 h 3980066" name="connsiteY8300"/>
              <a:gd fmla="*/ 4535629 w 8387961" name="connsiteX8301"/>
              <a:gd fmla="*/ 982500 h 3980066" name="connsiteY8301"/>
              <a:gd fmla="*/ 4522212 w 8387961" name="connsiteX8302"/>
              <a:gd fmla="*/ 992629 h 3980066" name="connsiteY8302"/>
              <a:gd fmla="*/ 4505441 w 8387961" name="connsiteX8303"/>
              <a:gd fmla="*/ 994317 h 3980066" name="connsiteY8303"/>
              <a:gd fmla="*/ 4471898 w 8387961" name="connsiteX8304"/>
              <a:gd fmla="*/ 1007822 h 3980066" name="connsiteY8304"/>
              <a:gd fmla="*/ 4468544 w 8387961" name="connsiteX8305"/>
              <a:gd fmla="*/ 996005 h 3980066" name="connsiteY8305"/>
              <a:gd fmla="*/ 4458481 w 8387961" name="connsiteX8306"/>
              <a:gd fmla="*/ 985877 h 3980066" name="connsiteY8306"/>
              <a:gd fmla="*/ 4440033 w 8387961" name="connsiteX8307"/>
              <a:gd fmla="*/ 977436 h 3980066" name="connsiteY8307"/>
              <a:gd fmla="*/ 4463513 w 8387961" name="connsiteX8308"/>
              <a:gd fmla="*/ 962243 h 3980066" name="connsiteY8308"/>
              <a:gd fmla="*/ 4443387 w 8387961" name="connsiteX8309"/>
              <a:gd fmla="*/ 957179 h 3980066" name="connsiteY8309"/>
              <a:gd fmla="*/ 4423262 w 8387961" name="connsiteX8310"/>
              <a:gd fmla="*/ 952115 h 3980066" name="connsiteY8310"/>
              <a:gd fmla="*/ 4413199 w 8387961" name="connsiteX8311"/>
              <a:gd fmla="*/ 945362 h 3980066" name="connsiteY8311"/>
              <a:gd fmla="*/ 4438356 w 8387961" name="connsiteX8312"/>
              <a:gd fmla="*/ 943674 h 3980066" name="connsiteY8312"/>
              <a:gd fmla="*/ 4419908 w 8387961" name="connsiteX8313"/>
              <a:gd fmla="*/ 938610 h 3980066" name="connsiteY8313"/>
              <a:gd fmla="*/ 4414876 w 8387961" name="connsiteX8314"/>
              <a:gd fmla="*/ 928482 h 3980066" name="connsiteY8314"/>
              <a:gd fmla="*/ 4418231 w 8387961" name="connsiteX8315"/>
              <a:gd fmla="*/ 943674 h 3980066" name="connsiteY8315"/>
              <a:gd fmla="*/ 4411522 w 8387961" name="connsiteX8316"/>
              <a:gd fmla="*/ 938610 h 3980066" name="connsiteY8316"/>
              <a:gd fmla="*/ 4391397 w 8387961" name="connsiteX8317"/>
              <a:gd fmla="*/ 952115 h 3980066" name="connsiteY8317"/>
              <a:gd fmla="*/ 4389844 w 8387961" name="connsiteX8318"/>
              <a:gd fmla="*/ 950552 h 3980066" name="connsiteY8318"/>
              <a:gd fmla="*/ 4370877 w 8387961" name="connsiteX8319"/>
              <a:gd fmla="*/ 965855 h 3980066" name="connsiteY8319"/>
              <a:gd fmla="*/ 4372581 w 8387961" name="connsiteX8320"/>
              <a:gd fmla="*/ 980705 h 3980066" name="connsiteY8320"/>
              <a:gd fmla="*/ 4358949 w 8387961" name="connsiteX8321"/>
              <a:gd fmla="*/ 975755 h 3980066" name="connsiteY8321"/>
              <a:gd fmla="*/ 4340406 w 8387961" name="connsiteX8322"/>
              <a:gd fmla="*/ 975755 h 3980066" name="connsiteY8322"/>
              <a:gd fmla="*/ 4340803 w 8387961" name="connsiteX8323"/>
              <a:gd fmla="*/ 977127 h 3980066" name="connsiteY8323"/>
              <a:gd fmla="*/ 4361174 w 8387961" name="connsiteX8324"/>
              <a:gd fmla="*/ 977127 h 3980066" name="connsiteY8324"/>
              <a:gd fmla="*/ 4374755 w 8387961" name="connsiteX8325"/>
              <a:gd fmla="*/ 982155 h 3980066" name="connsiteY8325"/>
              <a:gd fmla="*/ 4374755 w 8387961" name="connsiteX8326"/>
              <a:gd fmla="*/ 990534 h 3980066" name="connsiteY8326"/>
              <a:gd fmla="*/ 4364569 w 8387961" name="connsiteX8327"/>
              <a:gd fmla="*/ 995562 h 3980066" name="connsiteY8327"/>
              <a:gd fmla="*/ 4362872 w 8387961" name="connsiteX8328"/>
              <a:gd fmla="*/ 993886 h 3980066" name="connsiteY8328"/>
              <a:gd fmla="*/ 4356081 w 8387961" name="connsiteX8329"/>
              <a:gd fmla="*/ 1003942 h 3980066" name="connsiteY8329"/>
              <a:gd fmla="*/ 4354488 w 8387961" name="connsiteX8330"/>
              <a:gd fmla="*/ 1024389 h 3980066" name="connsiteY8330"/>
              <a:gd fmla="*/ 4355171 w 8387961" name="connsiteX8331"/>
              <a:gd fmla="*/ 1024540 h 3980066" name="connsiteY8331"/>
              <a:gd fmla="*/ 4350021 w 8387961" name="connsiteX8332"/>
              <a:gd fmla="*/ 1034819 h 3980066" name="connsiteY8332"/>
              <a:gd fmla="*/ 4343154 w 8387961" name="connsiteX8333"/>
              <a:gd fmla="*/ 1053665 h 3980066" name="connsiteY8333"/>
              <a:gd fmla="*/ 4339721 w 8387961" name="connsiteX8334"/>
              <a:gd fmla="*/ 1065657 h 3980066" name="connsiteY8334"/>
              <a:gd fmla="*/ 4350021 w 8387961" name="connsiteX8335"/>
              <a:gd fmla="*/ 1077650 h 3980066" name="connsiteY8335"/>
              <a:gd fmla="*/ 4348886 w 8387961" name="connsiteX8336"/>
              <a:gd fmla="*/ 1077753 h 3980066" name="connsiteY8336"/>
              <a:gd fmla="*/ 4363229 w 8387961" name="connsiteX8337"/>
              <a:gd fmla="*/ 1096840 h 3980066" name="connsiteY8337"/>
              <a:gd fmla="*/ 4374755 w 8387961" name="connsiteX8338"/>
              <a:gd fmla="*/ 1105057 h 3980066" name="connsiteY8338"/>
              <a:gd fmla="*/ 4338529 w 8387961" name="connsiteX8339"/>
              <a:gd fmla="*/ 1111631 h 3980066" name="connsiteY8339"/>
              <a:gd fmla="*/ 4312184 w 8387961" name="connsiteX8340"/>
              <a:gd fmla="*/ 1131352 h 3980066" name="connsiteY8340"/>
              <a:gd fmla="*/ 4320417 w 8387961" name="connsiteX8341"/>
              <a:gd fmla="*/ 1116561 h 3980066" name="connsiteY8341"/>
              <a:gd fmla="*/ 4305501 w 8387961" name="connsiteX8342"/>
              <a:gd fmla="*/ 1115072 h 3980066" name="connsiteY8342"/>
              <a:gd fmla="*/ 4304365 w 8387961" name="connsiteX8343"/>
              <a:gd fmla="*/ 1117088 h 3980066" name="connsiteY8343"/>
              <a:gd fmla="*/ 4275660 w 8387961" name="connsiteX8344"/>
              <a:gd fmla="*/ 1112184 h 3980066" name="connsiteY8344"/>
              <a:gd fmla="*/ 4250331 w 8387961" name="connsiteX8345"/>
              <a:gd fmla="*/ 1118723 h 3980066" name="connsiteY8345"/>
              <a:gd fmla="*/ 4262151 w 8387961" name="connsiteX8346"/>
              <a:gd fmla="*/ 1131800 h 3980066" name="connsiteY8346"/>
              <a:gd fmla="*/ 4250331 w 8387961" name="connsiteX8347"/>
              <a:gd fmla="*/ 1133435 h 3980066" name="connsiteY8347"/>
              <a:gd fmla="*/ 4252020 w 8387961" name="connsiteX8348"/>
              <a:gd fmla="*/ 1136704 h 3980066" name="connsiteY8348"/>
              <a:gd fmla="*/ 4241889 w 8387961" name="connsiteX8349"/>
              <a:gd fmla="*/ 1135069 h 3980066" name="connsiteY8349"/>
              <a:gd fmla="*/ 4230069 w 8387961" name="connsiteX8350"/>
              <a:gd fmla="*/ 1123627 h 3980066" name="connsiteY8350"/>
              <a:gd fmla="*/ 4223314 w 8387961" name="connsiteX8351"/>
              <a:gd fmla="*/ 1126896 h 3980066" name="connsiteY8351"/>
              <a:gd fmla="*/ 4233446 w 8387961" name="connsiteX8352"/>
              <a:gd fmla="*/ 1153051 h 3980066" name="connsiteY8352"/>
              <a:gd fmla="*/ 4240200 w 8387961" name="connsiteX8353"/>
              <a:gd fmla="*/ 1164493 h 3980066" name="connsiteY8353"/>
              <a:gd fmla="*/ 4230069 w 8387961" name="connsiteX8354"/>
              <a:gd fmla="*/ 1161224 h 3980066" name="connsiteY8354"/>
              <a:gd fmla="*/ 4233446 w 8387961" name="connsiteX8355"/>
              <a:gd fmla="*/ 1171032 h 3980066" name="connsiteY8355"/>
              <a:gd fmla="*/ 4228380 w 8387961" name="connsiteX8356"/>
              <a:gd fmla="*/ 1172667 h 3980066" name="connsiteY8356"/>
              <a:gd fmla="*/ 4262151 w 8387961" name="connsiteX8357"/>
              <a:gd fmla="*/ 1193917 h 3980066" name="connsiteY8357"/>
              <a:gd fmla="*/ 4260463 w 8387961" name="connsiteX8358"/>
              <a:gd fmla="*/ 1203725 h 3980066" name="connsiteY8358"/>
              <a:gd fmla="*/ 4248643 w 8387961" name="connsiteX8359"/>
              <a:gd fmla="*/ 1197187 h 3980066" name="connsiteY8359"/>
              <a:gd fmla="*/ 4241889 w 8387961" name="connsiteX8360"/>
              <a:gd fmla="*/ 1202091 h 3980066" name="connsiteY8360"/>
              <a:gd fmla="*/ 4248643 w 8387961" name="connsiteX8361"/>
              <a:gd fmla="*/ 1213533 h 3980066" name="connsiteY8361"/>
              <a:gd fmla="*/ 4233446 w 8387961" name="connsiteX8362"/>
              <a:gd fmla="*/ 1213533 h 3980066" name="connsiteY8362"/>
              <a:gd fmla="*/ 4241889 w 8387961" name="connsiteX8363"/>
              <a:gd fmla="*/ 1241323 h 3980066" name="connsiteY8363"/>
              <a:gd fmla="*/ 4230069 w 8387961" name="connsiteX8364"/>
              <a:gd fmla="*/ 1234784 h 3980066" name="connsiteY8364"/>
              <a:gd fmla="*/ 4225003 w 8387961" name="connsiteX8365"/>
              <a:gd fmla="*/ 1241323 h 3980066" name="connsiteY8365"/>
              <a:gd fmla="*/ 4213183 w 8387961" name="connsiteX8366"/>
              <a:gd fmla="*/ 1226611 h 3980066" name="connsiteY8366"/>
              <a:gd fmla="*/ 4209806 w 8387961" name="connsiteX8367"/>
              <a:gd fmla="*/ 1233150 h 3980066" name="connsiteY8367"/>
              <a:gd fmla="*/ 4197986 w 8387961" name="connsiteX8368"/>
              <a:gd fmla="*/ 1206995 h 3980066" name="connsiteY8368"/>
              <a:gd fmla="*/ 4194609 w 8387961" name="connsiteX8369"/>
              <a:gd fmla="*/ 1195552 h 3980066" name="connsiteY8369"/>
              <a:gd fmla="*/ 4214872 w 8387961" name="connsiteX8370"/>
              <a:gd fmla="*/ 1190648 h 3980066" name="connsiteY8370"/>
              <a:gd fmla="*/ 4238512 w 8387961" name="connsiteX8371"/>
              <a:gd fmla="*/ 1195552 h 3980066" name="connsiteY8371"/>
              <a:gd fmla="*/ 4238512 w 8387961" name="connsiteX8372"/>
              <a:gd fmla="*/ 1190648 h 3980066" name="connsiteY8372"/>
              <a:gd fmla="*/ 4223314 w 8387961" name="connsiteX8373"/>
              <a:gd fmla="*/ 1184109 h 3980066" name="connsiteY8373"/>
              <a:gd fmla="*/ 4194609 w 8387961" name="connsiteX8374"/>
              <a:gd fmla="*/ 1182475 h 3980066" name="connsiteY8374"/>
              <a:gd fmla="*/ 4189543 w 8387961" name="connsiteX8375"/>
              <a:gd fmla="*/ 1184109 h 3980066" name="connsiteY8375"/>
              <a:gd fmla="*/ 4182789 w 8387961" name="connsiteX8376"/>
              <a:gd fmla="*/ 1171032 h 3980066" name="connsiteY8376"/>
              <a:gd fmla="*/ 4189543 w 8387961" name="connsiteX8377"/>
              <a:gd fmla="*/ 1167763 h 3980066" name="connsiteY8377"/>
              <a:gd fmla="*/ 4172658 w 8387961" name="connsiteX8378"/>
              <a:gd fmla="*/ 1161224 h 3980066" name="connsiteY8378"/>
              <a:gd fmla="*/ 4160838 w 8387961" name="connsiteX8379"/>
              <a:gd fmla="*/ 1146512 h 3980066" name="connsiteY8379"/>
              <a:gd fmla="*/ 4167592 w 8387961" name="connsiteX8380"/>
              <a:gd fmla="*/ 1138339 h 3980066" name="connsiteY8380"/>
              <a:gd fmla="*/ 4181100 w 8387961" name="connsiteX8381"/>
              <a:gd fmla="*/ 1115453 h 3980066" name="connsiteY8381"/>
              <a:gd fmla="*/ 4181100 w 8387961" name="connsiteX8382"/>
              <a:gd fmla="*/ 1113819 h 3980066" name="connsiteY8382"/>
              <a:gd fmla="*/ 4225003 w 8387961" name="connsiteX8383"/>
              <a:gd fmla="*/ 1099107 h 3980066" name="connsiteY8383"/>
              <a:gd fmla="*/ 4252020 w 8387961" name="connsiteX8384"/>
              <a:gd fmla="*/ 1095837 h 3980066" name="connsiteY8384"/>
              <a:gd fmla="*/ 4294234 w 8387961" name="connsiteX8385"/>
              <a:gd fmla="*/ 1099107 h 3980066" name="connsiteY8385"/>
              <a:gd fmla="*/ 4304365 w 8387961" name="connsiteX8386"/>
              <a:gd fmla="*/ 1092568 h 3980066" name="connsiteY8386"/>
              <a:gd fmla="*/ 4309431 w 8387961" name="connsiteX8387"/>
              <a:gd fmla="*/ 1087664 h 3980066" name="connsiteY8387"/>
              <a:gd fmla="*/ 4313644 w 8387961" name="connsiteX8388"/>
              <a:gd fmla="*/ 1097181 h 3980066" name="connsiteY8388"/>
              <a:gd fmla="*/ 4313830 w 8387961" name="connsiteX8389"/>
              <a:gd fmla="*/ 1096840 h 3980066" name="connsiteY8389"/>
              <a:gd fmla="*/ 4309094 w 8387961" name="connsiteX8390"/>
              <a:gd fmla="*/ 1085808 h 3980066" name="connsiteY8390"/>
              <a:gd fmla="*/ 4308821 w 8387961" name="connsiteX8391"/>
              <a:gd fmla="*/ 1086216 h 3980066" name="connsiteY8391"/>
              <a:gd fmla="*/ 4303671 w 8387961" name="connsiteX8392"/>
              <a:gd fmla="*/ 1091356 h 3980066" name="connsiteY8392"/>
              <a:gd fmla="*/ 4293371 w 8387961" name="connsiteX8393"/>
              <a:gd fmla="*/ 1098209 h 3980066" name="connsiteY8393"/>
              <a:gd fmla="*/ 4250454 w 8387961" name="connsiteX8394"/>
              <a:gd fmla="*/ 1094782 h 3980066" name="connsiteY8394"/>
              <a:gd fmla="*/ 4222988 w 8387961" name="connsiteX8395"/>
              <a:gd fmla="*/ 1098209 h 3980066" name="connsiteY8395"/>
              <a:gd fmla="*/ 4222896 w 8387961" name="connsiteX8396"/>
              <a:gd fmla="*/ 1097611 h 3980066" name="connsiteY8396"/>
              <a:gd fmla="*/ 4180589 w 8387961" name="connsiteX8397"/>
              <a:gd fmla="*/ 1111767 h 3980066" name="connsiteY8397"/>
              <a:gd fmla="*/ 4163851 w 8387961" name="connsiteX8398"/>
              <a:gd fmla="*/ 1082642 h 3980066" name="connsiteY8398"/>
              <a:gd fmla="*/ 4168872 w 8387961" name="connsiteX8399"/>
              <a:gd fmla="*/ 1081024 h 3980066" name="connsiteY8399"/>
              <a:gd fmla="*/ 4168872 w 8387961" name="connsiteX8400"/>
              <a:gd fmla="*/ 1080175 h 3980066" name="connsiteY8400"/>
              <a:gd fmla="*/ 4164487 w 8387961" name="connsiteX8401"/>
              <a:gd fmla="*/ 1081638 h 3980066" name="connsiteY8401"/>
              <a:gd fmla="*/ 4157990 w 8387961" name="connsiteX8402"/>
              <a:gd fmla="*/ 1065384 h 3980066" name="connsiteY8402"/>
              <a:gd fmla="*/ 4156348 w 8387961" name="connsiteX8403"/>
              <a:gd fmla="*/ 1065019 h 3980066" name="connsiteY8403"/>
              <a:gd fmla="*/ 4162947 w 8387961" name="connsiteX8404"/>
              <a:gd fmla="*/ 1081517 h 3980066" name="connsiteY8404"/>
              <a:gd fmla="*/ 4180422 w 8387961" name="connsiteX8405"/>
              <a:gd fmla="*/ 1112972 h 3980066" name="connsiteY8405"/>
              <a:gd fmla="*/ 4180422 w 8387961" name="connsiteX8406"/>
              <a:gd fmla="*/ 1114719 h 3980066" name="connsiteY8406"/>
              <a:gd fmla="*/ 4166442 w 8387961" name="connsiteX8407"/>
              <a:gd fmla="*/ 1139184 h 3980066" name="connsiteY8407"/>
              <a:gd fmla="*/ 4159452 w 8387961" name="connsiteX8408"/>
              <a:gd fmla="*/ 1147922 h 3980066" name="connsiteY8408"/>
              <a:gd fmla="*/ 4140230 w 8387961" name="connsiteX8409"/>
              <a:gd fmla="*/ 1123457 h 3980066" name="connsiteY8409"/>
              <a:gd fmla="*/ 4136735 w 8387961" name="connsiteX8410"/>
              <a:gd fmla="*/ 1081517 h 3980066" name="connsiteY8410"/>
              <a:gd fmla="*/ 4137131 w 8387961" name="connsiteX8411"/>
              <a:gd fmla="*/ 1079141 h 3980066" name="connsiteY8411"/>
              <a:gd fmla="*/ 4130379 w 8387961" name="connsiteX8412"/>
              <a:gd fmla="*/ 1073511 h 3980066" name="connsiteY8412"/>
              <a:gd fmla="*/ 4114138 w 8387961" name="connsiteX8413"/>
              <a:gd fmla="*/ 1065384 h 3980066" name="connsiteY8413"/>
              <a:gd fmla="*/ 4114138 w 8387961" name="connsiteX8414"/>
              <a:gd fmla="*/ 1062133 h 3980066" name="connsiteY8414"/>
              <a:gd fmla="*/ 4114138 w 8387961" name="connsiteX8415"/>
              <a:gd fmla="*/ 1060508 h 3980066" name="connsiteY8415"/>
              <a:gd fmla="*/ 4120634 w 8387961" name="connsiteX8416"/>
              <a:gd fmla="*/ 1057257 h 3980066" name="connsiteY8416"/>
              <a:gd fmla="*/ 4114138 w 8387961" name="connsiteX8417"/>
              <a:gd fmla="*/ 1050755 h 3980066" name="connsiteY8417"/>
              <a:gd fmla="*/ 4119010 w 8387961" name="connsiteX8418"/>
              <a:gd fmla="*/ 1047505 h 3980066" name="connsiteY8418"/>
              <a:gd fmla="*/ 4123657 w 8387961" name="connsiteX8419"/>
              <a:gd fmla="*/ 1041305 h 3980066" name="connsiteY8419"/>
              <a:gd fmla="*/ 4120348 w 8387961" name="connsiteX8420"/>
              <a:gd fmla="*/ 1040162 h 3980066" name="connsiteY8420"/>
              <a:gd fmla="*/ 4115432 w 8387961" name="connsiteX8421"/>
              <a:gd fmla="*/ 1046957 h 3980066" name="connsiteY8421"/>
              <a:gd fmla="*/ 4110516 w 8387961" name="connsiteX8422"/>
              <a:gd fmla="*/ 1050354 h 3980066" name="connsiteY8422"/>
              <a:gd fmla="*/ 4117071 w 8387961" name="connsiteX8423"/>
              <a:gd fmla="*/ 1057149 h 3980066" name="connsiteY8423"/>
              <a:gd fmla="*/ 4111622 w 8387961" name="connsiteX8424"/>
              <a:gd fmla="*/ 1059974 h 3980066" name="connsiteY8424"/>
              <a:gd fmla="*/ 4114137 w 8387961" name="connsiteX8425"/>
              <a:gd fmla="*/ 1062556 h 3980066" name="connsiteY8425"/>
              <a:gd fmla="*/ 4114137 w 8387961" name="connsiteX8426"/>
              <a:gd fmla="*/ 1064397 h 3980066" name="connsiteY8426"/>
              <a:gd fmla="*/ 4114137 w 8387961" name="connsiteX8427"/>
              <a:gd fmla="*/ 1068080 h 3980066" name="connsiteY8427"/>
              <a:gd fmla="*/ 4076476 w 8387961" name="connsiteX8428"/>
              <a:gd fmla="*/ 1051509 h 3980066" name="connsiteY8428"/>
              <a:gd fmla="*/ 4092616 w 8387961" name="connsiteX8429"/>
              <a:gd fmla="*/ 1053350 h 3980066" name="connsiteY8429"/>
              <a:gd fmla="*/ 4094410 w 8387961" name="connsiteX8430"/>
              <a:gd fmla="*/ 1051509 h 3980066" name="connsiteY8430"/>
              <a:gd fmla="*/ 4101583 w 8387961" name="connsiteX8431"/>
              <a:gd fmla="*/ 1055191 h 3980066" name="connsiteY8431"/>
              <a:gd fmla="*/ 4107822 w 8387961" name="connsiteX8432"/>
              <a:gd fmla="*/ 1057754 h 3980066" name="connsiteY8432"/>
              <a:gd fmla="*/ 4107239 w 8387961" name="connsiteX8433"/>
              <a:gd fmla="*/ 1057149 h 3980066" name="connsiteY8433"/>
              <a:gd fmla="*/ 4099046 w 8387961" name="connsiteX8434"/>
              <a:gd fmla="*/ 1053752 h 3980066" name="connsiteY8434"/>
              <a:gd fmla="*/ 4093929 w 8387961" name="connsiteX8435"/>
              <a:gd fmla="*/ 1051100 h 3980066" name="connsiteY8435"/>
              <a:gd fmla="*/ 4093929 w 8387961" name="connsiteX8436"/>
              <a:gd fmla="*/ 1051509 h 3980066" name="connsiteY8436"/>
              <a:gd fmla="*/ 4092257 w 8387961" name="connsiteX8437"/>
              <a:gd fmla="*/ 1051509 h 3980066" name="connsiteY8437"/>
              <a:gd fmla="*/ 4088914 w 8387961" name="connsiteX8438"/>
              <a:gd fmla="*/ 1051509 h 3980066" name="connsiteY8438"/>
              <a:gd fmla="*/ 4058821 w 8387961" name="connsiteX8439"/>
              <a:gd fmla="*/ 1034358 h 3980066" name="connsiteY8439"/>
              <a:gd fmla="*/ 4037088 w 8387961" name="connsiteX8440"/>
              <a:gd fmla="*/ 1020638 h 3980066" name="connsiteY8440"/>
              <a:gd fmla="*/ 4028729 w 8387961" name="connsiteX8441"/>
              <a:gd fmla="*/ 1012063 h 3980066" name="connsiteY8441"/>
              <a:gd fmla="*/ 4010339 w 8387961" name="connsiteX8442"/>
              <a:gd fmla="*/ 982907 h 3980066" name="connsiteY8442"/>
              <a:gd fmla="*/ 4003652 w 8387961" name="connsiteX8443"/>
              <a:gd fmla="*/ 989767 h 3980066" name="connsiteY8443"/>
              <a:gd fmla="*/ 3998636 w 8387961" name="connsiteX8444"/>
              <a:gd fmla="*/ 981192 h 3980066" name="connsiteY8444"/>
              <a:gd fmla="*/ 3996606 w 8387961" name="connsiteX8445"/>
              <a:gd fmla="*/ 977027 h 3980066" name="connsiteY8445"/>
              <a:gd fmla="*/ 3991146 w 8387961" name="connsiteX8446"/>
              <a:gd fmla="*/ 974197 h 3980066" name="connsiteY8446"/>
              <a:gd fmla="*/ 3990126 w 8387961" name="connsiteX8447"/>
              <a:gd fmla="*/ 970317 h 3980066" name="connsiteY8447"/>
              <a:gd fmla="*/ 3979756 w 8387961" name="connsiteX8448"/>
              <a:gd fmla="*/ 966361 h 3980066" name="connsiteY8448"/>
              <a:gd fmla="*/ 3959892 w 8387961" name="connsiteX8449"/>
              <a:gd fmla="*/ 981519 h 3980066" name="connsiteY8449"/>
              <a:gd fmla="*/ 3963203 w 8387961" name="connsiteX8450"/>
              <a:gd fmla="*/ 994993 h 3980066" name="connsiteY8450"/>
              <a:gd fmla="*/ 3969749 w 8387961" name="connsiteX8451"/>
              <a:gd fmla="*/ 1014974 h 3980066" name="connsiteY8451"/>
              <a:gd fmla="*/ 3971480 w 8387961" name="connsiteX8452"/>
              <a:gd fmla="*/ 1020257 h 3980066" name="connsiteY8452"/>
              <a:gd fmla="*/ 3996310 w 8387961" name="connsiteX8453"/>
              <a:gd fmla="*/ 1033731 h 3980066" name="connsiteY8453"/>
              <a:gd fmla="*/ 4007897 w 8387961" name="connsiteX8454"/>
              <a:gd fmla="*/ 1052257 h 3980066" name="connsiteY8454"/>
              <a:gd fmla="*/ 4019485 w 8387961" name="connsiteX8455"/>
              <a:gd fmla="*/ 1072468 h 3980066" name="connsiteY8455"/>
              <a:gd fmla="*/ 4050937 w 8387961" name="connsiteX8456"/>
              <a:gd fmla="*/ 1080889 h 3980066" name="connsiteY8456"/>
              <a:gd fmla="*/ 4059213 w 8387961" name="connsiteX8457"/>
              <a:gd fmla="*/ 1084258 h 3980066" name="connsiteY8457"/>
              <a:gd fmla="*/ 4055903 w 8387961" name="connsiteX8458"/>
              <a:gd fmla="*/ 1094363 h 3980066" name="connsiteY8458"/>
              <a:gd fmla="*/ 4087354 w 8387961" name="connsiteX8459"/>
              <a:gd fmla="*/ 1112890 h 3980066" name="connsiteY8459"/>
              <a:gd fmla="*/ 4117151 w 8387961" name="connsiteX8460"/>
              <a:gd fmla="*/ 1128048 h 3980066" name="connsiteY8460"/>
              <a:gd fmla="*/ 4112185 w 8387961" name="connsiteX8461"/>
              <a:gd fmla="*/ 1143206 h 3980066" name="connsiteY8461"/>
              <a:gd fmla="*/ 4095631 w 8387961" name="connsiteX8462"/>
              <a:gd fmla="*/ 1128048 h 3980066" name="connsiteY8462"/>
              <a:gd fmla="*/ 4080733 w 8387961" name="connsiteX8463"/>
              <a:gd fmla="*/ 1124680 h 3980066" name="connsiteY8463"/>
              <a:gd fmla="*/ 4075767 w 8387961" name="connsiteX8464"/>
              <a:gd fmla="*/ 1148259 h 3980066" name="connsiteY8464"/>
              <a:gd fmla="*/ 4089010 w 8387961" name="connsiteX8465"/>
              <a:gd fmla="*/ 1163417 h 3980066" name="connsiteY8465"/>
              <a:gd fmla="*/ 4085699 w 8387961" name="connsiteX8466"/>
              <a:gd fmla="*/ 1168470 h 3980066" name="connsiteY8466"/>
              <a:gd fmla="*/ 4075767 w 8387961" name="connsiteX8467"/>
              <a:gd fmla="*/ 1181944 h 3980066" name="connsiteY8467"/>
              <a:gd fmla="*/ 4065835 w 8387961" name="connsiteX8468"/>
              <a:gd fmla="*/ 1202155 h 3980066" name="connsiteY8468"/>
              <a:gd fmla="*/ 4052592 w 8387961" name="connsiteX8469"/>
              <a:gd fmla="*/ 1193734 h 3980066" name="connsiteY8469"/>
              <a:gd fmla="*/ 4062524 w 8387961" name="connsiteX8470"/>
              <a:gd fmla="*/ 1166786 h 3980066" name="connsiteY8470"/>
              <a:gd fmla="*/ 4047626 w 8387961" name="connsiteX8471"/>
              <a:gd fmla="*/ 1136469 h 3980066" name="connsiteY8471"/>
              <a:gd fmla="*/ 4036038 w 8387961" name="connsiteX8472"/>
              <a:gd fmla="*/ 1126364 h 3980066" name="connsiteY8472"/>
              <a:gd fmla="*/ 4021140 w 8387961" name="connsiteX8473"/>
              <a:gd fmla="*/ 1117943 h 3980066" name="connsiteY8473"/>
              <a:gd fmla="*/ 3991344 w 8387961" name="connsiteX8474"/>
              <a:gd fmla="*/ 1097732 h 3980066" name="connsiteY8474"/>
              <a:gd fmla="*/ 3973135 w 8387961" name="connsiteX8475"/>
              <a:gd fmla="*/ 1090995 h 3980066" name="connsiteY8475"/>
              <a:gd fmla="*/ 3971480 w 8387961" name="connsiteX8476"/>
              <a:gd fmla="*/ 1090995 h 3980066" name="connsiteY8476"/>
              <a:gd fmla="*/ 3966513 w 8387961" name="connsiteX8477"/>
              <a:gd fmla="*/ 1085942 h 3980066" name="connsiteY8477"/>
              <a:gd fmla="*/ 3943339 w 8387961" name="connsiteX8478"/>
              <a:gd fmla="*/ 1065731 h 3980066" name="connsiteY8478"/>
              <a:gd fmla="*/ 3921819 w 8387961" name="connsiteX8479"/>
              <a:gd fmla="*/ 1045520 h 3980066" name="connsiteY8479"/>
              <a:gd fmla="*/ 3903610 w 8387961" name="connsiteX8480"/>
              <a:gd fmla="*/ 1015204 h 3980066" name="connsiteY8480"/>
              <a:gd fmla="*/ 3872158 w 8387961" name="connsiteX8481"/>
              <a:gd fmla="*/ 1010151 h 3980066" name="connsiteY8481"/>
              <a:gd fmla="*/ 3850639 w 8387961" name="connsiteX8482"/>
              <a:gd fmla="*/ 1025309 h 3980066" name="connsiteY8482"/>
              <a:gd fmla="*/ 3850639 w 8387961" name="connsiteX8483"/>
              <a:gd fmla="*/ 1013520 h 3980066" name="connsiteY8483"/>
              <a:gd fmla="*/ 3834085 w 8387961" name="connsiteX8484"/>
              <a:gd fmla="*/ 1003414 h 3980066" name="connsiteY8484"/>
              <a:gd fmla="*/ 3832430 w 8387961" name="connsiteX8485"/>
              <a:gd fmla="*/ 993309 h 3980066" name="connsiteY8485"/>
              <a:gd fmla="*/ 3832430 w 8387961" name="connsiteX8486"/>
              <a:gd fmla="*/ 984888 h 3980066" name="connsiteY8486"/>
              <a:gd fmla="*/ 3837396 w 8387961" name="connsiteX8487"/>
              <a:gd fmla="*/ 973098 h 3980066" name="connsiteY8487"/>
              <a:gd fmla="*/ 3837396 w 8387961" name="connsiteX8488"/>
              <a:gd fmla="*/ 961308 h 3980066" name="connsiteY8488"/>
              <a:gd fmla="*/ 3850639 w 8387961" name="connsiteX8489"/>
              <a:gd fmla="*/ 959624 h 3980066" name="connsiteY8489"/>
              <a:gd fmla="*/ 3863760 w 8387961" name="connsiteX8490"/>
              <a:gd fmla="*/ 949611 h 3980066" name="connsiteY8490"/>
              <a:gd fmla="*/ 3863142 w 8387961" name="connsiteX8491"/>
              <a:gd fmla="*/ 949171 h 3980066" name="connsiteY8491"/>
              <a:gd fmla="*/ 3849730 w 8387961" name="connsiteX8492"/>
              <a:gd fmla="*/ 959415 h 3980066" name="connsiteY8492"/>
              <a:gd fmla="*/ 3836317 w 8387961" name="connsiteX8493"/>
              <a:gd fmla="*/ 961122 h 3980066" name="connsiteY8493"/>
              <a:gd fmla="*/ 3821228 w 8387961" name="connsiteX8494"/>
              <a:gd fmla="*/ 944049 h 3980066" name="connsiteY8494"/>
              <a:gd fmla="*/ 3812846 w 8387961" name="connsiteX8495"/>
              <a:gd fmla="*/ 950878 h 3980066" name="connsiteY8495"/>
              <a:gd fmla="*/ 3832282 w 8387961" name="connsiteX8496"/>
              <a:gd fmla="*/ 921189 h 3980066" name="connsiteY8496"/>
              <a:gd fmla="*/ 3831537 w 8387961" name="connsiteX8497"/>
              <a:gd fmla="*/ 921753 h 3980066" name="connsiteY8497"/>
              <a:gd fmla="*/ 3811541 w 8387961" name="connsiteX8498"/>
              <a:gd fmla="*/ 952102 h 3980066" name="connsiteY8498"/>
              <a:gd fmla="*/ 3819873 w 8387961" name="connsiteX8499"/>
              <a:gd fmla="*/ 945358 h 3980066" name="connsiteY8499"/>
              <a:gd fmla="*/ 3834870 w 8387961" name="connsiteX8500"/>
              <a:gd fmla="*/ 962218 h 3980066" name="connsiteY8500"/>
              <a:gd fmla="*/ 3834870 w 8387961" name="connsiteX8501"/>
              <a:gd fmla="*/ 974021 h 3980066" name="connsiteY8501"/>
              <a:gd fmla="*/ 3829871 w 8387961" name="connsiteX8502"/>
              <a:gd fmla="*/ 985823 h 3980066" name="connsiteY8502"/>
              <a:gd fmla="*/ 3829871 w 8387961" name="connsiteX8503"/>
              <a:gd fmla="*/ 994253 h 3980066" name="connsiteY8503"/>
              <a:gd fmla="*/ 3831537 w 8387961" name="connsiteX8504"/>
              <a:gd fmla="*/ 1004369 h 3980066" name="connsiteY8504"/>
              <a:gd fmla="*/ 3848201 w 8387961" name="connsiteX8505"/>
              <a:gd fmla="*/ 1014486 h 3980066" name="connsiteY8505"/>
              <a:gd fmla="*/ 3848201 w 8387961" name="connsiteX8506"/>
              <a:gd fmla="*/ 1026288 h 3980066" name="connsiteY8506"/>
              <a:gd fmla="*/ 3846535 w 8387961" name="connsiteX8507"/>
              <a:gd fmla="*/ 1026288 h 3980066" name="connsiteY8507"/>
              <a:gd fmla="*/ 3844868 w 8387961" name="connsiteX8508"/>
              <a:gd fmla="*/ 1026288 h 3980066" name="connsiteY8508"/>
              <a:gd fmla="*/ 3819873 w 8387961" name="connsiteX8509"/>
              <a:gd fmla="*/ 1046520 h 3980066" name="connsiteY8509"/>
              <a:gd fmla="*/ 3789878 w 8387961" name="connsiteX8510"/>
              <a:gd fmla="*/ 1036404 h 3980066" name="connsiteY8510"/>
              <a:gd fmla="*/ 3781546 w 8387961" name="connsiteX8511"/>
              <a:gd fmla="*/ 1034718 h 3980066" name="connsiteY8511"/>
              <a:gd fmla="*/ 3778214 w 8387961" name="connsiteX8512"/>
              <a:gd fmla="*/ 1036404 h 3980066" name="connsiteY8512"/>
              <a:gd fmla="*/ 3758217 w 8387961" name="connsiteX8513"/>
              <a:gd fmla="*/ 1036404 h 3980066" name="connsiteY8513"/>
              <a:gd fmla="*/ 3744886 w 8387961" name="connsiteX8514"/>
              <a:gd fmla="*/ 1046520 h 3980066" name="connsiteY8514"/>
              <a:gd fmla="*/ 3746553 w 8387961" name="connsiteX8515"/>
              <a:gd fmla="*/ 1065067 h 3980066" name="connsiteY8515"/>
              <a:gd fmla="*/ 3709893 w 8387961" name="connsiteX8516"/>
              <a:gd fmla="*/ 1065067 h 3980066" name="connsiteY8516"/>
              <a:gd fmla="*/ 3709995 w 8387961" name="connsiteX8517"/>
              <a:gd fmla="*/ 1064860 h 3980066" name="connsiteY8517"/>
              <a:gd fmla="*/ 3705887 w 8387961" name="connsiteX8518"/>
              <a:gd fmla="*/ 1062806 h 3980066" name="connsiteY8518"/>
              <a:gd fmla="*/ 3705887 w 8387961" name="connsiteX8519"/>
              <a:gd fmla="*/ 1061695 h 3980066" name="connsiteY8519"/>
              <a:gd fmla="*/ 3704894 w 8387961" name="connsiteX8520"/>
              <a:gd fmla="*/ 1061695 h 3980066" name="connsiteY8520"/>
              <a:gd fmla="*/ 3638239 w 8387961" name="connsiteX8521"/>
              <a:gd fmla="*/ 1046520 h 3980066" name="connsiteY8521"/>
              <a:gd fmla="*/ 3626575 w 8387961" name="connsiteX8522"/>
              <a:gd fmla="*/ 1036404 h 3980066" name="connsiteY8522"/>
              <a:gd fmla="*/ 3636573 w 8387961" name="connsiteX8523"/>
              <a:gd fmla="*/ 1022916 h 3980066" name="connsiteY8523"/>
              <a:gd fmla="*/ 3638239 w 8387961" name="connsiteX8524"/>
              <a:gd fmla="*/ 997625 h 3980066" name="connsiteY8524"/>
              <a:gd fmla="*/ 3641572 w 8387961" name="connsiteX8525"/>
              <a:gd fmla="*/ 975707 h 3980066" name="connsiteY8525"/>
              <a:gd fmla="*/ 3651570 w 8387961" name="connsiteX8526"/>
              <a:gd fmla="*/ 987509 h 3980066" name="connsiteY8526"/>
              <a:gd fmla="*/ 3641572 w 8387961" name="connsiteX8527"/>
              <a:gd fmla="*/ 965591 h 3980066" name="connsiteY8527"/>
              <a:gd fmla="*/ 3641572 w 8387961" name="connsiteX8528"/>
              <a:gd fmla="*/ 957160 h 3980066" name="connsiteY8528"/>
              <a:gd fmla="*/ 3629907 w 8387961" name="connsiteX8529"/>
              <a:gd fmla="*/ 947044 h 3980066" name="connsiteY8529"/>
              <a:gd fmla="*/ 3619909 w 8387961" name="connsiteX8530"/>
              <a:gd fmla="*/ 926812 h 3980066" name="connsiteY8530"/>
              <a:gd fmla="*/ 3621576 w 8387961" name="connsiteX8531"/>
              <a:gd fmla="*/ 921753 h 3980066" name="connsiteY8531"/>
              <a:gd fmla="*/ 3609911 w 8387961" name="connsiteX8532"/>
              <a:gd fmla="*/ 916695 h 3980066" name="connsiteY8532"/>
              <a:gd fmla="*/ 3596580 w 8387961" name="connsiteX8533"/>
              <a:gd fmla="*/ 913323 h 3980066" name="connsiteY8533"/>
              <a:gd fmla="*/ 3576584 w 8387961" name="connsiteX8534"/>
              <a:gd fmla="*/ 904893 h 3980066" name="connsiteY8534"/>
              <a:gd fmla="*/ 3561586 w 8387961" name="connsiteX8535"/>
              <a:gd fmla="*/ 901521 h 3980066" name="connsiteY8535"/>
              <a:gd fmla="*/ 3566586 w 8387961" name="connsiteX8536"/>
              <a:gd fmla="*/ 893091 h 3980066" name="connsiteY8536"/>
              <a:gd fmla="*/ 3568252 w 8387961" name="connsiteX8537"/>
              <a:gd fmla="*/ 891405 h 3980066" name="connsiteY8537"/>
              <a:gd fmla="*/ 3558254 w 8387961" name="connsiteX8538"/>
              <a:gd fmla="*/ 889719 h 3980066" name="connsiteY8538"/>
              <a:gd fmla="*/ 3586582 w 8387961" name="connsiteX8539"/>
              <a:gd fmla="*/ 879603 h 3980066" name="connsiteY8539"/>
              <a:gd fmla="*/ 3604912 w 8387961" name="connsiteX8540"/>
              <a:gd fmla="*/ 881289 h 3980066" name="connsiteY8540"/>
              <a:gd fmla="*/ 3631574 w 8387961" name="connsiteX8541"/>
              <a:gd fmla="*/ 882975 h 3980066" name="connsiteY8541"/>
              <a:gd fmla="*/ 3626575 w 8387961" name="connsiteX8542"/>
              <a:gd fmla="*/ 854312 h 3980066" name="connsiteY8542"/>
              <a:gd fmla="*/ 3634906 w 8387961" name="connsiteX8543"/>
              <a:gd fmla="*/ 850940 h 3980066" name="connsiteY8543"/>
              <a:gd fmla="*/ 3641572 w 8387961" name="connsiteX8544"/>
              <a:gd fmla="*/ 859370 h 3980066" name="connsiteY8544"/>
              <a:gd fmla="*/ 3678232 w 8387961" name="connsiteX8545"/>
              <a:gd fmla="*/ 859370 h 3980066" name="connsiteY8545"/>
              <a:gd fmla="*/ 3669900 w 8387961" name="connsiteX8546"/>
              <a:gd fmla="*/ 855998 h 3980066" name="connsiteY8546"/>
              <a:gd fmla="*/ 3701561 w 8387961" name="connsiteX8547"/>
              <a:gd fmla="*/ 839138 h 3980066" name="connsiteY8547"/>
              <a:gd fmla="*/ 3704894 w 8387961" name="connsiteX8548"/>
              <a:gd fmla="*/ 818905 h 3980066" name="connsiteY8548"/>
              <a:gd fmla="*/ 3726556 w 8387961" name="connsiteX8549"/>
              <a:gd fmla="*/ 810475 h 3980066" name="connsiteY8549"/>
              <a:gd fmla="*/ 3727048 w 8387961" name="connsiteX8550"/>
              <a:gd fmla="*/ 810972 h 3980066" name="connsiteY8550"/>
              <a:gd fmla="*/ 3744693 w 8387961" name="connsiteX8551"/>
              <a:gd fmla="*/ 802943 h 3980066" name="connsiteY8551"/>
              <a:gd fmla="*/ 3765663 w 8387961" name="connsiteX8552"/>
              <a:gd fmla="*/ 802943 h 3980066" name="connsiteY8552"/>
              <a:gd fmla="*/ 3796771 w 8387961" name="connsiteX8553"/>
              <a:gd fmla="*/ 804673 h 3980066" name="connsiteY8553"/>
              <a:gd fmla="*/ 3796452 w 8387961" name="connsiteX8554"/>
              <a:gd fmla="*/ 803794 h 3980066" name="connsiteY8554"/>
              <a:gd fmla="*/ 3765614 w 8387961" name="connsiteX8555"/>
              <a:gd fmla="*/ 802222 h 3980066" name="connsiteY8555"/>
              <a:gd fmla="*/ 3745055 w 8387961" name="connsiteX8556"/>
              <a:gd fmla="*/ 802222 h 3980066" name="connsiteY8556"/>
              <a:gd fmla="*/ 3751908 w 8387961" name="connsiteX8557"/>
              <a:gd fmla="*/ 792791 h 3980066" name="connsiteY8557"/>
              <a:gd fmla="*/ 3772467 w 8387961" name="connsiteX8558"/>
              <a:gd fmla="*/ 764495 h 3980066" name="connsiteY8558"/>
              <a:gd fmla="*/ 3803305 w 8387961" name="connsiteX8559"/>
              <a:gd fmla="*/ 747204 h 3980066" name="connsiteY8559"/>
              <a:gd fmla="*/ 3827056 w 8387961" name="connsiteX8560"/>
              <a:gd fmla="*/ 751050 h 3980066" name="connsiteY8560"/>
              <a:gd fmla="*/ 3828865 w 8387961" name="connsiteX8561"/>
              <a:gd fmla="*/ 748020 h 3980066" name="connsiteY8561"/>
              <a:gd fmla="*/ 3825500 w 8387961" name="connsiteX8562"/>
              <a:gd fmla="*/ 744640 h 3980066" name="connsiteY8562"/>
              <a:gd fmla="*/ 3828865 w 8387961" name="connsiteX8563"/>
              <a:gd fmla="*/ 734498 h 3980066" name="connsiteY8563"/>
              <a:gd fmla="*/ 3854098 w 8387961" name="connsiteX8564"/>
              <a:gd fmla="*/ 739568 h 3980066" name="connsiteY8564"/>
              <a:gd fmla="*/ 3857462 w 8387961" name="connsiteX8565"/>
              <a:gd fmla="*/ 741259 h 3980066" name="connsiteY8565"/>
              <a:gd fmla="*/ 3857462 w 8387961" name="connsiteX8566"/>
              <a:gd fmla="*/ 734498 h 3980066" name="connsiteY8566"/>
              <a:gd fmla="*/ 3865873 w 8387961" name="connsiteX8567"/>
              <a:gd fmla="*/ 731117 h 3980066" name="connsiteY8567"/>
              <a:gd fmla="*/ 3881013 w 8387961" name="connsiteX8568"/>
              <a:gd fmla="*/ 737879 h 3980066" name="connsiteY8568"/>
              <a:gd fmla="*/ 3874284 w 8387961" name="connsiteX8569"/>
              <a:gd fmla="*/ 729426 h 3980066" name="connsiteY8569"/>
              <a:gd fmla="*/ 3865873 w 8387961" name="connsiteX8570"/>
              <a:gd fmla="*/ 717592 h 3980066" name="connsiteY8570"/>
              <a:gd fmla="*/ 3864191 w 8387961" name="connsiteX8571"/>
              <a:gd fmla="*/ 714212 h 3980066" name="connsiteY8571"/>
              <a:gd fmla="*/ 3859144 w 8387961" name="connsiteX8572"/>
              <a:gd fmla="*/ 698997 h 3980066" name="connsiteY8572"/>
              <a:gd fmla="*/ 3859178 w 8387961" name="connsiteX8573"/>
              <a:gd fmla="*/ 699004 h 3980066" name="connsiteY8573"/>
              <a:gd fmla="*/ 3858623 w 8387961" name="connsiteX8574"/>
              <a:gd fmla="*/ 698161 h 3980066" name="connsiteY8574"/>
              <a:gd fmla="*/ 3852014 w 8387961" name="connsiteX8575"/>
              <a:gd fmla="*/ 684770 h 3980066" name="connsiteY8575"/>
              <a:gd fmla="*/ 3852014 w 8387961" name="connsiteX8576"/>
              <a:gd fmla="*/ 656315 h 3980066" name="connsiteY8576"/>
              <a:gd fmla="*/ 3863580 w 8387961" name="connsiteX8577"/>
              <a:gd fmla="*/ 654641 h 3980066" name="connsiteY8577"/>
              <a:gd fmla="*/ 3868536 w 8387961" name="connsiteX8578"/>
              <a:gd fmla="*/ 656315 h 3980066" name="connsiteY8578"/>
              <a:gd fmla="*/ 3870189 w 8387961" name="connsiteX8579"/>
              <a:gd fmla="*/ 651293 h 3980066" name="connsiteY8579"/>
              <a:gd fmla="*/ 3886711 w 8387961" name="connsiteX8580"/>
              <a:gd fmla="*/ 646272 h 3980066" name="connsiteY8580"/>
              <a:gd fmla="*/ 3891668 w 8387961" name="connsiteX8581"/>
              <a:gd fmla="*/ 656315 h 3980066" name="connsiteY8581"/>
              <a:gd fmla="*/ 3903234 w 8387961" name="connsiteX8582"/>
              <a:gd fmla="*/ 657989 h 3980066" name="connsiteY8582"/>
              <a:gd fmla="*/ 3899929 w 8387961" name="connsiteX8583"/>
              <a:gd fmla="*/ 668031 h 3980066" name="connsiteY8583"/>
              <a:gd fmla="*/ 3883407 w 8387961" name="connsiteX8584"/>
              <a:gd fmla="*/ 681422 h 3980066" name="connsiteY8584"/>
              <a:gd fmla="*/ 3883407 w 8387961" name="connsiteX8585"/>
              <a:gd fmla="*/ 684770 h 3980066" name="connsiteY8585"/>
              <a:gd fmla="*/ 3881754 w 8387961" name="connsiteX8586"/>
              <a:gd fmla="*/ 698161 h 3980066" name="connsiteY8586"/>
              <a:gd fmla="*/ 3880922 w 8387961" name="connsiteX8587"/>
              <a:gd fmla="*/ 702378 h 3980066" name="connsiteY8587"/>
              <a:gd fmla="*/ 3884378 w 8387961" name="connsiteX8588"/>
              <a:gd fmla="*/ 702378 h 3980066" name="connsiteY8588"/>
              <a:gd fmla="*/ 3886060 w 8387961" name="connsiteX8589"/>
              <a:gd fmla="*/ 710831 h 3980066" name="connsiteY8589"/>
              <a:gd fmla="*/ 3909611 w 8387961" name="connsiteX8590"/>
              <a:gd fmla="*/ 714212 h 3980066" name="connsiteY8590"/>
              <a:gd fmla="*/ 3909611 w 8387961" name="connsiteX8591"/>
              <a:gd fmla="*/ 722664 h 3980066" name="connsiteY8591"/>
              <a:gd fmla="*/ 3918022 w 8387961" name="connsiteX8592"/>
              <a:gd fmla="*/ 727735 h 3980066" name="connsiteY8592"/>
              <a:gd fmla="*/ 3948301 w 8387961" name="connsiteX8593"/>
              <a:gd fmla="*/ 712521 h 3980066" name="connsiteY8593"/>
              <a:gd fmla="*/ 3948301 w 8387961" name="connsiteX8594"/>
              <a:gd fmla="*/ 714212 h 3980066" name="connsiteY8594"/>
              <a:gd fmla="*/ 3963563 w 8387961" name="connsiteX8595"/>
              <a:gd fmla="*/ 719963 h 3980066" name="connsiteY8595"/>
              <a:gd fmla="*/ 3969518 w 8387961" name="connsiteX8596"/>
              <a:gd fmla="*/ 709542 h 3980066" name="connsiteY8596"/>
              <a:gd fmla="*/ 3977050 w 8387961" name="connsiteX8597"/>
              <a:gd fmla="*/ 720088 h 3980066" name="connsiteY8597"/>
              <a:gd fmla="*/ 3963894 w 8387961" name="connsiteX8598"/>
              <a:gd fmla="*/ 720088 h 3980066" name="connsiteY8598"/>
              <a:gd fmla="*/ 3975217 w 8387961" name="connsiteX8599"/>
              <a:gd fmla="*/ 724355 h 3980066" name="connsiteY8599"/>
              <a:gd fmla="*/ 3985310 w 8387961" name="connsiteX8600"/>
              <a:gd fmla="*/ 722664 h 3980066" name="connsiteY8600"/>
              <a:gd fmla="*/ 3987391 w 8387961" name="connsiteX8601"/>
              <a:gd fmla="*/ 724755 h 3980066" name="connsiteY8601"/>
              <a:gd fmla="*/ 4017800 w 8387961" name="connsiteX8602"/>
              <a:gd fmla="*/ 719935 h 3980066" name="connsiteY8602"/>
              <a:gd fmla="*/ 4047843 w 8387961" name="connsiteX8603"/>
              <a:gd fmla="*/ 709882 h 3980066" name="connsiteY8603"/>
              <a:gd fmla="*/ 4077885 w 8387961" name="connsiteX8604"/>
              <a:gd fmla="*/ 706530 h 3980066" name="connsiteY8604"/>
              <a:gd fmla="*/ 4081223 w 8387961" name="connsiteX8605"/>
              <a:gd fmla="*/ 714908 h 3980066" name="connsiteY8605"/>
              <a:gd fmla="*/ 4106259 w 8387961" name="connsiteX8606"/>
              <a:gd fmla="*/ 714908 h 3980066" name="connsiteY8606"/>
              <a:gd fmla="*/ 4127535 w 8387961" name="connsiteX8607"/>
              <a:gd fmla="*/ 715799 h 3980066" name="connsiteY8607"/>
              <a:gd fmla="*/ 4120164 w 8387961" name="connsiteX8608"/>
              <a:gd fmla="*/ 714335 h 3980066" name="connsiteY8608"/>
              <a:gd fmla="*/ 4120164 w 8387961" name="connsiteX8609"/>
              <a:gd fmla="*/ 710501 h 3980066" name="connsiteY8609"/>
              <a:gd fmla="*/ 4123384 w 8387961" name="connsiteX8610"/>
              <a:gd fmla="*/ 708584 h 3980066" name="connsiteY8610"/>
              <a:gd fmla="*/ 4121774 w 8387961" name="connsiteX8611"/>
              <a:gd fmla="*/ 708584 h 3980066" name="connsiteY8611"/>
              <a:gd fmla="*/ 4120164 w 8387961" name="connsiteX8612"/>
              <a:gd fmla="*/ 704749 h 3980066" name="connsiteY8612"/>
              <a:gd fmla="*/ 4120164 w 8387961" name="connsiteX8613"/>
              <a:gd fmla="*/ 702832 h 3980066" name="connsiteY8613"/>
              <a:gd fmla="*/ 4131436 w 8387961" name="connsiteX8614"/>
              <a:gd fmla="*/ 704749 h 3980066" name="connsiteY8614"/>
              <a:gd fmla="*/ 4132728 w 8387961" name="connsiteX8615"/>
              <a:gd fmla="*/ 700136 h 3980066" name="connsiteY8615"/>
              <a:gd fmla="*/ 4127979 w 8387961" name="connsiteX8616"/>
              <a:gd fmla="*/ 665913 h 3980066" name="connsiteY8616"/>
              <a:gd fmla="*/ 4127696 w 8387961" name="connsiteX8617"/>
              <a:gd fmla="*/ 665972 h 3980066" name="connsiteY8617"/>
              <a:gd fmla="*/ 4127893 w 8387961" name="connsiteX8618"/>
              <a:gd fmla="*/ 665295 h 3980066" name="connsiteY8618"/>
              <a:gd fmla="*/ 4127696 w 8387961" name="connsiteX8619"/>
              <a:gd fmla="*/ 663871 h 3980066" name="connsiteY8619"/>
              <a:gd fmla="*/ 4128345 w 8387961" name="connsiteX8620"/>
              <a:gd fmla="*/ 663744 h 3980066" name="connsiteY8620"/>
              <a:gd fmla="*/ 4139339 w 8387961" name="connsiteX8621"/>
              <a:gd fmla="*/ 625993 h 3980066" name="connsiteY8621"/>
              <a:gd fmla="*/ 4157637 w 8387961" name="connsiteX8622"/>
              <a:gd fmla="*/ 625993 h 3980066" name="connsiteY8622"/>
              <a:gd fmla="*/ 4185914 w 8387961" name="connsiteX8623"/>
              <a:gd fmla="*/ 645114 h 3980066" name="connsiteY8623"/>
              <a:gd fmla="*/ 4197558 w 8387961" name="connsiteX8624"/>
              <a:gd fmla="*/ 632946 h 3980066" name="connsiteY8624"/>
              <a:gd fmla="*/ 4195932 w 8387961" name="connsiteX8625"/>
              <a:gd fmla="*/ 609149 h 3980066" name="connsiteY8625"/>
              <a:gd fmla="*/ 4188133 w 8387961" name="connsiteX8626"/>
              <a:gd fmla="*/ 609149 h 3980066" name="connsiteY8626"/>
              <a:gd fmla="*/ 4173196 w 8387961" name="connsiteX8627"/>
              <a:gd fmla="*/ 592470 h 3980066" name="connsiteY8627"/>
              <a:gd fmla="*/ 4169877 w 8387961" name="connsiteX8628"/>
              <a:gd fmla="*/ 582463 h 3980066" name="connsiteY8628"/>
              <a:gd fmla="*/ 4209709 w 8387961" name="connsiteX8629"/>
              <a:gd fmla="*/ 572455 h 3980066" name="connsiteY8629"/>
              <a:gd fmla="*/ 4261158 w 8387961" name="connsiteX8630"/>
              <a:gd fmla="*/ 575792 h 3980066" name="connsiteY8630"/>
              <a:gd fmla="*/ 4267797 w 8387961" name="connsiteX8631"/>
              <a:gd fmla="*/ 600809 h 3980066" name="connsiteY8631"/>
              <a:gd fmla="*/ 4257839 w 8387961" name="connsiteX8632"/>
              <a:gd fmla="*/ 619156 h 3980066" name="connsiteY8632"/>
              <a:gd fmla="*/ 4257463 w 8387961" name="connsiteX8633"/>
              <a:gd fmla="*/ 619076 h 3980066" name="connsiteY8633"/>
              <a:gd fmla="*/ 4270747 w 8387961" name="connsiteX8634"/>
              <a:gd fmla="*/ 639899 h 3980066" name="connsiteY8634"/>
              <a:gd fmla="*/ 4285544 w 8387961" name="connsiteX8635"/>
              <a:gd fmla="*/ 669277 h 3980066" name="connsiteY8635"/>
              <a:gd fmla="*/ 4287849 w 8387961" name="connsiteX8636"/>
              <a:gd fmla="*/ 669037 h 3980066" name="connsiteY8636"/>
              <a:gd fmla="*/ 4272308 w 8387961" name="connsiteX8637"/>
              <a:gd fmla="*/ 639537 h 3980066" name="connsiteY8637"/>
              <a:gd fmla="*/ 4258920 w 8387961" name="connsiteX8638"/>
              <a:gd fmla="*/ 619471 h 3980066" name="connsiteY8638"/>
              <a:gd fmla="*/ 4268961 w 8387961" name="connsiteX8639"/>
              <a:gd fmla="*/ 601078 h 3980066" name="connsiteY8639"/>
              <a:gd fmla="*/ 4262267 w 8387961" name="connsiteX8640"/>
              <a:gd fmla="*/ 575996 h 3980066" name="connsiteY8640"/>
              <a:gd fmla="*/ 4268961 w 8387961" name="connsiteX8641"/>
              <a:gd fmla="*/ 569307 h 3980066" name="connsiteY8641"/>
              <a:gd fmla="*/ 4287371 w 8387961" name="connsiteX8642"/>
              <a:gd fmla="*/ 559275 h 3980066" name="connsiteY8642"/>
              <a:gd fmla="*/ 4310801 w 8387961" name="connsiteX8643"/>
              <a:gd fmla="*/ 560947 h 3980066" name="connsiteY8643"/>
              <a:gd fmla="*/ 4272308 w 8387961" name="connsiteX8644"/>
              <a:gd fmla="*/ 549243 h 3980066" name="connsiteY8644"/>
              <a:gd fmla="*/ 4268961 w 8387961" name="connsiteX8645"/>
              <a:gd fmla="*/ 544226 h 3980066" name="connsiteY8645"/>
              <a:gd fmla="*/ 4257246 w 8387961" name="connsiteX8646"/>
              <a:gd fmla="*/ 544226 h 3980066" name="connsiteY8646"/>
              <a:gd fmla="*/ 4272308 w 8387961" name="connsiteX8647"/>
              <a:gd fmla="*/ 529177 h 3980066" name="connsiteY8647"/>
              <a:gd fmla="*/ 4289044 w 8387961" name="connsiteX8648"/>
              <a:gd fmla="*/ 512455 h 3980066" name="connsiteY8648"/>
              <a:gd fmla="*/ 4302433 w 8387961" name="connsiteX8649"/>
              <a:gd fmla="*/ 495734 h 3980066" name="connsiteY8649"/>
              <a:gd fmla="*/ 4319168 w 8387961" name="connsiteX8650"/>
              <a:gd fmla="*/ 480686 h 3980066" name="connsiteY8650"/>
              <a:gd fmla="*/ 4280676 w 8387961" name="connsiteX8651"/>
              <a:gd fmla="*/ 458948 h 3980066" name="connsiteY8651"/>
              <a:gd fmla="*/ 4290718 w 8387961" name="connsiteX8652"/>
              <a:gd fmla="*/ 450588 h 3980066" name="connsiteY8652"/>
              <a:gd fmla="*/ 4279003 w 8387961" name="connsiteX8653"/>
              <a:gd fmla="*/ 438883 h 3980066" name="connsiteY8653"/>
              <a:gd fmla="*/ 4270635 w 8387961" name="connsiteX8654"/>
              <a:gd fmla="*/ 430522 h 3980066" name="connsiteY8654"/>
              <a:gd fmla="*/ 4268961 w 8387961" name="connsiteX8655"/>
              <a:gd fmla="*/ 405441 h 3980066" name="connsiteY8655"/>
              <a:gd fmla="*/ 4243858 w 8387961" name="connsiteX8656"/>
              <a:gd fmla="*/ 378686 h 3980066" name="connsiteY8656"/>
              <a:gd fmla="*/ 4257246 w 8387961" name="connsiteX8657"/>
              <a:gd fmla="*/ 358620 h 3980066" name="connsiteY8657"/>
              <a:gd fmla="*/ 4227122 w 8387961" name="connsiteX8658"/>
              <a:gd fmla="*/ 341899 h 3980066" name="connsiteY8658"/>
              <a:gd fmla="*/ 4227122 w 8387961" name="connsiteX8659"/>
              <a:gd fmla="*/ 325179 h 3980066" name="connsiteY8659"/>
              <a:gd fmla="*/ 4227122 w 8387961" name="connsiteX8660"/>
              <a:gd fmla="*/ 320163 h 3980066" name="connsiteY8660"/>
              <a:gd fmla="*/ 4247205 w 8387961" name="connsiteX8661"/>
              <a:gd fmla="*/ 308458 h 3980066" name="connsiteY8661"/>
              <a:gd fmla="*/ 4258920 w 8387961" name="connsiteX8662"/>
              <a:gd fmla="*/ 308458 h 3980066" name="connsiteY8662"/>
              <a:gd fmla="*/ 4258920 w 8387961" name="connsiteX8663"/>
              <a:gd fmla="*/ 300098 h 3980066" name="connsiteY8663"/>
              <a:gd fmla="*/ 4268961 w 8387961" name="connsiteX8664"/>
              <a:gd fmla="*/ 303442 h 3980066" name="connsiteY8664"/>
              <a:gd fmla="*/ 4279003 w 8387961" name="connsiteX8665"/>
              <a:gd fmla="*/ 298425 h 3980066" name="connsiteY8665"/>
              <a:gd fmla="*/ 4302433 w 8387961" name="connsiteX8666"/>
              <a:gd fmla="*/ 301769 h 3980066" name="connsiteY8666"/>
              <a:gd fmla="*/ 4282350 w 8387961" name="connsiteX8667"/>
              <a:gd fmla="*/ 303442 h 3980066" name="connsiteY8667"/>
              <a:gd fmla="*/ 4299086 w 8387961" name="connsiteX8668"/>
              <a:gd fmla="*/ 311802 h 3980066" name="connsiteY8668"/>
              <a:gd fmla="*/ 4312474 w 8387961" name="connsiteX8669"/>
              <a:gd fmla="*/ 310129 h 3980066" name="connsiteY8669"/>
              <a:gd fmla="*/ 4304106 w 8387961" name="connsiteX8670"/>
              <a:gd fmla="*/ 320163 h 3980066" name="connsiteY8670"/>
              <a:gd fmla="*/ 4314148 w 8387961" name="connsiteX8671"/>
              <a:gd fmla="*/ 318490 h 3980066" name="connsiteY8671"/>
              <a:gd fmla="*/ 4347619 w 8387961" name="connsiteX8672"/>
              <a:gd fmla="*/ 315147 h 3980066" name="connsiteY8672"/>
              <a:gd fmla="*/ 4404521 w 8387961" name="connsiteX8673"/>
              <a:gd fmla="*/ 333539 h 3980066" name="connsiteY8673"/>
              <a:gd fmla="*/ 4461422 w 8387961" name="connsiteX8674"/>
              <a:gd fmla="*/ 351933 h 3980066" name="connsiteY8674"/>
              <a:gd fmla="*/ 4481505 w 8387961" name="connsiteX8675"/>
              <a:gd fmla="*/ 365309 h 3980066" name="connsiteY8675"/>
              <a:gd fmla="*/ 4474811 w 8387961" name="connsiteX8676"/>
              <a:gd fmla="*/ 383703 h 3980066" name="connsiteY8676"/>
              <a:gd fmla="*/ 4424604 w 8387961" name="connsiteX8677"/>
              <a:gd fmla="*/ 395408 h 3980066" name="connsiteY8677"/>
              <a:gd fmla="*/ 4371049 w 8387961" name="connsiteX8678"/>
              <a:gd fmla="*/ 383703 h 3980066" name="connsiteY8678"/>
              <a:gd fmla="*/ 4317495 w 8387961" name="connsiteX8679"/>
              <a:gd fmla="*/ 373670 h 3980066" name="connsiteY8679"/>
              <a:gd fmla="*/ 4300759 w 8387961" name="connsiteX8680"/>
              <a:gd fmla="*/ 370326 h 3980066" name="connsiteY8680"/>
              <a:gd fmla="*/ 4327536 w 8387961" name="connsiteX8681"/>
              <a:gd fmla="*/ 383703 h 3980066" name="connsiteY8681"/>
              <a:gd fmla="*/ 4337578 w 8387961" name="connsiteX8682"/>
              <a:gd fmla="*/ 390391 h 3980066" name="connsiteY8682"/>
              <a:gd fmla="*/ 4364355 w 8387961" name="connsiteX8683"/>
              <a:gd fmla="*/ 403769 h 3980066" name="connsiteY8683"/>
              <a:gd fmla="*/ 4361008 w 8387961" name="connsiteX8684"/>
              <a:gd fmla="*/ 403769 h 3980066" name="connsiteY8684"/>
              <a:gd fmla="*/ 4362681 w 8387961" name="connsiteX8685"/>
              <a:gd fmla="*/ 412129 h 3980066" name="connsiteY8685"/>
              <a:gd fmla="*/ 4377744 w 8387961" name="connsiteX8686"/>
              <a:gd fmla="*/ 433867 h 3980066" name="connsiteY8686"/>
              <a:gd fmla="*/ 4417909 w 8387961" name="connsiteX8687"/>
              <a:gd fmla="*/ 453931 h 3980066" name="connsiteY8687"/>
              <a:gd fmla="*/ 4443013 w 8387961" name="connsiteX8688"/>
              <a:gd fmla="*/ 450588 h 3980066" name="connsiteY8688"/>
              <a:gd fmla="*/ 4432972 w 8387961" name="connsiteX8689"/>
              <a:gd fmla="*/ 442227 h 3980066" name="connsiteY8689"/>
              <a:gd fmla="*/ 4411215 w 8387961" name="connsiteX8690"/>
              <a:gd fmla="*/ 432195 h 3980066" name="connsiteY8690"/>
              <a:gd fmla="*/ 4409542 w 8387961" name="connsiteX8691"/>
              <a:gd fmla="*/ 420490 h 3980066" name="connsiteY8691"/>
              <a:gd fmla="*/ 4439666 w 8387961" name="connsiteX8692"/>
              <a:gd fmla="*/ 430522 h 3980066" name="connsiteY8692"/>
              <a:gd fmla="*/ 4484853 w 8387961" name="connsiteX8693"/>
              <a:gd fmla="*/ 435539 h 3980066" name="connsiteY8693"/>
              <a:gd fmla="*/ 4464770 w 8387961" name="connsiteX8694"/>
              <a:gd fmla="*/ 413801 h 3980066" name="connsiteY8694"/>
              <a:gd fmla="*/ 4484853 w 8387961" name="connsiteX8695"/>
              <a:gd fmla="*/ 400425 h 3980066" name="connsiteY8695"/>
              <a:gd fmla="*/ 4504935 w 8387961" name="connsiteX8696"/>
              <a:gd fmla="*/ 383703 h 3980066" name="connsiteY8696"/>
              <a:gd fmla="*/ 4528366 w 8387961" name="connsiteX8697"/>
              <a:gd fmla="*/ 388719 h 3980066" name="connsiteY8697"/>
              <a:gd fmla="*/ 4535060 w 8387961" name="connsiteX8698"/>
              <a:gd fmla="*/ 398753 h 3980066" name="connsiteY8698"/>
              <a:gd fmla="*/ 4545101 w 8387961" name="connsiteX8699"/>
              <a:gd fmla="*/ 398753 h 3980066" name="connsiteY8699"/>
              <a:gd fmla="*/ 4548448 w 8387961" name="connsiteX8700"/>
              <a:gd fmla="*/ 385375 h 3980066" name="connsiteY8700"/>
              <a:gd fmla="*/ 4538407 w 8387961" name="connsiteX8701"/>
              <a:gd fmla="*/ 368654 h 3980066" name="connsiteY8701"/>
              <a:gd fmla="*/ 4530039 w 8387961" name="connsiteX8702"/>
              <a:gd fmla="*/ 340228 h 3980066" name="connsiteY8702"/>
              <a:gd fmla="*/ 4504935 w 8387961" name="connsiteX8703"/>
              <a:gd fmla="*/ 330195 h 3980066" name="connsiteY8703"/>
              <a:gd fmla="*/ 4545101 w 8387961" name="connsiteX8704"/>
              <a:gd fmla="*/ 331868 h 3980066" name="connsiteY8704"/>
              <a:gd fmla="*/ 4581920 w 8387961" name="connsiteX8705"/>
              <a:gd fmla="*/ 350261 h 3980066" name="connsiteY8705"/>
              <a:gd fmla="*/ 4551796 w 8387961" name="connsiteX8706"/>
              <a:gd fmla="*/ 360293 h 3980066" name="connsiteY8706"/>
              <a:gd fmla="*/ 4573552 w 8387961" name="connsiteX8707"/>
              <a:gd fmla="*/ 375342 h 3980066" name="connsiteY8707"/>
              <a:gd fmla="*/ 4603676 w 8387961" name="connsiteX8708"/>
              <a:gd fmla="*/ 373670 h 3980066" name="connsiteY8708"/>
              <a:gd fmla="*/ 4605350 w 8387961" name="connsiteX8709"/>
              <a:gd fmla="*/ 358620 h 3980066" name="connsiteY8709"/>
              <a:gd fmla="*/ 4623759 w 8387961" name="connsiteX8710"/>
              <a:gd fmla="*/ 355277 h 3980066" name="connsiteY8710"/>
              <a:gd fmla="*/ 4622086 w 8387961" name="connsiteX8711"/>
              <a:gd fmla="*/ 351933 h 3980066" name="connsiteY8711"/>
              <a:gd fmla="*/ 4643842 w 8387961" name="connsiteX8712"/>
              <a:gd fmla="*/ 343572 h 3980066" name="connsiteY8712"/>
              <a:gd fmla="*/ 4684008 w 8387961" name="connsiteX8713"/>
              <a:gd fmla="*/ 335212 h 3980066" name="connsiteY8713"/>
              <a:gd fmla="*/ 4685682 w 8387961" name="connsiteX8714"/>
              <a:gd fmla="*/ 331868 h 3980066" name="connsiteY8714"/>
              <a:gd fmla="*/ 4706721 w 8387961" name="connsiteX8715"/>
              <a:gd fmla="*/ 326134 h 3980066" name="connsiteY8715"/>
              <a:gd fmla="*/ 4714133 w 8387961" name="connsiteX8716"/>
              <a:gd fmla="*/ 333539 h 3980066" name="connsiteY8716"/>
              <a:gd fmla="*/ 4704091 w 8387961" name="connsiteX8717"/>
              <a:gd fmla="*/ 338555 h 3980066" name="connsiteY8717"/>
              <a:gd fmla="*/ 4735889 w 8387961" name="connsiteX8718"/>
              <a:gd fmla="*/ 340228 h 3980066" name="connsiteY8718"/>
              <a:gd fmla="*/ 4760993 w 8387961" name="connsiteX8719"/>
              <a:gd fmla="*/ 331868 h 3980066" name="connsiteY8719"/>
              <a:gd fmla="*/ 4782749 w 8387961" name="connsiteX8720"/>
              <a:gd fmla="*/ 328523 h 3980066" name="connsiteY8720"/>
              <a:gd fmla="*/ 4811200 w 8387961" name="connsiteX8721"/>
              <a:gd fmla="*/ 323507 h 3980066" name="connsiteY8721"/>
              <a:gd fmla="*/ 4814547 w 8387961" name="connsiteX8722"/>
              <a:gd fmla="*/ 335212 h 3980066" name="connsiteY8722"/>
              <a:gd fmla="*/ 4829609 w 8387961" name="connsiteX8723"/>
              <a:gd fmla="*/ 338555 h 3980066" name="connsiteY8723"/>
              <a:gd fmla="*/ 4829609 w 8387961" name="connsiteX8724"/>
              <a:gd fmla="*/ 331868 h 3980066" name="connsiteY8724"/>
              <a:gd fmla="*/ 4842998 w 8387961" name="connsiteX8725"/>
              <a:gd fmla="*/ 323507 h 3980066" name="connsiteY8725"/>
              <a:gd fmla="*/ 4821241 w 8387961" name="connsiteX8726"/>
              <a:gd fmla="*/ 305113 h 3980066" name="connsiteY8726"/>
              <a:gd fmla="*/ 4829609 w 8387961" name="connsiteX8727"/>
              <a:gd fmla="*/ 300098 h 3980066" name="connsiteY8727"/>
              <a:gd fmla="*/ 4873122 w 8387961" name="connsiteX8728"/>
              <a:gd fmla="*/ 305113 h 3980066" name="connsiteY8728"/>
              <a:gd fmla="*/ 4916635 w 8387961" name="connsiteX8729"/>
              <a:gd fmla="*/ 313474 h 3980066" name="connsiteY8729"/>
              <a:gd fmla="*/ 4965169 w 8387961" name="connsiteX8730"/>
              <a:gd fmla="*/ 325179 h 3980066" name="connsiteY8730"/>
              <a:gd fmla="*/ 4995293 w 8387961" name="connsiteX8731"/>
              <a:gd fmla="*/ 341899 h 3980066" name="connsiteY8731"/>
              <a:gd fmla="*/ 5003661 w 8387961" name="connsiteX8732"/>
              <a:gd fmla="*/ 323507 h 3980066" name="connsiteY8732"/>
              <a:gd fmla="*/ 4993620 w 8387961" name="connsiteX8733"/>
              <a:gd fmla="*/ 323507 h 3980066" name="connsiteY8733"/>
              <a:gd fmla="*/ 4976884 w 8387961" name="connsiteX8734"/>
              <a:gd fmla="*/ 311802 h 3980066" name="connsiteY8734"/>
              <a:gd fmla="*/ 4951780 w 8387961" name="connsiteX8735"/>
              <a:gd fmla="*/ 303442 h 3980066" name="connsiteY8735"/>
              <a:gd fmla="*/ 4945086 w 8387961" name="connsiteX8736"/>
              <a:gd fmla="*/ 293409 h 3980066" name="connsiteY8736"/>
              <a:gd fmla="*/ 4941739 w 8387961" name="connsiteX8737"/>
              <a:gd fmla="*/ 278359 h 3980066" name="connsiteY8737"/>
              <a:gd fmla="*/ 4930024 w 8387961" name="connsiteX8738"/>
              <a:gd fmla="*/ 278359 h 3980066" name="connsiteY8738"/>
              <a:gd fmla="*/ 4923330 w 8387961" name="connsiteX8739"/>
              <a:gd fmla="*/ 271672 h 3980066" name="connsiteY8739"/>
              <a:gd fmla="*/ 4940065 w 8387961" name="connsiteX8740"/>
              <a:gd fmla="*/ 259965 h 3980066" name="connsiteY8740"/>
              <a:gd fmla="*/ 4943412 w 8387961" name="connsiteX8741"/>
              <a:gd fmla="*/ 228196 h 3980066" name="connsiteY8741"/>
              <a:gd fmla="*/ 4983578 w 8387961" name="connsiteX8742"/>
              <a:gd fmla="*/ 224851 h 3980066" name="connsiteY8742"/>
              <a:gd fmla="*/ 5013703 w 8387961" name="connsiteX8743"/>
              <a:gd fmla="*/ 233212 h 3980066" name="connsiteY8743"/>
              <a:gd fmla="*/ 5013703 w 8387961" name="connsiteX8744"/>
              <a:gd fmla="*/ 258294 h 3980066" name="connsiteY8744"/>
              <a:gd fmla="*/ 5033786 w 8387961" name="connsiteX8745"/>
              <a:gd fmla="*/ 268326 h 3980066" name="connsiteY8745"/>
              <a:gd fmla="*/ 5050521 w 8387961" name="connsiteX8746"/>
              <a:gd fmla="*/ 291737 h 3980066" name="connsiteY8746"/>
              <a:gd fmla="*/ 5063910 w 8387961" name="connsiteX8747"/>
              <a:gd fmla="*/ 315147 h 3980066" name="connsiteY8747"/>
              <a:gd fmla="*/ 5097382 w 8387961" name="connsiteX8748"/>
              <a:gd fmla="*/ 335212 h 3980066" name="connsiteY8748"/>
              <a:gd fmla="*/ 5097382 w 8387961" name="connsiteX8749"/>
              <a:gd fmla="*/ 348589 h 3980066" name="connsiteY8749"/>
              <a:gd fmla="*/ 5082319 w 8387961" name="connsiteX8750"/>
              <a:gd fmla="*/ 373670 h 3980066" name="connsiteY8750"/>
              <a:gd fmla="*/ 5085666 w 8387961" name="connsiteX8751"/>
              <a:gd fmla="*/ 380359 h 3980066" name="connsiteY8751"/>
              <a:gd fmla="*/ 5062236 w 8387961" name="connsiteX8752"/>
              <a:gd fmla="*/ 382031 h 3980066" name="connsiteY8752"/>
              <a:gd fmla="*/ 5067257 w 8387961" name="connsiteX8753"/>
              <a:gd fmla="*/ 380359 h 3980066" name="connsiteY8753"/>
              <a:gd fmla="*/ 5032112 w 8387961" name="connsiteX8754"/>
              <a:gd fmla="*/ 378686 h 3980066" name="connsiteY8754"/>
              <a:gd fmla="*/ 5037133 w 8387961" name="connsiteX8755"/>
              <a:gd fmla="*/ 383703 h 3980066" name="connsiteY8755"/>
              <a:gd fmla="*/ 5094034 w 8387961" name="connsiteX8756"/>
              <a:gd fmla="*/ 390391 h 3980066" name="connsiteY8756"/>
              <a:gd fmla="*/ 5105749 w 8387961" name="connsiteX8757"/>
              <a:gd fmla="*/ 385375 h 3980066" name="connsiteY8757"/>
              <a:gd fmla="*/ 5114117 w 8387961" name="connsiteX8758"/>
              <a:gd fmla="*/ 382031 h 3980066" name="connsiteY8758"/>
              <a:gd fmla="*/ 5132527 w 8387961" name="connsiteX8759"/>
              <a:gd fmla="*/ 355277 h 3980066" name="connsiteY8759"/>
              <a:gd fmla="*/ 5110770 w 8387961" name="connsiteX8760"/>
              <a:gd fmla="*/ 328523 h 3980066" name="connsiteY8760"/>
              <a:gd fmla="*/ 5145915 w 8387961" name="connsiteX8761"/>
              <a:gd fmla="*/ 321834 h 3980066" name="connsiteY8761"/>
              <a:gd fmla="*/ 5160977 w 8387961" name="connsiteX8762"/>
              <a:gd fmla="*/ 330195 h 3980066" name="connsiteY8762"/>
              <a:gd fmla="*/ 5176040 w 8387961" name="connsiteX8763"/>
              <a:gd fmla="*/ 351933 h 3980066" name="connsiteY8763"/>
              <a:gd fmla="*/ 5217879 w 8387961" name="connsiteX8764"/>
              <a:gd fmla="*/ 358620 h 3980066" name="connsiteY8764"/>
              <a:gd fmla="*/ 5191102 w 8387961" name="connsiteX8765"/>
              <a:gd fmla="*/ 351933 h 3980066" name="connsiteY8765"/>
              <a:gd fmla="*/ 5182734 w 8387961" name="connsiteX8766"/>
              <a:gd fmla="*/ 341899 h 3980066" name="connsiteY8766"/>
              <a:gd fmla="*/ 5171019 w 8387961" name="connsiteX8767"/>
              <a:gd fmla="*/ 323507 h 3980066" name="connsiteY8767"/>
              <a:gd fmla="*/ 5144242 w 8387961" name="connsiteX8768"/>
              <a:gd fmla="*/ 318490 h 3980066" name="connsiteY8768"/>
              <a:gd fmla="*/ 5094034 w 8387961" name="connsiteX8769"/>
              <a:gd fmla="*/ 320163 h 3980066" name="connsiteY8769"/>
              <a:gd fmla="*/ 5075625 w 8387961" name="connsiteX8770"/>
              <a:gd fmla="*/ 301769 h 3980066" name="connsiteY8770"/>
              <a:gd fmla="*/ 5077299 w 8387961" name="connsiteX8771"/>
              <a:gd fmla="*/ 281704 h 3980066" name="connsiteY8771"/>
              <a:gd fmla="*/ 5050521 w 8387961" name="connsiteX8772"/>
              <a:gd fmla="*/ 264982 h 3980066" name="connsiteY8772"/>
              <a:gd fmla="*/ 5042154 w 8387961" name="connsiteX8773"/>
              <a:gd fmla="*/ 254950 h 3980066" name="connsiteY8773"/>
              <a:gd fmla="*/ 5060563 w 8387961" name="connsiteX8774"/>
              <a:gd fmla="*/ 243245 h 3980066" name="connsiteY8774"/>
              <a:gd fmla="*/ 5043827 w 8387961" name="connsiteX8775"/>
              <a:gd fmla="*/ 228196 h 3980066" name="connsiteY8775"/>
              <a:gd fmla="*/ 5060563 w 8387961" name="connsiteX8776"/>
              <a:gd fmla="*/ 229868 h 3980066" name="connsiteY8776"/>
              <a:gd fmla="*/ 5082319 w 8387961" name="connsiteX8777"/>
              <a:gd fmla="*/ 259965 h 3980066" name="connsiteY8777"/>
              <a:gd fmla="*/ 5150936 w 8387961" name="connsiteX8778"/>
              <a:gd fmla="*/ 271672 h 3980066" name="connsiteY8778"/>
              <a:gd fmla="*/ 5140895 w 8387961" name="connsiteX8779"/>
              <a:gd fmla="*/ 264982 h 3980066" name="connsiteY8779"/>
              <a:gd fmla="*/ 5094034 w 8387961" name="connsiteX8780"/>
              <a:gd fmla="*/ 258294 h 3980066" name="connsiteY8780"/>
              <a:gd fmla="*/ 5083993 w 8387961" name="connsiteX8781"/>
              <a:gd fmla="*/ 249933 h 3980066" name="connsiteY8781"/>
              <a:gd fmla="*/ 5122485 w 8387961" name="connsiteX8782"/>
              <a:gd fmla="*/ 249933 h 3980066" name="connsiteY8782"/>
              <a:gd fmla="*/ 5105749 w 8387961" name="connsiteX8783"/>
              <a:gd fmla="*/ 243245 h 3980066" name="connsiteY8783"/>
              <a:gd fmla="*/ 5140895 w 8387961" name="connsiteX8784"/>
              <a:gd fmla="*/ 238229 h 3980066" name="connsiteY8784"/>
              <a:gd fmla="*/ 5182734 w 8387961" name="connsiteX8785"/>
              <a:gd fmla="*/ 251606 h 3980066" name="connsiteY8785"/>
              <a:gd fmla="*/ 5224573 w 8387961" name="connsiteX8786"/>
              <a:gd fmla="*/ 254950 h 3980066" name="connsiteY8786"/>
              <a:gd fmla="*/ 5212858 w 8387961" name="connsiteX8787"/>
              <a:gd fmla="*/ 264982 h 3980066" name="connsiteY8787"/>
              <a:gd fmla="*/ 5224573 w 8387961" name="connsiteX8788"/>
              <a:gd fmla="*/ 281704 h 3980066" name="connsiteY8788"/>
              <a:gd fmla="*/ 5227920 w 8387961" name="connsiteX8789"/>
              <a:gd fmla="*/ 271672 h 3980066" name="connsiteY8789"/>
              <a:gd fmla="*/ 5244656 w 8387961" name="connsiteX8790"/>
              <a:gd fmla="*/ 288393 h 3980066" name="connsiteY8790"/>
              <a:gd fmla="*/ 5254698 w 8387961" name="connsiteX8791"/>
              <a:gd fmla="*/ 288393 h 3980066" name="connsiteY8791"/>
              <a:gd fmla="*/ 5248003 w 8387961" name="connsiteX8792"/>
              <a:gd fmla="*/ 278359 h 3980066" name="connsiteY8792"/>
              <a:gd fmla="*/ 5232941 w 8387961" name="connsiteX8793"/>
              <a:gd fmla="*/ 254950 h 3980066" name="connsiteY8793"/>
              <a:gd fmla="*/ 5196123 w 8387961" name="connsiteX8794"/>
              <a:gd fmla="*/ 243245 h 3980066" name="connsiteY8794"/>
              <a:gd fmla="*/ 5171019 w 8387961" name="connsiteX8795"/>
              <a:gd fmla="*/ 238229 h 3980066" name="connsiteY8795"/>
              <a:gd fmla="*/ 5147589 w 8387961" name="connsiteX8796"/>
              <a:gd fmla="*/ 221507 h 3980066" name="connsiteY8796"/>
              <a:gd fmla="*/ 5140895 w 8387961" name="connsiteX8797"/>
              <a:gd fmla="*/ 211475 h 3980066" name="connsiteY8797"/>
              <a:gd fmla="*/ 5191102 w 8387961" name="connsiteX8798"/>
              <a:gd fmla="*/ 204786 h 3980066" name="connsiteY8798"/>
              <a:gd fmla="*/ 5242983 w 8387961" name="connsiteX8799"/>
              <a:gd fmla="*/ 201442 h 3980066" name="connsiteY8799"/>
              <a:gd fmla="*/ 5242983 w 8387961" name="connsiteX8800"/>
              <a:gd fmla="*/ 198098 h 3980066" name="connsiteY8800"/>
              <a:gd fmla="*/ 5221226 w 8387961" name="connsiteX8801"/>
              <a:gd fmla="*/ 191410 h 3980066" name="connsiteY8801"/>
              <a:gd fmla="*/ 5236288 w 8387961" name="connsiteX8802"/>
              <a:gd fmla="*/ 189738 h 3980066" name="connsiteY8802"/>
              <a:gd fmla="*/ 5211185 w 8387961" name="connsiteX8803"/>
              <a:gd fmla="*/ 181377 h 3980066" name="connsiteY8803"/>
              <a:gd fmla="*/ 5226247 w 8387961" name="connsiteX8804"/>
              <a:gd fmla="*/ 183049 h 3980066" name="connsiteY8804"/>
              <a:gd fmla="*/ 5226247 w 8387961" name="connsiteX8805"/>
              <a:gd fmla="*/ 173017 h 3980066" name="connsiteY8805"/>
              <a:gd fmla="*/ 5241309 w 8387961" name="connsiteX8806"/>
              <a:gd fmla="*/ 169672 h 3980066" name="connsiteY8806"/>
              <a:gd fmla="*/ 5284822 w 8387961" name="connsiteX8807"/>
              <a:gd fmla="*/ 161312 h 3980066" name="connsiteY8807"/>
              <a:gd fmla="*/ 5326662 w 8387961" name="connsiteX8808"/>
              <a:gd fmla="*/ 152951 h 3980066" name="connsiteY8808"/>
              <a:gd fmla="*/ 5358459 w 8387961" name="connsiteX8809"/>
              <a:gd fmla="*/ 152951 h 3980066" name="connsiteY8809"/>
              <a:gd fmla="*/ 5386910 w 8387961" name="connsiteX8810"/>
              <a:gd fmla="*/ 151279 h 3980066" name="connsiteY8810"/>
              <a:gd fmla="*/ 5417035 w 8387961" name="connsiteX8811"/>
              <a:gd fmla="*/ 149607 h 3980066" name="connsiteY8811"/>
              <a:gd fmla="*/ 5401972 w 8387961" name="connsiteX8812"/>
              <a:gd fmla="*/ 144591 h 3980066" name="connsiteY8812"/>
              <a:gd fmla="*/ 5445485 w 8387961" name="connsiteX8813"/>
              <a:gd fmla="*/ 141247 h 3980066" name="connsiteY8813"/>
              <a:gd fmla="*/ 5428750 w 8387961" name="connsiteX8814"/>
              <a:gd fmla="*/ 139575 h 3980066" name="connsiteY8814"/>
              <a:gd fmla="*/ 5417035 w 8387961" name="connsiteX8815"/>
              <a:gd fmla="*/ 131213 h 3980066" name="connsiteY8815"/>
              <a:gd fmla="*/ 4023750 w 8387961" name="connsiteX8816"/>
              <a:gd fmla="*/ 103947 h 3980066" name="connsiteY8816"/>
              <a:gd fmla="*/ 4066648 w 8387961" name="connsiteX8817"/>
              <a:gd fmla="*/ 103947 h 3980066" name="connsiteY8817"/>
              <a:gd fmla="*/ 4093047 w 8387961" name="connsiteX8818"/>
              <a:gd fmla="*/ 112233 h 3980066" name="connsiteY8818"/>
              <a:gd fmla="*/ 4078197 w 8387961" name="connsiteX8819"/>
              <a:gd fmla="*/ 118861 h 3980066" name="connsiteY8819"/>
              <a:gd fmla="*/ 4053448 w 8387961" name="connsiteX8820"/>
              <a:gd fmla="*/ 120517 h 3980066" name="connsiteY8820"/>
              <a:gd fmla="*/ 4031999 w 8387961" name="connsiteX8821"/>
              <a:gd fmla="*/ 120517 h 3980066" name="connsiteY8821"/>
              <a:gd fmla="*/ 4038599 w 8387961" name="connsiteX8822"/>
              <a:gd fmla="*/ 110575 h 3980066" name="connsiteY8822"/>
              <a:gd fmla="*/ 2011832 w 8387961" name="connsiteX8823"/>
              <a:gd fmla="*/ 90389 h 3980066" name="connsiteY8823"/>
              <a:gd fmla="*/ 2062342 w 8387961" name="connsiteX8824"/>
              <a:gd fmla="*/ 99659 h 3980066" name="connsiteY8824"/>
              <a:gd fmla="*/ 2053924 w 8387961" name="connsiteX8825"/>
              <a:gd fmla="*/ 105221 h 3980066" name="connsiteY8825"/>
              <a:gd fmla="*/ 2011832 w 8387961" name="connsiteX8826"/>
              <a:gd fmla="*/ 114491 h 3980066" name="connsiteY8826"/>
              <a:gd fmla="*/ 2005103 w 8387961" name="connsiteX8827"/>
              <a:gd fmla="*/ 105221 h 3980066" name="connsiteY8827"/>
              <a:gd fmla="*/ 2005103 w 8387961" name="connsiteX8828"/>
              <a:gd fmla="*/ 101513 h 3980066" name="connsiteY8828"/>
              <a:gd fmla="*/ 1900960 w 8387961" name="connsiteX8829"/>
              <a:gd fmla="*/ 79842 h 3980066" name="connsiteY8829"/>
              <a:gd fmla="*/ 1951002 w 8387961" name="connsiteX8830"/>
              <a:gd fmla="*/ 79842 h 3980066" name="connsiteY8830"/>
              <a:gd fmla="*/ 1951002 w 8387961" name="connsiteX8831"/>
              <a:gd fmla="*/ 87137 h 3980066" name="connsiteY8831"/>
              <a:gd fmla="*/ 1952728 w 8387961" name="connsiteX8832"/>
              <a:gd fmla="*/ 83489 h 3980066" name="connsiteY8832"/>
              <a:gd fmla="*/ 1975160 w 8387961" name="connsiteX8833"/>
              <a:gd fmla="*/ 87137 h 3980066" name="connsiteY8833"/>
              <a:gd fmla="*/ 1983789 w 8387961" name="connsiteX8834"/>
              <a:gd fmla="*/ 88961 h 3980066" name="connsiteY8834"/>
              <a:gd fmla="*/ 1980337 w 8387961" name="connsiteX8835"/>
              <a:gd fmla="*/ 98079 h 3980066" name="connsiteY8835"/>
              <a:gd fmla="*/ 1985516 w 8387961" name="connsiteX8836"/>
              <a:gd fmla="*/ 109020 h 3980066" name="connsiteY8836"/>
              <a:gd fmla="*/ 1961359 w 8387961" name="connsiteX8837"/>
              <a:gd fmla="*/ 114491 h 3980066" name="connsiteY8837"/>
              <a:gd fmla="*/ 1935475 w 8387961" name="connsiteX8838"/>
              <a:gd fmla="*/ 101726 h 3980066" name="connsiteY8838"/>
              <a:gd fmla="*/ 1890613 w 8387961" name="connsiteX8839"/>
              <a:gd fmla="*/ 99902 h 3980066" name="connsiteY8839"/>
              <a:gd fmla="*/ 1900960 w 8387961" name="connsiteX8840"/>
              <a:gd fmla="*/ 94432 h 3980066" name="connsiteY8840"/>
              <a:gd fmla="*/ 1923393 w 8387961" name="connsiteX8841"/>
              <a:gd fmla="*/ 92608 h 3980066" name="connsiteY8841"/>
              <a:gd fmla="*/ 1921667 w 8387961" name="connsiteX8842"/>
              <a:gd fmla="*/ 87137 h 3980066" name="connsiteY8842"/>
              <a:gd fmla="*/ 1907864 w 8387961" name="connsiteX8843"/>
              <a:gd fmla="*/ 87137 h 3980066" name="connsiteY8843"/>
              <a:gd fmla="*/ 5371864 w 8387961" name="connsiteX8844"/>
              <a:gd fmla="*/ 76831 h 3980066" name="connsiteY8844"/>
              <a:gd fmla="*/ 5383581 w 8387961" name="connsiteX8845"/>
              <a:gd fmla="*/ 76831 h 3980066" name="connsiteY8845"/>
              <a:gd fmla="*/ 5391950 w 8387961" name="connsiteX8846"/>
              <a:gd fmla="*/ 87931 h 3980066" name="connsiteY8846"/>
              <a:gd fmla="*/ 5401993 w 8387961" name="connsiteX8847"/>
              <a:gd fmla="*/ 80001 h 3980066" name="connsiteY8847"/>
              <a:gd fmla="*/ 5447187 w 8387961" name="connsiteX8848"/>
              <a:gd fmla="*/ 92688 h 3980066" name="connsiteY8848"/>
              <a:gd fmla="*/ 5448861 w 8387961" name="connsiteX8849"/>
              <a:gd fmla="*/ 95859 h 3980066" name="connsiteY8849"/>
              <a:gd fmla="*/ 5368516 w 8387961" name="connsiteX8850"/>
              <a:gd fmla="*/ 106959 h 3980066" name="connsiteY8850"/>
              <a:gd fmla="*/ 5361820 w 8387961" name="connsiteX8851"/>
              <a:gd fmla="*/ 92688 h 3980066" name="connsiteY8851"/>
              <a:gd fmla="*/ 5373537 w 8387961" name="connsiteX8852"/>
              <a:gd fmla="*/ 89516 h 3980066" name="connsiteY8852"/>
              <a:gd fmla="*/ 5363494 w 8387961" name="connsiteX8853"/>
              <a:gd fmla="*/ 83172 h 3980066" name="connsiteY8853"/>
              <a:gd fmla="*/ 5358473 w 8387961" name="connsiteX8854"/>
              <a:gd fmla="*/ 80001 h 3980066" name="connsiteY8854"/>
              <a:gd fmla="*/ 5376885 w 8387961" name="connsiteX8855"/>
              <a:gd fmla="*/ 80001 h 3980066" name="connsiteY8855"/>
              <a:gd fmla="*/ 3942401 w 8387961" name="connsiteX8856"/>
              <a:gd fmla="*/ 63272 h 3980066" name="connsiteY8856"/>
              <a:gd fmla="*/ 3967509 w 8387961" name="connsiteX8857"/>
              <a:gd fmla="*/ 71296 h 3980066" name="connsiteY8857"/>
              <a:gd fmla="*/ 3969183 w 8387961" name="connsiteX8858"/>
              <a:gd fmla="*/ 77715 h 3980066" name="connsiteY8858"/>
              <a:gd fmla="*/ 3980900 w 8387961" name="connsiteX8859"/>
              <a:gd fmla="*/ 72900 h 3980066" name="connsiteY8859"/>
              <a:gd fmla="*/ 3987595 w 8387961" name="connsiteX8860"/>
              <a:gd fmla="*/ 80924 h 3980066" name="connsiteY8860"/>
              <a:gd fmla="*/ 4032789 w 8387961" name="connsiteX8861"/>
              <a:gd fmla="*/ 90552 h 3980066" name="connsiteY8861"/>
              <a:gd fmla="*/ 3992617 w 8387961" name="connsiteX8862"/>
              <a:gd fmla="*/ 98576 h 3980066" name="connsiteY8862"/>
              <a:gd fmla="*/ 3989269 w 8387961" name="connsiteX8863"/>
              <a:gd fmla="*/ 106600 h 3980066" name="connsiteY8863"/>
              <a:gd fmla="*/ 3979226 w 8387961" name="connsiteX8864"/>
              <a:gd fmla="*/ 117833 h 3980066" name="connsiteY8864"/>
              <a:gd fmla="*/ 3964161 w 8387961" name="connsiteX8865"/>
              <a:gd fmla="*/ 132275 h 3980066" name="connsiteY8865"/>
              <a:gd fmla="*/ 3959140 w 8387961" name="connsiteX8866"/>
              <a:gd fmla="*/ 137089 h 3980066" name="connsiteY8866"/>
              <a:gd fmla="*/ 3947423 w 8387961" name="connsiteX8867"/>
              <a:gd fmla="*/ 129065 h 3980066" name="connsiteY8867"/>
              <a:gd fmla="*/ 3910598 w 8387961" name="connsiteX8868"/>
              <a:gd fmla="*/ 117833 h 3980066" name="connsiteY8868"/>
              <a:gd fmla="*/ 3942401 w 8387961" name="connsiteX8869"/>
              <a:gd fmla="*/ 116227 h 3980066" name="connsiteY8869"/>
              <a:gd fmla="*/ 3934032 w 8387961" name="connsiteX8870"/>
              <a:gd fmla="*/ 111413 h 3980066" name="connsiteY8870"/>
              <a:gd fmla="*/ 3954118 w 8387961" name="connsiteX8871"/>
              <a:gd fmla="*/ 109808 h 3980066" name="connsiteY8871"/>
              <a:gd fmla="*/ 3902229 w 8387961" name="connsiteX8872"/>
              <a:gd fmla="*/ 109808 h 3980066" name="connsiteY8872"/>
              <a:gd fmla="*/ 3908924 w 8387961" name="connsiteX8873"/>
              <a:gd fmla="*/ 103390 h 3980066" name="connsiteY8873"/>
              <a:gd fmla="*/ 3950770 w 8387961" name="connsiteX8874"/>
              <a:gd fmla="*/ 96971 h 3980066" name="connsiteY8874"/>
              <a:gd fmla="*/ 3949097 w 8387961" name="connsiteX8875"/>
              <a:gd fmla="*/ 90552 h 3980066" name="connsiteY8875"/>
              <a:gd fmla="*/ 3929011 w 8387961" name="connsiteX8876"/>
              <a:gd fmla="*/ 93761 h 3980066" name="connsiteY8876"/>
              <a:gd fmla="*/ 3927337 w 8387961" name="connsiteX8877"/>
              <a:gd fmla="*/ 90552 h 3980066" name="connsiteY8877"/>
              <a:gd fmla="*/ 3912272 w 8387961" name="connsiteX8878"/>
              <a:gd fmla="*/ 96971 h 3980066" name="connsiteY8878"/>
              <a:gd fmla="*/ 3900555 w 8387961" name="connsiteX8879"/>
              <a:gd fmla="*/ 101785 h 3980066" name="connsiteY8879"/>
              <a:gd fmla="*/ 3882143 w 8387961" name="connsiteX8880"/>
              <a:gd fmla="*/ 96971 h 3980066" name="connsiteY8880"/>
              <a:gd fmla="*/ 3860383 w 8387961" name="connsiteX8881"/>
              <a:gd fmla="*/ 87342 h 3980066" name="connsiteY8881"/>
              <a:gd fmla="*/ 3872100 w 8387961" name="connsiteX8882"/>
              <a:gd fmla="*/ 84133 h 3980066" name="connsiteY8882"/>
              <a:gd fmla="*/ 3870426 w 8387961" name="connsiteX8883"/>
              <a:gd fmla="*/ 79319 h 3980066" name="connsiteY8883"/>
              <a:gd fmla="*/ 3857035 w 8387961" name="connsiteX8884"/>
              <a:gd fmla="*/ 80924 h 3980066" name="connsiteY8884"/>
              <a:gd fmla="*/ 3852014 w 8387961" name="connsiteX8885"/>
              <a:gd fmla="*/ 71296 h 3980066" name="connsiteY8885"/>
              <a:gd fmla="*/ 3872100 w 8387961" name="connsiteX8886"/>
              <a:gd fmla="*/ 69692 h 3980066" name="connsiteY8886"/>
              <a:gd fmla="*/ 3897208 w 8387961" name="connsiteX8887"/>
              <a:gd fmla="*/ 69692 h 3980066" name="connsiteY8887"/>
              <a:gd fmla="*/ 3890512 w 8387961" name="connsiteX8888"/>
              <a:gd fmla="*/ 72900 h 3980066" name="connsiteY8888"/>
              <a:gd fmla="*/ 3903903 w 8387961" name="connsiteX8889"/>
              <a:gd fmla="*/ 77715 h 3980066" name="connsiteY8889"/>
              <a:gd fmla="*/ 3917294 w 8387961" name="connsiteX8890"/>
              <a:gd fmla="*/ 69692 h 3980066" name="connsiteY8890"/>
              <a:gd fmla="*/ 3947423 w 8387961" name="connsiteX8891"/>
              <a:gd fmla="*/ 87342 h 3980066" name="connsiteY8891"/>
              <a:gd fmla="*/ 5271600 w 8387961" name="connsiteX8892"/>
              <a:gd fmla="*/ 60258 h 3980066" name="connsiteY8892"/>
              <a:gd fmla="*/ 5281643 w 8387961" name="connsiteX8893"/>
              <a:gd fmla="*/ 66639 h 3980066" name="connsiteY8893"/>
              <a:gd fmla="*/ 5293360 w 8387961" name="connsiteX8894"/>
              <a:gd fmla="*/ 63449 h 3980066" name="connsiteY8894"/>
              <a:gd fmla="*/ 5323489 w 8387961" name="connsiteX8895"/>
              <a:gd fmla="*/ 68234 h 3980066" name="connsiteY8895"/>
              <a:gd fmla="*/ 5333533 w 8387961" name="connsiteX8896"/>
              <a:gd fmla="*/ 79400 h 3980066" name="connsiteY8896"/>
              <a:gd fmla="*/ 5341902 w 8387961" name="connsiteX8897"/>
              <a:gd fmla="*/ 87376 h 3980066" name="connsiteY8897"/>
              <a:gd fmla="*/ 5261557 w 8387961" name="connsiteX8898"/>
              <a:gd fmla="*/ 82590 h 3980066" name="connsiteY8898"/>
              <a:gd fmla="*/ 5236449 w 8387961" name="connsiteX8899"/>
              <a:gd fmla="*/ 73020 h 3980066" name="connsiteY8899"/>
              <a:gd fmla="*/ 5221385 w 8387961" name="connsiteX8900"/>
              <a:gd fmla="*/ 73020 h 3980066" name="connsiteY8900"/>
              <a:gd fmla="*/ 5226406 w 8387961" name="connsiteX8901"/>
              <a:gd fmla="*/ 63449 h 3980066" name="connsiteY8901"/>
              <a:gd fmla="*/ 4609763 w 8387961" name="connsiteX8902"/>
              <a:gd fmla="*/ 57245 h 3980066" name="connsiteY8902"/>
              <a:gd fmla="*/ 4642905 w 8387961" name="connsiteX8903"/>
              <a:gd fmla="*/ 57245 h 3980066" name="connsiteY8903"/>
              <a:gd fmla="*/ 4624677 w 8387961" name="connsiteX8904"/>
              <a:gd fmla="*/ 60258 h 3980066" name="connsiteY8904"/>
              <a:gd fmla="*/ 4040846 w 8387961" name="connsiteX8905"/>
              <a:gd fmla="*/ 54234 h 3980066" name="connsiteY8905"/>
              <a:gd fmla="*/ 4050799 w 8387961" name="connsiteX8906"/>
              <a:gd fmla="*/ 58753 h 3980066" name="connsiteY8906"/>
              <a:gd fmla="*/ 4057434 w 8387961" name="connsiteX8907"/>
              <a:gd fmla="*/ 58753 h 3980066" name="connsiteY8907"/>
              <a:gd fmla="*/ 4105539 w 8387961" name="connsiteX8908"/>
              <a:gd fmla="*/ 60259 h 3980066" name="connsiteY8908"/>
              <a:gd fmla="*/ 4117151 w 8387961" name="connsiteX8909"/>
              <a:gd fmla="*/ 63272 h 3980066" name="connsiteY8909"/>
              <a:gd fmla="*/ 4097245 w 8387961" name="connsiteX8910"/>
              <a:gd fmla="*/ 75325 h 3980066" name="connsiteY8910"/>
              <a:gd fmla="*/ 4047481 w 8387961" name="connsiteX8911"/>
              <a:gd fmla="*/ 76831 h 3980066" name="connsiteY8911"/>
              <a:gd fmla="*/ 4001035 w 8387961" name="connsiteX8912"/>
              <a:gd fmla="*/ 70806 h 3980066" name="connsiteY8912"/>
              <a:gd fmla="*/ 4029234 w 8387961" name="connsiteX8913"/>
              <a:gd fmla="*/ 67792 h 3980066" name="connsiteY8913"/>
              <a:gd fmla="*/ 3969518 w 8387961" name="connsiteX8914"/>
              <a:gd fmla="*/ 63272 h 3980066" name="connsiteY8914"/>
              <a:gd fmla="*/ 3969518 w 8387961" name="connsiteX8915"/>
              <a:gd fmla="*/ 61767 h 3980066" name="connsiteY8915"/>
              <a:gd fmla="*/ 3986106 w 8387961" name="connsiteX8916"/>
              <a:gd fmla="*/ 58753 h 3980066" name="connsiteY8916"/>
              <a:gd fmla="*/ 3992741 w 8387961" name="connsiteX8917"/>
              <a:gd fmla="*/ 57247 h 3980066" name="connsiteY8917"/>
              <a:gd fmla="*/ 4035870 w 8387961" name="connsiteX8918"/>
              <a:gd fmla="*/ 61767 h 3980066" name="connsiteY8918"/>
              <a:gd fmla="*/ 4037528 w 8387961" name="connsiteX8919"/>
              <a:gd fmla="*/ 58753 h 3980066" name="connsiteY8919"/>
              <a:gd fmla="*/ 4428820 w 8387961" name="connsiteX8920"/>
              <a:gd fmla="*/ 49713 h 3980066" name="connsiteY8920"/>
              <a:gd fmla="*/ 4465142 w 8387961" name="connsiteX8921"/>
              <a:gd fmla="*/ 49713 h 3980066" name="connsiteY8921"/>
              <a:gd fmla="*/ 4418442 w 8387961" name="connsiteX8922"/>
              <a:gd fmla="*/ 54233 h 3980066" name="connsiteY8922"/>
              <a:gd fmla="*/ 4686592 w 8387961" name="connsiteX8923"/>
              <a:gd fmla="*/ 46700 h 3980066" name="connsiteY8923"/>
              <a:gd fmla="*/ 4663631 w 8387961" name="connsiteX8924"/>
              <a:gd fmla="*/ 54233 h 3980066" name="connsiteY8924"/>
              <a:gd fmla="*/ 4635372 w 8387961" name="connsiteX8925"/>
              <a:gd fmla="*/ 49211 h 3980066" name="connsiteY8925"/>
              <a:gd fmla="*/ 4499825 w 8387961" name="connsiteX8926"/>
              <a:gd fmla="*/ 46700 h 3980066" name="connsiteY8926"/>
              <a:gd fmla="*/ 4511842 w 8387961" name="connsiteX8927"/>
              <a:gd fmla="*/ 48638 h 3980066" name="connsiteY8927"/>
              <a:gd fmla="*/ 4467209 w 8387961" name="connsiteX8928"/>
              <a:gd fmla="*/ 56386 h 3980066" name="connsiteY8928"/>
              <a:gd fmla="*/ 4451759 w 8387961" name="connsiteX8929"/>
              <a:gd fmla="*/ 60258 h 3980066" name="connsiteY8929"/>
              <a:gd fmla="*/ 4438026 w 8387961" name="connsiteX8930"/>
              <a:gd fmla="*/ 60258 h 3980066" name="connsiteY8930"/>
              <a:gd fmla="*/ 4451759 w 8387961" name="connsiteX8931"/>
              <a:gd fmla="*/ 56386 h 3980066" name="connsiteY8931"/>
              <a:gd fmla="*/ 4479225 w 8387961" name="connsiteX8932"/>
              <a:gd fmla="*/ 48638 h 3980066" name="connsiteY8932"/>
              <a:gd fmla="*/ 5225043 w 8387961" name="connsiteX8933"/>
              <a:gd fmla="*/ 43688 h 3980066" name="connsiteY8933"/>
              <a:gd fmla="*/ 5268085 w 8387961" name="connsiteX8934"/>
              <a:gd fmla="*/ 51220 h 3980066" name="connsiteY8934"/>
              <a:gd fmla="*/ 5257755 w 8387961" name="connsiteX8935"/>
              <a:gd fmla="*/ 54233 h 3980066" name="connsiteY8935"/>
              <a:gd fmla="*/ 5268085 w 8387961" name="connsiteX8936"/>
              <a:gd fmla="*/ 58753 h 3980066" name="connsiteY8936"/>
              <a:gd fmla="*/ 5192332 w 8387961" name="connsiteX8937"/>
              <a:gd fmla="*/ 60258 h 3980066" name="connsiteY8937"/>
              <a:gd fmla="*/ 5200940 w 8387961" name="connsiteX8938"/>
              <a:gd fmla="*/ 57246 h 3980066" name="connsiteY8938"/>
              <a:gd fmla="*/ 5171672 w 8387961" name="connsiteX8939"/>
              <a:gd fmla="*/ 57246 h 3980066" name="connsiteY8939"/>
              <a:gd fmla="*/ 5185445 w 8387961" name="connsiteX8940"/>
              <a:gd fmla="*/ 54233 h 3980066" name="connsiteY8940"/>
              <a:gd fmla="*/ 5187167 w 8387961" name="connsiteX8941"/>
              <a:gd fmla="*/ 49713 h 3980066" name="connsiteY8941"/>
              <a:gd fmla="*/ 5175115 w 8387961" name="connsiteX8942"/>
              <a:gd fmla="*/ 48207 h 3980066" name="connsiteY8942"/>
              <a:gd fmla="*/ 4724952 w 8387961" name="connsiteX8943"/>
              <a:gd fmla="*/ 43688 h 3980066" name="connsiteY8943"/>
              <a:gd fmla="*/ 4733292 w 8387961" name="connsiteX8944"/>
              <a:gd fmla="*/ 45947 h 3980066" name="connsiteY8944"/>
              <a:gd fmla="*/ 4686592 w 8387961" name="connsiteX8945"/>
              <a:gd fmla="*/ 46700 h 3980066" name="connsiteY8945"/>
              <a:gd fmla="*/ 2158250 w 8387961" name="connsiteX8946"/>
              <a:gd fmla="*/ 43687 h 3980066" name="connsiteY8946"/>
              <a:gd fmla="*/ 2230963 w 8387961" name="connsiteX8947"/>
              <a:gd fmla="*/ 58752 h 3980066" name="connsiteY8947"/>
              <a:gd fmla="*/ 2212789 w 8387961" name="connsiteX8948"/>
              <a:gd fmla="*/ 73816 h 3980066" name="connsiteY8948"/>
              <a:gd fmla="*/ 2249144 w 8387961" name="connsiteX8949"/>
              <a:gd fmla="*/ 80512 h 3980066" name="connsiteY8949"/>
              <a:gd fmla="*/ 2188001 w 8387961" name="connsiteX8950"/>
              <a:gd fmla="*/ 92228 h 3980066" name="connsiteY8950"/>
              <a:gd fmla="*/ 2159905 w 8387961" name="connsiteX8951"/>
              <a:gd fmla="*/ 103946 h 3980066" name="connsiteY8951"/>
              <a:gd fmla="*/ 2149981 w 8387961" name="connsiteX8952"/>
              <a:gd fmla="*/ 95577 h 3980066" name="connsiteY8952"/>
              <a:gd fmla="*/ 2148328 w 8387961" name="connsiteX8953"/>
              <a:gd fmla="*/ 103946 h 3980066" name="connsiteY8953"/>
              <a:gd fmla="*/ 2088837 w 8387961" name="connsiteX8954"/>
              <a:gd fmla="*/ 88881 h 3980066" name="connsiteY8954"/>
              <a:gd fmla="*/ 2158250 w 8387961" name="connsiteX8955"/>
              <a:gd fmla="*/ 80512 h 3980066" name="connsiteY8955"/>
              <a:gd fmla="*/ 2078914 w 8387961" name="connsiteX8956"/>
              <a:gd fmla="*/ 72142 h 3980066" name="connsiteY8956"/>
              <a:gd fmla="*/ 2113624 w 8387961" name="connsiteX8957"/>
              <a:gd fmla="*/ 62100 h 3980066" name="connsiteY8957"/>
              <a:gd fmla="*/ 2100403 w 8387961" name="connsiteX8958"/>
              <a:gd fmla="*/ 53730 h 3980066" name="connsiteY8958"/>
              <a:gd fmla="*/ 2453827 w 8387961" name="connsiteX8959"/>
              <a:gd fmla="*/ 10546 h 3980066" name="connsiteY8959"/>
              <a:gd fmla="*/ 2574273 w 8387961" name="connsiteX8960"/>
              <a:gd fmla="*/ 17189 h 3980066" name="connsiteY8960"/>
              <a:gd fmla="*/ 2698066 w 8387961" name="connsiteX8961"/>
              <a:gd fmla="*/ 22173 h 3980066" name="connsiteY8961"/>
              <a:gd fmla="*/ 2616095 w 8387961" name="connsiteX8962"/>
              <a:gd fmla="*/ 32138 h 3980066" name="connsiteY8962"/>
              <a:gd fmla="*/ 2534125 w 8387961" name="connsiteX8963"/>
              <a:gd fmla="*/ 42105 h 3980066" name="connsiteY8963"/>
              <a:gd fmla="*/ 2631151 w 8387961" name="connsiteX8964"/>
              <a:gd fmla="*/ 37122 h 3980066" name="connsiteY8964"/>
              <a:gd fmla="*/ 2542489 w 8387961" name="connsiteX8965"/>
              <a:gd fmla="*/ 52070 h 3980066" name="connsiteY8965"/>
              <a:gd fmla="*/ 2453827 w 8387961" name="connsiteX8966"/>
              <a:gd fmla="*/ 68680 h 3980066" name="connsiteY8966"/>
              <a:gd fmla="*/ 2371858 w 8387961" name="connsiteX8967"/>
              <a:gd fmla="*/ 76985 h 3980066" name="connsiteY8967"/>
              <a:gd fmla="*/ 2417025 w 8387961" name="connsiteX8968"/>
              <a:gd fmla="*/ 83628 h 3980066" name="connsiteY8968"/>
              <a:gd fmla="*/ 2353456 w 8387961" name="connsiteX8969"/>
              <a:gd fmla="*/ 88611 h 3980066" name="connsiteY8969"/>
              <a:gd fmla="*/ 2405315 w 8387961" name="connsiteX8970"/>
              <a:gd fmla="*/ 91934 h 3980066" name="connsiteY8970"/>
              <a:gd fmla="*/ 2333382 w 8387961" name="connsiteX8971"/>
              <a:gd fmla="*/ 108544 h 3980066" name="connsiteY8971"/>
              <a:gd fmla="*/ 2326691 w 8387961" name="connsiteX8972"/>
              <a:gd fmla="*/ 118509 h 3980066" name="connsiteY8972"/>
              <a:gd fmla="*/ 2266467 w 8387961" name="connsiteX8973"/>
              <a:gd fmla="*/ 121831 h 3980066" name="connsiteY8973"/>
              <a:gd fmla="*/ 2314980 w 8387961" name="connsiteX8974"/>
              <a:gd fmla="*/ 136780 h 3980066" name="connsiteY8974"/>
              <a:gd fmla="*/ 2254757 w 8387961" name="connsiteX8975"/>
              <a:gd fmla="*/ 140102 h 3980066" name="connsiteY8975"/>
              <a:gd fmla="*/ 2189515 w 8387961" name="connsiteX8976"/>
              <a:gd fmla="*/ 140102 h 3980066" name="connsiteY8976"/>
              <a:gd fmla="*/ 2122600 w 8387961" name="connsiteX8977"/>
              <a:gd fmla="*/ 138440 h 3980066" name="connsiteY8977"/>
              <a:gd fmla="*/ 2169441 w 8387961" name="connsiteX8978"/>
              <a:gd fmla="*/ 121831 h 3980066" name="connsiteY8978"/>
              <a:gd fmla="*/ 2159404 w 8387961" name="connsiteX8979"/>
              <a:gd fmla="*/ 111866 h 3980066" name="connsiteY8979"/>
              <a:gd fmla="*/ 2229664 w 8387961" name="connsiteX8980"/>
              <a:gd fmla="*/ 120170 h 3980066" name="connsiteY8980"/>
              <a:gd fmla="*/ 2264794 w 8387961" name="connsiteX8981"/>
              <a:gd fmla="*/ 103560 h 3980066" name="connsiteY8981"/>
              <a:gd fmla="*/ 2229664 w 8387961" name="connsiteX8982"/>
              <a:gd fmla="*/ 118509 h 3980066" name="connsiteY8982"/>
              <a:gd fmla="*/ 2209589 w 8387961" name="connsiteX8983"/>
              <a:gd fmla="*/ 108544 h 3980066" name="connsiteY8983"/>
              <a:gd fmla="*/ 2226318 w 8387961" name="connsiteX8984"/>
              <a:gd fmla="*/ 101899 h 3980066" name="connsiteY8984"/>
              <a:gd fmla="*/ 2192861 w 8387961" name="connsiteX8985"/>
              <a:gd fmla="*/ 96917 h 3980066" name="connsiteY8985"/>
              <a:gd fmla="*/ 2281523 w 8387961" name="connsiteX8986"/>
              <a:gd fmla="*/ 86951 h 3980066" name="connsiteY8986"/>
              <a:gd fmla="*/ 2241374 w 8387961" name="connsiteX8987"/>
              <a:gd fmla="*/ 60375 h 3980066" name="connsiteY8987"/>
              <a:gd fmla="*/ 2294906 w 8387961" name="connsiteX8988"/>
              <a:gd fmla="*/ 58714 h 3980066" name="connsiteY8988"/>
              <a:gd fmla="*/ 2316653 w 8387961" name="connsiteX8989"/>
              <a:gd fmla="*/ 68680 h 3980066" name="connsiteY8989"/>
              <a:gd fmla="*/ 2303270 w 8387961" name="connsiteX8990"/>
              <a:gd fmla="*/ 57053 h 3980066" name="connsiteY8990"/>
              <a:gd fmla="*/ 2385241 w 8387961" name="connsiteX8991"/>
              <a:gd fmla="*/ 47087 h 3980066" name="connsiteY8991"/>
              <a:gd fmla="*/ 2427061 w 8387961" name="connsiteX8992"/>
              <a:gd fmla="*/ 37122 h 3980066" name="connsiteY8992"/>
              <a:gd fmla="*/ 2341746 w 8387961" name="connsiteX8993"/>
              <a:gd fmla="*/ 43766 h 3980066" name="connsiteY8993"/>
              <a:gd fmla="*/ 2262290 w 8387961" name="connsiteX8994"/>
              <a:gd fmla="*/ 49719 h 3980066" name="connsiteY8994"/>
              <a:gd fmla="*/ 2330036 w 8387961" name="connsiteX8995"/>
              <a:gd fmla="*/ 42105 h 3980066" name="connsiteY8995"/>
              <a:gd fmla="*/ 2253084 w 8387961" name="connsiteX8996"/>
              <a:gd fmla="*/ 50409 h 3980066" name="connsiteY8996"/>
              <a:gd fmla="*/ 2262290 w 8387961" name="connsiteX8997"/>
              <a:gd fmla="*/ 49719 h 3980066" name="connsiteY8997"/>
              <a:gd fmla="*/ 2241374 w 8387961" name="connsiteX8998"/>
              <a:gd fmla="*/ 52070 h 3980066" name="connsiteY8998"/>
              <a:gd fmla="*/ 2214608 w 8387961" name="connsiteX8999"/>
              <a:gd fmla="*/ 47087 h 3980066" name="connsiteY8999"/>
              <a:gd fmla="*/ 2296579 w 8387961" name="connsiteX9000"/>
              <a:gd fmla="*/ 40444 h 3980066" name="connsiteY9000"/>
              <a:gd fmla="*/ 2209589 w 8387961" name="connsiteX9001"/>
              <a:gd fmla="*/ 40444 h 3980066" name="connsiteY9001"/>
              <a:gd fmla="*/ 2263121 w 8387961" name="connsiteX9002"/>
              <a:gd fmla="*/ 37122 h 3980066" name="connsiteY9002"/>
              <a:gd fmla="*/ 2194534 w 8387961" name="connsiteX9003"/>
              <a:gd fmla="*/ 32138 h 3980066" name="connsiteY9003"/>
              <a:gd fmla="*/ 2284869 w 8387961" name="connsiteX9004"/>
              <a:gd fmla="*/ 23834 h 3980066" name="connsiteY9004"/>
              <a:gd fmla="*/ 2396951 w 8387961" name="connsiteX9005"/>
              <a:gd fmla="*/ 30477 h 3980066" name="connsiteY9005"/>
              <a:gd fmla="*/ 2383568 w 8387961" name="connsiteX9006"/>
              <a:gd fmla="*/ 12207 h 3980066" name="connsiteY9006"/>
              <a:gd fmla="*/ 2473901 w 8387961" name="connsiteX9007"/>
              <a:gd fmla="*/ 17189 h 3980066" name="connsiteY9007"/>
              <a:gd fmla="*/ 3212815 w 8387961" name="connsiteX9008"/>
              <a:gd fmla="*/ 0 h 3980066" name="connsiteY9008"/>
              <a:gd fmla="*/ 3259675 w 8387961" name="connsiteX9009"/>
              <a:gd fmla="*/ 6694 h 3980066" name="connsiteY9009"/>
              <a:gd fmla="*/ 3151642 w 8387961" name="connsiteX9010"/>
              <a:gd fmla="*/ 9694 h 3980066" name="connsiteY9010"/>
              <a:gd fmla="*/ 3119095 w 8387961" name="connsiteX9011"/>
              <a:gd fmla="*/ 10040 h 3980066" name="connsiteY9011"/>
              <a:gd fmla="*/ 3139178 w 8387961" name="connsiteX9012"/>
              <a:gd fmla="*/ 10040 h 3980066" name="connsiteY9012"/>
              <a:gd fmla="*/ 3151642 w 8387961" name="connsiteX9013"/>
              <a:gd fmla="*/ 9694 h 3980066" name="connsiteY9013"/>
              <a:gd fmla="*/ 3276411 w 8387961" name="connsiteX9014"/>
              <a:gd fmla="*/ 8367 h 3980066" name="connsiteY9014"/>
              <a:gd fmla="*/ 3274737 w 8387961" name="connsiteX9015"/>
              <a:gd fmla="*/ 11714 h 3980066" name="connsiteY9015"/>
              <a:gd fmla="*/ 3328292 w 8387961" name="connsiteX9016"/>
              <a:gd fmla="*/ 18407 h 3980066" name="connsiteY9016"/>
              <a:gd fmla="*/ 3249634 w 8387961" name="connsiteX9017"/>
              <a:gd fmla="*/ 23427 h 3980066" name="connsiteY9017"/>
              <a:gd fmla="*/ 3184364 w 8387961" name="connsiteX9018"/>
              <a:gd fmla="*/ 23427 h 3980066" name="connsiteY9018"/>
              <a:gd fmla="*/ 3149219 w 8387961" name="connsiteX9019"/>
              <a:gd fmla="*/ 31794 h 3980066" name="connsiteY9019"/>
              <a:gd fmla="*/ 3264696 w 8387961" name="connsiteX9020"/>
              <a:gd fmla="*/ 26774 h 3980066" name="connsiteY9020"/>
              <a:gd fmla="*/ 3258002 w 8387961" name="connsiteX9021"/>
              <a:gd fmla="*/ 31794 h 3980066" name="connsiteY9021"/>
              <a:gd fmla="*/ 3234572 w 8387961" name="connsiteX9022"/>
              <a:gd fmla="*/ 38487 h 3980066" name="connsiteY9022"/>
              <a:gd fmla="*/ 3283105 w 8387961" name="connsiteX9023"/>
              <a:gd fmla="*/ 30120 h 3980066" name="connsiteY9023"/>
              <a:gd fmla="*/ 3289800 w 8387961" name="connsiteX9024"/>
              <a:gd fmla="*/ 26774 h 3980066" name="connsiteY9024"/>
              <a:gd fmla="*/ 3316577 w 8387961" name="connsiteX9025"/>
              <a:gd fmla="*/ 28447 h 3980066" name="connsiteY9025"/>
              <a:gd fmla="*/ 3299841 w 8387961" name="connsiteX9026"/>
              <a:gd fmla="*/ 40160 h 3980066" name="connsiteY9026"/>
              <a:gd fmla="*/ 3276411 w 8387961" name="connsiteX9027"/>
              <a:gd fmla="*/ 51874 h 3980066" name="connsiteY9027"/>
              <a:gd fmla="*/ 3343354 w 8387961" name="connsiteX9028"/>
              <a:gd fmla="*/ 33467 h 3980066" name="connsiteY9028"/>
              <a:gd fmla="*/ 3345028 w 8387961" name="connsiteX9029"/>
              <a:gd fmla="*/ 36814 h 3980066" name="connsiteY9029"/>
              <a:gd fmla="*/ 3380173 w 8387961" name="connsiteX9030"/>
              <a:gd fmla="*/ 33467 h 3980066" name="connsiteY9030"/>
              <a:gd fmla="*/ 3413644 w 8387961" name="connsiteX9031"/>
              <a:gd fmla="*/ 28447 h 3980066" name="connsiteY9031"/>
              <a:gd fmla="*/ 3473893 w 8387961" name="connsiteX9032"/>
              <a:gd fmla="*/ 33467 h 3980066" name="connsiteY9032"/>
              <a:gd fmla="*/ 3427033 w 8387961" name="connsiteX9033"/>
              <a:gd fmla="*/ 41834 h 3980066" name="connsiteY9033"/>
              <a:gd fmla="*/ 3430380 w 8387961" name="connsiteX9034"/>
              <a:gd fmla="*/ 46854 h 3980066" name="connsiteY9034"/>
              <a:gd fmla="*/ 3333313 w 8387961" name="connsiteX9035"/>
              <a:gd fmla="*/ 51874 h 3980066" name="connsiteY9035"/>
              <a:gd fmla="*/ 3403603 w 8387961" name="connsiteX9036"/>
              <a:gd fmla="*/ 51874 h 3980066" name="connsiteY9036"/>
              <a:gd fmla="*/ 3365110 w 8387961" name="connsiteX9037"/>
              <a:gd fmla="*/ 58567 h 3980066" name="connsiteY9037"/>
              <a:gd fmla="*/ 3328292 w 8387961" name="connsiteX9038"/>
              <a:gd fmla="*/ 61914 h 3980066" name="connsiteY9038"/>
              <a:gd fmla="*/ 3334986 w 8387961" name="connsiteX9039"/>
              <a:gd fmla="*/ 66934 h 3980066" name="connsiteY9039"/>
              <a:gd fmla="*/ 3373478 w 8387961" name="connsiteX9040"/>
              <a:gd fmla="*/ 60241 h 3980066" name="connsiteY9040"/>
              <a:gd fmla="*/ 3370131 w 8387961" name="connsiteX9041"/>
              <a:gd fmla="*/ 66934 h 3980066" name="connsiteY9041"/>
              <a:gd fmla="*/ 3350048 w 8387961" name="connsiteX9042"/>
              <a:gd fmla="*/ 68608 h 3980066" name="connsiteY9042"/>
              <a:gd fmla="*/ 3336660 w 8387961" name="connsiteX9043"/>
              <a:gd fmla="*/ 80321 h 3980066" name="connsiteY9043"/>
              <a:gd fmla="*/ 3346701 w 8387961" name="connsiteX9044"/>
              <a:gd fmla="*/ 78648 h 3980066" name="connsiteY9044"/>
              <a:gd fmla="*/ 3334986 w 8387961" name="connsiteX9045"/>
              <a:gd fmla="*/ 87015 h 3980066" name="connsiteY9045"/>
              <a:gd fmla="*/ 3308209 w 8387961" name="connsiteX9046"/>
              <a:gd fmla="*/ 92034 h 3980066" name="connsiteY9046"/>
              <a:gd fmla="*/ 3294820 w 8387961" name="connsiteX9047"/>
              <a:gd fmla="*/ 110441 h 3980066" name="connsiteY9047"/>
              <a:gd fmla="*/ 3299841 w 8387961" name="connsiteX9048"/>
              <a:gd fmla="*/ 113787 h 3980066" name="connsiteY9048"/>
              <a:gd fmla="*/ 3308209 w 8387961" name="connsiteX9049"/>
              <a:gd fmla="*/ 108768 h 3980066" name="connsiteY9049"/>
              <a:gd fmla="*/ 3343354 w 8387961" name="connsiteX9050"/>
              <a:gd fmla="*/ 113787 h 3980066" name="connsiteY9050"/>
              <a:gd fmla="*/ 3309883 w 8387961" name="connsiteX9051"/>
              <a:gd fmla="*/ 113787 h 3980066" name="connsiteY9051"/>
              <a:gd fmla="*/ 3323271 w 8387961" name="connsiteX9052"/>
              <a:gd fmla="*/ 120481 h 3980066" name="connsiteY9052"/>
              <a:gd fmla="*/ 3350048 w 8387961" name="connsiteX9053"/>
              <a:gd fmla="*/ 120481 h 3980066" name="connsiteY9053"/>
              <a:gd fmla="*/ 3353395 w 8387961" name="connsiteX9054"/>
              <a:gd fmla="*/ 132195 h 3980066" name="connsiteY9054"/>
              <a:gd fmla="*/ 3303188 w 8387961" name="connsiteX9055"/>
              <a:gd fmla="*/ 132195 h 3980066" name="connsiteY9055"/>
              <a:gd fmla="*/ 3274737 w 8387961" name="connsiteX9056"/>
              <a:gd fmla="*/ 133868 h 3980066" name="connsiteY9056"/>
              <a:gd fmla="*/ 3284779 w 8387961" name="connsiteX9057"/>
              <a:gd fmla="*/ 142235 h 3980066" name="connsiteY9057"/>
              <a:gd fmla="*/ 3289800 w 8387961" name="connsiteX9058"/>
              <a:gd fmla="*/ 142235 h 3980066" name="connsiteY9058"/>
              <a:gd fmla="*/ 3303188 w 8387961" name="connsiteX9059"/>
              <a:gd fmla="*/ 147254 h 3980066" name="connsiteY9059"/>
              <a:gd fmla="*/ 3323271 w 8387961" name="connsiteX9060"/>
              <a:gd fmla="*/ 148928 h 3980066" name="connsiteY9060"/>
              <a:gd fmla="*/ 3286452 w 8387961" name="connsiteX9061"/>
              <a:gd fmla="*/ 152275 h 3980066" name="connsiteY9061"/>
              <a:gd fmla="*/ 3318250 w 8387961" name="connsiteX9062"/>
              <a:gd fmla="*/ 152275 h 3980066" name="connsiteY9062"/>
              <a:gd fmla="*/ 3319924 w 8387961" name="connsiteX9063"/>
              <a:gd fmla="*/ 169008 h 3980066" name="connsiteY9063"/>
              <a:gd fmla="*/ 3278085 w 8387961" name="connsiteX9064"/>
              <a:gd fmla="*/ 158967 h 3980066" name="connsiteY9064"/>
              <a:gd fmla="*/ 3276411 w 8387961" name="connsiteX9065"/>
              <a:gd fmla="*/ 162315 h 3980066" name="connsiteY9065"/>
              <a:gd fmla="*/ 3296494 w 8387961" name="connsiteX9066"/>
              <a:gd fmla="*/ 169008 h 3980066" name="connsiteY9066"/>
              <a:gd fmla="*/ 3276411 w 8387961" name="connsiteX9067"/>
              <a:gd fmla="*/ 172355 h 3980066" name="connsiteY9067"/>
              <a:gd fmla="*/ 3294820 w 8387961" name="connsiteX9068"/>
              <a:gd fmla="*/ 172355 h 3980066" name="connsiteY9068"/>
              <a:gd fmla="*/ 3298168 w 8387961" name="connsiteX9069"/>
              <a:gd fmla="*/ 180721 h 3980066" name="connsiteY9069"/>
              <a:gd fmla="*/ 3318250 w 8387961" name="connsiteX9070"/>
              <a:gd fmla="*/ 180721 h 3980066" name="connsiteY9070"/>
              <a:gd fmla="*/ 3323271 w 8387961" name="connsiteX9071"/>
              <a:gd fmla="*/ 189088 h 3980066" name="connsiteY9071"/>
              <a:gd fmla="*/ 3274737 w 8387961" name="connsiteX9072"/>
              <a:gd fmla="*/ 184068 h 3980066" name="connsiteY9072"/>
              <a:gd fmla="*/ 3264696 w 8387961" name="connsiteX9073"/>
              <a:gd fmla="*/ 192435 h 3980066" name="connsiteY9073"/>
              <a:gd fmla="*/ 3269717 w 8387961" name="connsiteX9074"/>
              <a:gd fmla="*/ 202474 h 3980066" name="connsiteY9074"/>
              <a:gd fmla="*/ 3273064 w 8387961" name="connsiteX9075"/>
              <a:gd fmla="*/ 200801 h 3980066" name="connsiteY9075"/>
              <a:gd fmla="*/ 3298168 w 8387961" name="connsiteX9076"/>
              <a:gd fmla="*/ 200801 h 3980066" name="connsiteY9076"/>
              <a:gd fmla="*/ 3296494 w 8387961" name="connsiteX9077"/>
              <a:gd fmla="*/ 207495 h 3980066" name="connsiteY9077"/>
              <a:gd fmla="*/ 3268043 w 8387961" name="connsiteX9078"/>
              <a:gd fmla="*/ 214189 h 3980066" name="connsiteY9078"/>
              <a:gd fmla="*/ 3232898 w 8387961" name="connsiteX9079"/>
              <a:gd fmla="*/ 207495 h 3980066" name="connsiteY9079"/>
              <a:gd fmla="*/ 3254655 w 8387961" name="connsiteX9080"/>
              <a:gd fmla="*/ 209168 h 3980066" name="connsiteY9080"/>
              <a:gd fmla="*/ 3239592 w 8387961" name="connsiteX9081"/>
              <a:gd fmla="*/ 204148 h 3980066" name="connsiteY9081"/>
              <a:gd fmla="*/ 3222857 w 8387961" name="connsiteX9082"/>
              <a:gd fmla="*/ 207495 h 3980066" name="connsiteY9082"/>
              <a:gd fmla="*/ 3207795 w 8387961" name="connsiteX9083"/>
              <a:gd fmla="*/ 202474 h 3980066" name="connsiteY9083"/>
              <a:gd fmla="*/ 3212815 w 8387961" name="connsiteX9084"/>
              <a:gd fmla="*/ 207495 h 3980066" name="connsiteY9084"/>
              <a:gd fmla="*/ 3202774 w 8387961" name="connsiteX9085"/>
              <a:gd fmla="*/ 212515 h 3980066" name="connsiteY9085"/>
              <a:gd fmla="*/ 3174323 w 8387961" name="connsiteX9086"/>
              <a:gd fmla="*/ 210841 h 3980066" name="connsiteY9086"/>
              <a:gd fmla="*/ 3177670 w 8387961" name="connsiteX9087"/>
              <a:gd fmla="*/ 214189 h 3980066" name="connsiteY9087"/>
              <a:gd fmla="*/ 3165955 w 8387961" name="connsiteX9088"/>
              <a:gd fmla="*/ 219208 h 3980066" name="connsiteY9088"/>
              <a:gd fmla="*/ 3165955 w 8387961" name="connsiteX9089"/>
              <a:gd fmla="*/ 222554 h 3980066" name="connsiteY9089"/>
              <a:gd fmla="*/ 3167629 w 8387961" name="connsiteX9090"/>
              <a:gd fmla="*/ 219208 h 3980066" name="connsiteY9090"/>
              <a:gd fmla="*/ 3207795 w 8387961" name="connsiteX9091"/>
              <a:gd fmla="*/ 220881 h 3980066" name="connsiteY9091"/>
              <a:gd fmla="*/ 3169302 w 8387961" name="connsiteX9092"/>
              <a:gd fmla="*/ 227575 h 3980066" name="connsiteY9092"/>
              <a:gd fmla="*/ 3174323 w 8387961" name="connsiteX9093"/>
              <a:gd fmla="*/ 229248 h 3980066" name="connsiteY9093"/>
              <a:gd fmla="*/ 3186038 w 8387961" name="connsiteX9094"/>
              <a:gd fmla="*/ 229248 h 3980066" name="connsiteY9094"/>
              <a:gd fmla="*/ 3212815 w 8387961" name="connsiteX9095"/>
              <a:gd fmla="*/ 230921 h 3980066" name="connsiteY9095"/>
              <a:gd fmla="*/ 3196080 w 8387961" name="connsiteX9096"/>
              <a:gd fmla="*/ 234268 h 3980066" name="connsiteY9096"/>
              <a:gd fmla="*/ 3196080 w 8387961" name="connsiteX9097"/>
              <a:gd fmla="*/ 240961 h 3980066" name="connsiteY9097"/>
              <a:gd fmla="*/ 3202774 w 8387961" name="connsiteX9098"/>
              <a:gd fmla="*/ 237615 h 3980066" name="connsiteY9098"/>
              <a:gd fmla="*/ 3246287 w 8387961" name="connsiteX9099"/>
              <a:gd fmla="*/ 247655 h 3980066" name="connsiteY9099"/>
              <a:gd fmla="*/ 3239592 w 8387961" name="connsiteX9100"/>
              <a:gd fmla="*/ 252675 h 3980066" name="connsiteY9100"/>
              <a:gd fmla="*/ 3244613 w 8387961" name="connsiteX9101"/>
              <a:gd fmla="*/ 254348 h 3980066" name="connsiteY9101"/>
              <a:gd fmla="*/ 3252981 w 8387961" name="connsiteX9102"/>
              <a:gd fmla="*/ 254348 h 3980066" name="connsiteY9102"/>
              <a:gd fmla="*/ 3246287 w 8387961" name="connsiteX9103"/>
              <a:gd fmla="*/ 261042 h 3980066" name="connsiteY9103"/>
              <a:gd fmla="*/ 3258002 w 8387961" name="connsiteX9104"/>
              <a:gd fmla="*/ 259368 h 3980066" name="connsiteY9104"/>
              <a:gd fmla="*/ 3256328 w 8387961" name="connsiteX9105"/>
              <a:gd fmla="*/ 271082 h 3980066" name="connsiteY9105"/>
              <a:gd fmla="*/ 3256328 w 8387961" name="connsiteX9106"/>
              <a:gd fmla="*/ 281122 h 3980066" name="connsiteY9106"/>
              <a:gd fmla="*/ 3246287 w 8387961" name="connsiteX9107"/>
              <a:gd fmla="*/ 282795 h 3980066" name="connsiteY9107"/>
              <a:gd fmla="*/ 3244613 w 8387961" name="connsiteX9108"/>
              <a:gd fmla="*/ 274428 h 3980066" name="connsiteY9108"/>
              <a:gd fmla="*/ 3239592 w 8387961" name="connsiteX9109"/>
              <a:gd fmla="*/ 281122 h 3980066" name="connsiteY9109"/>
              <a:gd fmla="*/ 3224530 w 8387961" name="connsiteX9110"/>
              <a:gd fmla="*/ 284468 h 3980066" name="connsiteY9110"/>
              <a:gd fmla="*/ 3212815 w 8387961" name="connsiteX9111"/>
              <a:gd fmla="*/ 269409 h 3980066" name="connsiteY9111"/>
              <a:gd fmla="*/ 3186182 w 8387961" name="connsiteX9112"/>
              <a:gd fmla="*/ 260088 h 3980066" name="connsiteY9112"/>
              <a:gd fmla="*/ 3186038 w 8387961" name="connsiteX9113"/>
              <a:gd fmla="*/ 259368 h 3980066" name="connsiteY9113"/>
              <a:gd fmla="*/ 3184364 w 8387961" name="connsiteX9114"/>
              <a:gd fmla="*/ 259368 h 3980066" name="connsiteY9114"/>
              <a:gd fmla="*/ 3184092 w 8387961" name="connsiteX9115"/>
              <a:gd fmla="*/ 259357 h 3980066" name="connsiteY9115"/>
              <a:gd fmla="*/ 3179344 w 8387961" name="connsiteX9116"/>
              <a:gd fmla="*/ 257695 h 3980066" name="connsiteY9116"/>
              <a:gd fmla="*/ 3142525 w 8387961" name="connsiteX9117"/>
              <a:gd fmla="*/ 244308 h 3980066" name="connsiteY9117"/>
              <a:gd fmla="*/ 3157587 w 8387961" name="connsiteX9118"/>
              <a:gd fmla="*/ 252675 h 3980066" name="connsiteY9118"/>
              <a:gd fmla="*/ 3145872 w 8387961" name="connsiteX9119"/>
              <a:gd fmla="*/ 257695 h 3980066" name="connsiteY9119"/>
              <a:gd fmla="*/ 3184092 w 8387961" name="connsiteX9120"/>
              <a:gd fmla="*/ 259357 h 3980066" name="connsiteY9120"/>
              <a:gd fmla="*/ 3186182 w 8387961" name="connsiteX9121"/>
              <a:gd fmla="*/ 260088 h 3980066" name="connsiteY9121"/>
              <a:gd fmla="*/ 3187712 w 8387961" name="connsiteX9122"/>
              <a:gd fmla="*/ 267735 h 3980066" name="connsiteY9122"/>
              <a:gd fmla="*/ 3144199 w 8387961" name="connsiteX9123"/>
              <a:gd fmla="*/ 269409 h 3980066" name="connsiteY9123"/>
              <a:gd fmla="*/ 3142525 w 8387961" name="connsiteX9124"/>
              <a:gd fmla="*/ 271082 h 3980066" name="connsiteY9124"/>
              <a:gd fmla="*/ 3142525 w 8387961" name="connsiteX9125"/>
              <a:gd fmla="*/ 272755 h 3980066" name="connsiteY9125"/>
              <a:gd fmla="*/ 3117422 w 8387961" name="connsiteX9126"/>
              <a:gd fmla="*/ 282795 h 3980066" name="connsiteY9126"/>
              <a:gd fmla="*/ 3165955 w 8387961" name="connsiteX9127"/>
              <a:gd fmla="*/ 282795 h 3980066" name="connsiteY9127"/>
              <a:gd fmla="*/ 3132484 w 8387961" name="connsiteX9128"/>
              <a:gd fmla="*/ 291162 h 3980066" name="connsiteY9128"/>
              <a:gd fmla="*/ 3134157 w 8387961" name="connsiteX9129"/>
              <a:gd fmla="*/ 294508 h 3980066" name="connsiteY9129"/>
              <a:gd fmla="*/ 3182691 w 8387961" name="connsiteX9130"/>
              <a:gd fmla="*/ 287816 h 3980066" name="connsiteY9130"/>
              <a:gd fmla="*/ 3239592 w 8387961" name="connsiteX9131"/>
              <a:gd fmla="*/ 292835 h 3980066" name="connsiteY9131"/>
              <a:gd fmla="*/ 3226204 w 8387961" name="connsiteX9132"/>
              <a:gd fmla="*/ 297855 h 3980066" name="connsiteY9132"/>
              <a:gd fmla="*/ 3214489 w 8387961" name="connsiteX9133"/>
              <a:gd fmla="*/ 302875 h 3980066" name="connsiteY9133"/>
              <a:gd fmla="*/ 3206121 w 8387961" name="connsiteX9134"/>
              <a:gd fmla="*/ 307895 h 3980066" name="connsiteY9134"/>
              <a:gd fmla="*/ 3189385 w 8387961" name="connsiteX9135"/>
              <a:gd fmla="*/ 314588 h 3980066" name="connsiteY9135"/>
              <a:gd fmla="*/ 3175997 w 8387961" name="connsiteX9136"/>
              <a:gd fmla="*/ 321282 h 3980066" name="connsiteY9136"/>
              <a:gd fmla="*/ 3134157 w 8387961" name="connsiteX9137"/>
              <a:gd fmla="*/ 331322 h 3980066" name="connsiteY9137"/>
              <a:gd fmla="*/ 3092318 w 8387961" name="connsiteX9138"/>
              <a:gd fmla="*/ 341362 h 3980066" name="connsiteY9138"/>
              <a:gd fmla="*/ 3085624 w 8387961" name="connsiteX9139"/>
              <a:gd fmla="*/ 339688 h 3980066" name="connsiteY9139"/>
              <a:gd fmla="*/ 3075582 w 8387961" name="connsiteX9140"/>
              <a:gd fmla="*/ 341362 h 3980066" name="connsiteY9140"/>
              <a:gd fmla="*/ 3063867 w 8387961" name="connsiteX9141"/>
              <a:gd fmla="*/ 344709 h 3980066" name="connsiteY9141"/>
              <a:gd fmla="*/ 3042111 w 8387961" name="connsiteX9142"/>
              <a:gd fmla="*/ 332996 h 3980066" name="connsiteY9142"/>
              <a:gd fmla="*/ 3037090 w 8387961" name="connsiteX9143"/>
              <a:gd fmla="*/ 341362 h 3980066" name="connsiteY9143"/>
              <a:gd fmla="*/ 3037090 w 8387961" name="connsiteX9144"/>
              <a:gd fmla="*/ 349728 h 3980066" name="connsiteY9144"/>
              <a:gd fmla="*/ 3006966 w 8387961" name="connsiteX9145"/>
              <a:gd fmla="*/ 363115 h 3980066" name="connsiteY9145"/>
              <a:gd fmla="*/ 2988556 w 8387961" name="connsiteX9146"/>
              <a:gd fmla="*/ 379849 h 3980066" name="connsiteY9146"/>
              <a:gd fmla="*/ 2985209 w 8387961" name="connsiteX9147"/>
              <a:gd fmla="*/ 383195 h 3980066" name="connsiteY9147"/>
              <a:gd fmla="*/ 2966800 w 8387961" name="connsiteX9148"/>
              <a:gd fmla="*/ 389889 h 3980066" name="connsiteY9148"/>
              <a:gd fmla="*/ 2958432 w 8387961" name="connsiteX9149"/>
              <a:gd fmla="*/ 388216 h 3980066" name="connsiteY9149"/>
              <a:gd fmla="*/ 2956758 w 8387961" name="connsiteX9150"/>
              <a:gd fmla="*/ 393235 h 3980066" name="connsiteY9150"/>
              <a:gd fmla="*/ 2926634 w 8387961" name="connsiteX9151"/>
              <a:gd fmla="*/ 401602 h 3980066" name="connsiteY9151"/>
              <a:gd fmla="*/ 2914919 w 8387961" name="connsiteX9152"/>
              <a:gd fmla="*/ 399929 h 3980066" name="connsiteY9152"/>
              <a:gd fmla="*/ 2926634 w 8387961" name="connsiteX9153"/>
              <a:gd fmla="*/ 391562 h 3980066" name="connsiteY9153"/>
              <a:gd fmla="*/ 2916593 w 8387961" name="connsiteX9154"/>
              <a:gd fmla="*/ 389889 h 3980066" name="connsiteY9154"/>
              <a:gd fmla="*/ 2903204 w 8387961" name="connsiteX9155"/>
              <a:gd fmla="*/ 401602 h 3980066" name="connsiteY9155"/>
              <a:gd fmla="*/ 2906551 w 8387961" name="connsiteX9156"/>
              <a:gd fmla="*/ 403275 h 3980066" name="connsiteY9156"/>
              <a:gd fmla="*/ 2884795 w 8387961" name="connsiteX9157"/>
              <a:gd fmla="*/ 408296 h 3980066" name="connsiteY9157"/>
              <a:gd fmla="*/ 2876427 w 8387961" name="connsiteX9158"/>
              <a:gd fmla="*/ 409969 h 3980066" name="connsiteY9158"/>
              <a:gd fmla="*/ 2863038 w 8387961" name="connsiteX9159"/>
              <a:gd fmla="*/ 411642 h 3980066" name="connsiteY9159"/>
              <a:gd fmla="*/ 2864712 w 8387961" name="connsiteX9160"/>
              <a:gd fmla="*/ 420009 h 3980066" name="connsiteY9160"/>
              <a:gd fmla="*/ 2844629 w 8387961" name="connsiteX9161"/>
              <a:gd fmla="*/ 421682 h 3980066" name="connsiteY9161"/>
              <a:gd fmla="*/ 2844629 w 8387961" name="connsiteX9162"/>
              <a:gd fmla="*/ 438416 h 3980066" name="connsiteY9162"/>
              <a:gd fmla="*/ 2824546 w 8387961" name="connsiteX9163"/>
              <a:gd fmla="*/ 441762 h 3980066" name="connsiteY9163"/>
              <a:gd fmla="*/ 2836261 w 8387961" name="connsiteX9164"/>
              <a:gd fmla="*/ 445109 h 3980066" name="connsiteY9164"/>
              <a:gd fmla="*/ 2841282 w 8387961" name="connsiteX9165"/>
              <a:gd fmla="*/ 455149 h 3980066" name="connsiteY9165"/>
              <a:gd fmla="*/ 2824546 w 8387961" name="connsiteX9166"/>
              <a:gd fmla="*/ 455149 h 3980066" name="connsiteY9166"/>
              <a:gd fmla="*/ 2832914 w 8387961" name="connsiteX9167"/>
              <a:gd fmla="*/ 460169 h 3980066" name="connsiteY9167"/>
              <a:gd fmla="*/ 2824546 w 8387961" name="connsiteX9168"/>
              <a:gd fmla="*/ 463516 h 3980066" name="connsiteY9168"/>
              <a:gd fmla="*/ 2817852 w 8387961" name="connsiteX9169"/>
              <a:gd fmla="*/ 465189 h 3980066" name="connsiteY9169"/>
              <a:gd fmla="*/ 2822872 w 8387961" name="connsiteX9170"/>
              <a:gd fmla="*/ 468535 h 3980066" name="connsiteY9170"/>
              <a:gd fmla="*/ 2816178 w 8387961" name="connsiteX9171"/>
              <a:gd fmla="*/ 465189 h 3980066" name="connsiteY9171"/>
              <a:gd fmla="*/ 2814505 w 8387961" name="connsiteX9172"/>
              <a:gd fmla="*/ 471883 h 3980066" name="connsiteY9172"/>
              <a:gd fmla="*/ 2806137 w 8387961" name="connsiteX9173"/>
              <a:gd fmla="*/ 471883 h 3980066" name="connsiteY9173"/>
              <a:gd fmla="*/ 2806137 w 8387961" name="connsiteX9174"/>
              <a:gd fmla="*/ 475229 h 3980066" name="connsiteY9174"/>
              <a:gd fmla="*/ 2811157 w 8387961" name="connsiteX9175"/>
              <a:gd fmla="*/ 478576 h 3980066" name="connsiteY9175"/>
              <a:gd fmla="*/ 2796095 w 8387961" name="connsiteX9176"/>
              <a:gd fmla="*/ 480249 h 3980066" name="connsiteY9176"/>
              <a:gd fmla="*/ 2781033 w 8387961" name="connsiteX9177"/>
              <a:gd fmla="*/ 485269 h 3980066" name="connsiteY9177"/>
              <a:gd fmla="*/ 2787727 w 8387961" name="connsiteX9178"/>
              <a:gd fmla="*/ 493636 h 3980066" name="connsiteY9178"/>
              <a:gd fmla="*/ 2784380 w 8387961" name="connsiteX9179"/>
              <a:gd fmla="*/ 493636 h 3980066" name="connsiteY9179"/>
              <a:gd fmla="*/ 2791075 w 8387961" name="connsiteX9180"/>
              <a:gd fmla="*/ 502002 h 3980066" name="connsiteY9180"/>
              <a:gd fmla="*/ 2787727 w 8387961" name="connsiteX9181"/>
              <a:gd fmla="*/ 503676 h 3980066" name="connsiteY9181"/>
              <a:gd fmla="*/ 2781033 w 8387961" name="connsiteX9182"/>
              <a:gd fmla="*/ 512042 h 3980066" name="connsiteY9182"/>
              <a:gd fmla="*/ 2782707 w 8387961" name="connsiteX9183"/>
              <a:gd fmla="*/ 515389 h 3980066" name="connsiteY9183"/>
              <a:gd fmla="*/ 2772665 w 8387961" name="connsiteX9184"/>
              <a:gd fmla="*/ 518736 h 3980066" name="connsiteY9184"/>
              <a:gd fmla="*/ 2776012 w 8387961" name="connsiteX9185"/>
              <a:gd fmla="*/ 522082 h 3980066" name="connsiteY9185"/>
              <a:gd fmla="*/ 2770992 w 8387961" name="connsiteX9186"/>
              <a:gd fmla="*/ 523756 h 3980066" name="connsiteY9186"/>
              <a:gd fmla="*/ 2770992 w 8387961" name="connsiteX9187"/>
              <a:gd fmla="*/ 525430 h 3980066" name="connsiteY9187"/>
              <a:gd fmla="*/ 2770992 w 8387961" name="connsiteX9188"/>
              <a:gd fmla="*/ 530449 h 3980066" name="connsiteY9188"/>
              <a:gd fmla="*/ 2757603 w 8387961" name="connsiteX9189"/>
              <a:gd fmla="*/ 530449 h 3980066" name="connsiteY9189"/>
              <a:gd fmla="*/ 2770992 w 8387961" name="connsiteX9190"/>
              <a:gd fmla="*/ 533796 h 3980066" name="connsiteY9190"/>
              <a:gd fmla="*/ 2757603 w 8387961" name="connsiteX9191"/>
              <a:gd fmla="*/ 533796 h 3980066" name="connsiteY9191"/>
              <a:gd fmla="*/ 2760950 w 8387961" name="connsiteX9192"/>
              <a:gd fmla="*/ 535470 h 3980066" name="connsiteY9192"/>
              <a:gd fmla="*/ 2757603 w 8387961" name="connsiteX9193"/>
              <a:gd fmla="*/ 538816 h 3980066" name="connsiteY9193"/>
              <a:gd fmla="*/ 2762624 w 8387961" name="connsiteX9194"/>
              <a:gd fmla="*/ 542162 h 3980066" name="connsiteY9194"/>
              <a:gd fmla="*/ 2757603 w 8387961" name="connsiteX9195"/>
              <a:gd fmla="*/ 543836 h 3980066" name="connsiteY9195"/>
              <a:gd fmla="*/ 2735847 w 8387961" name="connsiteX9196"/>
              <a:gd fmla="*/ 542162 h 3980066" name="connsiteY9196"/>
              <a:gd fmla="*/ 2750909 w 8387961" name="connsiteX9197"/>
              <a:gd fmla="*/ 548856 h 3980066" name="connsiteY9197"/>
              <a:gd fmla="*/ 2754256 w 8387961" name="connsiteX9198"/>
              <a:gd fmla="*/ 552203 h 3980066" name="connsiteY9198"/>
              <a:gd fmla="*/ 2752582 w 8387961" name="connsiteX9199"/>
              <a:gd fmla="*/ 555549 h 3980066" name="connsiteY9199"/>
              <a:gd fmla="*/ 2735847 w 8387961" name="connsiteX9200"/>
              <a:gd fmla="*/ 550529 h 3980066" name="connsiteY9200"/>
              <a:gd fmla="*/ 2717437 w 8387961" name="connsiteX9201"/>
              <a:gd fmla="*/ 558896 h 3980066" name="connsiteY9201"/>
              <a:gd fmla="*/ 2714090 w 8387961" name="connsiteX9202"/>
              <a:gd fmla="*/ 553876 h 3980066" name="connsiteY9202"/>
              <a:gd fmla="*/ 2725805 w 8387961" name="connsiteX9203"/>
              <a:gd fmla="*/ 545509 h 3980066" name="connsiteY9203"/>
              <a:gd fmla="*/ 2714090 w 8387961" name="connsiteX9204"/>
              <a:gd fmla="*/ 552203 h 3980066" name="connsiteY9204"/>
              <a:gd fmla="*/ 2722458 w 8387961" name="connsiteX9205"/>
              <a:gd fmla="*/ 542162 h 3980066" name="connsiteY9205"/>
              <a:gd fmla="*/ 2714090 w 8387961" name="connsiteX9206"/>
              <a:gd fmla="*/ 543836 h 3980066" name="connsiteY9206"/>
              <a:gd fmla="*/ 2715764 w 8387961" name="connsiteX9207"/>
              <a:gd fmla="*/ 540489 h 3980066" name="connsiteY9207"/>
              <a:gd fmla="*/ 2704049 w 8387961" name="connsiteX9208"/>
              <a:gd fmla="*/ 542162 h 3980066" name="connsiteY9208"/>
              <a:gd fmla="*/ 2712417 w 8387961" name="connsiteX9209"/>
              <a:gd fmla="*/ 533796 h 3980066" name="connsiteY9209"/>
              <a:gd fmla="*/ 2702375 w 8387961" name="connsiteX9210"/>
              <a:gd fmla="*/ 535470 h 3980066" name="connsiteY9210"/>
              <a:gd fmla="*/ 2715764 w 8387961" name="connsiteX9211"/>
              <a:gd fmla="*/ 525430 h 3980066" name="connsiteY9211"/>
              <a:gd fmla="*/ 2705722 w 8387961" name="connsiteX9212"/>
              <a:gd fmla="*/ 530449 h 3980066" name="connsiteY9212"/>
              <a:gd fmla="*/ 2705722 w 8387961" name="connsiteX9213"/>
              <a:gd fmla="*/ 525430 h 3980066" name="connsiteY9213"/>
              <a:gd fmla="*/ 2682292 w 8387961" name="connsiteX9214"/>
              <a:gd fmla="*/ 533796 h 3980066" name="connsiteY9214"/>
              <a:gd fmla="*/ 2667230 w 8387961" name="connsiteX9215"/>
              <a:gd fmla="*/ 535470 h 3980066" name="connsiteY9215"/>
              <a:gd fmla="*/ 2660536 w 8387961" name="connsiteX9216"/>
              <a:gd fmla="*/ 533796 h 3980066" name="connsiteY9216"/>
              <a:gd fmla="*/ 2660536 w 8387961" name="connsiteX9217"/>
              <a:gd fmla="*/ 532122 h 3980066" name="connsiteY9217"/>
              <a:gd fmla="*/ 2657189 w 8387961" name="connsiteX9218"/>
              <a:gd fmla="*/ 532122 h 3980066" name="connsiteY9218"/>
              <a:gd fmla="*/ 2662209 w 8387961" name="connsiteX9219"/>
              <a:gd fmla="*/ 530449 h 3980066" name="connsiteY9219"/>
              <a:gd fmla="*/ 2660536 w 8387961" name="connsiteX9220"/>
              <a:gd fmla="*/ 523756 h 3980066" name="connsiteY9220"/>
              <a:gd fmla="*/ 2650494 w 8387961" name="connsiteX9221"/>
              <a:gd fmla="*/ 525430 h 3980066" name="connsiteY9221"/>
              <a:gd fmla="*/ 2652168 w 8387961" name="connsiteX9222"/>
              <a:gd fmla="*/ 520409 h 3980066" name="connsiteY9222"/>
              <a:gd fmla="*/ 2650494 w 8387961" name="connsiteX9223"/>
              <a:gd fmla="*/ 520409 h 3980066" name="connsiteY9223"/>
              <a:gd fmla="*/ 2653842 w 8387961" name="connsiteX9224"/>
              <a:gd fmla="*/ 515389 h 3980066" name="connsiteY9224"/>
              <a:gd fmla="*/ 2643800 w 8387961" name="connsiteX9225"/>
              <a:gd fmla="*/ 515389 h 3980066" name="connsiteY9225"/>
              <a:gd fmla="*/ 2652168 w 8387961" name="connsiteX9226"/>
              <a:gd fmla="*/ 513716 h 3980066" name="connsiteY9226"/>
              <a:gd fmla="*/ 2647147 w 8387961" name="connsiteX9227"/>
              <a:gd fmla="*/ 512042 h 3980066" name="connsiteY9227"/>
              <a:gd fmla="*/ 2650494 w 8387961" name="connsiteX9228"/>
              <a:gd fmla="*/ 505349 h 3980066" name="connsiteY9228"/>
              <a:gd fmla="*/ 2643800 w 8387961" name="connsiteX9229"/>
              <a:gd fmla="*/ 508696 h 3980066" name="connsiteY9229"/>
              <a:gd fmla="*/ 2647147 w 8387961" name="connsiteX9230"/>
              <a:gd fmla="*/ 502002 h 3980066" name="connsiteY9230"/>
              <a:gd fmla="*/ 2637106 w 8387961" name="connsiteX9231"/>
              <a:gd fmla="*/ 502002 h 3980066" name="connsiteY9231"/>
              <a:gd fmla="*/ 2640453 w 8387961" name="connsiteX9232"/>
              <a:gd fmla="*/ 498656 h 3980066" name="connsiteY9232"/>
              <a:gd fmla="*/ 2630411 w 8387961" name="connsiteX9233"/>
              <a:gd fmla="*/ 488616 h 3980066" name="connsiteY9233"/>
              <a:gd fmla="*/ 2633759 w 8387961" name="connsiteX9234"/>
              <a:gd fmla="*/ 483596 h 3980066" name="connsiteY9234"/>
              <a:gd fmla="*/ 2640453 w 8387961" name="connsiteX9235"/>
              <a:gd fmla="*/ 478576 h 3980066" name="connsiteY9235"/>
              <a:gd fmla="*/ 2632085 w 8387961" name="connsiteX9236"/>
              <a:gd fmla="*/ 480249 h 3980066" name="connsiteY9236"/>
              <a:gd fmla="*/ 2633759 w 8387961" name="connsiteX9237"/>
              <a:gd fmla="*/ 473556 h 3980066" name="connsiteY9237"/>
              <a:gd fmla="*/ 2620370 w 8387961" name="connsiteX9238"/>
              <a:gd fmla="*/ 470209 h 3980066" name="connsiteY9238"/>
              <a:gd fmla="*/ 2632085 w 8387961" name="connsiteX9239"/>
              <a:gd fmla="*/ 468535 h 3980066" name="connsiteY9239"/>
              <a:gd fmla="*/ 2620370 w 8387961" name="connsiteX9240"/>
              <a:gd fmla="*/ 465189 h 3980066" name="connsiteY9240"/>
              <a:gd fmla="*/ 2622044 w 8387961" name="connsiteX9241"/>
              <a:gd fmla="*/ 463516 h 3980066" name="connsiteY9241"/>
              <a:gd fmla="*/ 2627064 w 8387961" name="connsiteX9242"/>
              <a:gd fmla="*/ 460169 h 3980066" name="connsiteY9242"/>
              <a:gd fmla="*/ 2617023 w 8387961" name="connsiteX9243"/>
              <a:gd fmla="*/ 461843 h 3980066" name="connsiteY9243"/>
              <a:gd fmla="*/ 2625391 w 8387961" name="connsiteX9244"/>
              <a:gd fmla="*/ 453476 h 3980066" name="connsiteY9244"/>
              <a:gd fmla="*/ 2615349 w 8387961" name="connsiteX9245"/>
              <a:gd fmla="*/ 450129 h 3980066" name="connsiteY9245"/>
              <a:gd fmla="*/ 2647147 w 8387961" name="connsiteX9246"/>
              <a:gd fmla="*/ 443436 h 3980066" name="connsiteY9246"/>
              <a:gd fmla="*/ 2642127 w 8387961" name="connsiteX9247"/>
              <a:gd fmla="*/ 443436 h 3980066" name="connsiteY9247"/>
              <a:gd fmla="*/ 2622044 w 8387961" name="connsiteX9248"/>
              <a:gd fmla="*/ 445109 h 3980066" name="connsiteY9248"/>
              <a:gd fmla="*/ 2645474 w 8387961" name="connsiteX9249"/>
              <a:gd fmla="*/ 440089 h 3980066" name="connsiteY9249"/>
              <a:gd fmla="*/ 2643800 w 8387961" name="connsiteX9250"/>
              <a:gd fmla="*/ 433395 h 3980066" name="connsiteY9250"/>
              <a:gd fmla="*/ 2657189 w 8387961" name="connsiteX9251"/>
              <a:gd fmla="*/ 440089 h 3980066" name="connsiteY9251"/>
              <a:gd fmla="*/ 2653842 w 8387961" name="connsiteX9252"/>
              <a:gd fmla="*/ 428376 h 3980066" name="connsiteY9252"/>
              <a:gd fmla="*/ 2645474 w 8387961" name="connsiteX9253"/>
              <a:gd fmla="*/ 425029 h 3980066" name="connsiteY9253"/>
              <a:gd fmla="*/ 2642127 w 8387961" name="connsiteX9254"/>
              <a:gd fmla="*/ 418336 h 3980066" name="connsiteY9254"/>
              <a:gd fmla="*/ 2637106 w 8387961" name="connsiteX9255"/>
              <a:gd fmla="*/ 431722 h 3980066" name="connsiteY9255"/>
              <a:gd fmla="*/ 2625391 w 8387961" name="connsiteX9256"/>
              <a:gd fmla="*/ 438416 h 3980066" name="connsiteY9256"/>
              <a:gd fmla="*/ 2610329 w 8387961" name="connsiteX9257"/>
              <a:gd fmla="*/ 441762 h 3980066" name="connsiteY9257"/>
              <a:gd fmla="*/ 2622044 w 8387961" name="connsiteX9258"/>
              <a:gd fmla="*/ 428376 h 3980066" name="connsiteY9258"/>
              <a:gd fmla="*/ 2632085 w 8387961" name="connsiteX9259"/>
              <a:gd fmla="*/ 423355 h 3980066" name="connsiteY9259"/>
              <a:gd fmla="*/ 2613676 w 8387961" name="connsiteX9260"/>
              <a:gd fmla="*/ 425029 h 3980066" name="connsiteY9260"/>
              <a:gd fmla="*/ 2615349 w 8387961" name="connsiteX9261"/>
              <a:gd fmla="*/ 420009 h 3980066" name="connsiteY9261"/>
              <a:gd fmla="*/ 2625391 w 8387961" name="connsiteX9262"/>
              <a:gd fmla="*/ 411642 h 3980066" name="connsiteY9262"/>
              <a:gd fmla="*/ 2652168 w 8387961" name="connsiteX9263"/>
              <a:gd fmla="*/ 404949 h 3980066" name="connsiteY9263"/>
              <a:gd fmla="*/ 2627064 w 8387961" name="connsiteX9264"/>
              <a:gd fmla="*/ 409969 h 3980066" name="connsiteY9264"/>
              <a:gd fmla="*/ 2613676 w 8387961" name="connsiteX9265"/>
              <a:gd fmla="*/ 409969 h 3980066" name="connsiteY9265"/>
              <a:gd fmla="*/ 2610329 w 8387961" name="connsiteX9266"/>
              <a:gd fmla="*/ 408296 h 3980066" name="connsiteY9266"/>
              <a:gd fmla="*/ 2606981 w 8387961" name="connsiteX9267"/>
              <a:gd fmla="*/ 403275 h 3980066" name="connsiteY9267"/>
              <a:gd fmla="*/ 2635432 w 8387961" name="connsiteX9268"/>
              <a:gd fmla="*/ 394908 h 3980066" name="connsiteY9268"/>
              <a:gd fmla="*/ 2603634 w 8387961" name="connsiteX9269"/>
              <a:gd fmla="*/ 399929 h 3980066" name="connsiteY9269"/>
              <a:gd fmla="*/ 2612002 w 8387961" name="connsiteX9270"/>
              <a:gd fmla="*/ 398256 h 3980066" name="connsiteY9270"/>
              <a:gd fmla="*/ 2603634 w 8387961" name="connsiteX9271"/>
              <a:gd fmla="*/ 398256 h 3980066" name="connsiteY9271"/>
              <a:gd fmla="*/ 2665557 w 8387961" name="connsiteX9272"/>
              <a:gd fmla="*/ 374829 h 3980066" name="connsiteY9272"/>
              <a:gd fmla="*/ 2675598 w 8387961" name="connsiteX9273"/>
              <a:gd fmla="*/ 371482 h 3980066" name="connsiteY9273"/>
              <a:gd fmla="*/ 2640453 w 8387961" name="connsiteX9274"/>
              <a:gd fmla="*/ 381522 h 3980066" name="connsiteY9274"/>
              <a:gd fmla="*/ 2603634 w 8387961" name="connsiteX9275"/>
              <a:gd fmla="*/ 391562 h 3980066" name="connsiteY9275"/>
              <a:gd fmla="*/ 2606981 w 8387961" name="connsiteX9276"/>
              <a:gd fmla="*/ 384869 h 3980066" name="connsiteY9276"/>
              <a:gd fmla="*/ 2625391 w 8387961" name="connsiteX9277"/>
              <a:gd fmla="*/ 383195 h 3980066" name="connsiteY9277"/>
              <a:gd fmla="*/ 2613676 w 8387961" name="connsiteX9278"/>
              <a:gd fmla="*/ 379849 h 3980066" name="connsiteY9278"/>
              <a:gd fmla="*/ 2620370 w 8387961" name="connsiteX9279"/>
              <a:gd fmla="*/ 379849 h 3980066" name="connsiteY9279"/>
              <a:gd fmla="*/ 2622044 w 8387961" name="connsiteX9280"/>
              <a:gd fmla="*/ 378175 h 3980066" name="connsiteY9280"/>
              <a:gd fmla="*/ 2632085 w 8387961" name="connsiteX9281"/>
              <a:gd fmla="*/ 373155 h 3980066" name="connsiteY9281"/>
              <a:gd fmla="*/ 2613676 w 8387961" name="connsiteX9282"/>
              <a:gd fmla="*/ 371482 h 3980066" name="connsiteY9282"/>
              <a:gd fmla="*/ 2606981 w 8387961" name="connsiteX9283"/>
              <a:gd fmla="*/ 368135 h 3980066" name="connsiteY9283"/>
              <a:gd fmla="*/ 2655515 w 8387961" name="connsiteX9284"/>
              <a:gd fmla="*/ 364789 h 3980066" name="connsiteY9284"/>
              <a:gd fmla="*/ 2667230 w 8387961" name="connsiteX9285"/>
              <a:gd fmla="*/ 368135 h 3980066" name="connsiteY9285"/>
              <a:gd fmla="*/ 2655515 w 8387961" name="connsiteX9286"/>
              <a:gd fmla="*/ 363115 h 3980066" name="connsiteY9286"/>
              <a:gd fmla="*/ 2610329 w 8387961" name="connsiteX9287"/>
              <a:gd fmla="*/ 363115 h 3980066" name="connsiteY9287"/>
              <a:gd fmla="*/ 2643800 w 8387961" name="connsiteX9288"/>
              <a:gd fmla="*/ 353076 h 3980066" name="connsiteY9288"/>
              <a:gd fmla="*/ 2680619 w 8387961" name="connsiteX9289"/>
              <a:gd fmla="*/ 359768 h 3980066" name="connsiteY9289"/>
              <a:gd fmla="*/ 2675598 w 8387961" name="connsiteX9290"/>
              <a:gd fmla="*/ 354749 h 3980066" name="connsiteY9290"/>
              <a:gd fmla="*/ 2683966 w 8387961" name="connsiteX9291"/>
              <a:gd fmla="*/ 353076 h 3980066" name="connsiteY9291"/>
              <a:gd fmla="*/ 2670577 w 8387961" name="connsiteX9292"/>
              <a:gd fmla="*/ 353076 h 3980066" name="connsiteY9292"/>
              <a:gd fmla="*/ 2680619 w 8387961" name="connsiteX9293"/>
              <a:gd fmla="*/ 349728 h 3980066" name="connsiteY9293"/>
              <a:gd fmla="*/ 2672251 w 8387961" name="connsiteX9294"/>
              <a:gd fmla="*/ 349728 h 3980066" name="connsiteY9294"/>
              <a:gd fmla="*/ 2662209 w 8387961" name="connsiteX9295"/>
              <a:gd fmla="*/ 351403 h 3980066" name="connsiteY9295"/>
              <a:gd fmla="*/ 2652092 w 8387961" name="connsiteX9296"/>
              <a:gd fmla="*/ 349957 h 3980066" name="connsiteY9296"/>
              <a:gd fmla="*/ 2653842 w 8387961" name="connsiteX9297"/>
              <a:gd fmla="*/ 349728 h 3980066" name="connsiteY9297"/>
              <a:gd fmla="*/ 2650494 w 8387961" name="connsiteX9298"/>
              <a:gd fmla="*/ 349728 h 3980066" name="connsiteY9298"/>
              <a:gd fmla="*/ 2652092 w 8387961" name="connsiteX9299"/>
              <a:gd fmla="*/ 349957 h 3980066" name="connsiteY9299"/>
              <a:gd fmla="*/ 2615349 w 8387961" name="connsiteX9300"/>
              <a:gd fmla="*/ 354749 h 3980066" name="connsiteY9300"/>
              <a:gd fmla="*/ 2630411 w 8387961" name="connsiteX9301"/>
              <a:gd fmla="*/ 344709 h 3980066" name="connsiteY9301"/>
              <a:gd fmla="*/ 2650494 w 8387961" name="connsiteX9302"/>
              <a:gd fmla="*/ 348055 h 3980066" name="connsiteY9302"/>
              <a:gd fmla="*/ 2633759 w 8387961" name="connsiteX9303"/>
              <a:gd fmla="*/ 341362 h 3980066" name="connsiteY9303"/>
              <a:gd fmla="*/ 2642127 w 8387961" name="connsiteX9304"/>
              <a:gd fmla="*/ 341362 h 3980066" name="connsiteY9304"/>
              <a:gd fmla="*/ 2682292 w 8387961" name="connsiteX9305"/>
              <a:gd fmla="*/ 348055 h 3980066" name="connsiteY9305"/>
              <a:gd fmla="*/ 2673924 w 8387961" name="connsiteX9306"/>
              <a:gd fmla="*/ 341362 h 3980066" name="connsiteY9306"/>
              <a:gd fmla="*/ 2682292 w 8387961" name="connsiteX9307"/>
              <a:gd fmla="*/ 332996 h 3980066" name="connsiteY9307"/>
              <a:gd fmla="*/ 2672251 w 8387961" name="connsiteX9308"/>
              <a:gd fmla="*/ 338015 h 3980066" name="connsiteY9308"/>
              <a:gd fmla="*/ 2642127 w 8387961" name="connsiteX9309"/>
              <a:gd fmla="*/ 341362 h 3980066" name="connsiteY9309"/>
              <a:gd fmla="*/ 2637106 w 8387961" name="connsiteX9310"/>
              <a:gd fmla="*/ 338015 h 3980066" name="connsiteY9310"/>
              <a:gd fmla="*/ 2687313 w 8387961" name="connsiteX9311"/>
              <a:gd fmla="*/ 324629 h 3980066" name="connsiteY9311"/>
              <a:gd fmla="*/ 2680619 w 8387961" name="connsiteX9312"/>
              <a:gd fmla="*/ 322955 h 3980066" name="connsiteY9312"/>
              <a:gd fmla="*/ 2690660 w 8387961" name="connsiteX9313"/>
              <a:gd fmla="*/ 317935 h 3980066" name="connsiteY9313"/>
              <a:gd fmla="*/ 2700702 w 8387961" name="connsiteX9314"/>
              <a:gd fmla="*/ 321282 h 3980066" name="connsiteY9314"/>
              <a:gd fmla="*/ 2700702 w 8387961" name="connsiteX9315"/>
              <a:gd fmla="*/ 317935 h 3980066" name="connsiteY9315"/>
              <a:gd fmla="*/ 2694007 w 8387961" name="connsiteX9316"/>
              <a:gd fmla="*/ 314588 h 3980066" name="connsiteY9316"/>
              <a:gd fmla="*/ 2690660 w 8387961" name="connsiteX9317"/>
              <a:gd fmla="*/ 311242 h 3980066" name="connsiteY9317"/>
              <a:gd fmla="*/ 2697354 w 8387961" name="connsiteX9318"/>
              <a:gd fmla="*/ 307895 h 3980066" name="connsiteY9318"/>
              <a:gd fmla="*/ 2695681 w 8387961" name="connsiteX9319"/>
              <a:gd fmla="*/ 302875 h 3980066" name="connsiteY9319"/>
              <a:gd fmla="*/ 2705722 w 8387961" name="connsiteX9320"/>
              <a:gd fmla="*/ 297855 h 3980066" name="connsiteY9320"/>
              <a:gd fmla="*/ 2642127 w 8387961" name="connsiteX9321"/>
              <a:gd fmla="*/ 282795 h 3980066" name="connsiteY9321"/>
              <a:gd fmla="*/ 2645474 w 8387961" name="connsiteX9322"/>
              <a:gd fmla="*/ 274428 h 3980066" name="connsiteY9322"/>
              <a:gd fmla="*/ 2705722 w 8387961" name="connsiteX9323"/>
              <a:gd fmla="*/ 284468 h 3980066" name="connsiteY9323"/>
              <a:gd fmla="*/ 2704049 w 8387961" name="connsiteX9324"/>
              <a:gd fmla="*/ 281122 h 3980066" name="connsiteY9324"/>
              <a:gd fmla="*/ 2704049 w 8387961" name="connsiteX9325"/>
              <a:gd fmla="*/ 274428 h 3980066" name="connsiteY9325"/>
              <a:gd fmla="*/ 2705722 w 8387961" name="connsiteX9326"/>
              <a:gd fmla="*/ 274428 h 3980066" name="connsiteY9326"/>
              <a:gd fmla="*/ 2692334 w 8387961" name="connsiteX9327"/>
              <a:gd fmla="*/ 269409 h 3980066" name="connsiteY9327"/>
              <a:gd fmla="*/ 2704049 w 8387961" name="connsiteX9328"/>
              <a:gd fmla="*/ 271082 h 3980066" name="connsiteY9328"/>
              <a:gd fmla="*/ 2690660 w 8387961" name="connsiteX9329"/>
              <a:gd fmla="*/ 264388 h 3980066" name="connsiteY9329"/>
              <a:gd fmla="*/ 2695681 w 8387961" name="connsiteX9330"/>
              <a:gd fmla="*/ 262715 h 3980066" name="connsiteY9330"/>
              <a:gd fmla="*/ 2685639 w 8387961" name="connsiteX9331"/>
              <a:gd fmla="*/ 264388 h 3980066" name="connsiteY9331"/>
              <a:gd fmla="*/ 2700702 w 8387961" name="connsiteX9332"/>
              <a:gd fmla="*/ 259368 h 3980066" name="connsiteY9332"/>
              <a:gd fmla="*/ 2682292 w 8387961" name="connsiteX9333"/>
              <a:gd fmla="*/ 259368 h 3980066" name="connsiteY9333"/>
              <a:gd fmla="*/ 2700702 w 8387961" name="connsiteX9334"/>
              <a:gd fmla="*/ 254348 h 3980066" name="connsiteY9334"/>
              <a:gd fmla="*/ 2682292 w 8387961" name="connsiteX9335"/>
              <a:gd fmla="*/ 251002 h 3980066" name="connsiteY9335"/>
              <a:gd fmla="*/ 2685639 w 8387961" name="connsiteX9336"/>
              <a:gd fmla="*/ 247655 h 3980066" name="connsiteY9336"/>
              <a:gd fmla="*/ 2673924 w 8387961" name="connsiteX9337"/>
              <a:gd fmla="*/ 251002 h 3980066" name="connsiteY9337"/>
              <a:gd fmla="*/ 2672251 w 8387961" name="connsiteX9338"/>
              <a:gd fmla="*/ 237615 h 3980066" name="connsiteY9338"/>
              <a:gd fmla="*/ 2660536 w 8387961" name="connsiteX9339"/>
              <a:gd fmla="*/ 254348 h 3980066" name="connsiteY9339"/>
              <a:gd fmla="*/ 2637106 w 8387961" name="connsiteX9340"/>
              <a:gd fmla="*/ 261042 h 3980066" name="connsiteY9340"/>
              <a:gd fmla="*/ 2627064 w 8387961" name="connsiteX9341"/>
              <a:gd fmla="*/ 252675 h 3980066" name="connsiteY9341"/>
              <a:gd fmla="*/ 2652168 w 8387961" name="connsiteX9342"/>
              <a:gd fmla="*/ 244308 h 3980066" name="connsiteY9342"/>
              <a:gd fmla="*/ 2640453 w 8387961" name="connsiteX9343"/>
              <a:gd fmla="*/ 244308 h 3980066" name="connsiteY9343"/>
              <a:gd fmla="*/ 2645474 w 8387961" name="connsiteX9344"/>
              <a:gd fmla="*/ 237615 h 3980066" name="connsiteY9344"/>
              <a:gd fmla="*/ 2655515 w 8387961" name="connsiteX9345"/>
              <a:gd fmla="*/ 232594 h 3980066" name="connsiteY9345"/>
              <a:gd fmla="*/ 2660536 w 8387961" name="connsiteX9346"/>
              <a:gd fmla="*/ 220881 h 3980066" name="connsiteY9346"/>
              <a:gd fmla="*/ 2653842 w 8387961" name="connsiteX9347"/>
              <a:gd fmla="*/ 217535 h 3980066" name="connsiteY9347"/>
              <a:gd fmla="*/ 2655515 w 8387961" name="connsiteX9348"/>
              <a:gd fmla="*/ 210841 h 3980066" name="connsiteY9348"/>
              <a:gd fmla="*/ 2653842 w 8387961" name="connsiteX9349"/>
              <a:gd fmla="*/ 202474 h 3980066" name="connsiteY9349"/>
              <a:gd fmla="*/ 2653842 w 8387961" name="connsiteX9350"/>
              <a:gd fmla="*/ 192435 h 3980066" name="connsiteY9350"/>
              <a:gd fmla="*/ 2640453 w 8387961" name="connsiteX9351"/>
              <a:gd fmla="*/ 192435 h 3980066" name="connsiteY9351"/>
              <a:gd fmla="*/ 2647147 w 8387961" name="connsiteX9352"/>
              <a:gd fmla="*/ 189088 h 3980066" name="connsiteY9352"/>
              <a:gd fmla="*/ 2653842 w 8387961" name="connsiteX9353"/>
              <a:gd fmla="*/ 182395 h 3980066" name="connsiteY9353"/>
              <a:gd fmla="*/ 2647147 w 8387961" name="connsiteX9354"/>
              <a:gd fmla="*/ 177374 h 3980066" name="connsiteY9354"/>
              <a:gd fmla="*/ 2630411 w 8387961" name="connsiteX9355"/>
              <a:gd fmla="*/ 167334 h 3980066" name="connsiteY9355"/>
              <a:gd fmla="*/ 2635432 w 8387961" name="connsiteX9356"/>
              <a:gd fmla="*/ 158967 h 3980066" name="connsiteY9356"/>
              <a:gd fmla="*/ 2556774 w 8387961" name="connsiteX9357"/>
              <a:gd fmla="*/ 143908 h 3980066" name="connsiteY9357"/>
              <a:gd fmla="*/ 2543386 w 8387961" name="connsiteX9358"/>
              <a:gd fmla="*/ 143908 h 3980066" name="connsiteY9358"/>
              <a:gd fmla="*/ 2513261 w 8387961" name="connsiteX9359"/>
              <a:gd fmla="*/ 148928 h 3980066" name="connsiteY9359"/>
              <a:gd fmla="*/ 2503220 w 8387961" name="connsiteX9360"/>
              <a:gd fmla="*/ 148928 h 3980066" name="connsiteY9360"/>
              <a:gd fmla="*/ 2491505 w 8387961" name="connsiteX9361"/>
              <a:gd fmla="*/ 148928 h 3980066" name="connsiteY9361"/>
              <a:gd fmla="*/ 2496526 w 8387961" name="connsiteX9362"/>
              <a:gd fmla="*/ 152275 h 3980066" name="connsiteY9362"/>
              <a:gd fmla="*/ 2453013 w 8387961" name="connsiteX9363"/>
              <a:gd fmla="*/ 142235 h 3980066" name="connsiteY9363"/>
              <a:gd fmla="*/ 2473096 w 8387961" name="connsiteX9364"/>
              <a:gd fmla="*/ 137214 h 3980066" name="connsiteY9364"/>
              <a:gd fmla="*/ 2454686 w 8387961" name="connsiteX9365"/>
              <a:gd fmla="*/ 130521 h 3980066" name="connsiteY9365"/>
              <a:gd fmla="*/ 2432930 w 8387961" name="connsiteX9366"/>
              <a:gd fmla="*/ 128848 h 3980066" name="connsiteY9366"/>
              <a:gd fmla="*/ 2491136 w 8387961" name="connsiteX9367"/>
              <a:gd fmla="*/ 124253 h 3980066" name="connsiteY9367"/>
              <a:gd fmla="*/ 2511588 w 8387961" name="connsiteX9368"/>
              <a:gd fmla="*/ 127174 h 3980066" name="connsiteY9368"/>
              <a:gd fmla="*/ 2496526 w 8387961" name="connsiteX9369"/>
              <a:gd fmla="*/ 123828 h 3980066" name="connsiteY9369"/>
              <a:gd fmla="*/ 2491136 w 8387961" name="connsiteX9370"/>
              <a:gd fmla="*/ 124253 h 3980066" name="connsiteY9370"/>
              <a:gd fmla="*/ 2476443 w 8387961" name="connsiteX9371"/>
              <a:gd fmla="*/ 122154 h 3980066" name="connsiteY9371"/>
              <a:gd fmla="*/ 2521629 w 8387961" name="connsiteX9372"/>
              <a:gd fmla="*/ 122154 h 3980066" name="connsiteY9372"/>
              <a:gd fmla="*/ 2526650 w 8387961" name="connsiteX9373"/>
              <a:gd fmla="*/ 113787 h 3980066" name="connsiteY9373"/>
              <a:gd fmla="*/ 2489831 w 8387961" name="connsiteX9374"/>
              <a:gd fmla="*/ 118808 h 3980066" name="connsiteY9374"/>
              <a:gd fmla="*/ 2463054 w 8387961" name="connsiteX9375"/>
              <a:gd fmla="*/ 117134 h 3980066" name="connsiteY9375"/>
              <a:gd fmla="*/ 2464728 w 8387961" name="connsiteX9376"/>
              <a:gd fmla="*/ 113787 h 3980066" name="connsiteY9376"/>
              <a:gd fmla="*/ 2471422 w 8387961" name="connsiteX9377"/>
              <a:gd fmla="*/ 110441 h 3980066" name="connsiteY9377"/>
              <a:gd fmla="*/ 2434603 w 8387961" name="connsiteX9378"/>
              <a:gd fmla="*/ 107094 h 3980066" name="connsiteY9378"/>
              <a:gd fmla="*/ 2434603 w 8387961" name="connsiteX9379"/>
              <a:gd fmla="*/ 100401 h 3980066" name="connsiteY9379"/>
              <a:gd fmla="*/ 2441298 w 8387961" name="connsiteX9380"/>
              <a:gd fmla="*/ 97054 h 3980066" name="connsiteY9380"/>
              <a:gd fmla="*/ 2509914 w 8387961" name="connsiteX9381"/>
              <a:gd fmla="*/ 87015 h 3980066" name="connsiteY9381"/>
              <a:gd fmla="*/ 2573510 w 8387961" name="connsiteX9382"/>
              <a:gd fmla="*/ 78648 h 3980066" name="connsiteY9382"/>
              <a:gd fmla="*/ 2591919 w 8387961" name="connsiteX9383"/>
              <a:gd fmla="*/ 68608 h 3980066" name="connsiteY9383"/>
              <a:gd fmla="*/ 2595266 w 8387961" name="connsiteX9384"/>
              <a:gd fmla="*/ 61914 h 3980066" name="connsiteY9384"/>
              <a:gd fmla="*/ 2610329 w 8387961" name="connsiteX9385"/>
              <a:gd fmla="*/ 60241 h 3980066" name="connsiteY9385"/>
              <a:gd fmla="*/ 2556774 w 8387961" name="connsiteX9386"/>
              <a:gd fmla="*/ 58567 h 3980066" name="connsiteY9386"/>
              <a:gd fmla="*/ 2640453 w 8387961" name="connsiteX9387"/>
              <a:gd fmla="*/ 41834 h 3980066" name="connsiteY9387"/>
              <a:gd fmla="*/ 2643800 w 8387961" name="connsiteX9388"/>
              <a:gd fmla="*/ 46854 h 3980066" name="connsiteY9388"/>
              <a:gd fmla="*/ 2647147 w 8387961" name="connsiteX9389"/>
              <a:gd fmla="*/ 40160 h 3980066" name="connsiteY9389"/>
              <a:gd fmla="*/ 2680619 w 8387961" name="connsiteX9390"/>
              <a:gd fmla="*/ 40160 h 3980066" name="connsiteY9390"/>
              <a:gd fmla="*/ 2685639 w 8387961" name="connsiteX9391"/>
              <a:gd fmla="*/ 33467 h 3980066" name="connsiteY9391"/>
              <a:gd fmla="*/ 2685639 w 8387961" name="connsiteX9392"/>
              <a:gd fmla="*/ 30120 h 3980066" name="connsiteY9392"/>
              <a:gd fmla="*/ 2725805 w 8387961" name="connsiteX9393"/>
              <a:gd fmla="*/ 31794 h 3980066" name="connsiteY9393"/>
              <a:gd fmla="*/ 2747562 w 8387961" name="connsiteX9394"/>
              <a:gd fmla="*/ 36814 h 3980066" name="connsiteY9394"/>
              <a:gd fmla="*/ 2722458 w 8387961" name="connsiteX9395"/>
              <a:gd fmla="*/ 26774 h 3980066" name="connsiteY9395"/>
              <a:gd fmla="*/ 2807810 w 8387961" name="connsiteX9396"/>
              <a:gd fmla="*/ 21754 h 3980066" name="connsiteY9396"/>
              <a:gd fmla="*/ 2802790 w 8387961" name="connsiteX9397"/>
              <a:gd fmla="*/ 33467 h 3980066" name="connsiteY9397"/>
              <a:gd fmla="*/ 2807810 w 8387961" name="connsiteX9398"/>
              <a:gd fmla="*/ 33467 h 3980066" name="connsiteY9398"/>
              <a:gd fmla="*/ 2826220 w 8387961" name="connsiteX9399"/>
              <a:gd fmla="*/ 26774 h 3980066" name="connsiteY9399"/>
              <a:gd fmla="*/ 2864712 w 8387961" name="connsiteX9400"/>
              <a:gd fmla="*/ 31794 h 3980066" name="connsiteY9400"/>
              <a:gd fmla="*/ 2864712 w 8387961" name="connsiteX9401"/>
              <a:gd fmla="*/ 28447 h 3980066" name="connsiteY9401"/>
              <a:gd fmla="*/ 2871406 w 8387961" name="connsiteX9402"/>
              <a:gd fmla="*/ 18407 h 3980066" name="connsiteY9402"/>
              <a:gd fmla="*/ 2958432 w 8387961" name="connsiteX9403"/>
              <a:gd fmla="*/ 30120 h 3980066" name="connsiteY9403"/>
              <a:gd fmla="*/ 2958432 w 8387961" name="connsiteX9404"/>
              <a:gd fmla="*/ 26774 h 3980066" name="connsiteY9404"/>
              <a:gd fmla="*/ 2963453 w 8387961" name="connsiteX9405"/>
              <a:gd fmla="*/ 21754 h 3980066" name="connsiteY9405"/>
              <a:gd fmla="*/ 2978515 w 8387961" name="connsiteX9406"/>
              <a:gd fmla="*/ 21754 h 3980066" name="connsiteY9406"/>
              <a:gd fmla="*/ 2958432 w 8387961" name="connsiteX9407"/>
              <a:gd fmla="*/ 13388 h 3980066" name="connsiteY9407"/>
              <a:gd fmla="*/ 3006966 w 8387961" name="connsiteX9408"/>
              <a:gd fmla="*/ 16734 h 3980066" name="connsiteY9408"/>
              <a:gd fmla="*/ 3006966 w 8387961" name="connsiteX9409"/>
              <a:gd fmla="*/ 13388 h 3980066" name="connsiteY9409"/>
              <a:gd fmla="*/ 3037090 w 8387961" name="connsiteX9410"/>
              <a:gd fmla="*/ 18407 h 3980066" name="connsiteY9410"/>
              <a:gd fmla="*/ 3005292 w 8387961" name="connsiteX9411"/>
              <a:gd fmla="*/ 11714 h 3980066" name="connsiteY9411"/>
              <a:gd fmla="*/ 2936676 w 8387961" name="connsiteX9412"/>
              <a:gd fmla="*/ 8367 h 3980066" name="connsiteY9412"/>
              <a:gd fmla="*/ 2975168 w 8387961" name="connsiteX9413"/>
              <a:gd fmla="*/ 10040 h 3980066" name="connsiteY9413"/>
              <a:gd fmla="*/ 2966800 w 8387961" name="connsiteX9414"/>
              <a:gd fmla="*/ 6694 h 3980066" name="connsiteY9414"/>
              <a:gd fmla="*/ 3018681 w 8387961" name="connsiteX9415"/>
              <a:gd fmla="*/ 8367 h 3980066" name="connsiteY9415"/>
              <a:gd fmla="*/ 3057173 w 8387961" name="connsiteX9416"/>
              <a:gd fmla="*/ 10040 h 3980066" name="connsiteY9416"/>
              <a:gd fmla="*/ 3062194 w 8387961" name="connsiteX9417"/>
              <a:gd fmla="*/ 8367 h 3980066" name="connsiteY9417"/>
              <a:gd fmla="*/ 3073909 w 8387961" name="connsiteX9418"/>
              <a:gd fmla="*/ 6694 h 3980066" name="connsiteY9418"/>
              <a:gd fmla="*/ 3063867 w 8387961" name="connsiteX9419"/>
              <a:gd fmla="*/ 1674 h 3980066" name="connsiteY94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</a:cxnLst>
            <a:rect b="b" l="l" r="r" t="t"/>
            <a:pathLst>
              <a:path h="3980066" w="8387961">
                <a:moveTo>
                  <a:pt x="2095096" y="3909262"/>
                </a:moveTo>
                <a:lnTo>
                  <a:pt x="2120153" y="3912652"/>
                </a:lnTo>
                <a:lnTo>
                  <a:pt x="2123933" y="3923080"/>
                </a:lnTo>
                <a:lnTo>
                  <a:pt x="2126637" y="3927379"/>
                </a:lnTo>
                <a:lnTo>
                  <a:pt x="2162567" y="3954572"/>
                </a:lnTo>
                <a:lnTo>
                  <a:pt x="2215595" y="3971568"/>
                </a:lnTo>
                <a:lnTo>
                  <a:pt x="2219017" y="3980066"/>
                </a:lnTo>
                <a:lnTo>
                  <a:pt x="2181383" y="3978367"/>
                </a:lnTo>
                <a:lnTo>
                  <a:pt x="2143753" y="3978367"/>
                </a:lnTo>
                <a:lnTo>
                  <a:pt x="2142946" y="3976481"/>
                </a:lnTo>
                <a:lnTo>
                  <a:pt x="2138518" y="3975358"/>
                </a:lnTo>
                <a:lnTo>
                  <a:pt x="2125156" y="3977053"/>
                </a:lnTo>
                <a:lnTo>
                  <a:pt x="2100104" y="3973664"/>
                </a:lnTo>
                <a:lnTo>
                  <a:pt x="2090083" y="3973664"/>
                </a:lnTo>
                <a:lnTo>
                  <a:pt x="2068370" y="3970274"/>
                </a:lnTo>
                <a:lnTo>
                  <a:pt x="2073386" y="3966885"/>
                </a:lnTo>
                <a:lnTo>
                  <a:pt x="2088413" y="3963495"/>
                </a:lnTo>
                <a:lnTo>
                  <a:pt x="2095096" y="3966885"/>
                </a:lnTo>
                <a:lnTo>
                  <a:pt x="2101775" y="3966885"/>
                </a:lnTo>
                <a:lnTo>
                  <a:pt x="2090083" y="3960105"/>
                </a:lnTo>
                <a:lnTo>
                  <a:pt x="2105115" y="3963495"/>
                </a:lnTo>
                <a:lnTo>
                  <a:pt x="2113465" y="3965190"/>
                </a:lnTo>
                <a:lnTo>
                  <a:pt x="2125156" y="3966885"/>
                </a:lnTo>
                <a:lnTo>
                  <a:pt x="2130172" y="3968579"/>
                </a:lnTo>
                <a:lnTo>
                  <a:pt x="2100104" y="3949937"/>
                </a:lnTo>
                <a:lnTo>
                  <a:pt x="2111795" y="3936379"/>
                </a:lnTo>
                <a:lnTo>
                  <a:pt x="2093424" y="3936379"/>
                </a:lnTo>
                <a:lnTo>
                  <a:pt x="2085078" y="3914347"/>
                </a:lnTo>
                <a:close/>
                <a:moveTo>
                  <a:pt x="2319948" y="3876120"/>
                </a:moveTo>
                <a:lnTo>
                  <a:pt x="2304885" y="3894661"/>
                </a:lnTo>
                <a:lnTo>
                  <a:pt x="2289819" y="3900223"/>
                </a:lnTo>
                <a:lnTo>
                  <a:pt x="2296521" y="3890953"/>
                </a:lnTo>
                <a:lnTo>
                  <a:pt x="2293175" y="3887245"/>
                </a:lnTo>
                <a:lnTo>
                  <a:pt x="2296521" y="3887245"/>
                </a:lnTo>
                <a:lnTo>
                  <a:pt x="2291493" y="3877974"/>
                </a:lnTo>
                <a:close/>
                <a:moveTo>
                  <a:pt x="2325450" y="3873107"/>
                </a:moveTo>
                <a:lnTo>
                  <a:pt x="2335668" y="3876652"/>
                </a:lnTo>
                <a:lnTo>
                  <a:pt x="2340777" y="3878424"/>
                </a:lnTo>
                <a:lnTo>
                  <a:pt x="2347588" y="3878424"/>
                </a:lnTo>
                <a:lnTo>
                  <a:pt x="2356104" y="3885513"/>
                </a:lnTo>
                <a:lnTo>
                  <a:pt x="2333971" y="3892602"/>
                </a:lnTo>
                <a:lnTo>
                  <a:pt x="2333971" y="3896147"/>
                </a:lnTo>
                <a:lnTo>
                  <a:pt x="2330559" y="3897919"/>
                </a:lnTo>
                <a:lnTo>
                  <a:pt x="2325450" y="3903236"/>
                </a:lnTo>
                <a:lnTo>
                  <a:pt x="2316936" y="3894375"/>
                </a:lnTo>
                <a:lnTo>
                  <a:pt x="2325450" y="3883741"/>
                </a:lnTo>
                <a:close/>
                <a:moveTo>
                  <a:pt x="1935801" y="3802304"/>
                </a:moveTo>
                <a:lnTo>
                  <a:pt x="1947853" y="3827412"/>
                </a:lnTo>
                <a:lnTo>
                  <a:pt x="1944847" y="3839965"/>
                </a:lnTo>
                <a:lnTo>
                  <a:pt x="1938821" y="3834585"/>
                </a:lnTo>
                <a:lnTo>
                  <a:pt x="1925258" y="3816651"/>
                </a:lnTo>
                <a:close/>
                <a:moveTo>
                  <a:pt x="7613641" y="3742045"/>
                </a:moveTo>
                <a:lnTo>
                  <a:pt x="7621173" y="3743803"/>
                </a:lnTo>
                <a:lnTo>
                  <a:pt x="7621173" y="3747318"/>
                </a:lnTo>
                <a:lnTo>
                  <a:pt x="7604602" y="3752590"/>
                </a:lnTo>
                <a:close/>
                <a:moveTo>
                  <a:pt x="7198217" y="3564283"/>
                </a:moveTo>
                <a:lnTo>
                  <a:pt x="7221316" y="3572719"/>
                </a:lnTo>
                <a:lnTo>
                  <a:pt x="7242765" y="3582843"/>
                </a:lnTo>
                <a:lnTo>
                  <a:pt x="7247715" y="3571032"/>
                </a:lnTo>
                <a:lnTo>
                  <a:pt x="7280714" y="3567658"/>
                </a:lnTo>
                <a:lnTo>
                  <a:pt x="7255965" y="3606464"/>
                </a:lnTo>
                <a:lnTo>
                  <a:pt x="7252665" y="3604777"/>
                </a:lnTo>
                <a:lnTo>
                  <a:pt x="7222966" y="3636835"/>
                </a:lnTo>
                <a:lnTo>
                  <a:pt x="7226266" y="3631773"/>
                </a:lnTo>
                <a:lnTo>
                  <a:pt x="7221316" y="3631773"/>
                </a:lnTo>
                <a:lnTo>
                  <a:pt x="7218016" y="3628398"/>
                </a:lnTo>
                <a:lnTo>
                  <a:pt x="7188318" y="3648645"/>
                </a:lnTo>
                <a:lnTo>
                  <a:pt x="7176768" y="3641896"/>
                </a:lnTo>
                <a:lnTo>
                  <a:pt x="7178418" y="3638522"/>
                </a:lnTo>
                <a:lnTo>
                  <a:pt x="7178418" y="3613213"/>
                </a:lnTo>
                <a:lnTo>
                  <a:pt x="7183368" y="3608151"/>
                </a:lnTo>
                <a:lnTo>
                  <a:pt x="7185018" y="3611526"/>
                </a:lnTo>
                <a:lnTo>
                  <a:pt x="7188318" y="3591279"/>
                </a:lnTo>
                <a:lnTo>
                  <a:pt x="7191617" y="3567658"/>
                </a:lnTo>
                <a:close/>
                <a:moveTo>
                  <a:pt x="7889230" y="3558257"/>
                </a:moveTo>
                <a:lnTo>
                  <a:pt x="7877566" y="3564891"/>
                </a:lnTo>
                <a:lnTo>
                  <a:pt x="7875899" y="3578159"/>
                </a:lnTo>
                <a:lnTo>
                  <a:pt x="7899229" y="3569867"/>
                </a:lnTo>
                <a:lnTo>
                  <a:pt x="7895896" y="3576501"/>
                </a:lnTo>
                <a:lnTo>
                  <a:pt x="7899229" y="3578159"/>
                </a:lnTo>
                <a:lnTo>
                  <a:pt x="7897562" y="3579818"/>
                </a:lnTo>
                <a:lnTo>
                  <a:pt x="7905894" y="3578159"/>
                </a:lnTo>
                <a:lnTo>
                  <a:pt x="7892563" y="3593085"/>
                </a:lnTo>
                <a:lnTo>
                  <a:pt x="7859236" y="3614646"/>
                </a:lnTo>
                <a:lnTo>
                  <a:pt x="7827575" y="3634548"/>
                </a:lnTo>
                <a:lnTo>
                  <a:pt x="7814244" y="3639523"/>
                </a:lnTo>
                <a:lnTo>
                  <a:pt x="7812578" y="3644499"/>
                </a:lnTo>
                <a:lnTo>
                  <a:pt x="7802579" y="3644499"/>
                </a:lnTo>
                <a:lnTo>
                  <a:pt x="7812578" y="3649474"/>
                </a:lnTo>
                <a:lnTo>
                  <a:pt x="7814244" y="3657766"/>
                </a:lnTo>
                <a:lnTo>
                  <a:pt x="7802579" y="3656108"/>
                </a:lnTo>
                <a:lnTo>
                  <a:pt x="7792581" y="3637865"/>
                </a:lnTo>
                <a:lnTo>
                  <a:pt x="7789249" y="3637865"/>
                </a:lnTo>
                <a:lnTo>
                  <a:pt x="7782583" y="3642840"/>
                </a:lnTo>
                <a:lnTo>
                  <a:pt x="7792581" y="3657766"/>
                </a:lnTo>
                <a:lnTo>
                  <a:pt x="7772585" y="3664400"/>
                </a:lnTo>
                <a:lnTo>
                  <a:pt x="7757588" y="3666059"/>
                </a:lnTo>
                <a:lnTo>
                  <a:pt x="7754255" y="3677668"/>
                </a:lnTo>
                <a:lnTo>
                  <a:pt x="7744257" y="3687619"/>
                </a:lnTo>
                <a:lnTo>
                  <a:pt x="7744257" y="3689278"/>
                </a:lnTo>
                <a:lnTo>
                  <a:pt x="7709263" y="3715813"/>
                </a:lnTo>
                <a:lnTo>
                  <a:pt x="7652607" y="3739032"/>
                </a:lnTo>
                <a:lnTo>
                  <a:pt x="7639276" y="3734057"/>
                </a:lnTo>
                <a:lnTo>
                  <a:pt x="7617613" y="3727423"/>
                </a:lnTo>
                <a:lnTo>
                  <a:pt x="7609281" y="3724106"/>
                </a:lnTo>
                <a:lnTo>
                  <a:pt x="7612614" y="3722447"/>
                </a:lnTo>
                <a:lnTo>
                  <a:pt x="7607615" y="3719130"/>
                </a:lnTo>
                <a:lnTo>
                  <a:pt x="7622612" y="3709179"/>
                </a:lnTo>
                <a:lnTo>
                  <a:pt x="7627611" y="3705863"/>
                </a:lnTo>
                <a:lnTo>
                  <a:pt x="7635943" y="3699229"/>
                </a:lnTo>
                <a:lnTo>
                  <a:pt x="7637610" y="3702546"/>
                </a:lnTo>
                <a:lnTo>
                  <a:pt x="7647608" y="3689278"/>
                </a:lnTo>
                <a:lnTo>
                  <a:pt x="7657606" y="3685961"/>
                </a:lnTo>
                <a:lnTo>
                  <a:pt x="7674270" y="3679327"/>
                </a:lnTo>
                <a:lnTo>
                  <a:pt x="7705930" y="3662742"/>
                </a:lnTo>
                <a:lnTo>
                  <a:pt x="7719261" y="3657766"/>
                </a:lnTo>
                <a:lnTo>
                  <a:pt x="7765919" y="3636206"/>
                </a:lnTo>
                <a:lnTo>
                  <a:pt x="7787582" y="3626255"/>
                </a:lnTo>
                <a:lnTo>
                  <a:pt x="7815910" y="3609670"/>
                </a:lnTo>
                <a:lnTo>
                  <a:pt x="7807579" y="3609670"/>
                </a:lnTo>
                <a:lnTo>
                  <a:pt x="7827575" y="3596402"/>
                </a:lnTo>
                <a:lnTo>
                  <a:pt x="7877566" y="3563233"/>
                </a:lnTo>
                <a:close/>
                <a:moveTo>
                  <a:pt x="8002839" y="3377482"/>
                </a:moveTo>
                <a:lnTo>
                  <a:pt x="8002839" y="3379143"/>
                </a:lnTo>
                <a:lnTo>
                  <a:pt x="8007890" y="3389107"/>
                </a:lnTo>
                <a:lnTo>
                  <a:pt x="8021360" y="3404053"/>
                </a:lnTo>
                <a:lnTo>
                  <a:pt x="8024727" y="3404053"/>
                </a:lnTo>
                <a:lnTo>
                  <a:pt x="8017992" y="3415677"/>
                </a:lnTo>
                <a:lnTo>
                  <a:pt x="8011257" y="3437266"/>
                </a:lnTo>
                <a:lnTo>
                  <a:pt x="8006206" y="3447230"/>
                </a:lnTo>
                <a:lnTo>
                  <a:pt x="8021360" y="3455533"/>
                </a:lnTo>
                <a:lnTo>
                  <a:pt x="8031462" y="3437266"/>
                </a:lnTo>
                <a:lnTo>
                  <a:pt x="8023043" y="3467158"/>
                </a:lnTo>
                <a:lnTo>
                  <a:pt x="8051666" y="3482104"/>
                </a:lnTo>
                <a:lnTo>
                  <a:pt x="8078605" y="3472140"/>
                </a:lnTo>
                <a:lnTo>
                  <a:pt x="8083656" y="3473801"/>
                </a:lnTo>
                <a:lnTo>
                  <a:pt x="8048299" y="3503693"/>
                </a:lnTo>
                <a:lnTo>
                  <a:pt x="8036513" y="3515317"/>
                </a:lnTo>
                <a:lnTo>
                  <a:pt x="8011257" y="3523620"/>
                </a:lnTo>
                <a:lnTo>
                  <a:pt x="7992737" y="3545209"/>
                </a:lnTo>
                <a:lnTo>
                  <a:pt x="7954012" y="3566798"/>
                </a:lnTo>
                <a:lnTo>
                  <a:pt x="7916971" y="3588386"/>
                </a:lnTo>
                <a:lnTo>
                  <a:pt x="7911920" y="3581744"/>
                </a:lnTo>
                <a:lnTo>
                  <a:pt x="7950645" y="3546870"/>
                </a:lnTo>
                <a:lnTo>
                  <a:pt x="7942226" y="3533584"/>
                </a:lnTo>
                <a:lnTo>
                  <a:pt x="7932124" y="3518638"/>
                </a:lnTo>
                <a:lnTo>
                  <a:pt x="7965798" y="3503693"/>
                </a:lnTo>
                <a:lnTo>
                  <a:pt x="7991053" y="3472140"/>
                </a:lnTo>
                <a:lnTo>
                  <a:pt x="7997788" y="3457194"/>
                </a:lnTo>
                <a:lnTo>
                  <a:pt x="8004523" y="3452212"/>
                </a:lnTo>
                <a:lnTo>
                  <a:pt x="7994421" y="3453873"/>
                </a:lnTo>
                <a:lnTo>
                  <a:pt x="8001155" y="3438927"/>
                </a:lnTo>
                <a:lnTo>
                  <a:pt x="8004523" y="3432284"/>
                </a:lnTo>
                <a:lnTo>
                  <a:pt x="8004523" y="3427302"/>
                </a:lnTo>
                <a:lnTo>
                  <a:pt x="8001155" y="3422320"/>
                </a:lnTo>
                <a:lnTo>
                  <a:pt x="7996104" y="3433945"/>
                </a:lnTo>
                <a:lnTo>
                  <a:pt x="8002839" y="3405713"/>
                </a:lnTo>
                <a:lnTo>
                  <a:pt x="7997788" y="3397410"/>
                </a:lnTo>
                <a:close/>
                <a:moveTo>
                  <a:pt x="2199486" y="3316552"/>
                </a:moveTo>
                <a:lnTo>
                  <a:pt x="2199469" y="3316901"/>
                </a:lnTo>
                <a:lnTo>
                  <a:pt x="2200869" y="3324586"/>
                </a:lnTo>
                <a:lnTo>
                  <a:pt x="2201097" y="3321389"/>
                </a:lnTo>
                <a:close/>
                <a:moveTo>
                  <a:pt x="2361186" y="3295110"/>
                </a:moveTo>
                <a:lnTo>
                  <a:pt x="2354818" y="3303214"/>
                </a:lnTo>
                <a:lnTo>
                  <a:pt x="2353145" y="3301542"/>
                </a:lnTo>
                <a:close/>
                <a:moveTo>
                  <a:pt x="2361761" y="3294371"/>
                </a:moveTo>
                <a:lnTo>
                  <a:pt x="2361509" y="3294853"/>
                </a:lnTo>
                <a:lnTo>
                  <a:pt x="2361186" y="3295110"/>
                </a:lnTo>
                <a:close/>
                <a:moveTo>
                  <a:pt x="4418280" y="3212421"/>
                </a:moveTo>
                <a:lnTo>
                  <a:pt x="4413277" y="3232432"/>
                </a:lnTo>
                <a:lnTo>
                  <a:pt x="4387452" y="3251370"/>
                </a:lnTo>
                <a:lnTo>
                  <a:pt x="4378338" y="3258965"/>
                </a:lnTo>
                <a:lnTo>
                  <a:pt x="4378845" y="3259699"/>
                </a:lnTo>
                <a:lnTo>
                  <a:pt x="4388920" y="3251333"/>
                </a:lnTo>
                <a:lnTo>
                  <a:pt x="4414107" y="3232929"/>
                </a:lnTo>
                <a:lnTo>
                  <a:pt x="4419144" y="3212852"/>
                </a:lnTo>
                <a:close/>
                <a:moveTo>
                  <a:pt x="4476344" y="3116512"/>
                </a:moveTo>
                <a:lnTo>
                  <a:pt x="4466160" y="3129197"/>
                </a:lnTo>
                <a:lnTo>
                  <a:pt x="4464481" y="3150947"/>
                </a:lnTo>
                <a:lnTo>
                  <a:pt x="4465198" y="3151170"/>
                </a:lnTo>
                <a:lnTo>
                  <a:pt x="4466728" y="3129562"/>
                </a:lnTo>
                <a:close/>
                <a:moveTo>
                  <a:pt x="4493026" y="3055871"/>
                </a:moveTo>
                <a:lnTo>
                  <a:pt x="4493026" y="3089042"/>
                </a:lnTo>
                <a:lnTo>
                  <a:pt x="4493026" y="3119158"/>
                </a:lnTo>
                <a:lnTo>
                  <a:pt x="4480121" y="3112729"/>
                </a:lnTo>
                <a:lnTo>
                  <a:pt x="4492100" y="3119232"/>
                </a:lnTo>
                <a:lnTo>
                  <a:pt x="4495272" y="3146779"/>
                </a:lnTo>
                <a:lnTo>
                  <a:pt x="4490982" y="3159199"/>
                </a:lnTo>
                <a:lnTo>
                  <a:pt x="4491347" y="3159313"/>
                </a:lnTo>
                <a:lnTo>
                  <a:pt x="4496384" y="3145928"/>
                </a:lnTo>
                <a:lnTo>
                  <a:pt x="4496393" y="3145928"/>
                </a:lnTo>
                <a:lnTo>
                  <a:pt x="4493221" y="3120185"/>
                </a:lnTo>
                <a:lnTo>
                  <a:pt x="4493221" y="3090025"/>
                </a:lnTo>
                <a:lnTo>
                  <a:pt x="4493221" y="3056514"/>
                </a:lnTo>
                <a:close/>
                <a:moveTo>
                  <a:pt x="4367320" y="3054804"/>
                </a:moveTo>
                <a:lnTo>
                  <a:pt x="4367182" y="3054933"/>
                </a:lnTo>
                <a:lnTo>
                  <a:pt x="4355772" y="3075259"/>
                </a:lnTo>
                <a:close/>
                <a:moveTo>
                  <a:pt x="1930277" y="3031587"/>
                </a:moveTo>
                <a:lnTo>
                  <a:pt x="1923697" y="3061429"/>
                </a:lnTo>
                <a:lnTo>
                  <a:pt x="1902100" y="3073164"/>
                </a:lnTo>
                <a:lnTo>
                  <a:pt x="1898781" y="3089928"/>
                </a:lnTo>
                <a:lnTo>
                  <a:pt x="1902100" y="3131839"/>
                </a:lnTo>
                <a:lnTo>
                  <a:pt x="1912074" y="3146927"/>
                </a:lnTo>
                <a:lnTo>
                  <a:pt x="1903763" y="3155309"/>
                </a:lnTo>
                <a:lnTo>
                  <a:pt x="1893798" y="3183808"/>
                </a:lnTo>
                <a:lnTo>
                  <a:pt x="1883833" y="3210631"/>
                </a:lnTo>
                <a:lnTo>
                  <a:pt x="1883833" y="3232425"/>
                </a:lnTo>
                <a:lnTo>
                  <a:pt x="1887147" y="3254218"/>
                </a:lnTo>
                <a:lnTo>
                  <a:pt x="1882162" y="3272659"/>
                </a:lnTo>
                <a:lnTo>
                  <a:pt x="1880505" y="3292776"/>
                </a:lnTo>
                <a:lnTo>
                  <a:pt x="1892131" y="3316246"/>
                </a:lnTo>
                <a:lnTo>
                  <a:pt x="1903763" y="3341393"/>
                </a:lnTo>
                <a:lnTo>
                  <a:pt x="1912074" y="3358157"/>
                </a:lnTo>
                <a:lnTo>
                  <a:pt x="1908746" y="3396715"/>
                </a:lnTo>
                <a:lnTo>
                  <a:pt x="1913730" y="3416832"/>
                </a:lnTo>
                <a:lnTo>
                  <a:pt x="1902100" y="3436949"/>
                </a:lnTo>
                <a:lnTo>
                  <a:pt x="1908746" y="3463772"/>
                </a:lnTo>
                <a:lnTo>
                  <a:pt x="1917056" y="3487242"/>
                </a:lnTo>
                <a:lnTo>
                  <a:pt x="1918713" y="3505683"/>
                </a:lnTo>
                <a:lnTo>
                  <a:pt x="1913730" y="3524124"/>
                </a:lnTo>
                <a:lnTo>
                  <a:pt x="1917056" y="3555976"/>
                </a:lnTo>
                <a:lnTo>
                  <a:pt x="1927021" y="3596210"/>
                </a:lnTo>
                <a:lnTo>
                  <a:pt x="1928682" y="3619680"/>
                </a:lnTo>
                <a:lnTo>
                  <a:pt x="1940314" y="3636445"/>
                </a:lnTo>
                <a:lnTo>
                  <a:pt x="1950281" y="3668297"/>
                </a:lnTo>
                <a:lnTo>
                  <a:pt x="1970048" y="3678270"/>
                </a:lnTo>
                <a:lnTo>
                  <a:pt x="1971919" y="3677523"/>
                </a:lnTo>
                <a:lnTo>
                  <a:pt x="1951844" y="3667505"/>
                </a:lnTo>
                <a:lnTo>
                  <a:pt x="1941807" y="3635784"/>
                </a:lnTo>
                <a:lnTo>
                  <a:pt x="1930097" y="3619088"/>
                </a:lnTo>
                <a:lnTo>
                  <a:pt x="1928424" y="3595715"/>
                </a:lnTo>
                <a:lnTo>
                  <a:pt x="1918387" y="3555646"/>
                </a:lnTo>
                <a:lnTo>
                  <a:pt x="1915032" y="3523924"/>
                </a:lnTo>
                <a:lnTo>
                  <a:pt x="1920060" y="3505559"/>
                </a:lnTo>
                <a:lnTo>
                  <a:pt x="1918387" y="3487194"/>
                </a:lnTo>
                <a:lnTo>
                  <a:pt x="1910013" y="3463821"/>
                </a:lnTo>
                <a:lnTo>
                  <a:pt x="1903320" y="3437108"/>
                </a:lnTo>
                <a:lnTo>
                  <a:pt x="1915032" y="3417074"/>
                </a:lnTo>
                <a:lnTo>
                  <a:pt x="1910013" y="3397039"/>
                </a:lnTo>
                <a:lnTo>
                  <a:pt x="1913359" y="3358639"/>
                </a:lnTo>
                <a:lnTo>
                  <a:pt x="1904993" y="3341944"/>
                </a:lnTo>
                <a:lnTo>
                  <a:pt x="1893281" y="3316901"/>
                </a:lnTo>
                <a:lnTo>
                  <a:pt x="1881569" y="3293527"/>
                </a:lnTo>
                <a:lnTo>
                  <a:pt x="1883242" y="3273493"/>
                </a:lnTo>
                <a:lnTo>
                  <a:pt x="1888261" y="3255128"/>
                </a:lnTo>
                <a:lnTo>
                  <a:pt x="1884915" y="3233424"/>
                </a:lnTo>
                <a:lnTo>
                  <a:pt x="1884915" y="3211720"/>
                </a:lnTo>
                <a:lnTo>
                  <a:pt x="1894954" y="3185007"/>
                </a:lnTo>
                <a:lnTo>
                  <a:pt x="1904993" y="3156625"/>
                </a:lnTo>
                <a:lnTo>
                  <a:pt x="1913359" y="3148277"/>
                </a:lnTo>
                <a:lnTo>
                  <a:pt x="1903320" y="3133251"/>
                </a:lnTo>
                <a:lnTo>
                  <a:pt x="1899974" y="3091512"/>
                </a:lnTo>
                <a:lnTo>
                  <a:pt x="1903320" y="3074817"/>
                </a:lnTo>
                <a:lnTo>
                  <a:pt x="1925079" y="3063130"/>
                </a:lnTo>
                <a:lnTo>
                  <a:pt x="1931770" y="3033078"/>
                </a:lnTo>
                <a:close/>
                <a:moveTo>
                  <a:pt x="2536245" y="3030650"/>
                </a:moveTo>
                <a:lnTo>
                  <a:pt x="2538752" y="3030650"/>
                </a:lnTo>
                <a:lnTo>
                  <a:pt x="2532064" y="3032323"/>
                </a:lnTo>
                <a:close/>
                <a:moveTo>
                  <a:pt x="2037411" y="3003043"/>
                </a:moveTo>
                <a:lnTo>
                  <a:pt x="2035738" y="3003321"/>
                </a:lnTo>
                <a:lnTo>
                  <a:pt x="2042195" y="3011374"/>
                </a:lnTo>
                <a:lnTo>
                  <a:pt x="2068963" y="3034748"/>
                </a:lnTo>
                <a:lnTo>
                  <a:pt x="2094060" y="3058121"/>
                </a:lnTo>
                <a:lnTo>
                  <a:pt x="2114145" y="3068139"/>
                </a:lnTo>
                <a:lnTo>
                  <a:pt x="2135892" y="3078156"/>
                </a:lnTo>
                <a:lnTo>
                  <a:pt x="2160986" y="3093182"/>
                </a:lnTo>
                <a:lnTo>
                  <a:pt x="2183793" y="3106182"/>
                </a:lnTo>
                <a:lnTo>
                  <a:pt x="2183854" y="3105987"/>
                </a:lnTo>
                <a:lnTo>
                  <a:pt x="2160373" y="3092522"/>
                </a:lnTo>
                <a:lnTo>
                  <a:pt x="2135209" y="3077374"/>
                </a:lnTo>
                <a:lnTo>
                  <a:pt x="2113393" y="3067276"/>
                </a:lnTo>
                <a:lnTo>
                  <a:pt x="2093262" y="3057177"/>
                </a:lnTo>
                <a:lnTo>
                  <a:pt x="2068097" y="3033614"/>
                </a:lnTo>
                <a:lnTo>
                  <a:pt x="2041260" y="3010051"/>
                </a:lnTo>
                <a:lnTo>
                  <a:pt x="2041604" y="3008294"/>
                </a:lnTo>
                <a:close/>
                <a:moveTo>
                  <a:pt x="1950369" y="2996348"/>
                </a:moveTo>
                <a:lnTo>
                  <a:pt x="1949548" y="2997398"/>
                </a:lnTo>
                <a:lnTo>
                  <a:pt x="1953517" y="3001357"/>
                </a:lnTo>
                <a:lnTo>
                  <a:pt x="1985305" y="3006366"/>
                </a:lnTo>
                <a:lnTo>
                  <a:pt x="1998690" y="3024731"/>
                </a:lnTo>
                <a:lnTo>
                  <a:pt x="1999349" y="3023102"/>
                </a:lnTo>
                <a:lnTo>
                  <a:pt x="1987189" y="3006391"/>
                </a:lnTo>
                <a:lnTo>
                  <a:pt x="1955388" y="3001370"/>
                </a:lnTo>
                <a:close/>
                <a:moveTo>
                  <a:pt x="7949582" y="2945128"/>
                </a:moveTo>
                <a:lnTo>
                  <a:pt x="7964302" y="2962175"/>
                </a:lnTo>
                <a:lnTo>
                  <a:pt x="7979022" y="2975813"/>
                </a:lnTo>
                <a:lnTo>
                  <a:pt x="7993742" y="2992859"/>
                </a:lnTo>
                <a:lnTo>
                  <a:pt x="8006827" y="3009906"/>
                </a:lnTo>
                <a:lnTo>
                  <a:pt x="7993742" y="3006497"/>
                </a:lnTo>
                <a:lnTo>
                  <a:pt x="7970844" y="2986041"/>
                </a:lnTo>
                <a:lnTo>
                  <a:pt x="7951218" y="2963880"/>
                </a:lnTo>
                <a:close/>
                <a:moveTo>
                  <a:pt x="2154761" y="2933822"/>
                </a:moveTo>
                <a:lnTo>
                  <a:pt x="2154581" y="2934416"/>
                </a:lnTo>
                <a:lnTo>
                  <a:pt x="2157207" y="2942311"/>
                </a:lnTo>
                <a:lnTo>
                  <a:pt x="2157495" y="2942025"/>
                </a:lnTo>
                <a:close/>
                <a:moveTo>
                  <a:pt x="2132265" y="2927448"/>
                </a:moveTo>
                <a:lnTo>
                  <a:pt x="2151979" y="2941045"/>
                </a:lnTo>
                <a:lnTo>
                  <a:pt x="2151979" y="2946094"/>
                </a:lnTo>
                <a:lnTo>
                  <a:pt x="2158689" y="2961242"/>
                </a:lnTo>
                <a:lnTo>
                  <a:pt x="2162046" y="3003319"/>
                </a:lnTo>
                <a:lnTo>
                  <a:pt x="2198957" y="3006685"/>
                </a:lnTo>
                <a:lnTo>
                  <a:pt x="2219084" y="3011734"/>
                </a:lnTo>
                <a:lnTo>
                  <a:pt x="2225794" y="3035297"/>
                </a:lnTo>
                <a:lnTo>
                  <a:pt x="2234183" y="3060543"/>
                </a:lnTo>
                <a:lnTo>
                  <a:pt x="2249285" y="3060543"/>
                </a:lnTo>
                <a:lnTo>
                  <a:pt x="2262704" y="3062227"/>
                </a:lnTo>
                <a:lnTo>
                  <a:pt x="2261031" y="3085790"/>
                </a:lnTo>
                <a:lnTo>
                  <a:pt x="2261031" y="3111036"/>
                </a:lnTo>
                <a:lnTo>
                  <a:pt x="2262704" y="3127866"/>
                </a:lnTo>
                <a:lnTo>
                  <a:pt x="2242576" y="3161528"/>
                </a:lnTo>
                <a:lnTo>
                  <a:pt x="2224121" y="3166577"/>
                </a:lnTo>
                <a:lnTo>
                  <a:pt x="2193920" y="3164894"/>
                </a:lnTo>
                <a:lnTo>
                  <a:pt x="2164352" y="3163246"/>
                </a:lnTo>
                <a:lnTo>
                  <a:pt x="2164332" y="3163303"/>
                </a:lnTo>
                <a:lnTo>
                  <a:pt x="2194449" y="3164972"/>
                </a:lnTo>
                <a:lnTo>
                  <a:pt x="2224571" y="3166642"/>
                </a:lnTo>
                <a:lnTo>
                  <a:pt x="2242972" y="3161633"/>
                </a:lnTo>
                <a:lnTo>
                  <a:pt x="2263049" y="3128242"/>
                </a:lnTo>
                <a:lnTo>
                  <a:pt x="2261376" y="3111547"/>
                </a:lnTo>
                <a:lnTo>
                  <a:pt x="2276434" y="3111547"/>
                </a:lnTo>
                <a:lnTo>
                  <a:pt x="2289613" y="3147692"/>
                </a:lnTo>
                <a:lnTo>
                  <a:pt x="2291268" y="3146030"/>
                </a:lnTo>
                <a:lnTo>
                  <a:pt x="2277890" y="3109242"/>
                </a:lnTo>
                <a:lnTo>
                  <a:pt x="2262848" y="3109242"/>
                </a:lnTo>
                <a:lnTo>
                  <a:pt x="2262848" y="3084160"/>
                </a:lnTo>
                <a:lnTo>
                  <a:pt x="2264521" y="3060749"/>
                </a:lnTo>
                <a:lnTo>
                  <a:pt x="2251138" y="3059077"/>
                </a:lnTo>
                <a:lnTo>
                  <a:pt x="2236084" y="3059077"/>
                </a:lnTo>
                <a:lnTo>
                  <a:pt x="2227723" y="3033995"/>
                </a:lnTo>
                <a:lnTo>
                  <a:pt x="2221034" y="3010584"/>
                </a:lnTo>
                <a:lnTo>
                  <a:pt x="2200971" y="3005568"/>
                </a:lnTo>
                <a:lnTo>
                  <a:pt x="2164186" y="3002224"/>
                </a:lnTo>
                <a:lnTo>
                  <a:pt x="2160841" y="2960419"/>
                </a:lnTo>
                <a:lnTo>
                  <a:pt x="2155031" y="2947353"/>
                </a:lnTo>
                <a:lnTo>
                  <a:pt x="2154581" y="2947807"/>
                </a:lnTo>
                <a:lnTo>
                  <a:pt x="2154581" y="2946332"/>
                </a:lnTo>
                <a:lnTo>
                  <a:pt x="2154149" y="2945370"/>
                </a:lnTo>
                <a:lnTo>
                  <a:pt x="2154581" y="2944942"/>
                </a:lnTo>
                <a:lnTo>
                  <a:pt x="2154581" y="2942785"/>
                </a:lnTo>
                <a:close/>
                <a:moveTo>
                  <a:pt x="8089682" y="2902947"/>
                </a:moveTo>
                <a:lnTo>
                  <a:pt x="8089682" y="2904152"/>
                </a:lnTo>
                <a:lnTo>
                  <a:pt x="8086669" y="2908973"/>
                </a:lnTo>
                <a:close/>
                <a:moveTo>
                  <a:pt x="1834933" y="2887356"/>
                </a:moveTo>
                <a:lnTo>
                  <a:pt x="1832283" y="2890445"/>
                </a:lnTo>
                <a:lnTo>
                  <a:pt x="1832320" y="2890433"/>
                </a:lnTo>
                <a:close/>
                <a:moveTo>
                  <a:pt x="4325378" y="2873410"/>
                </a:moveTo>
                <a:lnTo>
                  <a:pt x="4308092" y="2880697"/>
                </a:lnTo>
                <a:lnTo>
                  <a:pt x="4288130" y="2892480"/>
                </a:lnTo>
                <a:lnTo>
                  <a:pt x="4278149" y="2882381"/>
                </a:lnTo>
                <a:lnTo>
                  <a:pt x="4248205" y="2884064"/>
                </a:lnTo>
                <a:lnTo>
                  <a:pt x="4218262" y="2889114"/>
                </a:lnTo>
                <a:lnTo>
                  <a:pt x="4216598" y="2917729"/>
                </a:lnTo>
                <a:lnTo>
                  <a:pt x="4216598" y="2944662"/>
                </a:lnTo>
                <a:lnTo>
                  <a:pt x="4213271" y="2971594"/>
                </a:lnTo>
                <a:lnTo>
                  <a:pt x="4213271" y="3000210"/>
                </a:lnTo>
                <a:lnTo>
                  <a:pt x="4188318" y="3000210"/>
                </a:lnTo>
                <a:lnTo>
                  <a:pt x="4186655" y="3042292"/>
                </a:lnTo>
                <a:lnTo>
                  <a:pt x="4183328" y="3084373"/>
                </a:lnTo>
                <a:lnTo>
                  <a:pt x="4181664" y="3112989"/>
                </a:lnTo>
                <a:lnTo>
                  <a:pt x="4180001" y="3141605"/>
                </a:lnTo>
                <a:lnTo>
                  <a:pt x="4178337" y="3170220"/>
                </a:lnTo>
                <a:lnTo>
                  <a:pt x="4173495" y="3196348"/>
                </a:lnTo>
                <a:lnTo>
                  <a:pt x="4173990" y="3196121"/>
                </a:lnTo>
                <a:lnTo>
                  <a:pt x="4179028" y="3169351"/>
                </a:lnTo>
                <a:lnTo>
                  <a:pt x="4180707" y="3140908"/>
                </a:lnTo>
                <a:lnTo>
                  <a:pt x="4182386" y="3112466"/>
                </a:lnTo>
                <a:lnTo>
                  <a:pt x="4183866" y="3087403"/>
                </a:lnTo>
                <a:lnTo>
                  <a:pt x="4183435" y="3086736"/>
                </a:lnTo>
                <a:lnTo>
                  <a:pt x="4186776" y="3044890"/>
                </a:lnTo>
                <a:lnTo>
                  <a:pt x="4188446" y="3003044"/>
                </a:lnTo>
                <a:lnTo>
                  <a:pt x="4213502" y="3003044"/>
                </a:lnTo>
                <a:lnTo>
                  <a:pt x="4213502" y="2974588"/>
                </a:lnTo>
                <a:lnTo>
                  <a:pt x="4216843" y="2947807"/>
                </a:lnTo>
                <a:lnTo>
                  <a:pt x="4216843" y="2921025"/>
                </a:lnTo>
                <a:lnTo>
                  <a:pt x="4218514" y="2892570"/>
                </a:lnTo>
                <a:lnTo>
                  <a:pt x="4248581" y="2887548"/>
                </a:lnTo>
                <a:lnTo>
                  <a:pt x="4278649" y="2885874"/>
                </a:lnTo>
                <a:lnTo>
                  <a:pt x="4288672" y="2895917"/>
                </a:lnTo>
                <a:lnTo>
                  <a:pt x="4308717" y="2884200"/>
                </a:lnTo>
                <a:lnTo>
                  <a:pt x="4328762" y="2875831"/>
                </a:lnTo>
                <a:lnTo>
                  <a:pt x="4343796" y="2905960"/>
                </a:lnTo>
                <a:lnTo>
                  <a:pt x="4360500" y="2936090"/>
                </a:lnTo>
                <a:lnTo>
                  <a:pt x="4378875" y="2951154"/>
                </a:lnTo>
                <a:lnTo>
                  <a:pt x="4383886" y="2956176"/>
                </a:lnTo>
                <a:lnTo>
                  <a:pt x="4390568" y="2966219"/>
                </a:lnTo>
                <a:lnTo>
                  <a:pt x="4398920" y="2991327"/>
                </a:lnTo>
                <a:lnTo>
                  <a:pt x="4422306" y="3001370"/>
                </a:lnTo>
                <a:lnTo>
                  <a:pt x="4428387" y="3005940"/>
                </a:lnTo>
                <a:lnTo>
                  <a:pt x="4428824" y="3005650"/>
                </a:lnTo>
                <a:lnTo>
                  <a:pt x="4422177" y="3000596"/>
                </a:lnTo>
                <a:lnTo>
                  <a:pt x="4398647" y="2990372"/>
                </a:lnTo>
                <a:lnTo>
                  <a:pt x="4390243" y="2964812"/>
                </a:lnTo>
                <a:lnTo>
                  <a:pt x="4383520" y="2954587"/>
                </a:lnTo>
                <a:lnTo>
                  <a:pt x="4378478" y="2949475"/>
                </a:lnTo>
                <a:lnTo>
                  <a:pt x="4359989" y="2934139"/>
                </a:lnTo>
                <a:lnTo>
                  <a:pt x="4343182" y="2903467"/>
                </a:lnTo>
                <a:lnTo>
                  <a:pt x="4328869" y="2874446"/>
                </a:lnTo>
                <a:close/>
                <a:moveTo>
                  <a:pt x="4271677" y="2869741"/>
                </a:moveTo>
                <a:lnTo>
                  <a:pt x="4242202" y="2872180"/>
                </a:lnTo>
                <a:lnTo>
                  <a:pt x="4241675" y="2872271"/>
                </a:lnTo>
                <a:close/>
                <a:moveTo>
                  <a:pt x="1846833" y="2869544"/>
                </a:moveTo>
                <a:lnTo>
                  <a:pt x="1842178" y="2878828"/>
                </a:lnTo>
                <a:lnTo>
                  <a:pt x="1842289" y="2878698"/>
                </a:lnTo>
                <a:close/>
                <a:moveTo>
                  <a:pt x="4153371" y="2867203"/>
                </a:moveTo>
                <a:lnTo>
                  <a:pt x="4153384" y="2867231"/>
                </a:lnTo>
                <a:lnTo>
                  <a:pt x="4178337" y="2872281"/>
                </a:lnTo>
                <a:lnTo>
                  <a:pt x="4203290" y="2879014"/>
                </a:lnTo>
                <a:lnTo>
                  <a:pt x="4238253" y="2872862"/>
                </a:lnTo>
                <a:lnTo>
                  <a:pt x="4203604" y="2878844"/>
                </a:lnTo>
                <a:lnTo>
                  <a:pt x="4178432" y="2872180"/>
                </a:lnTo>
                <a:close/>
                <a:moveTo>
                  <a:pt x="8336383" y="2862273"/>
                </a:moveTo>
                <a:lnTo>
                  <a:pt x="8344274" y="2881642"/>
                </a:lnTo>
                <a:lnTo>
                  <a:pt x="8344274" y="2883256"/>
                </a:lnTo>
                <a:lnTo>
                  <a:pt x="8311132" y="2884870"/>
                </a:lnTo>
                <a:lnTo>
                  <a:pt x="8312710" y="2873572"/>
                </a:lnTo>
                <a:close/>
                <a:moveTo>
                  <a:pt x="2144256" y="2860215"/>
                </a:moveTo>
                <a:lnTo>
                  <a:pt x="2144530" y="2862441"/>
                </a:lnTo>
                <a:lnTo>
                  <a:pt x="2161273" y="2877505"/>
                </a:lnTo>
                <a:lnTo>
                  <a:pt x="2165680" y="2889265"/>
                </a:lnTo>
                <a:lnTo>
                  <a:pt x="2165859" y="2888516"/>
                </a:lnTo>
                <a:lnTo>
                  <a:pt x="2160841" y="2875139"/>
                </a:lnTo>
                <a:close/>
                <a:moveTo>
                  <a:pt x="4531427" y="2841498"/>
                </a:moveTo>
                <a:lnTo>
                  <a:pt x="4531427" y="2877906"/>
                </a:lnTo>
                <a:lnTo>
                  <a:pt x="4524704" y="2903467"/>
                </a:lnTo>
                <a:lnTo>
                  <a:pt x="4529746" y="2932435"/>
                </a:lnTo>
                <a:lnTo>
                  <a:pt x="4519661" y="2959699"/>
                </a:lnTo>
                <a:lnTo>
                  <a:pt x="4512938" y="2983556"/>
                </a:lnTo>
                <a:lnTo>
                  <a:pt x="4497812" y="3000596"/>
                </a:lnTo>
                <a:lnTo>
                  <a:pt x="4483010" y="3014102"/>
                </a:lnTo>
                <a:lnTo>
                  <a:pt x="4486309" y="3033830"/>
                </a:lnTo>
                <a:lnTo>
                  <a:pt x="4488064" y="3039511"/>
                </a:lnTo>
                <a:lnTo>
                  <a:pt x="4486614" y="3034732"/>
                </a:lnTo>
                <a:lnTo>
                  <a:pt x="4483311" y="3014626"/>
                </a:lnTo>
                <a:lnTo>
                  <a:pt x="4499828" y="2999546"/>
                </a:lnTo>
                <a:lnTo>
                  <a:pt x="4514692" y="2982790"/>
                </a:lnTo>
                <a:lnTo>
                  <a:pt x="4521299" y="2959333"/>
                </a:lnTo>
                <a:lnTo>
                  <a:pt x="4531209" y="2932524"/>
                </a:lnTo>
                <a:lnTo>
                  <a:pt x="4526254" y="2904039"/>
                </a:lnTo>
                <a:lnTo>
                  <a:pt x="4532861" y="2878906"/>
                </a:lnTo>
                <a:lnTo>
                  <a:pt x="4532861" y="2842044"/>
                </a:lnTo>
                <a:close/>
                <a:moveTo>
                  <a:pt x="4590739" y="2839332"/>
                </a:moveTo>
                <a:lnTo>
                  <a:pt x="4590394" y="2839708"/>
                </a:lnTo>
                <a:lnTo>
                  <a:pt x="4591934" y="2853158"/>
                </a:lnTo>
                <a:lnTo>
                  <a:pt x="4592320" y="2853773"/>
                </a:lnTo>
                <a:close/>
                <a:moveTo>
                  <a:pt x="1860242" y="2829404"/>
                </a:moveTo>
                <a:lnTo>
                  <a:pt x="1848775" y="2853963"/>
                </a:lnTo>
                <a:lnTo>
                  <a:pt x="1848775" y="2865623"/>
                </a:lnTo>
                <a:lnTo>
                  <a:pt x="1848938" y="2865286"/>
                </a:lnTo>
                <a:lnTo>
                  <a:pt x="1857248" y="2880374"/>
                </a:lnTo>
                <a:lnTo>
                  <a:pt x="1863887" y="2900491"/>
                </a:lnTo>
                <a:lnTo>
                  <a:pt x="1878840" y="2920608"/>
                </a:lnTo>
                <a:lnTo>
                  <a:pt x="1877178" y="2942402"/>
                </a:lnTo>
                <a:lnTo>
                  <a:pt x="1883833" y="2969225"/>
                </a:lnTo>
                <a:lnTo>
                  <a:pt x="1897115" y="2996048"/>
                </a:lnTo>
                <a:lnTo>
                  <a:pt x="1907091" y="3022871"/>
                </a:lnTo>
                <a:lnTo>
                  <a:pt x="1909561" y="3023121"/>
                </a:lnTo>
                <a:lnTo>
                  <a:pt x="1900149" y="2998022"/>
                </a:lnTo>
                <a:lnTo>
                  <a:pt x="1886765" y="2971240"/>
                </a:lnTo>
                <a:lnTo>
                  <a:pt x="1880063" y="2944459"/>
                </a:lnTo>
                <a:lnTo>
                  <a:pt x="1881736" y="2922699"/>
                </a:lnTo>
                <a:lnTo>
                  <a:pt x="1866673" y="2902613"/>
                </a:lnTo>
                <a:lnTo>
                  <a:pt x="1859982" y="2882527"/>
                </a:lnTo>
                <a:lnTo>
                  <a:pt x="1851608" y="2867462"/>
                </a:lnTo>
                <a:lnTo>
                  <a:pt x="1851608" y="2855745"/>
                </a:lnTo>
                <a:lnTo>
                  <a:pt x="1863328" y="2830638"/>
                </a:lnTo>
                <a:close/>
                <a:moveTo>
                  <a:pt x="8387961" y="2829131"/>
                </a:moveTo>
                <a:lnTo>
                  <a:pt x="8378101" y="2842187"/>
                </a:lnTo>
                <a:lnTo>
                  <a:pt x="8351806" y="2848715"/>
                </a:lnTo>
                <a:lnTo>
                  <a:pt x="8351806" y="2840555"/>
                </a:lnTo>
                <a:close/>
                <a:moveTo>
                  <a:pt x="8083656" y="2824612"/>
                </a:moveTo>
                <a:lnTo>
                  <a:pt x="8078007" y="2832144"/>
                </a:lnTo>
                <a:lnTo>
                  <a:pt x="8076124" y="2830638"/>
                </a:lnTo>
                <a:close/>
                <a:moveTo>
                  <a:pt x="8059553" y="2815573"/>
                </a:moveTo>
                <a:lnTo>
                  <a:pt x="8070098" y="2835157"/>
                </a:lnTo>
                <a:lnTo>
                  <a:pt x="8059553" y="2833525"/>
                </a:lnTo>
                <a:close/>
                <a:moveTo>
                  <a:pt x="2077577" y="2795487"/>
                </a:moveTo>
                <a:lnTo>
                  <a:pt x="2087619" y="2807204"/>
                </a:lnTo>
                <a:lnTo>
                  <a:pt x="2092641" y="2830638"/>
                </a:lnTo>
                <a:lnTo>
                  <a:pt x="2116074" y="2833985"/>
                </a:lnTo>
                <a:lnTo>
                  <a:pt x="2141058" y="2835651"/>
                </a:lnTo>
                <a:lnTo>
                  <a:pt x="2140768" y="2833334"/>
                </a:lnTo>
                <a:lnTo>
                  <a:pt x="2115692" y="2831662"/>
                </a:lnTo>
                <a:lnTo>
                  <a:pt x="2092273" y="2828318"/>
                </a:lnTo>
                <a:lnTo>
                  <a:pt x="2087257" y="2804907"/>
                </a:lnTo>
                <a:lnTo>
                  <a:pt x="2079182" y="2795487"/>
                </a:lnTo>
                <a:close/>
                <a:moveTo>
                  <a:pt x="8049385" y="2785444"/>
                </a:moveTo>
                <a:lnTo>
                  <a:pt x="8056163" y="2794483"/>
                </a:lnTo>
                <a:lnTo>
                  <a:pt x="8059553" y="2792976"/>
                </a:lnTo>
                <a:lnTo>
                  <a:pt x="8057858" y="2805028"/>
                </a:lnTo>
                <a:lnTo>
                  <a:pt x="8045995" y="2805028"/>
                </a:lnTo>
                <a:close/>
                <a:moveTo>
                  <a:pt x="4540271" y="2762664"/>
                </a:moveTo>
                <a:lnTo>
                  <a:pt x="4521837" y="2770413"/>
                </a:lnTo>
                <a:lnTo>
                  <a:pt x="4501816" y="2778829"/>
                </a:lnTo>
                <a:lnTo>
                  <a:pt x="4483463" y="2785562"/>
                </a:lnTo>
                <a:lnTo>
                  <a:pt x="4463442" y="2793978"/>
                </a:lnTo>
                <a:lnTo>
                  <a:pt x="4468447" y="2810810"/>
                </a:lnTo>
                <a:lnTo>
                  <a:pt x="4467558" y="2810959"/>
                </a:lnTo>
                <a:lnTo>
                  <a:pt x="4467558" y="2819969"/>
                </a:lnTo>
                <a:lnTo>
                  <a:pt x="4470098" y="2819602"/>
                </a:lnTo>
                <a:lnTo>
                  <a:pt x="4470098" y="2810208"/>
                </a:lnTo>
                <a:lnTo>
                  <a:pt x="4465143" y="2793453"/>
                </a:lnTo>
                <a:lnTo>
                  <a:pt x="4484963" y="2785075"/>
                </a:lnTo>
                <a:lnTo>
                  <a:pt x="4503131" y="2778373"/>
                </a:lnTo>
                <a:lnTo>
                  <a:pt x="4522951" y="2769995"/>
                </a:lnTo>
                <a:lnTo>
                  <a:pt x="4540278" y="2762671"/>
                </a:lnTo>
                <a:close/>
                <a:moveTo>
                  <a:pt x="4453431" y="2704768"/>
                </a:moveTo>
                <a:lnTo>
                  <a:pt x="4451761" y="2706790"/>
                </a:lnTo>
                <a:lnTo>
                  <a:pt x="4448619" y="2743184"/>
                </a:lnTo>
                <a:lnTo>
                  <a:pt x="4450094" y="2743482"/>
                </a:lnTo>
                <a:close/>
                <a:moveTo>
                  <a:pt x="4964988" y="2704095"/>
                </a:moveTo>
                <a:lnTo>
                  <a:pt x="4971711" y="2704095"/>
                </a:lnTo>
                <a:lnTo>
                  <a:pt x="4978434" y="2725792"/>
                </a:lnTo>
                <a:lnTo>
                  <a:pt x="4988519" y="2762510"/>
                </a:lnTo>
                <a:lnTo>
                  <a:pt x="4996923" y="2800896"/>
                </a:lnTo>
                <a:lnTo>
                  <a:pt x="4991880" y="2815917"/>
                </a:lnTo>
                <a:lnTo>
                  <a:pt x="4975073" y="2804234"/>
                </a:lnTo>
                <a:lnTo>
                  <a:pt x="4976754" y="2845959"/>
                </a:lnTo>
                <a:lnTo>
                  <a:pt x="4964988" y="2865987"/>
                </a:lnTo>
                <a:lnTo>
                  <a:pt x="4956585" y="2892690"/>
                </a:lnTo>
                <a:lnTo>
                  <a:pt x="4946500" y="2921063"/>
                </a:lnTo>
                <a:lnTo>
                  <a:pt x="4936415" y="2949436"/>
                </a:lnTo>
                <a:lnTo>
                  <a:pt x="4928012" y="2974471"/>
                </a:lnTo>
                <a:lnTo>
                  <a:pt x="4917927" y="3002843"/>
                </a:lnTo>
                <a:lnTo>
                  <a:pt x="4907842" y="3029547"/>
                </a:lnTo>
                <a:lnTo>
                  <a:pt x="4897758" y="3056251"/>
                </a:lnTo>
                <a:lnTo>
                  <a:pt x="4891035" y="3084623"/>
                </a:lnTo>
                <a:lnTo>
                  <a:pt x="4865823" y="3096306"/>
                </a:lnTo>
                <a:lnTo>
                  <a:pt x="4843974" y="3106320"/>
                </a:lnTo>
                <a:lnTo>
                  <a:pt x="4810358" y="3092968"/>
                </a:lnTo>
                <a:lnTo>
                  <a:pt x="4800274" y="3054582"/>
                </a:lnTo>
                <a:lnTo>
                  <a:pt x="4793551" y="3021202"/>
                </a:lnTo>
                <a:lnTo>
                  <a:pt x="4801955" y="2981146"/>
                </a:lnTo>
                <a:lnTo>
                  <a:pt x="4815401" y="2961119"/>
                </a:lnTo>
                <a:lnTo>
                  <a:pt x="4830527" y="2941091"/>
                </a:lnTo>
                <a:lnTo>
                  <a:pt x="4825485" y="2911049"/>
                </a:lnTo>
                <a:lnTo>
                  <a:pt x="4822124" y="2881007"/>
                </a:lnTo>
                <a:lnTo>
                  <a:pt x="4827166" y="2855973"/>
                </a:lnTo>
                <a:lnTo>
                  <a:pt x="4833889" y="2832607"/>
                </a:lnTo>
                <a:lnTo>
                  <a:pt x="4857420" y="2820924"/>
                </a:lnTo>
                <a:lnTo>
                  <a:pt x="4867504" y="2819255"/>
                </a:lnTo>
                <a:lnTo>
                  <a:pt x="4887673" y="2815917"/>
                </a:lnTo>
                <a:lnTo>
                  <a:pt x="4897758" y="2800896"/>
                </a:lnTo>
                <a:lnTo>
                  <a:pt x="4904481" y="2802565"/>
                </a:lnTo>
                <a:lnTo>
                  <a:pt x="4907842" y="2802565"/>
                </a:lnTo>
                <a:lnTo>
                  <a:pt x="4916246" y="2782537"/>
                </a:lnTo>
                <a:lnTo>
                  <a:pt x="4916246" y="2790882"/>
                </a:lnTo>
                <a:lnTo>
                  <a:pt x="4931373" y="2782537"/>
                </a:lnTo>
                <a:lnTo>
                  <a:pt x="4926331" y="2779199"/>
                </a:lnTo>
                <a:lnTo>
                  <a:pt x="4933054" y="2765848"/>
                </a:lnTo>
                <a:lnTo>
                  <a:pt x="4931373" y="2750827"/>
                </a:lnTo>
                <a:lnTo>
                  <a:pt x="4938096" y="2754165"/>
                </a:lnTo>
                <a:lnTo>
                  <a:pt x="4943138" y="2750827"/>
                </a:lnTo>
                <a:lnTo>
                  <a:pt x="4953223" y="2744151"/>
                </a:lnTo>
                <a:lnTo>
                  <a:pt x="4958265" y="2714109"/>
                </a:lnTo>
                <a:close/>
                <a:moveTo>
                  <a:pt x="4581999" y="2694277"/>
                </a:moveTo>
                <a:lnTo>
                  <a:pt x="4581786" y="2694401"/>
                </a:lnTo>
                <a:lnTo>
                  <a:pt x="4574899" y="2716113"/>
                </a:lnTo>
                <a:lnTo>
                  <a:pt x="4580064" y="2746177"/>
                </a:lnTo>
                <a:lnTo>
                  <a:pt x="4595559" y="2764549"/>
                </a:lnTo>
                <a:lnTo>
                  <a:pt x="4612063" y="2780559"/>
                </a:lnTo>
                <a:lnTo>
                  <a:pt x="4612140" y="2780048"/>
                </a:lnTo>
                <a:lnTo>
                  <a:pt x="4595624" y="2763293"/>
                </a:lnTo>
                <a:lnTo>
                  <a:pt x="4580759" y="2744862"/>
                </a:lnTo>
                <a:lnTo>
                  <a:pt x="4575804" y="2714702"/>
                </a:lnTo>
                <a:close/>
                <a:moveTo>
                  <a:pt x="4810122" y="2684511"/>
                </a:moveTo>
                <a:lnTo>
                  <a:pt x="4816148" y="2695056"/>
                </a:lnTo>
                <a:lnTo>
                  <a:pt x="4816148" y="2698069"/>
                </a:lnTo>
                <a:close/>
                <a:moveTo>
                  <a:pt x="4300939" y="2669787"/>
                </a:moveTo>
                <a:lnTo>
                  <a:pt x="4300939" y="2697236"/>
                </a:lnTo>
                <a:lnTo>
                  <a:pt x="4300939" y="2728893"/>
                </a:lnTo>
                <a:lnTo>
                  <a:pt x="4274088" y="2728893"/>
                </a:lnTo>
                <a:lnTo>
                  <a:pt x="4248915" y="2730559"/>
                </a:lnTo>
                <a:lnTo>
                  <a:pt x="4247237" y="2752218"/>
                </a:lnTo>
                <a:lnTo>
                  <a:pt x="4247237" y="2777210"/>
                </a:lnTo>
                <a:lnTo>
                  <a:pt x="4247237" y="2800536"/>
                </a:lnTo>
                <a:lnTo>
                  <a:pt x="4247237" y="2823862"/>
                </a:lnTo>
                <a:lnTo>
                  <a:pt x="4248213" y="2825218"/>
                </a:lnTo>
                <a:lnTo>
                  <a:pt x="4248213" y="2802394"/>
                </a:lnTo>
                <a:lnTo>
                  <a:pt x="4248213" y="2778829"/>
                </a:lnTo>
                <a:lnTo>
                  <a:pt x="4248213" y="2753581"/>
                </a:lnTo>
                <a:lnTo>
                  <a:pt x="4249881" y="2731699"/>
                </a:lnTo>
                <a:lnTo>
                  <a:pt x="4274908" y="2730016"/>
                </a:lnTo>
                <a:lnTo>
                  <a:pt x="4301603" y="2730016"/>
                </a:lnTo>
                <a:lnTo>
                  <a:pt x="4301603" y="2698035"/>
                </a:lnTo>
                <a:lnTo>
                  <a:pt x="4301603" y="2670679"/>
                </a:lnTo>
                <a:close/>
                <a:moveTo>
                  <a:pt x="7429686" y="2664927"/>
                </a:moveTo>
                <a:lnTo>
                  <a:pt x="7431360" y="2673260"/>
                </a:lnTo>
                <a:lnTo>
                  <a:pt x="7436381" y="2686593"/>
                </a:lnTo>
                <a:lnTo>
                  <a:pt x="7443077" y="2704925"/>
                </a:lnTo>
                <a:lnTo>
                  <a:pt x="7444751" y="2731591"/>
                </a:lnTo>
                <a:lnTo>
                  <a:pt x="7446425" y="2753257"/>
                </a:lnTo>
                <a:lnTo>
                  <a:pt x="7449772" y="2773256"/>
                </a:lnTo>
                <a:lnTo>
                  <a:pt x="7466511" y="2771589"/>
                </a:lnTo>
                <a:lnTo>
                  <a:pt x="7481575" y="2786589"/>
                </a:lnTo>
                <a:lnTo>
                  <a:pt x="7486597" y="2799921"/>
                </a:lnTo>
                <a:lnTo>
                  <a:pt x="7483249" y="2826587"/>
                </a:lnTo>
                <a:lnTo>
                  <a:pt x="7489945" y="2849919"/>
                </a:lnTo>
                <a:lnTo>
                  <a:pt x="7489945" y="2876585"/>
                </a:lnTo>
                <a:lnTo>
                  <a:pt x="7489945" y="2904917"/>
                </a:lnTo>
                <a:lnTo>
                  <a:pt x="7520074" y="2926583"/>
                </a:lnTo>
                <a:lnTo>
                  <a:pt x="7536812" y="2946582"/>
                </a:lnTo>
                <a:lnTo>
                  <a:pt x="7545181" y="2954915"/>
                </a:lnTo>
                <a:lnTo>
                  <a:pt x="7541834" y="2963248"/>
                </a:lnTo>
                <a:lnTo>
                  <a:pt x="7551877" y="2986580"/>
                </a:lnTo>
                <a:lnTo>
                  <a:pt x="7551877" y="3011579"/>
                </a:lnTo>
                <a:lnTo>
                  <a:pt x="7560246" y="3019912"/>
                </a:lnTo>
                <a:lnTo>
                  <a:pt x="7563594" y="3006579"/>
                </a:lnTo>
                <a:lnTo>
                  <a:pt x="7575310" y="3019912"/>
                </a:lnTo>
                <a:lnTo>
                  <a:pt x="7580332" y="3011579"/>
                </a:lnTo>
                <a:lnTo>
                  <a:pt x="7573637" y="3046577"/>
                </a:lnTo>
                <a:lnTo>
                  <a:pt x="7590375" y="3064910"/>
                </a:lnTo>
                <a:lnTo>
                  <a:pt x="7600418" y="3081576"/>
                </a:lnTo>
                <a:lnTo>
                  <a:pt x="7610461" y="3096575"/>
                </a:lnTo>
                <a:lnTo>
                  <a:pt x="7612135" y="3114908"/>
                </a:lnTo>
                <a:lnTo>
                  <a:pt x="7605440" y="3139907"/>
                </a:lnTo>
                <a:lnTo>
                  <a:pt x="7597070" y="3163239"/>
                </a:lnTo>
                <a:lnTo>
                  <a:pt x="7597070" y="3183238"/>
                </a:lnTo>
                <a:lnTo>
                  <a:pt x="7595397" y="3204904"/>
                </a:lnTo>
                <a:lnTo>
                  <a:pt x="7580332" y="3233236"/>
                </a:lnTo>
                <a:lnTo>
                  <a:pt x="7560246" y="3261568"/>
                </a:lnTo>
                <a:lnTo>
                  <a:pt x="7540160" y="3289900"/>
                </a:lnTo>
                <a:lnTo>
                  <a:pt x="7516726" y="3314899"/>
                </a:lnTo>
                <a:lnTo>
                  <a:pt x="7506683" y="3323232"/>
                </a:lnTo>
                <a:lnTo>
                  <a:pt x="7476554" y="3346564"/>
                </a:lnTo>
                <a:lnTo>
                  <a:pt x="7466511" y="3356564"/>
                </a:lnTo>
                <a:lnTo>
                  <a:pt x="7443077" y="3389896"/>
                </a:lnTo>
                <a:lnTo>
                  <a:pt x="7414622" y="3419895"/>
                </a:lnTo>
                <a:lnTo>
                  <a:pt x="7386166" y="3449893"/>
                </a:lnTo>
                <a:lnTo>
                  <a:pt x="7374449" y="3464893"/>
                </a:lnTo>
                <a:lnTo>
                  <a:pt x="7342646" y="3474892"/>
                </a:lnTo>
                <a:lnTo>
                  <a:pt x="7319213" y="3476559"/>
                </a:lnTo>
                <a:lnTo>
                  <a:pt x="7270671" y="3501558"/>
                </a:lnTo>
                <a:lnTo>
                  <a:pt x="7263976" y="3511557"/>
                </a:lnTo>
                <a:lnTo>
                  <a:pt x="7258954" y="3506557"/>
                </a:lnTo>
                <a:lnTo>
                  <a:pt x="7253933" y="3493225"/>
                </a:lnTo>
                <a:lnTo>
                  <a:pt x="7243890" y="3493225"/>
                </a:lnTo>
                <a:lnTo>
                  <a:pt x="7238868" y="3491558"/>
                </a:lnTo>
                <a:lnTo>
                  <a:pt x="7248911" y="3479892"/>
                </a:lnTo>
                <a:lnTo>
                  <a:pt x="7232173" y="3484892"/>
                </a:lnTo>
                <a:lnTo>
                  <a:pt x="7232173" y="3489891"/>
                </a:lnTo>
                <a:lnTo>
                  <a:pt x="7195348" y="3503224"/>
                </a:lnTo>
                <a:lnTo>
                  <a:pt x="7178610" y="3496558"/>
                </a:lnTo>
                <a:lnTo>
                  <a:pt x="7160197" y="3489891"/>
                </a:lnTo>
                <a:lnTo>
                  <a:pt x="7135090" y="3479892"/>
                </a:lnTo>
                <a:lnTo>
                  <a:pt x="7133416" y="3449893"/>
                </a:lnTo>
                <a:lnTo>
                  <a:pt x="7143459" y="3421561"/>
                </a:lnTo>
                <a:lnTo>
                  <a:pt x="7138437" y="3409895"/>
                </a:lnTo>
                <a:lnTo>
                  <a:pt x="7131742" y="3406562"/>
                </a:lnTo>
                <a:lnTo>
                  <a:pt x="7118351" y="3406562"/>
                </a:lnTo>
                <a:lnTo>
                  <a:pt x="7138437" y="3383229"/>
                </a:lnTo>
                <a:lnTo>
                  <a:pt x="7131742" y="3369897"/>
                </a:lnTo>
                <a:lnTo>
                  <a:pt x="7109982" y="3396562"/>
                </a:lnTo>
                <a:lnTo>
                  <a:pt x="7091570" y="3396562"/>
                </a:lnTo>
                <a:lnTo>
                  <a:pt x="7103287" y="3389896"/>
                </a:lnTo>
                <a:lnTo>
                  <a:pt x="7121699" y="3364897"/>
                </a:lnTo>
                <a:lnTo>
                  <a:pt x="7140111" y="3341565"/>
                </a:lnTo>
                <a:lnTo>
                  <a:pt x="7145133" y="3319899"/>
                </a:lnTo>
                <a:lnTo>
                  <a:pt x="7133416" y="3333232"/>
                </a:lnTo>
                <a:lnTo>
                  <a:pt x="7103287" y="3356564"/>
                </a:lnTo>
                <a:lnTo>
                  <a:pt x="7073158" y="3383229"/>
                </a:lnTo>
                <a:lnTo>
                  <a:pt x="7069810" y="3386563"/>
                </a:lnTo>
                <a:lnTo>
                  <a:pt x="7058093" y="3374896"/>
                </a:lnTo>
                <a:lnTo>
                  <a:pt x="7061441" y="3374896"/>
                </a:lnTo>
                <a:lnTo>
                  <a:pt x="7059767" y="3354897"/>
                </a:lnTo>
                <a:lnTo>
                  <a:pt x="7058093" y="3334898"/>
                </a:lnTo>
                <a:lnTo>
                  <a:pt x="7053071" y="3323232"/>
                </a:lnTo>
                <a:lnTo>
                  <a:pt x="7049724" y="3314899"/>
                </a:lnTo>
                <a:lnTo>
                  <a:pt x="7043028" y="3306566"/>
                </a:lnTo>
                <a:lnTo>
                  <a:pt x="7007878" y="3293233"/>
                </a:lnTo>
                <a:lnTo>
                  <a:pt x="6989465" y="3286567"/>
                </a:lnTo>
                <a:lnTo>
                  <a:pt x="6957662" y="3293233"/>
                </a:lnTo>
                <a:lnTo>
                  <a:pt x="6924186" y="3296567"/>
                </a:lnTo>
                <a:lnTo>
                  <a:pt x="6892383" y="3303233"/>
                </a:lnTo>
                <a:lnTo>
                  <a:pt x="6860580" y="3309899"/>
                </a:lnTo>
                <a:lnTo>
                  <a:pt x="6828777" y="3323232"/>
                </a:lnTo>
                <a:lnTo>
                  <a:pt x="6793626" y="3334898"/>
                </a:lnTo>
                <a:lnTo>
                  <a:pt x="6770192" y="3359897"/>
                </a:lnTo>
                <a:lnTo>
                  <a:pt x="6733367" y="3361564"/>
                </a:lnTo>
                <a:lnTo>
                  <a:pt x="6706586" y="3361564"/>
                </a:lnTo>
                <a:lnTo>
                  <a:pt x="6678131" y="3361564"/>
                </a:lnTo>
                <a:lnTo>
                  <a:pt x="6661392" y="3373230"/>
                </a:lnTo>
                <a:lnTo>
                  <a:pt x="6658045" y="3376563"/>
                </a:lnTo>
                <a:lnTo>
                  <a:pt x="6626242" y="3389896"/>
                </a:lnTo>
                <a:lnTo>
                  <a:pt x="6592765" y="3393229"/>
                </a:lnTo>
                <a:lnTo>
                  <a:pt x="6576027" y="3381563"/>
                </a:lnTo>
                <a:lnTo>
                  <a:pt x="6557614" y="3371563"/>
                </a:lnTo>
                <a:lnTo>
                  <a:pt x="6559288" y="3353231"/>
                </a:lnTo>
                <a:lnTo>
                  <a:pt x="6571005" y="3349898"/>
                </a:lnTo>
                <a:lnTo>
                  <a:pt x="6589417" y="3319899"/>
                </a:lnTo>
                <a:lnTo>
                  <a:pt x="6591091" y="3299900"/>
                </a:lnTo>
                <a:lnTo>
                  <a:pt x="6596113" y="3276567"/>
                </a:lnTo>
                <a:lnTo>
                  <a:pt x="6597786" y="3254902"/>
                </a:lnTo>
                <a:lnTo>
                  <a:pt x="6599460" y="3233236"/>
                </a:lnTo>
                <a:lnTo>
                  <a:pt x="6596113" y="3206570"/>
                </a:lnTo>
                <a:lnTo>
                  <a:pt x="6592765" y="3181572"/>
                </a:lnTo>
                <a:lnTo>
                  <a:pt x="6589417" y="3153239"/>
                </a:lnTo>
                <a:lnTo>
                  <a:pt x="6586070" y="3124907"/>
                </a:lnTo>
                <a:lnTo>
                  <a:pt x="6587743" y="3126574"/>
                </a:lnTo>
                <a:lnTo>
                  <a:pt x="6592765" y="3139907"/>
                </a:lnTo>
                <a:lnTo>
                  <a:pt x="6592765" y="3109908"/>
                </a:lnTo>
                <a:lnTo>
                  <a:pt x="6601134" y="3123241"/>
                </a:lnTo>
                <a:lnTo>
                  <a:pt x="6601134" y="3131574"/>
                </a:lnTo>
                <a:lnTo>
                  <a:pt x="6607830" y="3124907"/>
                </a:lnTo>
                <a:lnTo>
                  <a:pt x="6606156" y="3104908"/>
                </a:lnTo>
                <a:lnTo>
                  <a:pt x="6602808" y="3083242"/>
                </a:lnTo>
                <a:lnTo>
                  <a:pt x="6606156" y="3056577"/>
                </a:lnTo>
                <a:lnTo>
                  <a:pt x="6619546" y="3024912"/>
                </a:lnTo>
                <a:lnTo>
                  <a:pt x="6631263" y="2996580"/>
                </a:lnTo>
                <a:lnTo>
                  <a:pt x="6629589" y="3014912"/>
                </a:lnTo>
                <a:lnTo>
                  <a:pt x="6641306" y="3004913"/>
                </a:lnTo>
                <a:lnTo>
                  <a:pt x="6676457" y="2981580"/>
                </a:lnTo>
                <a:lnTo>
                  <a:pt x="6711608" y="2956581"/>
                </a:lnTo>
                <a:lnTo>
                  <a:pt x="6719977" y="2961581"/>
                </a:lnTo>
                <a:lnTo>
                  <a:pt x="6743411" y="2953248"/>
                </a:lnTo>
                <a:lnTo>
                  <a:pt x="6768518" y="2944915"/>
                </a:lnTo>
                <a:lnTo>
                  <a:pt x="6798647" y="2939915"/>
                </a:lnTo>
                <a:lnTo>
                  <a:pt x="6818733" y="2926583"/>
                </a:lnTo>
                <a:lnTo>
                  <a:pt x="6838820" y="2914916"/>
                </a:lnTo>
                <a:lnTo>
                  <a:pt x="6863927" y="2886584"/>
                </a:lnTo>
                <a:lnTo>
                  <a:pt x="6863927" y="2866585"/>
                </a:lnTo>
                <a:lnTo>
                  <a:pt x="6882339" y="2843253"/>
                </a:lnTo>
                <a:lnTo>
                  <a:pt x="6890709" y="2834920"/>
                </a:lnTo>
                <a:lnTo>
                  <a:pt x="6899078" y="2856586"/>
                </a:lnTo>
                <a:lnTo>
                  <a:pt x="6907447" y="2879918"/>
                </a:lnTo>
                <a:lnTo>
                  <a:pt x="6907447" y="2854919"/>
                </a:lnTo>
                <a:lnTo>
                  <a:pt x="6912469" y="2851586"/>
                </a:lnTo>
                <a:lnTo>
                  <a:pt x="6909121" y="2836586"/>
                </a:lnTo>
                <a:lnTo>
                  <a:pt x="6912469" y="2831587"/>
                </a:lnTo>
                <a:lnTo>
                  <a:pt x="6919164" y="2833253"/>
                </a:lnTo>
                <a:lnTo>
                  <a:pt x="6924186" y="2833253"/>
                </a:lnTo>
                <a:lnTo>
                  <a:pt x="6939250" y="2833253"/>
                </a:lnTo>
                <a:lnTo>
                  <a:pt x="6932555" y="2831587"/>
                </a:lnTo>
                <a:lnTo>
                  <a:pt x="6932555" y="2823254"/>
                </a:lnTo>
                <a:lnTo>
                  <a:pt x="6940924" y="2816587"/>
                </a:lnTo>
                <a:lnTo>
                  <a:pt x="6937576" y="2816587"/>
                </a:lnTo>
                <a:lnTo>
                  <a:pt x="6934229" y="2814921"/>
                </a:lnTo>
                <a:lnTo>
                  <a:pt x="6942598" y="2803254"/>
                </a:lnTo>
                <a:lnTo>
                  <a:pt x="6954315" y="2809921"/>
                </a:lnTo>
                <a:lnTo>
                  <a:pt x="6950967" y="2794921"/>
                </a:lnTo>
                <a:lnTo>
                  <a:pt x="6961010" y="2796588"/>
                </a:lnTo>
                <a:lnTo>
                  <a:pt x="6959336" y="2786589"/>
                </a:lnTo>
                <a:lnTo>
                  <a:pt x="6972727" y="2773256"/>
                </a:lnTo>
                <a:lnTo>
                  <a:pt x="6977749" y="2781589"/>
                </a:lnTo>
                <a:lnTo>
                  <a:pt x="6982770" y="2764923"/>
                </a:lnTo>
                <a:lnTo>
                  <a:pt x="6989465" y="2764923"/>
                </a:lnTo>
                <a:lnTo>
                  <a:pt x="6992813" y="2761590"/>
                </a:lnTo>
                <a:lnTo>
                  <a:pt x="6994487" y="2764923"/>
                </a:lnTo>
                <a:lnTo>
                  <a:pt x="7007878" y="2761590"/>
                </a:lnTo>
                <a:lnTo>
                  <a:pt x="7009552" y="2754923"/>
                </a:lnTo>
                <a:lnTo>
                  <a:pt x="7034659" y="2781589"/>
                </a:lnTo>
                <a:lnTo>
                  <a:pt x="7029638" y="2799921"/>
                </a:lnTo>
                <a:lnTo>
                  <a:pt x="7029638" y="2806588"/>
                </a:lnTo>
                <a:lnTo>
                  <a:pt x="7032985" y="2801588"/>
                </a:lnTo>
                <a:lnTo>
                  <a:pt x="7039681" y="2801588"/>
                </a:lnTo>
                <a:lnTo>
                  <a:pt x="7043028" y="2786589"/>
                </a:lnTo>
                <a:lnTo>
                  <a:pt x="7061441" y="2794921"/>
                </a:lnTo>
                <a:lnTo>
                  <a:pt x="7064788" y="2789922"/>
                </a:lnTo>
                <a:lnTo>
                  <a:pt x="7084875" y="2804921"/>
                </a:lnTo>
                <a:lnTo>
                  <a:pt x="7074831" y="2794921"/>
                </a:lnTo>
                <a:lnTo>
                  <a:pt x="7083201" y="2784922"/>
                </a:lnTo>
                <a:lnTo>
                  <a:pt x="7079853" y="2781589"/>
                </a:lnTo>
                <a:lnTo>
                  <a:pt x="7071484" y="2776589"/>
                </a:lnTo>
                <a:lnTo>
                  <a:pt x="7083201" y="2754923"/>
                </a:lnTo>
                <a:lnTo>
                  <a:pt x="7093244" y="2744924"/>
                </a:lnTo>
                <a:lnTo>
                  <a:pt x="7094918" y="2739924"/>
                </a:lnTo>
                <a:lnTo>
                  <a:pt x="7104961" y="2723258"/>
                </a:lnTo>
                <a:lnTo>
                  <a:pt x="7109982" y="2716592"/>
                </a:lnTo>
                <a:lnTo>
                  <a:pt x="7115004" y="2721591"/>
                </a:lnTo>
                <a:lnTo>
                  <a:pt x="7121699" y="2711592"/>
                </a:lnTo>
                <a:lnTo>
                  <a:pt x="7131742" y="2706592"/>
                </a:lnTo>
                <a:lnTo>
                  <a:pt x="7153502" y="2711592"/>
                </a:lnTo>
                <a:lnTo>
                  <a:pt x="7161871" y="2706592"/>
                </a:lnTo>
                <a:lnTo>
                  <a:pt x="7168567" y="2694926"/>
                </a:lnTo>
                <a:lnTo>
                  <a:pt x="7155176" y="2686593"/>
                </a:lnTo>
                <a:lnTo>
                  <a:pt x="7145133" y="2681593"/>
                </a:lnTo>
                <a:lnTo>
                  <a:pt x="7153502" y="2684926"/>
                </a:lnTo>
                <a:lnTo>
                  <a:pt x="7155176" y="2681593"/>
                </a:lnTo>
                <a:lnTo>
                  <a:pt x="7163545" y="2683260"/>
                </a:lnTo>
                <a:lnTo>
                  <a:pt x="7175262" y="2684926"/>
                </a:lnTo>
                <a:lnTo>
                  <a:pt x="7193674" y="2696592"/>
                </a:lnTo>
                <a:lnTo>
                  <a:pt x="7205391" y="2704925"/>
                </a:lnTo>
                <a:lnTo>
                  <a:pt x="7223803" y="2709925"/>
                </a:lnTo>
                <a:lnTo>
                  <a:pt x="7248911" y="2703259"/>
                </a:lnTo>
                <a:lnTo>
                  <a:pt x="7243890" y="2709925"/>
                </a:lnTo>
                <a:lnTo>
                  <a:pt x="7252259" y="2709925"/>
                </a:lnTo>
                <a:lnTo>
                  <a:pt x="7253933" y="2716592"/>
                </a:lnTo>
                <a:lnTo>
                  <a:pt x="7263976" y="2703259"/>
                </a:lnTo>
                <a:lnTo>
                  <a:pt x="7275693" y="2713258"/>
                </a:lnTo>
                <a:lnTo>
                  <a:pt x="7263976" y="2731591"/>
                </a:lnTo>
                <a:lnTo>
                  <a:pt x="7258954" y="2741590"/>
                </a:lnTo>
                <a:lnTo>
                  <a:pt x="7253933" y="2736591"/>
                </a:lnTo>
                <a:lnTo>
                  <a:pt x="7245563" y="2754923"/>
                </a:lnTo>
                <a:lnTo>
                  <a:pt x="7228825" y="2784922"/>
                </a:lnTo>
                <a:lnTo>
                  <a:pt x="7243890" y="2801588"/>
                </a:lnTo>
                <a:lnTo>
                  <a:pt x="7258954" y="2819920"/>
                </a:lnTo>
                <a:lnTo>
                  <a:pt x="7285736" y="2836586"/>
                </a:lnTo>
                <a:lnTo>
                  <a:pt x="7312517" y="2854919"/>
                </a:lnTo>
                <a:lnTo>
                  <a:pt x="7330929" y="2871585"/>
                </a:lnTo>
                <a:lnTo>
                  <a:pt x="7351015" y="2866585"/>
                </a:lnTo>
                <a:lnTo>
                  <a:pt x="7369428" y="2833253"/>
                </a:lnTo>
                <a:lnTo>
                  <a:pt x="7389514" y="2799921"/>
                </a:lnTo>
                <a:lnTo>
                  <a:pt x="7391188" y="2774922"/>
                </a:lnTo>
                <a:lnTo>
                  <a:pt x="7392862" y="2749923"/>
                </a:lnTo>
                <a:lnTo>
                  <a:pt x="7396209" y="2749923"/>
                </a:lnTo>
                <a:lnTo>
                  <a:pt x="7399557" y="2736591"/>
                </a:lnTo>
                <a:lnTo>
                  <a:pt x="7406252" y="2724925"/>
                </a:lnTo>
                <a:lnTo>
                  <a:pt x="7406252" y="2721591"/>
                </a:lnTo>
                <a:lnTo>
                  <a:pt x="7402905" y="2719925"/>
                </a:lnTo>
                <a:lnTo>
                  <a:pt x="7409600" y="2703259"/>
                </a:lnTo>
                <a:lnTo>
                  <a:pt x="7414622" y="2691593"/>
                </a:lnTo>
                <a:close/>
                <a:moveTo>
                  <a:pt x="1946953" y="2662245"/>
                </a:moveTo>
                <a:lnTo>
                  <a:pt x="1947023" y="2663253"/>
                </a:lnTo>
                <a:lnTo>
                  <a:pt x="1950369" y="2686687"/>
                </a:lnTo>
                <a:lnTo>
                  <a:pt x="1970450" y="2710121"/>
                </a:lnTo>
                <a:lnTo>
                  <a:pt x="1990537" y="2716816"/>
                </a:lnTo>
                <a:lnTo>
                  <a:pt x="2012300" y="2726859"/>
                </a:lnTo>
                <a:lnTo>
                  <a:pt x="2042429" y="2746946"/>
                </a:lnTo>
                <a:lnTo>
                  <a:pt x="2072558" y="2753641"/>
                </a:lnTo>
                <a:lnTo>
                  <a:pt x="2080799" y="2765183"/>
                </a:lnTo>
                <a:lnTo>
                  <a:pt x="2080568" y="2763103"/>
                </a:lnTo>
                <a:lnTo>
                  <a:pt x="2072207" y="2751398"/>
                </a:lnTo>
                <a:lnTo>
                  <a:pt x="2042107" y="2744709"/>
                </a:lnTo>
                <a:lnTo>
                  <a:pt x="2012012" y="2724643"/>
                </a:lnTo>
                <a:lnTo>
                  <a:pt x="1990268" y="2714610"/>
                </a:lnTo>
                <a:lnTo>
                  <a:pt x="1970209" y="2707922"/>
                </a:lnTo>
                <a:lnTo>
                  <a:pt x="1950135" y="2684511"/>
                </a:lnTo>
                <a:close/>
                <a:moveTo>
                  <a:pt x="4557616" y="2654226"/>
                </a:moveTo>
                <a:lnTo>
                  <a:pt x="4554616" y="2659521"/>
                </a:lnTo>
                <a:lnTo>
                  <a:pt x="4557682" y="2654316"/>
                </a:lnTo>
                <a:close/>
                <a:moveTo>
                  <a:pt x="7933010" y="2648356"/>
                </a:moveTo>
                <a:lnTo>
                  <a:pt x="7952594" y="2661613"/>
                </a:lnTo>
                <a:lnTo>
                  <a:pt x="7952594" y="2664927"/>
                </a:lnTo>
                <a:lnTo>
                  <a:pt x="7934516" y="2653327"/>
                </a:lnTo>
                <a:close/>
                <a:moveTo>
                  <a:pt x="7658835" y="2634798"/>
                </a:moveTo>
                <a:lnTo>
                  <a:pt x="7667874" y="2640222"/>
                </a:lnTo>
                <a:lnTo>
                  <a:pt x="7663355" y="2643837"/>
                </a:lnTo>
                <a:close/>
                <a:moveTo>
                  <a:pt x="1802979" y="2624313"/>
                </a:moveTo>
                <a:lnTo>
                  <a:pt x="1800371" y="2626692"/>
                </a:lnTo>
                <a:lnTo>
                  <a:pt x="1801923" y="2650065"/>
                </a:lnTo>
                <a:lnTo>
                  <a:pt x="1803595" y="2671791"/>
                </a:lnTo>
                <a:lnTo>
                  <a:pt x="1832037" y="2670120"/>
                </a:lnTo>
                <a:lnTo>
                  <a:pt x="1843757" y="2691847"/>
                </a:lnTo>
                <a:lnTo>
                  <a:pt x="1858812" y="2715245"/>
                </a:lnTo>
                <a:lnTo>
                  <a:pt x="1853794" y="2723602"/>
                </a:lnTo>
                <a:lnTo>
                  <a:pt x="1853794" y="2760370"/>
                </a:lnTo>
                <a:lnTo>
                  <a:pt x="1848775" y="2775412"/>
                </a:lnTo>
                <a:lnTo>
                  <a:pt x="1848775" y="2800482"/>
                </a:lnTo>
                <a:lnTo>
                  <a:pt x="1852121" y="2825551"/>
                </a:lnTo>
                <a:lnTo>
                  <a:pt x="1854873" y="2826652"/>
                </a:lnTo>
                <a:lnTo>
                  <a:pt x="1851608" y="2802182"/>
                </a:lnTo>
                <a:lnTo>
                  <a:pt x="1851608" y="2777075"/>
                </a:lnTo>
                <a:lnTo>
                  <a:pt x="1856636" y="2762010"/>
                </a:lnTo>
                <a:lnTo>
                  <a:pt x="1856636" y="2725186"/>
                </a:lnTo>
                <a:lnTo>
                  <a:pt x="1861655" y="2716816"/>
                </a:lnTo>
                <a:lnTo>
                  <a:pt x="1846586" y="2693383"/>
                </a:lnTo>
                <a:lnTo>
                  <a:pt x="1834871" y="2671623"/>
                </a:lnTo>
                <a:lnTo>
                  <a:pt x="1866673" y="2671623"/>
                </a:lnTo>
                <a:lnTo>
                  <a:pt x="1880063" y="2663253"/>
                </a:lnTo>
                <a:lnTo>
                  <a:pt x="1901823" y="2649863"/>
                </a:lnTo>
                <a:lnTo>
                  <a:pt x="1923585" y="2634798"/>
                </a:lnTo>
                <a:lnTo>
                  <a:pt x="1945251" y="2636465"/>
                </a:lnTo>
                <a:lnTo>
                  <a:pt x="1945118" y="2634346"/>
                </a:lnTo>
                <a:lnTo>
                  <a:pt x="1923388" y="2632674"/>
                </a:lnTo>
                <a:lnTo>
                  <a:pt x="1901641" y="2647723"/>
                </a:lnTo>
                <a:lnTo>
                  <a:pt x="1879901" y="2661101"/>
                </a:lnTo>
                <a:lnTo>
                  <a:pt x="1866530" y="2669462"/>
                </a:lnTo>
                <a:lnTo>
                  <a:pt x="1834752" y="2669462"/>
                </a:lnTo>
                <a:lnTo>
                  <a:pt x="1806325" y="2671134"/>
                </a:lnTo>
                <a:lnTo>
                  <a:pt x="1804652" y="2649396"/>
                </a:lnTo>
                <a:close/>
                <a:moveTo>
                  <a:pt x="6815218" y="2624252"/>
                </a:moveTo>
                <a:lnTo>
                  <a:pt x="6843572" y="2624252"/>
                </a:lnTo>
                <a:lnTo>
                  <a:pt x="6861918" y="2643535"/>
                </a:lnTo>
                <a:lnTo>
                  <a:pt x="6843572" y="2648355"/>
                </a:lnTo>
                <a:lnTo>
                  <a:pt x="6821889" y="2633893"/>
                </a:lnTo>
                <a:close/>
                <a:moveTo>
                  <a:pt x="4540466" y="2623407"/>
                </a:moveTo>
                <a:lnTo>
                  <a:pt x="4540773" y="2624646"/>
                </a:lnTo>
                <a:lnTo>
                  <a:pt x="4564569" y="2629263"/>
                </a:lnTo>
                <a:lnTo>
                  <a:pt x="4574899" y="2634273"/>
                </a:lnTo>
                <a:lnTo>
                  <a:pt x="4580282" y="2653072"/>
                </a:lnTo>
                <a:lnTo>
                  <a:pt x="4574771" y="2633276"/>
                </a:lnTo>
                <a:lnTo>
                  <a:pt x="4564675" y="2628238"/>
                </a:lnTo>
                <a:close/>
                <a:moveTo>
                  <a:pt x="4896994" y="2621240"/>
                </a:moveTo>
                <a:lnTo>
                  <a:pt x="4900509" y="2621240"/>
                </a:lnTo>
                <a:lnTo>
                  <a:pt x="4889964" y="2624253"/>
                </a:lnTo>
                <a:close/>
                <a:moveTo>
                  <a:pt x="7894345" y="2618227"/>
                </a:moveTo>
                <a:lnTo>
                  <a:pt x="7919452" y="2634250"/>
                </a:lnTo>
                <a:lnTo>
                  <a:pt x="7917778" y="2637811"/>
                </a:lnTo>
                <a:lnTo>
                  <a:pt x="7889323" y="2627129"/>
                </a:lnTo>
                <a:close/>
                <a:moveTo>
                  <a:pt x="4432082" y="2599221"/>
                </a:moveTo>
                <a:lnTo>
                  <a:pt x="4431882" y="2599275"/>
                </a:lnTo>
                <a:lnTo>
                  <a:pt x="4418601" y="2621015"/>
                </a:lnTo>
                <a:lnTo>
                  <a:pt x="4423581" y="2646101"/>
                </a:lnTo>
                <a:lnTo>
                  <a:pt x="4421921" y="2672858"/>
                </a:lnTo>
                <a:lnTo>
                  <a:pt x="4418601" y="2699616"/>
                </a:lnTo>
                <a:lnTo>
                  <a:pt x="4443502" y="2716339"/>
                </a:lnTo>
                <a:lnTo>
                  <a:pt x="4444852" y="2714708"/>
                </a:lnTo>
                <a:lnTo>
                  <a:pt x="4420062" y="2698035"/>
                </a:lnTo>
                <a:lnTo>
                  <a:pt x="4423399" y="2671104"/>
                </a:lnTo>
                <a:lnTo>
                  <a:pt x="4425067" y="2644173"/>
                </a:lnTo>
                <a:lnTo>
                  <a:pt x="4420062" y="2618925"/>
                </a:lnTo>
                <a:close/>
                <a:moveTo>
                  <a:pt x="7035161" y="2594123"/>
                </a:moveTo>
                <a:lnTo>
                  <a:pt x="7002562" y="2613750"/>
                </a:lnTo>
                <a:lnTo>
                  <a:pt x="6971594" y="2633377"/>
                </a:lnTo>
                <a:lnTo>
                  <a:pt x="6937365" y="2651368"/>
                </a:lnTo>
                <a:lnTo>
                  <a:pt x="6935735" y="2644826"/>
                </a:lnTo>
                <a:lnTo>
                  <a:pt x="6937365" y="2643190"/>
                </a:lnTo>
                <a:lnTo>
                  <a:pt x="6950404" y="2621928"/>
                </a:lnTo>
                <a:lnTo>
                  <a:pt x="6973223" y="2608843"/>
                </a:lnTo>
                <a:lnTo>
                  <a:pt x="6999302" y="2595759"/>
                </a:lnTo>
                <a:close/>
                <a:moveTo>
                  <a:pt x="7922465" y="2588097"/>
                </a:moveTo>
                <a:lnTo>
                  <a:pt x="7933010" y="2627265"/>
                </a:lnTo>
                <a:lnTo>
                  <a:pt x="7919452" y="2596612"/>
                </a:lnTo>
                <a:close/>
                <a:moveTo>
                  <a:pt x="6920050" y="2588097"/>
                </a:moveTo>
                <a:lnTo>
                  <a:pt x="6925190" y="2588097"/>
                </a:lnTo>
                <a:lnTo>
                  <a:pt x="6925190" y="2589754"/>
                </a:lnTo>
                <a:lnTo>
                  <a:pt x="6902918" y="2603011"/>
                </a:lnTo>
                <a:lnTo>
                  <a:pt x="6875506" y="2604668"/>
                </a:lnTo>
                <a:lnTo>
                  <a:pt x="6849808" y="2604668"/>
                </a:lnTo>
                <a:lnTo>
                  <a:pt x="6837815" y="2601354"/>
                </a:lnTo>
                <a:lnTo>
                  <a:pt x="6851521" y="2589754"/>
                </a:lnTo>
                <a:lnTo>
                  <a:pt x="6873793" y="2591411"/>
                </a:lnTo>
                <a:lnTo>
                  <a:pt x="6894352" y="2594726"/>
                </a:lnTo>
                <a:lnTo>
                  <a:pt x="6911484" y="2594726"/>
                </a:lnTo>
                <a:close/>
                <a:moveTo>
                  <a:pt x="6751445" y="2588097"/>
                </a:moveTo>
                <a:lnTo>
                  <a:pt x="6757973" y="2592993"/>
                </a:lnTo>
                <a:lnTo>
                  <a:pt x="6748181" y="2607681"/>
                </a:lnTo>
                <a:lnTo>
                  <a:pt x="6738389" y="2602785"/>
                </a:lnTo>
                <a:close/>
                <a:moveTo>
                  <a:pt x="6784613" y="2583578"/>
                </a:moveTo>
                <a:lnTo>
                  <a:pt x="6809589" y="2593148"/>
                </a:lnTo>
                <a:lnTo>
                  <a:pt x="6817914" y="2591553"/>
                </a:lnTo>
                <a:lnTo>
                  <a:pt x="6821244" y="2599529"/>
                </a:lnTo>
                <a:lnTo>
                  <a:pt x="6809589" y="2602719"/>
                </a:lnTo>
                <a:lnTo>
                  <a:pt x="6811254" y="2604314"/>
                </a:lnTo>
                <a:lnTo>
                  <a:pt x="6801264" y="2602719"/>
                </a:lnTo>
                <a:lnTo>
                  <a:pt x="6779618" y="2607504"/>
                </a:lnTo>
                <a:lnTo>
                  <a:pt x="6757973" y="2610694"/>
                </a:lnTo>
                <a:lnTo>
                  <a:pt x="6762968" y="2594744"/>
                </a:lnTo>
                <a:lnTo>
                  <a:pt x="6782948" y="2597934"/>
                </a:lnTo>
                <a:lnTo>
                  <a:pt x="6797934" y="2599529"/>
                </a:lnTo>
                <a:close/>
                <a:moveTo>
                  <a:pt x="6700727" y="2583578"/>
                </a:moveTo>
                <a:lnTo>
                  <a:pt x="6727508" y="2587194"/>
                </a:lnTo>
                <a:lnTo>
                  <a:pt x="6730856" y="2592617"/>
                </a:lnTo>
                <a:lnTo>
                  <a:pt x="6714118" y="2601656"/>
                </a:lnTo>
                <a:close/>
                <a:moveTo>
                  <a:pt x="7838857" y="2580565"/>
                </a:moveTo>
                <a:lnTo>
                  <a:pt x="7845636" y="2597136"/>
                </a:lnTo>
                <a:lnTo>
                  <a:pt x="7837162" y="2587194"/>
                </a:lnTo>
                <a:lnTo>
                  <a:pt x="7832078" y="2587194"/>
                </a:lnTo>
                <a:close/>
                <a:moveTo>
                  <a:pt x="7869739" y="2567007"/>
                </a:moveTo>
                <a:lnTo>
                  <a:pt x="7885596" y="2582072"/>
                </a:lnTo>
                <a:lnTo>
                  <a:pt x="7899868" y="2597136"/>
                </a:lnTo>
                <a:lnTo>
                  <a:pt x="7896697" y="2597136"/>
                </a:lnTo>
                <a:lnTo>
                  <a:pt x="7884011" y="2582072"/>
                </a:lnTo>
                <a:close/>
                <a:moveTo>
                  <a:pt x="4247325" y="2565786"/>
                </a:moveTo>
                <a:lnTo>
                  <a:pt x="4248915" y="2598934"/>
                </a:lnTo>
                <a:lnTo>
                  <a:pt x="4248915" y="2632257"/>
                </a:lnTo>
                <a:lnTo>
                  <a:pt x="4249273" y="2633535"/>
                </a:lnTo>
                <a:lnTo>
                  <a:pt x="4249273" y="2600947"/>
                </a:lnTo>
                <a:lnTo>
                  <a:pt x="4247613" y="2565828"/>
                </a:lnTo>
                <a:close/>
                <a:moveTo>
                  <a:pt x="4211995" y="2554071"/>
                </a:moveTo>
                <a:lnTo>
                  <a:pt x="4211995" y="2558947"/>
                </a:lnTo>
                <a:lnTo>
                  <a:pt x="4212751" y="2559055"/>
                </a:lnTo>
                <a:lnTo>
                  <a:pt x="4212751" y="2554121"/>
                </a:lnTo>
                <a:close/>
                <a:moveTo>
                  <a:pt x="6654027" y="2550436"/>
                </a:moveTo>
                <a:lnTo>
                  <a:pt x="6691688" y="2550436"/>
                </a:lnTo>
                <a:lnTo>
                  <a:pt x="6664298" y="2553449"/>
                </a:lnTo>
                <a:close/>
                <a:moveTo>
                  <a:pt x="7815507" y="2541397"/>
                </a:moveTo>
                <a:lnTo>
                  <a:pt x="7839610" y="2563994"/>
                </a:lnTo>
                <a:lnTo>
                  <a:pt x="7824115" y="2558779"/>
                </a:lnTo>
                <a:close/>
                <a:moveTo>
                  <a:pt x="7220456" y="2527839"/>
                </a:moveTo>
                <a:lnTo>
                  <a:pt x="7229495" y="2538521"/>
                </a:lnTo>
                <a:lnTo>
                  <a:pt x="7221963" y="2547423"/>
                </a:lnTo>
                <a:close/>
                <a:moveTo>
                  <a:pt x="4108524" y="2522246"/>
                </a:moveTo>
                <a:lnTo>
                  <a:pt x="4118017" y="2548951"/>
                </a:lnTo>
                <a:lnTo>
                  <a:pt x="4129764" y="2577275"/>
                </a:lnTo>
                <a:lnTo>
                  <a:pt x="4130724" y="2577535"/>
                </a:lnTo>
                <a:lnTo>
                  <a:pt x="4119787" y="2550777"/>
                </a:lnTo>
                <a:lnTo>
                  <a:pt x="4109826" y="2522347"/>
                </a:lnTo>
                <a:close/>
                <a:moveTo>
                  <a:pt x="6478561" y="2520307"/>
                </a:moveTo>
                <a:lnTo>
                  <a:pt x="6512223" y="2520307"/>
                </a:lnTo>
                <a:lnTo>
                  <a:pt x="6542518" y="2534081"/>
                </a:lnTo>
                <a:lnTo>
                  <a:pt x="6552617" y="2547854"/>
                </a:lnTo>
                <a:lnTo>
                  <a:pt x="6576180" y="2547854"/>
                </a:lnTo>
                <a:lnTo>
                  <a:pt x="6596377" y="2547854"/>
                </a:lnTo>
                <a:lnTo>
                  <a:pt x="6608158" y="2532359"/>
                </a:lnTo>
                <a:lnTo>
                  <a:pt x="6619939" y="2540967"/>
                </a:lnTo>
                <a:lnTo>
                  <a:pt x="6651918" y="2553019"/>
                </a:lnTo>
                <a:lnTo>
                  <a:pt x="6658650" y="2570236"/>
                </a:lnTo>
                <a:lnTo>
                  <a:pt x="6678847" y="2573679"/>
                </a:lnTo>
                <a:lnTo>
                  <a:pt x="6699044" y="2575401"/>
                </a:lnTo>
                <a:lnTo>
                  <a:pt x="6697361" y="2601226"/>
                </a:lnTo>
                <a:lnTo>
                  <a:pt x="6700727" y="2604669"/>
                </a:lnTo>
                <a:lnTo>
                  <a:pt x="6678847" y="2599504"/>
                </a:lnTo>
                <a:lnTo>
                  <a:pt x="6656967" y="2592617"/>
                </a:lnTo>
                <a:lnTo>
                  <a:pt x="6623306" y="2589174"/>
                </a:lnTo>
                <a:lnTo>
                  <a:pt x="6589644" y="2584009"/>
                </a:lnTo>
                <a:lnTo>
                  <a:pt x="6562715" y="2578844"/>
                </a:lnTo>
                <a:lnTo>
                  <a:pt x="6539152" y="2571957"/>
                </a:lnTo>
                <a:lnTo>
                  <a:pt x="6510540" y="2565071"/>
                </a:lnTo>
                <a:lnTo>
                  <a:pt x="6485294" y="2558184"/>
                </a:lnTo>
                <a:lnTo>
                  <a:pt x="6485294" y="2551297"/>
                </a:lnTo>
                <a:lnTo>
                  <a:pt x="6456681" y="2542689"/>
                </a:lnTo>
                <a:lnTo>
                  <a:pt x="6465097" y="2539246"/>
                </a:lnTo>
                <a:close/>
                <a:moveTo>
                  <a:pt x="4713206" y="2514281"/>
                </a:moveTo>
                <a:lnTo>
                  <a:pt x="4716721" y="2533865"/>
                </a:lnTo>
                <a:lnTo>
                  <a:pt x="4706176" y="2520809"/>
                </a:lnTo>
                <a:close/>
                <a:moveTo>
                  <a:pt x="7240039" y="2506749"/>
                </a:moveTo>
                <a:lnTo>
                  <a:pt x="7240039" y="2522972"/>
                </a:lnTo>
                <a:lnTo>
                  <a:pt x="7229494" y="2527839"/>
                </a:lnTo>
                <a:lnTo>
                  <a:pt x="7229494" y="2509994"/>
                </a:lnTo>
                <a:close/>
                <a:moveTo>
                  <a:pt x="7768806" y="2503736"/>
                </a:moveTo>
                <a:lnTo>
                  <a:pt x="7785544" y="2523153"/>
                </a:lnTo>
                <a:lnTo>
                  <a:pt x="7798935" y="2542569"/>
                </a:lnTo>
                <a:lnTo>
                  <a:pt x="7792240" y="2547423"/>
                </a:lnTo>
                <a:lnTo>
                  <a:pt x="7775501" y="2528007"/>
                </a:lnTo>
                <a:close/>
                <a:moveTo>
                  <a:pt x="6925189" y="2481139"/>
                </a:moveTo>
                <a:lnTo>
                  <a:pt x="6925189" y="2489299"/>
                </a:lnTo>
                <a:lnTo>
                  <a:pt x="6914644" y="2500723"/>
                </a:lnTo>
                <a:lnTo>
                  <a:pt x="6919917" y="2482771"/>
                </a:lnTo>
                <a:close/>
                <a:moveTo>
                  <a:pt x="6932053" y="2473606"/>
                </a:moveTo>
                <a:lnTo>
                  <a:pt x="6932053" y="2482165"/>
                </a:lnTo>
                <a:lnTo>
                  <a:pt x="6932053" y="2497572"/>
                </a:lnTo>
                <a:lnTo>
                  <a:pt x="6935735" y="2499284"/>
                </a:lnTo>
                <a:lnTo>
                  <a:pt x="6919164" y="2511267"/>
                </a:lnTo>
                <a:close/>
                <a:moveTo>
                  <a:pt x="1784026" y="2472404"/>
                </a:moveTo>
                <a:lnTo>
                  <a:pt x="1781846" y="2472907"/>
                </a:lnTo>
                <a:lnTo>
                  <a:pt x="1760097" y="2482934"/>
                </a:lnTo>
                <a:lnTo>
                  <a:pt x="1740023" y="2492962"/>
                </a:lnTo>
                <a:lnTo>
                  <a:pt x="1731659" y="2514689"/>
                </a:lnTo>
                <a:lnTo>
                  <a:pt x="1726640" y="2539759"/>
                </a:lnTo>
                <a:lnTo>
                  <a:pt x="1711585" y="2563157"/>
                </a:lnTo>
                <a:lnTo>
                  <a:pt x="1723295" y="2584884"/>
                </a:lnTo>
                <a:lnTo>
                  <a:pt x="1736678" y="2608282"/>
                </a:lnTo>
                <a:lnTo>
                  <a:pt x="1733332" y="2621652"/>
                </a:lnTo>
                <a:lnTo>
                  <a:pt x="1746715" y="2623324"/>
                </a:lnTo>
                <a:lnTo>
                  <a:pt x="1760097" y="2635023"/>
                </a:lnTo>
                <a:lnTo>
                  <a:pt x="1781846" y="2641708"/>
                </a:lnTo>
                <a:lnTo>
                  <a:pt x="1783094" y="2640575"/>
                </a:lnTo>
                <a:lnTo>
                  <a:pt x="1762849" y="2634346"/>
                </a:lnTo>
                <a:lnTo>
                  <a:pt x="1749469" y="2622641"/>
                </a:lnTo>
                <a:lnTo>
                  <a:pt x="1736091" y="2620969"/>
                </a:lnTo>
                <a:lnTo>
                  <a:pt x="1739435" y="2607591"/>
                </a:lnTo>
                <a:lnTo>
                  <a:pt x="1726065" y="2584181"/>
                </a:lnTo>
                <a:lnTo>
                  <a:pt x="1714355" y="2562443"/>
                </a:lnTo>
                <a:lnTo>
                  <a:pt x="1729411" y="2539032"/>
                </a:lnTo>
                <a:lnTo>
                  <a:pt x="1734419" y="2513950"/>
                </a:lnTo>
                <a:lnTo>
                  <a:pt x="1742780" y="2492212"/>
                </a:lnTo>
                <a:lnTo>
                  <a:pt x="1762849" y="2482179"/>
                </a:lnTo>
                <a:close/>
                <a:moveTo>
                  <a:pt x="7701564" y="2467581"/>
                </a:moveTo>
                <a:lnTo>
                  <a:pt x="7711561" y="2469255"/>
                </a:lnTo>
                <a:lnTo>
                  <a:pt x="7703230" y="2489341"/>
                </a:lnTo>
                <a:lnTo>
                  <a:pt x="7696565" y="2492689"/>
                </a:lnTo>
                <a:lnTo>
                  <a:pt x="7698231" y="2502732"/>
                </a:lnTo>
                <a:lnTo>
                  <a:pt x="7681569" y="2511101"/>
                </a:lnTo>
                <a:lnTo>
                  <a:pt x="7644912" y="2527839"/>
                </a:lnTo>
                <a:lnTo>
                  <a:pt x="7623251" y="2521144"/>
                </a:lnTo>
                <a:lnTo>
                  <a:pt x="7606589" y="2512775"/>
                </a:lnTo>
                <a:lnTo>
                  <a:pt x="7601590" y="2502732"/>
                </a:lnTo>
                <a:lnTo>
                  <a:pt x="7636581" y="2506079"/>
                </a:lnTo>
                <a:lnTo>
                  <a:pt x="7646578" y="2489341"/>
                </a:lnTo>
                <a:lnTo>
                  <a:pt x="7646578" y="2499384"/>
                </a:lnTo>
                <a:lnTo>
                  <a:pt x="7661574" y="2506079"/>
                </a:lnTo>
                <a:lnTo>
                  <a:pt x="7686568" y="2487667"/>
                </a:lnTo>
                <a:lnTo>
                  <a:pt x="7686568" y="2469255"/>
                </a:lnTo>
                <a:close/>
                <a:moveTo>
                  <a:pt x="3986519" y="2443253"/>
                </a:moveTo>
                <a:lnTo>
                  <a:pt x="3981039" y="2448743"/>
                </a:lnTo>
                <a:lnTo>
                  <a:pt x="3974417" y="2445426"/>
                </a:lnTo>
                <a:lnTo>
                  <a:pt x="3973475" y="2447077"/>
                </a:lnTo>
                <a:lnTo>
                  <a:pt x="3979998" y="2450291"/>
                </a:lnTo>
                <a:lnTo>
                  <a:pt x="3986745" y="2443643"/>
                </a:lnTo>
                <a:close/>
                <a:moveTo>
                  <a:pt x="1595008" y="2437792"/>
                </a:moveTo>
                <a:lnTo>
                  <a:pt x="1594703" y="2439481"/>
                </a:lnTo>
                <a:lnTo>
                  <a:pt x="1596141" y="2439481"/>
                </a:lnTo>
                <a:lnTo>
                  <a:pt x="1597813" y="2442823"/>
                </a:lnTo>
                <a:lnTo>
                  <a:pt x="1601159" y="2442823"/>
                </a:lnTo>
                <a:lnTo>
                  <a:pt x="1600607" y="2441171"/>
                </a:lnTo>
                <a:lnTo>
                  <a:pt x="1600029" y="2441171"/>
                </a:lnTo>
                <a:lnTo>
                  <a:pt x="1598355" y="2437792"/>
                </a:lnTo>
                <a:close/>
                <a:moveTo>
                  <a:pt x="7023030" y="2432932"/>
                </a:moveTo>
                <a:lnTo>
                  <a:pt x="7045706" y="2442666"/>
                </a:lnTo>
                <a:lnTo>
                  <a:pt x="7033496" y="2454022"/>
                </a:lnTo>
                <a:lnTo>
                  <a:pt x="7012564" y="2441044"/>
                </a:lnTo>
                <a:close/>
                <a:moveTo>
                  <a:pt x="7080258" y="2426906"/>
                </a:moveTo>
                <a:lnTo>
                  <a:pt x="7103143" y="2428601"/>
                </a:lnTo>
                <a:lnTo>
                  <a:pt x="7124394" y="2430296"/>
                </a:lnTo>
                <a:lnTo>
                  <a:pt x="7139106" y="2448938"/>
                </a:lnTo>
                <a:lnTo>
                  <a:pt x="7134202" y="2454022"/>
                </a:lnTo>
                <a:lnTo>
                  <a:pt x="7103143" y="2440464"/>
                </a:lnTo>
                <a:lnTo>
                  <a:pt x="7081893" y="2442159"/>
                </a:lnTo>
                <a:lnTo>
                  <a:pt x="7065546" y="2437075"/>
                </a:lnTo>
                <a:lnTo>
                  <a:pt x="7062277" y="2442159"/>
                </a:lnTo>
                <a:lnTo>
                  <a:pt x="7063912" y="2431990"/>
                </a:lnTo>
                <a:close/>
                <a:moveTo>
                  <a:pt x="1542616" y="2423893"/>
                </a:moveTo>
                <a:lnTo>
                  <a:pt x="1547143" y="2423893"/>
                </a:lnTo>
                <a:lnTo>
                  <a:pt x="1543746" y="2426906"/>
                </a:lnTo>
                <a:close/>
                <a:moveTo>
                  <a:pt x="7672393" y="2420880"/>
                </a:moveTo>
                <a:lnTo>
                  <a:pt x="7692662" y="2437980"/>
                </a:lnTo>
                <a:lnTo>
                  <a:pt x="7714620" y="2453371"/>
                </a:lnTo>
                <a:lnTo>
                  <a:pt x="7728132" y="2473891"/>
                </a:lnTo>
                <a:lnTo>
                  <a:pt x="7721376" y="2484151"/>
                </a:lnTo>
                <a:lnTo>
                  <a:pt x="7702796" y="2448241"/>
                </a:lnTo>
                <a:lnTo>
                  <a:pt x="7687595" y="2434560"/>
                </a:lnTo>
                <a:lnTo>
                  <a:pt x="7672393" y="2422590"/>
                </a:lnTo>
                <a:close/>
                <a:moveTo>
                  <a:pt x="6522965" y="2416361"/>
                </a:moveTo>
                <a:lnTo>
                  <a:pt x="6544055" y="2425947"/>
                </a:lnTo>
                <a:lnTo>
                  <a:pt x="6532552" y="2433617"/>
                </a:lnTo>
                <a:lnTo>
                  <a:pt x="6522965" y="2437451"/>
                </a:lnTo>
                <a:close/>
                <a:moveTo>
                  <a:pt x="4000371" y="2410636"/>
                </a:moveTo>
                <a:lnTo>
                  <a:pt x="3977728" y="2412256"/>
                </a:lnTo>
                <a:lnTo>
                  <a:pt x="3977957" y="2413634"/>
                </a:lnTo>
                <a:lnTo>
                  <a:pt x="4000239" y="2412066"/>
                </a:lnTo>
                <a:close/>
                <a:moveTo>
                  <a:pt x="1650103" y="2403492"/>
                </a:moveTo>
                <a:lnTo>
                  <a:pt x="1623464" y="2420893"/>
                </a:lnTo>
                <a:lnTo>
                  <a:pt x="1608398" y="2429342"/>
                </a:lnTo>
                <a:lnTo>
                  <a:pt x="1607189" y="2430562"/>
                </a:lnTo>
                <a:lnTo>
                  <a:pt x="1621234" y="2422768"/>
                </a:lnTo>
                <a:lnTo>
                  <a:pt x="1649676" y="2404383"/>
                </a:lnTo>
                <a:close/>
                <a:moveTo>
                  <a:pt x="6981531" y="2390751"/>
                </a:moveTo>
                <a:lnTo>
                  <a:pt x="6995993" y="2396777"/>
                </a:lnTo>
                <a:lnTo>
                  <a:pt x="6968877" y="2396777"/>
                </a:lnTo>
                <a:close/>
                <a:moveTo>
                  <a:pt x="6478177" y="2386232"/>
                </a:moveTo>
                <a:lnTo>
                  <a:pt x="6488259" y="2410447"/>
                </a:lnTo>
                <a:lnTo>
                  <a:pt x="6503381" y="2419095"/>
                </a:lnTo>
                <a:lnTo>
                  <a:pt x="6500021" y="2432932"/>
                </a:lnTo>
                <a:lnTo>
                  <a:pt x="6478177" y="2419095"/>
                </a:lnTo>
                <a:lnTo>
                  <a:pt x="6469776" y="2401799"/>
                </a:lnTo>
                <a:lnTo>
                  <a:pt x="6459694" y="2398340"/>
                </a:lnTo>
                <a:lnTo>
                  <a:pt x="6471456" y="2387962"/>
                </a:lnTo>
                <a:close/>
                <a:moveTo>
                  <a:pt x="1668657" y="2366818"/>
                </a:moveTo>
                <a:lnTo>
                  <a:pt x="1667353" y="2369598"/>
                </a:lnTo>
                <a:lnTo>
                  <a:pt x="1671425" y="2370957"/>
                </a:lnTo>
                <a:lnTo>
                  <a:pt x="1669818" y="2367209"/>
                </a:lnTo>
                <a:close/>
                <a:moveTo>
                  <a:pt x="6289464" y="2366648"/>
                </a:moveTo>
                <a:lnTo>
                  <a:pt x="6303022" y="2390751"/>
                </a:lnTo>
                <a:lnTo>
                  <a:pt x="6292853" y="2390751"/>
                </a:lnTo>
                <a:close/>
                <a:moveTo>
                  <a:pt x="5616077" y="2363635"/>
                </a:moveTo>
                <a:lnTo>
                  <a:pt x="5616077" y="2366648"/>
                </a:lnTo>
                <a:lnTo>
                  <a:pt x="5613064" y="2366648"/>
                </a:lnTo>
                <a:close/>
                <a:moveTo>
                  <a:pt x="4053779" y="2363153"/>
                </a:moveTo>
                <a:lnTo>
                  <a:pt x="4047257" y="2405622"/>
                </a:lnTo>
                <a:lnTo>
                  <a:pt x="4038980" y="2412256"/>
                </a:lnTo>
                <a:lnTo>
                  <a:pt x="4034013" y="2405622"/>
                </a:lnTo>
                <a:lnTo>
                  <a:pt x="4019114" y="2410598"/>
                </a:lnTo>
                <a:lnTo>
                  <a:pt x="4002560" y="2392354"/>
                </a:lnTo>
                <a:lnTo>
                  <a:pt x="4002385" y="2394282"/>
                </a:lnTo>
                <a:lnTo>
                  <a:pt x="4018793" y="2412066"/>
                </a:lnTo>
                <a:lnTo>
                  <a:pt x="4033973" y="2407080"/>
                </a:lnTo>
                <a:lnTo>
                  <a:pt x="4039034" y="2413728"/>
                </a:lnTo>
                <a:lnTo>
                  <a:pt x="4047467" y="2407080"/>
                </a:lnTo>
                <a:lnTo>
                  <a:pt x="4054214" y="2363869"/>
                </a:lnTo>
                <a:close/>
                <a:moveTo>
                  <a:pt x="5613064" y="2360622"/>
                </a:moveTo>
                <a:lnTo>
                  <a:pt x="5616077" y="2360622"/>
                </a:lnTo>
                <a:lnTo>
                  <a:pt x="5613064" y="2363635"/>
                </a:lnTo>
                <a:close/>
                <a:moveTo>
                  <a:pt x="1265427" y="2356103"/>
                </a:moveTo>
                <a:lnTo>
                  <a:pt x="1275972" y="2360622"/>
                </a:lnTo>
                <a:lnTo>
                  <a:pt x="1272457" y="2360622"/>
                </a:lnTo>
                <a:close/>
                <a:moveTo>
                  <a:pt x="7176382" y="2353090"/>
                </a:moveTo>
                <a:lnTo>
                  <a:pt x="7201441" y="2359730"/>
                </a:lnTo>
                <a:lnTo>
                  <a:pt x="7226501" y="2363050"/>
                </a:lnTo>
                <a:lnTo>
                  <a:pt x="7229842" y="2374670"/>
                </a:lnTo>
                <a:lnTo>
                  <a:pt x="7229842" y="2391270"/>
                </a:lnTo>
                <a:lnTo>
                  <a:pt x="7234854" y="2422809"/>
                </a:lnTo>
                <a:lnTo>
                  <a:pt x="7236524" y="2417829"/>
                </a:lnTo>
                <a:lnTo>
                  <a:pt x="7246548" y="2431109"/>
                </a:lnTo>
                <a:lnTo>
                  <a:pt x="7256572" y="2441069"/>
                </a:lnTo>
                <a:lnTo>
                  <a:pt x="7284972" y="2412849"/>
                </a:lnTo>
                <a:lnTo>
                  <a:pt x="7310032" y="2399570"/>
                </a:lnTo>
                <a:lnTo>
                  <a:pt x="7326738" y="2384630"/>
                </a:lnTo>
                <a:lnTo>
                  <a:pt x="7360150" y="2399570"/>
                </a:lnTo>
                <a:lnTo>
                  <a:pt x="7391892" y="2414509"/>
                </a:lnTo>
                <a:lnTo>
                  <a:pt x="7410093" y="2419442"/>
                </a:lnTo>
                <a:lnTo>
                  <a:pt x="7410093" y="2416361"/>
                </a:lnTo>
                <a:lnTo>
                  <a:pt x="7435184" y="2428078"/>
                </a:lnTo>
                <a:lnTo>
                  <a:pt x="7460276" y="2438121"/>
                </a:lnTo>
                <a:lnTo>
                  <a:pt x="7485367" y="2449838"/>
                </a:lnTo>
                <a:lnTo>
                  <a:pt x="7512131" y="2461555"/>
                </a:lnTo>
                <a:lnTo>
                  <a:pt x="7533877" y="2490010"/>
                </a:lnTo>
                <a:lnTo>
                  <a:pt x="7535550" y="2505075"/>
                </a:lnTo>
                <a:lnTo>
                  <a:pt x="7557295" y="2515118"/>
                </a:lnTo>
                <a:lnTo>
                  <a:pt x="7582387" y="2525161"/>
                </a:lnTo>
                <a:lnTo>
                  <a:pt x="7584059" y="2540226"/>
                </a:lnTo>
                <a:lnTo>
                  <a:pt x="7560641" y="2541900"/>
                </a:lnTo>
                <a:lnTo>
                  <a:pt x="7572350" y="2568681"/>
                </a:lnTo>
                <a:lnTo>
                  <a:pt x="7590750" y="2585420"/>
                </a:lnTo>
                <a:lnTo>
                  <a:pt x="7602460" y="2610527"/>
                </a:lnTo>
                <a:lnTo>
                  <a:pt x="7617514" y="2612201"/>
                </a:lnTo>
                <a:lnTo>
                  <a:pt x="7615842" y="2622244"/>
                </a:lnTo>
                <a:lnTo>
                  <a:pt x="7630896" y="2630614"/>
                </a:lnTo>
                <a:lnTo>
                  <a:pt x="7627551" y="2637309"/>
                </a:lnTo>
                <a:lnTo>
                  <a:pt x="7654315" y="2645678"/>
                </a:lnTo>
                <a:lnTo>
                  <a:pt x="7644278" y="2650700"/>
                </a:lnTo>
                <a:lnTo>
                  <a:pt x="7644278" y="2657395"/>
                </a:lnTo>
                <a:lnTo>
                  <a:pt x="7630896" y="2652374"/>
                </a:lnTo>
                <a:lnTo>
                  <a:pt x="7604132" y="2649026"/>
                </a:lnTo>
                <a:lnTo>
                  <a:pt x="7580714" y="2642331"/>
                </a:lnTo>
                <a:lnTo>
                  <a:pt x="7565659" y="2627266"/>
                </a:lnTo>
                <a:lnTo>
                  <a:pt x="7552277" y="2612201"/>
                </a:lnTo>
                <a:lnTo>
                  <a:pt x="7537222" y="2595463"/>
                </a:lnTo>
                <a:lnTo>
                  <a:pt x="7525513" y="2577050"/>
                </a:lnTo>
                <a:lnTo>
                  <a:pt x="7492058" y="2565334"/>
                </a:lnTo>
                <a:lnTo>
                  <a:pt x="7490385" y="2570355"/>
                </a:lnTo>
                <a:lnTo>
                  <a:pt x="7473658" y="2565334"/>
                </a:lnTo>
                <a:lnTo>
                  <a:pt x="7475330" y="2578724"/>
                </a:lnTo>
                <a:lnTo>
                  <a:pt x="7465294" y="2578724"/>
                </a:lnTo>
                <a:lnTo>
                  <a:pt x="7466967" y="2585420"/>
                </a:lnTo>
                <a:lnTo>
                  <a:pt x="7431839" y="2585420"/>
                </a:lnTo>
                <a:lnTo>
                  <a:pt x="7461948" y="2600484"/>
                </a:lnTo>
                <a:lnTo>
                  <a:pt x="7446894" y="2612201"/>
                </a:lnTo>
                <a:lnTo>
                  <a:pt x="7423475" y="2612201"/>
                </a:lnTo>
                <a:lnTo>
                  <a:pt x="7397106" y="2612201"/>
                </a:lnTo>
                <a:lnTo>
                  <a:pt x="7396904" y="2613707"/>
                </a:lnTo>
                <a:lnTo>
                  <a:pt x="7381868" y="2597107"/>
                </a:lnTo>
                <a:lnTo>
                  <a:pt x="7375186" y="2578848"/>
                </a:lnTo>
                <a:lnTo>
                  <a:pt x="7353468" y="2582167"/>
                </a:lnTo>
                <a:lnTo>
                  <a:pt x="7345115" y="2587147"/>
                </a:lnTo>
                <a:lnTo>
                  <a:pt x="7346785" y="2572208"/>
                </a:lnTo>
                <a:lnTo>
                  <a:pt x="7346785" y="2570548"/>
                </a:lnTo>
                <a:lnTo>
                  <a:pt x="7335091" y="2587147"/>
                </a:lnTo>
                <a:lnTo>
                  <a:pt x="7311702" y="2592127"/>
                </a:lnTo>
                <a:lnTo>
                  <a:pt x="7326738" y="2563908"/>
                </a:lnTo>
                <a:lnTo>
                  <a:pt x="7345115" y="2567228"/>
                </a:lnTo>
                <a:lnTo>
                  <a:pt x="7341773" y="2558928"/>
                </a:lnTo>
                <a:lnTo>
                  <a:pt x="7353468" y="2557268"/>
                </a:lnTo>
                <a:lnTo>
                  <a:pt x="7340103" y="2550628"/>
                </a:lnTo>
                <a:lnTo>
                  <a:pt x="7353468" y="2550628"/>
                </a:lnTo>
                <a:lnTo>
                  <a:pt x="7345115" y="2543988"/>
                </a:lnTo>
                <a:lnTo>
                  <a:pt x="7331750" y="2510788"/>
                </a:lnTo>
                <a:lnTo>
                  <a:pt x="7321726" y="2499168"/>
                </a:lnTo>
                <a:lnTo>
                  <a:pt x="7303349" y="2490869"/>
                </a:lnTo>
                <a:lnTo>
                  <a:pt x="7283302" y="2482569"/>
                </a:lnTo>
                <a:lnTo>
                  <a:pt x="7263254" y="2474269"/>
                </a:lnTo>
                <a:lnTo>
                  <a:pt x="7243207" y="2469289"/>
                </a:lnTo>
                <a:lnTo>
                  <a:pt x="7244877" y="2459329"/>
                </a:lnTo>
                <a:lnTo>
                  <a:pt x="7239866" y="2459329"/>
                </a:lnTo>
                <a:lnTo>
                  <a:pt x="7216477" y="2451029"/>
                </a:lnTo>
                <a:lnTo>
                  <a:pt x="7221489" y="2432769"/>
                </a:lnTo>
                <a:lnTo>
                  <a:pt x="7204783" y="2460989"/>
                </a:lnTo>
                <a:lnTo>
                  <a:pt x="7191418" y="2459329"/>
                </a:lnTo>
                <a:lnTo>
                  <a:pt x="7194759" y="2447709"/>
                </a:lnTo>
                <a:lnTo>
                  <a:pt x="7173041" y="2429449"/>
                </a:lnTo>
                <a:lnTo>
                  <a:pt x="7183064" y="2422809"/>
                </a:lnTo>
                <a:lnTo>
                  <a:pt x="7206453" y="2417829"/>
                </a:lnTo>
                <a:lnTo>
                  <a:pt x="7214806" y="2417829"/>
                </a:lnTo>
                <a:lnTo>
                  <a:pt x="7216477" y="2417829"/>
                </a:lnTo>
                <a:lnTo>
                  <a:pt x="7219818" y="2412849"/>
                </a:lnTo>
                <a:lnTo>
                  <a:pt x="7221489" y="2407869"/>
                </a:lnTo>
                <a:lnTo>
                  <a:pt x="7201441" y="2409529"/>
                </a:lnTo>
                <a:lnTo>
                  <a:pt x="7183064" y="2409529"/>
                </a:lnTo>
                <a:lnTo>
                  <a:pt x="7169699" y="2391270"/>
                </a:lnTo>
                <a:lnTo>
                  <a:pt x="7149652" y="2384630"/>
                </a:lnTo>
                <a:lnTo>
                  <a:pt x="7152993" y="2369690"/>
                </a:lnTo>
                <a:close/>
                <a:moveTo>
                  <a:pt x="4141456" y="2352863"/>
                </a:moveTo>
                <a:lnTo>
                  <a:pt x="4123370" y="2377164"/>
                </a:lnTo>
                <a:lnTo>
                  <a:pt x="4103129" y="2400432"/>
                </a:lnTo>
                <a:lnTo>
                  <a:pt x="4101442" y="2423699"/>
                </a:lnTo>
                <a:lnTo>
                  <a:pt x="4098069" y="2446967"/>
                </a:lnTo>
                <a:lnTo>
                  <a:pt x="4077828" y="2466911"/>
                </a:lnTo>
                <a:lnTo>
                  <a:pt x="4057663" y="2486780"/>
                </a:lnTo>
                <a:lnTo>
                  <a:pt x="4058364" y="2488900"/>
                </a:lnTo>
                <a:lnTo>
                  <a:pt x="4078285" y="2468832"/>
                </a:lnTo>
                <a:lnTo>
                  <a:pt x="4098206" y="2448764"/>
                </a:lnTo>
                <a:lnTo>
                  <a:pt x="4101526" y="2425351"/>
                </a:lnTo>
                <a:lnTo>
                  <a:pt x="4103186" y="2401938"/>
                </a:lnTo>
                <a:lnTo>
                  <a:pt x="4123107" y="2378525"/>
                </a:lnTo>
                <a:lnTo>
                  <a:pt x="4141368" y="2353440"/>
                </a:lnTo>
                <a:close/>
                <a:moveTo>
                  <a:pt x="5629635" y="2350077"/>
                </a:moveTo>
                <a:lnTo>
                  <a:pt x="5632648" y="2351584"/>
                </a:lnTo>
                <a:lnTo>
                  <a:pt x="5629635" y="2353090"/>
                </a:lnTo>
                <a:close/>
                <a:moveTo>
                  <a:pt x="1668710" y="2342801"/>
                </a:moveTo>
                <a:lnTo>
                  <a:pt x="1663635" y="2344850"/>
                </a:lnTo>
                <a:lnTo>
                  <a:pt x="1664296" y="2346398"/>
                </a:lnTo>
                <a:lnTo>
                  <a:pt x="1669753" y="2344216"/>
                </a:lnTo>
                <a:lnTo>
                  <a:pt x="1670358" y="2343616"/>
                </a:lnTo>
                <a:close/>
                <a:moveTo>
                  <a:pt x="1672336" y="2342085"/>
                </a:moveTo>
                <a:lnTo>
                  <a:pt x="1671653" y="2342764"/>
                </a:lnTo>
                <a:lnTo>
                  <a:pt x="1686484" y="2357587"/>
                </a:lnTo>
                <a:lnTo>
                  <a:pt x="1701548" y="2370957"/>
                </a:lnTo>
                <a:lnTo>
                  <a:pt x="1721622" y="2394355"/>
                </a:lnTo>
                <a:lnTo>
                  <a:pt x="1726640" y="2409397"/>
                </a:lnTo>
                <a:lnTo>
                  <a:pt x="1760097" y="2409397"/>
                </a:lnTo>
                <a:lnTo>
                  <a:pt x="1780173" y="2411068"/>
                </a:lnTo>
                <a:lnTo>
                  <a:pt x="1806942" y="2419425"/>
                </a:lnTo>
                <a:lnTo>
                  <a:pt x="1796903" y="2454522"/>
                </a:lnTo>
                <a:lnTo>
                  <a:pt x="1811110" y="2467129"/>
                </a:lnTo>
                <a:lnTo>
                  <a:pt x="1813598" y="2467129"/>
                </a:lnTo>
                <a:lnTo>
                  <a:pt x="1798919" y="2454195"/>
                </a:lnTo>
                <a:lnTo>
                  <a:pt x="1809046" y="2419056"/>
                </a:lnTo>
                <a:lnTo>
                  <a:pt x="1782042" y="2410690"/>
                </a:lnTo>
                <a:lnTo>
                  <a:pt x="1761788" y="2409016"/>
                </a:lnTo>
                <a:lnTo>
                  <a:pt x="1728029" y="2409016"/>
                </a:lnTo>
                <a:lnTo>
                  <a:pt x="1722971" y="2393957"/>
                </a:lnTo>
                <a:lnTo>
                  <a:pt x="1702717" y="2370531"/>
                </a:lnTo>
                <a:lnTo>
                  <a:pt x="1687520" y="2357145"/>
                </a:lnTo>
                <a:close/>
                <a:moveTo>
                  <a:pt x="1241324" y="2339532"/>
                </a:moveTo>
                <a:lnTo>
                  <a:pt x="1246751" y="2339532"/>
                </a:lnTo>
                <a:lnTo>
                  <a:pt x="1254882" y="2366648"/>
                </a:lnTo>
                <a:lnTo>
                  <a:pt x="1241324" y="2365053"/>
                </a:lnTo>
                <a:lnTo>
                  <a:pt x="1248103" y="2355483"/>
                </a:lnTo>
                <a:close/>
                <a:moveTo>
                  <a:pt x="5623609" y="2336519"/>
                </a:moveTo>
                <a:lnTo>
                  <a:pt x="5626622" y="2336519"/>
                </a:lnTo>
                <a:lnTo>
                  <a:pt x="5626622" y="2339532"/>
                </a:lnTo>
                <a:close/>
                <a:moveTo>
                  <a:pt x="3846590" y="2325973"/>
                </a:moveTo>
                <a:lnTo>
                  <a:pt x="3849001" y="2329847"/>
                </a:lnTo>
                <a:lnTo>
                  <a:pt x="3844180" y="2339531"/>
                </a:lnTo>
                <a:lnTo>
                  <a:pt x="3842975" y="2331784"/>
                </a:lnTo>
                <a:close/>
                <a:moveTo>
                  <a:pt x="5626622" y="2322961"/>
                </a:moveTo>
                <a:lnTo>
                  <a:pt x="5626622" y="2325974"/>
                </a:lnTo>
                <a:lnTo>
                  <a:pt x="5623609" y="2325974"/>
                </a:lnTo>
                <a:close/>
                <a:moveTo>
                  <a:pt x="1810734" y="2322006"/>
                </a:moveTo>
                <a:lnTo>
                  <a:pt x="1815805" y="2350451"/>
                </a:lnTo>
                <a:lnTo>
                  <a:pt x="1825932" y="2382244"/>
                </a:lnTo>
                <a:lnTo>
                  <a:pt x="1820861" y="2424076"/>
                </a:lnTo>
                <a:lnTo>
                  <a:pt x="1814186" y="2467129"/>
                </a:lnTo>
                <a:lnTo>
                  <a:pt x="1814690" y="2467129"/>
                </a:lnTo>
                <a:lnTo>
                  <a:pt x="1821381" y="2423653"/>
                </a:lnTo>
                <a:lnTo>
                  <a:pt x="1826399" y="2381848"/>
                </a:lnTo>
                <a:lnTo>
                  <a:pt x="1816362" y="2350077"/>
                </a:lnTo>
                <a:lnTo>
                  <a:pt x="1811403" y="2322006"/>
                </a:lnTo>
                <a:close/>
                <a:moveTo>
                  <a:pt x="1914468" y="2315266"/>
                </a:moveTo>
                <a:lnTo>
                  <a:pt x="1916696" y="2316634"/>
                </a:lnTo>
                <a:lnTo>
                  <a:pt x="1931158" y="2316634"/>
                </a:lnTo>
                <a:lnTo>
                  <a:pt x="1928397" y="2315266"/>
                </a:lnTo>
                <a:close/>
                <a:moveTo>
                  <a:pt x="4049154" y="2302376"/>
                </a:moveTo>
                <a:lnTo>
                  <a:pt x="4049016" y="2302384"/>
                </a:lnTo>
                <a:lnTo>
                  <a:pt x="4050568" y="2321039"/>
                </a:lnTo>
                <a:lnTo>
                  <a:pt x="4038980" y="2337624"/>
                </a:lnTo>
                <a:lnTo>
                  <a:pt x="4039432" y="2338379"/>
                </a:lnTo>
                <a:lnTo>
                  <a:pt x="4050841" y="2322319"/>
                </a:lnTo>
                <a:close/>
                <a:moveTo>
                  <a:pt x="1888384" y="2296910"/>
                </a:moveTo>
                <a:lnTo>
                  <a:pt x="1889935" y="2301584"/>
                </a:lnTo>
                <a:lnTo>
                  <a:pt x="1889950" y="2301589"/>
                </a:lnTo>
                <a:close/>
                <a:moveTo>
                  <a:pt x="6420526" y="2295844"/>
                </a:moveTo>
                <a:lnTo>
                  <a:pt x="6429565" y="2299610"/>
                </a:lnTo>
                <a:lnTo>
                  <a:pt x="6420526" y="2303376"/>
                </a:lnTo>
                <a:close/>
                <a:moveTo>
                  <a:pt x="6252663" y="2295844"/>
                </a:moveTo>
                <a:lnTo>
                  <a:pt x="6269880" y="2311097"/>
                </a:lnTo>
                <a:lnTo>
                  <a:pt x="6266436" y="2322960"/>
                </a:lnTo>
                <a:lnTo>
                  <a:pt x="6245777" y="2297539"/>
                </a:lnTo>
                <a:close/>
                <a:moveTo>
                  <a:pt x="6983196" y="2289818"/>
                </a:moveTo>
                <a:lnTo>
                  <a:pt x="6991474" y="2296529"/>
                </a:lnTo>
                <a:lnTo>
                  <a:pt x="6974918" y="2321694"/>
                </a:lnTo>
                <a:lnTo>
                  <a:pt x="6940150" y="2330082"/>
                </a:lnTo>
                <a:lnTo>
                  <a:pt x="6902071" y="2328404"/>
                </a:lnTo>
                <a:lnTo>
                  <a:pt x="6865647" y="2326726"/>
                </a:lnTo>
                <a:lnTo>
                  <a:pt x="6855714" y="2351891"/>
                </a:lnTo>
                <a:lnTo>
                  <a:pt x="6875581" y="2380411"/>
                </a:lnTo>
                <a:lnTo>
                  <a:pt x="6898760" y="2366990"/>
                </a:lnTo>
                <a:lnTo>
                  <a:pt x="6930216" y="2360279"/>
                </a:lnTo>
                <a:lnTo>
                  <a:pt x="6940150" y="2356924"/>
                </a:lnTo>
                <a:lnTo>
                  <a:pt x="6943461" y="2366990"/>
                </a:lnTo>
                <a:lnTo>
                  <a:pt x="6938494" y="2366990"/>
                </a:lnTo>
                <a:lnTo>
                  <a:pt x="6918627" y="2380411"/>
                </a:lnTo>
                <a:lnTo>
                  <a:pt x="6900415" y="2397188"/>
                </a:lnTo>
                <a:lnTo>
                  <a:pt x="6890482" y="2393833"/>
                </a:lnTo>
                <a:lnTo>
                  <a:pt x="6902071" y="2413964"/>
                </a:lnTo>
                <a:lnTo>
                  <a:pt x="6915316" y="2434096"/>
                </a:lnTo>
                <a:lnTo>
                  <a:pt x="6912005" y="2442484"/>
                </a:lnTo>
                <a:lnTo>
                  <a:pt x="6928561" y="2467649"/>
                </a:lnTo>
                <a:lnTo>
                  <a:pt x="6921938" y="2471004"/>
                </a:lnTo>
                <a:lnTo>
                  <a:pt x="6903726" y="2481070"/>
                </a:lnTo>
                <a:lnTo>
                  <a:pt x="6895448" y="2484426"/>
                </a:lnTo>
                <a:lnTo>
                  <a:pt x="6892137" y="2467649"/>
                </a:lnTo>
                <a:lnTo>
                  <a:pt x="6880548" y="2450873"/>
                </a:lnTo>
                <a:lnTo>
                  <a:pt x="6878892" y="2439129"/>
                </a:lnTo>
                <a:lnTo>
                  <a:pt x="6875581" y="2420675"/>
                </a:lnTo>
                <a:lnTo>
                  <a:pt x="6860681" y="2432419"/>
                </a:lnTo>
                <a:lnTo>
                  <a:pt x="6860681" y="2469327"/>
                </a:lnTo>
                <a:lnTo>
                  <a:pt x="6862336" y="2504558"/>
                </a:lnTo>
                <a:lnTo>
                  <a:pt x="6839158" y="2511268"/>
                </a:lnTo>
                <a:lnTo>
                  <a:pt x="6835846" y="2492814"/>
                </a:lnTo>
                <a:lnTo>
                  <a:pt x="6839158" y="2471004"/>
                </a:lnTo>
                <a:lnTo>
                  <a:pt x="6839158" y="2449195"/>
                </a:lnTo>
                <a:lnTo>
                  <a:pt x="6825913" y="2447517"/>
                </a:lnTo>
                <a:lnTo>
                  <a:pt x="6824257" y="2420675"/>
                </a:lnTo>
                <a:lnTo>
                  <a:pt x="6835846" y="2390477"/>
                </a:lnTo>
                <a:lnTo>
                  <a:pt x="6845780" y="2361957"/>
                </a:lnTo>
                <a:lnTo>
                  <a:pt x="6850747" y="2366990"/>
                </a:lnTo>
                <a:lnTo>
                  <a:pt x="6849091" y="2340148"/>
                </a:lnTo>
                <a:lnTo>
                  <a:pt x="6860681" y="2316661"/>
                </a:lnTo>
                <a:lnTo>
                  <a:pt x="6865647" y="2316661"/>
                </a:lnTo>
                <a:lnTo>
                  <a:pt x="6875581" y="2303239"/>
                </a:lnTo>
                <a:lnTo>
                  <a:pt x="6892137" y="2303239"/>
                </a:lnTo>
                <a:lnTo>
                  <a:pt x="6925249" y="2309950"/>
                </a:lnTo>
                <a:lnTo>
                  <a:pt x="6960017" y="2316661"/>
                </a:lnTo>
                <a:close/>
                <a:moveTo>
                  <a:pt x="3862559" y="2289818"/>
                </a:moveTo>
                <a:lnTo>
                  <a:pt x="3865572" y="2289818"/>
                </a:lnTo>
                <a:lnTo>
                  <a:pt x="3864567" y="2292831"/>
                </a:lnTo>
                <a:close/>
                <a:moveTo>
                  <a:pt x="1815805" y="2288540"/>
                </a:moveTo>
                <a:lnTo>
                  <a:pt x="1820861" y="2308619"/>
                </a:lnTo>
                <a:lnTo>
                  <a:pt x="1834368" y="2313639"/>
                </a:lnTo>
                <a:lnTo>
                  <a:pt x="1829516" y="2321650"/>
                </a:lnTo>
                <a:lnTo>
                  <a:pt x="1829735" y="2321650"/>
                </a:lnTo>
                <a:lnTo>
                  <a:pt x="1834752" y="2313289"/>
                </a:lnTo>
                <a:lnTo>
                  <a:pt x="1821381" y="2308273"/>
                </a:lnTo>
                <a:lnTo>
                  <a:pt x="1816442" y="2288540"/>
                </a:lnTo>
                <a:close/>
                <a:moveTo>
                  <a:pt x="5620596" y="2286806"/>
                </a:moveTo>
                <a:lnTo>
                  <a:pt x="5623609" y="2288312"/>
                </a:lnTo>
                <a:lnTo>
                  <a:pt x="5620596" y="2289819"/>
                </a:lnTo>
                <a:close/>
                <a:moveTo>
                  <a:pt x="1859682" y="2283520"/>
                </a:moveTo>
                <a:lnTo>
                  <a:pt x="1861259" y="2288207"/>
                </a:lnTo>
                <a:lnTo>
                  <a:pt x="1861511" y="2288207"/>
                </a:lnTo>
                <a:lnTo>
                  <a:pt x="1860075" y="2283909"/>
                </a:lnTo>
                <a:close/>
                <a:moveTo>
                  <a:pt x="8256899" y="2282286"/>
                </a:moveTo>
                <a:lnTo>
                  <a:pt x="8259159" y="2282286"/>
                </a:lnTo>
                <a:lnTo>
                  <a:pt x="8261418" y="2285675"/>
                </a:lnTo>
                <a:close/>
                <a:moveTo>
                  <a:pt x="5623609" y="2282286"/>
                </a:moveTo>
                <a:lnTo>
                  <a:pt x="5623609" y="2286805"/>
                </a:lnTo>
                <a:lnTo>
                  <a:pt x="5620596" y="2286805"/>
                </a:lnTo>
                <a:close/>
                <a:moveTo>
                  <a:pt x="7064831" y="2276260"/>
                </a:moveTo>
                <a:lnTo>
                  <a:pt x="7064831" y="2287977"/>
                </a:lnTo>
                <a:lnTo>
                  <a:pt x="7059919" y="2308063"/>
                </a:lnTo>
                <a:lnTo>
                  <a:pt x="7059919" y="2316433"/>
                </a:lnTo>
                <a:lnTo>
                  <a:pt x="7069744" y="2301368"/>
                </a:lnTo>
                <a:lnTo>
                  <a:pt x="7077931" y="2292998"/>
                </a:lnTo>
                <a:lnTo>
                  <a:pt x="7084481" y="2299694"/>
                </a:lnTo>
                <a:lnTo>
                  <a:pt x="7073019" y="2313085"/>
                </a:lnTo>
                <a:lnTo>
                  <a:pt x="7089393" y="2333171"/>
                </a:lnTo>
                <a:lnTo>
                  <a:pt x="7063194" y="2329823"/>
                </a:lnTo>
                <a:lnTo>
                  <a:pt x="7073019" y="2366648"/>
                </a:lnTo>
                <a:lnTo>
                  <a:pt x="7058282" y="2339866"/>
                </a:lnTo>
                <a:lnTo>
                  <a:pt x="7055007" y="2318106"/>
                </a:lnTo>
                <a:lnTo>
                  <a:pt x="7051732" y="2298020"/>
                </a:lnTo>
                <a:close/>
                <a:moveTo>
                  <a:pt x="5629635" y="2276260"/>
                </a:moveTo>
                <a:lnTo>
                  <a:pt x="5632648" y="2276260"/>
                </a:lnTo>
                <a:lnTo>
                  <a:pt x="5629635" y="2279273"/>
                </a:lnTo>
                <a:close/>
                <a:moveTo>
                  <a:pt x="5623609" y="2270234"/>
                </a:moveTo>
                <a:lnTo>
                  <a:pt x="5626622" y="2270234"/>
                </a:lnTo>
                <a:lnTo>
                  <a:pt x="5623609" y="2273247"/>
                </a:lnTo>
                <a:close/>
                <a:moveTo>
                  <a:pt x="3929747" y="2270234"/>
                </a:moveTo>
                <a:lnTo>
                  <a:pt x="3949633" y="2271866"/>
                </a:lnTo>
                <a:lnTo>
                  <a:pt x="3969518" y="2276762"/>
                </a:lnTo>
                <a:lnTo>
                  <a:pt x="3969518" y="2309402"/>
                </a:lnTo>
                <a:lnTo>
                  <a:pt x="3949633" y="2309402"/>
                </a:lnTo>
                <a:lnTo>
                  <a:pt x="3929747" y="2309402"/>
                </a:lnTo>
                <a:lnTo>
                  <a:pt x="3919805" y="2306138"/>
                </a:lnTo>
                <a:lnTo>
                  <a:pt x="3923119" y="2296346"/>
                </a:lnTo>
                <a:close/>
                <a:moveTo>
                  <a:pt x="1987279" y="2266945"/>
                </a:moveTo>
                <a:lnTo>
                  <a:pt x="1982262" y="2275231"/>
                </a:lnTo>
                <a:lnTo>
                  <a:pt x="1958697" y="2296917"/>
                </a:lnTo>
                <a:lnTo>
                  <a:pt x="1932003" y="2316761"/>
                </a:lnTo>
                <a:lnTo>
                  <a:pt x="1935084" y="2318306"/>
                </a:lnTo>
                <a:lnTo>
                  <a:pt x="1961845" y="2298240"/>
                </a:lnTo>
                <a:lnTo>
                  <a:pt x="1985251" y="2276501"/>
                </a:lnTo>
                <a:lnTo>
                  <a:pt x="1990268" y="2268141"/>
                </a:lnTo>
                <a:close/>
                <a:moveTo>
                  <a:pt x="2204915" y="2263149"/>
                </a:moveTo>
                <a:lnTo>
                  <a:pt x="2181059" y="2269908"/>
                </a:lnTo>
                <a:lnTo>
                  <a:pt x="2182667" y="2285858"/>
                </a:lnTo>
                <a:lnTo>
                  <a:pt x="2184246" y="2286534"/>
                </a:lnTo>
                <a:lnTo>
                  <a:pt x="2182574" y="2269813"/>
                </a:lnTo>
                <a:lnTo>
                  <a:pt x="2205326" y="2263312"/>
                </a:lnTo>
                <a:close/>
                <a:moveTo>
                  <a:pt x="5620596" y="2262702"/>
                </a:moveTo>
                <a:lnTo>
                  <a:pt x="5623609" y="2262702"/>
                </a:lnTo>
                <a:lnTo>
                  <a:pt x="5623609" y="2265715"/>
                </a:lnTo>
                <a:close/>
                <a:moveTo>
                  <a:pt x="5599506" y="2256676"/>
                </a:moveTo>
                <a:lnTo>
                  <a:pt x="5602519" y="2256676"/>
                </a:lnTo>
                <a:lnTo>
                  <a:pt x="5602519" y="2259689"/>
                </a:lnTo>
                <a:close/>
                <a:moveTo>
                  <a:pt x="5620596" y="2249144"/>
                </a:moveTo>
                <a:lnTo>
                  <a:pt x="5623609" y="2249144"/>
                </a:lnTo>
                <a:lnTo>
                  <a:pt x="5623609" y="2252157"/>
                </a:lnTo>
                <a:close/>
                <a:moveTo>
                  <a:pt x="8252882" y="2246131"/>
                </a:moveTo>
                <a:lnTo>
                  <a:pt x="8253886" y="2246131"/>
                </a:lnTo>
                <a:lnTo>
                  <a:pt x="8252882" y="2249144"/>
                </a:lnTo>
                <a:lnTo>
                  <a:pt x="8250873" y="2249144"/>
                </a:lnTo>
                <a:close/>
                <a:moveTo>
                  <a:pt x="4123874" y="2231240"/>
                </a:moveTo>
                <a:lnTo>
                  <a:pt x="4110542" y="2241322"/>
                </a:lnTo>
                <a:lnTo>
                  <a:pt x="4110244" y="2242273"/>
                </a:lnTo>
                <a:lnTo>
                  <a:pt x="4123370" y="2232573"/>
                </a:lnTo>
                <a:lnTo>
                  <a:pt x="4143610" y="2234235"/>
                </a:lnTo>
                <a:lnTo>
                  <a:pt x="4162949" y="2237411"/>
                </a:lnTo>
                <a:lnTo>
                  <a:pt x="4162949" y="2236125"/>
                </a:lnTo>
                <a:lnTo>
                  <a:pt x="4143873" y="2232920"/>
                </a:lnTo>
                <a:close/>
                <a:moveTo>
                  <a:pt x="3901726" y="2226547"/>
                </a:moveTo>
                <a:lnTo>
                  <a:pt x="3906246" y="2228618"/>
                </a:lnTo>
                <a:lnTo>
                  <a:pt x="3892688" y="2243118"/>
                </a:lnTo>
                <a:close/>
                <a:moveTo>
                  <a:pt x="2131924" y="2222998"/>
                </a:moveTo>
                <a:lnTo>
                  <a:pt x="2131919" y="2223071"/>
                </a:lnTo>
                <a:lnTo>
                  <a:pt x="2143303" y="2239874"/>
                </a:lnTo>
                <a:lnTo>
                  <a:pt x="2157927" y="2260037"/>
                </a:lnTo>
                <a:lnTo>
                  <a:pt x="2169303" y="2281881"/>
                </a:lnTo>
                <a:lnTo>
                  <a:pt x="2141671" y="2286922"/>
                </a:lnTo>
                <a:lnTo>
                  <a:pt x="2116539" y="2299912"/>
                </a:lnTo>
                <a:lnTo>
                  <a:pt x="2117365" y="2299912"/>
                </a:lnTo>
                <a:lnTo>
                  <a:pt x="2144112" y="2286534"/>
                </a:lnTo>
                <a:lnTo>
                  <a:pt x="2170972" y="2281795"/>
                </a:lnTo>
                <a:lnTo>
                  <a:pt x="2170842" y="2281736"/>
                </a:lnTo>
                <a:lnTo>
                  <a:pt x="2158905" y="2259770"/>
                </a:lnTo>
                <a:lnTo>
                  <a:pt x="2143573" y="2239494"/>
                </a:lnTo>
                <a:close/>
                <a:moveTo>
                  <a:pt x="1951970" y="2210174"/>
                </a:moveTo>
                <a:lnTo>
                  <a:pt x="1962062" y="2226855"/>
                </a:lnTo>
                <a:lnTo>
                  <a:pt x="1970479" y="2260218"/>
                </a:lnTo>
                <a:lnTo>
                  <a:pt x="1973541" y="2261432"/>
                </a:lnTo>
                <a:lnTo>
                  <a:pt x="1965191" y="2228008"/>
                </a:lnTo>
                <a:lnTo>
                  <a:pt x="1955207" y="2211380"/>
                </a:lnTo>
                <a:close/>
                <a:moveTo>
                  <a:pt x="6717298" y="2191899"/>
                </a:moveTo>
                <a:lnTo>
                  <a:pt x="6717298" y="2193405"/>
                </a:lnTo>
                <a:lnTo>
                  <a:pt x="6712779" y="2206963"/>
                </a:lnTo>
                <a:lnTo>
                  <a:pt x="6708259" y="2216002"/>
                </a:lnTo>
                <a:lnTo>
                  <a:pt x="6694701" y="2200937"/>
                </a:lnTo>
                <a:close/>
                <a:moveTo>
                  <a:pt x="4183871" y="2185872"/>
                </a:moveTo>
                <a:lnTo>
                  <a:pt x="4163872" y="2212757"/>
                </a:lnTo>
                <a:lnTo>
                  <a:pt x="4163872" y="2213394"/>
                </a:lnTo>
                <a:lnTo>
                  <a:pt x="4182870" y="2187877"/>
                </a:lnTo>
                <a:lnTo>
                  <a:pt x="4211091" y="2202928"/>
                </a:lnTo>
                <a:lnTo>
                  <a:pt x="4237652" y="2211290"/>
                </a:lnTo>
                <a:lnTo>
                  <a:pt x="4260893" y="2217979"/>
                </a:lnTo>
                <a:lnTo>
                  <a:pt x="4262089" y="2216086"/>
                </a:lnTo>
                <a:lnTo>
                  <a:pt x="4238867" y="2209396"/>
                </a:lnTo>
                <a:lnTo>
                  <a:pt x="4212202" y="2200995"/>
                </a:lnTo>
                <a:close/>
                <a:moveTo>
                  <a:pt x="4342195" y="2180831"/>
                </a:moveTo>
                <a:lnTo>
                  <a:pt x="4332195" y="2189233"/>
                </a:lnTo>
                <a:lnTo>
                  <a:pt x="4312196" y="2189233"/>
                </a:lnTo>
                <a:lnTo>
                  <a:pt x="4285531" y="2199314"/>
                </a:lnTo>
                <a:lnTo>
                  <a:pt x="4273865" y="2197634"/>
                </a:lnTo>
                <a:lnTo>
                  <a:pt x="4272625" y="2199599"/>
                </a:lnTo>
                <a:lnTo>
                  <a:pt x="4284135" y="2201256"/>
                </a:lnTo>
                <a:lnTo>
                  <a:pt x="4310696" y="2191222"/>
                </a:lnTo>
                <a:lnTo>
                  <a:pt x="4330617" y="2191222"/>
                </a:lnTo>
                <a:lnTo>
                  <a:pt x="4340577" y="2182860"/>
                </a:lnTo>
                <a:lnTo>
                  <a:pt x="4360498" y="2184532"/>
                </a:lnTo>
                <a:lnTo>
                  <a:pt x="4382079" y="2187877"/>
                </a:lnTo>
                <a:lnTo>
                  <a:pt x="4397020" y="2191222"/>
                </a:lnTo>
                <a:lnTo>
                  <a:pt x="4402000" y="2197911"/>
                </a:lnTo>
                <a:lnTo>
                  <a:pt x="4421921" y="2211290"/>
                </a:lnTo>
                <a:lnTo>
                  <a:pt x="4438522" y="2209617"/>
                </a:lnTo>
                <a:lnTo>
                  <a:pt x="4448482" y="2201256"/>
                </a:lnTo>
                <a:lnTo>
                  <a:pt x="4466743" y="2219652"/>
                </a:lnTo>
                <a:lnTo>
                  <a:pt x="4486664" y="2238047"/>
                </a:lnTo>
                <a:lnTo>
                  <a:pt x="4483344" y="2263133"/>
                </a:lnTo>
                <a:lnTo>
                  <a:pt x="4498285" y="2278184"/>
                </a:lnTo>
                <a:lnTo>
                  <a:pt x="4480024" y="2294907"/>
                </a:lnTo>
                <a:lnTo>
                  <a:pt x="4463423" y="2314976"/>
                </a:lnTo>
                <a:lnTo>
                  <a:pt x="4458443" y="2350095"/>
                </a:lnTo>
                <a:lnTo>
                  <a:pt x="4451803" y="2383542"/>
                </a:lnTo>
                <a:lnTo>
                  <a:pt x="4441842" y="2403610"/>
                </a:lnTo>
                <a:lnTo>
                  <a:pt x="4433542" y="2422006"/>
                </a:lnTo>
                <a:lnTo>
                  <a:pt x="4436862" y="2422006"/>
                </a:lnTo>
                <a:lnTo>
                  <a:pt x="4436862" y="2423678"/>
                </a:lnTo>
                <a:lnTo>
                  <a:pt x="4438522" y="2425351"/>
                </a:lnTo>
                <a:lnTo>
                  <a:pt x="4441842" y="2450436"/>
                </a:lnTo>
                <a:lnTo>
                  <a:pt x="4448482" y="2475521"/>
                </a:lnTo>
                <a:lnTo>
                  <a:pt x="4448482" y="2498934"/>
                </a:lnTo>
                <a:lnTo>
                  <a:pt x="4450142" y="2520674"/>
                </a:lnTo>
                <a:lnTo>
                  <a:pt x="4458443" y="2544087"/>
                </a:lnTo>
                <a:lnTo>
                  <a:pt x="4470063" y="2565828"/>
                </a:lnTo>
                <a:lnTo>
                  <a:pt x="4480762" y="2584305"/>
                </a:lnTo>
                <a:lnTo>
                  <a:pt x="4481886" y="2584002"/>
                </a:lnTo>
                <a:lnTo>
                  <a:pt x="4470446" y="2564434"/>
                </a:lnTo>
                <a:lnTo>
                  <a:pt x="4458668" y="2542606"/>
                </a:lnTo>
                <a:lnTo>
                  <a:pt x="4450254" y="2519099"/>
                </a:lnTo>
                <a:lnTo>
                  <a:pt x="4448572" y="2497271"/>
                </a:lnTo>
                <a:lnTo>
                  <a:pt x="4448572" y="2473764"/>
                </a:lnTo>
                <a:lnTo>
                  <a:pt x="4453620" y="2473764"/>
                </a:lnTo>
                <a:lnTo>
                  <a:pt x="4453738" y="2473606"/>
                </a:lnTo>
                <a:lnTo>
                  <a:pt x="4449701" y="2473606"/>
                </a:lnTo>
                <a:lnTo>
                  <a:pt x="4443029" y="2448631"/>
                </a:lnTo>
                <a:lnTo>
                  <a:pt x="4439694" y="2423655"/>
                </a:lnTo>
                <a:lnTo>
                  <a:pt x="4438026" y="2421990"/>
                </a:lnTo>
                <a:lnTo>
                  <a:pt x="4439137" y="2420881"/>
                </a:lnTo>
                <a:lnTo>
                  <a:pt x="4438402" y="2420881"/>
                </a:lnTo>
                <a:lnTo>
                  <a:pt x="4435013" y="2420881"/>
                </a:lnTo>
                <a:lnTo>
                  <a:pt x="4443487" y="2402596"/>
                </a:lnTo>
                <a:lnTo>
                  <a:pt x="4453655" y="2382648"/>
                </a:lnTo>
                <a:lnTo>
                  <a:pt x="4454709" y="2382648"/>
                </a:lnTo>
                <a:lnTo>
                  <a:pt x="4461246" y="2349510"/>
                </a:lnTo>
                <a:lnTo>
                  <a:pt x="4466233" y="2314116"/>
                </a:lnTo>
                <a:lnTo>
                  <a:pt x="4482856" y="2293890"/>
                </a:lnTo>
                <a:lnTo>
                  <a:pt x="4501141" y="2277036"/>
                </a:lnTo>
                <a:lnTo>
                  <a:pt x="4486180" y="2261867"/>
                </a:lnTo>
                <a:lnTo>
                  <a:pt x="4489505" y="2236585"/>
                </a:lnTo>
                <a:lnTo>
                  <a:pt x="4491167" y="2229843"/>
                </a:lnTo>
                <a:lnTo>
                  <a:pt x="4511115" y="2228158"/>
                </a:lnTo>
                <a:lnTo>
                  <a:pt x="4516102" y="2231529"/>
                </a:lnTo>
                <a:lnTo>
                  <a:pt x="4529400" y="2228158"/>
                </a:lnTo>
                <a:lnTo>
                  <a:pt x="4559322" y="2228158"/>
                </a:lnTo>
                <a:lnTo>
                  <a:pt x="4565297" y="2220368"/>
                </a:lnTo>
                <a:lnTo>
                  <a:pt x="4559967" y="2227200"/>
                </a:lnTo>
                <a:lnTo>
                  <a:pt x="4529686" y="2227200"/>
                </a:lnTo>
                <a:lnTo>
                  <a:pt x="4516227" y="2230554"/>
                </a:lnTo>
                <a:lnTo>
                  <a:pt x="4511180" y="2227200"/>
                </a:lnTo>
                <a:lnTo>
                  <a:pt x="4490993" y="2228877"/>
                </a:lnTo>
                <a:lnTo>
                  <a:pt x="4489310" y="2235586"/>
                </a:lnTo>
                <a:lnTo>
                  <a:pt x="4469122" y="2217137"/>
                </a:lnTo>
                <a:lnTo>
                  <a:pt x="4450617" y="2198688"/>
                </a:lnTo>
                <a:lnTo>
                  <a:pt x="4440523" y="2207074"/>
                </a:lnTo>
                <a:lnTo>
                  <a:pt x="4423700" y="2208751"/>
                </a:lnTo>
                <a:lnTo>
                  <a:pt x="4403512" y="2195334"/>
                </a:lnTo>
                <a:lnTo>
                  <a:pt x="4398733" y="2188981"/>
                </a:lnTo>
                <a:lnTo>
                  <a:pt x="4398858" y="2189233"/>
                </a:lnTo>
                <a:lnTo>
                  <a:pt x="4383859" y="2185872"/>
                </a:lnTo>
                <a:lnTo>
                  <a:pt x="4362193" y="2182512"/>
                </a:lnTo>
                <a:close/>
                <a:moveTo>
                  <a:pt x="6191544" y="2172315"/>
                </a:moveTo>
                <a:lnTo>
                  <a:pt x="6210126" y="2175667"/>
                </a:lnTo>
                <a:lnTo>
                  <a:pt x="6230398" y="2179020"/>
                </a:lnTo>
                <a:lnTo>
                  <a:pt x="6250670" y="2182373"/>
                </a:lnTo>
                <a:lnTo>
                  <a:pt x="6276010" y="2210870"/>
                </a:lnTo>
                <a:lnTo>
                  <a:pt x="6277699" y="2217575"/>
                </a:lnTo>
                <a:lnTo>
                  <a:pt x="6301350" y="2239367"/>
                </a:lnTo>
                <a:lnTo>
                  <a:pt x="6326690" y="2259483"/>
                </a:lnTo>
                <a:lnTo>
                  <a:pt x="6346962" y="2281275"/>
                </a:lnTo>
                <a:lnTo>
                  <a:pt x="6343583" y="2271217"/>
                </a:lnTo>
                <a:lnTo>
                  <a:pt x="6368923" y="2289656"/>
                </a:lnTo>
                <a:lnTo>
                  <a:pt x="6382437" y="2308096"/>
                </a:lnTo>
                <a:lnTo>
                  <a:pt x="6407777" y="2323182"/>
                </a:lnTo>
                <a:lnTo>
                  <a:pt x="6411156" y="2326535"/>
                </a:lnTo>
                <a:lnTo>
                  <a:pt x="6428050" y="2339946"/>
                </a:lnTo>
                <a:lnTo>
                  <a:pt x="6414534" y="2346651"/>
                </a:lnTo>
                <a:lnTo>
                  <a:pt x="6417913" y="2351680"/>
                </a:lnTo>
                <a:lnTo>
                  <a:pt x="6414534" y="2356709"/>
                </a:lnTo>
                <a:lnTo>
                  <a:pt x="6419602" y="2366766"/>
                </a:lnTo>
                <a:lnTo>
                  <a:pt x="6439875" y="2370119"/>
                </a:lnTo>
                <a:lnTo>
                  <a:pt x="6444943" y="2391911"/>
                </a:lnTo>
                <a:lnTo>
                  <a:pt x="6450011" y="2400292"/>
                </a:lnTo>
                <a:lnTo>
                  <a:pt x="6450011" y="2412027"/>
                </a:lnTo>
                <a:lnTo>
                  <a:pt x="6471972" y="2412027"/>
                </a:lnTo>
                <a:lnTo>
                  <a:pt x="6483797" y="2437171"/>
                </a:lnTo>
                <a:lnTo>
                  <a:pt x="6482108" y="2440524"/>
                </a:lnTo>
                <a:lnTo>
                  <a:pt x="6478729" y="2477402"/>
                </a:lnTo>
                <a:lnTo>
                  <a:pt x="6473661" y="2514281"/>
                </a:lnTo>
                <a:lnTo>
                  <a:pt x="6461836" y="2504223"/>
                </a:lnTo>
                <a:lnTo>
                  <a:pt x="6460147" y="2510929"/>
                </a:lnTo>
                <a:lnTo>
                  <a:pt x="6444943" y="2507576"/>
                </a:lnTo>
                <a:lnTo>
                  <a:pt x="6444943" y="2514281"/>
                </a:lnTo>
                <a:lnTo>
                  <a:pt x="6419602" y="2489137"/>
                </a:lnTo>
                <a:lnTo>
                  <a:pt x="6404399" y="2474050"/>
                </a:lnTo>
                <a:lnTo>
                  <a:pt x="6390884" y="2460639"/>
                </a:lnTo>
                <a:lnTo>
                  <a:pt x="6377369" y="2447229"/>
                </a:lnTo>
                <a:lnTo>
                  <a:pt x="6362165" y="2430466"/>
                </a:lnTo>
                <a:lnTo>
                  <a:pt x="6350340" y="2406998"/>
                </a:lnTo>
                <a:lnTo>
                  <a:pt x="6338515" y="2381853"/>
                </a:lnTo>
                <a:lnTo>
                  <a:pt x="6333447" y="2378501"/>
                </a:lnTo>
                <a:lnTo>
                  <a:pt x="6319932" y="2356709"/>
                </a:lnTo>
                <a:lnTo>
                  <a:pt x="6306418" y="2333240"/>
                </a:lnTo>
                <a:lnTo>
                  <a:pt x="6297971" y="2313125"/>
                </a:lnTo>
                <a:lnTo>
                  <a:pt x="6289525" y="2293009"/>
                </a:lnTo>
                <a:lnTo>
                  <a:pt x="6267563" y="2271217"/>
                </a:lnTo>
                <a:lnTo>
                  <a:pt x="6250670" y="2247749"/>
                </a:lnTo>
                <a:lnTo>
                  <a:pt x="6230398" y="2227633"/>
                </a:lnTo>
                <a:lnTo>
                  <a:pt x="6210126" y="2207517"/>
                </a:lnTo>
                <a:close/>
                <a:moveTo>
                  <a:pt x="5613064" y="2169302"/>
                </a:moveTo>
                <a:lnTo>
                  <a:pt x="5616077" y="2172315"/>
                </a:lnTo>
                <a:lnTo>
                  <a:pt x="5613064" y="2172315"/>
                </a:lnTo>
                <a:close/>
                <a:moveTo>
                  <a:pt x="1879588" y="2151789"/>
                </a:moveTo>
                <a:lnTo>
                  <a:pt x="1857699" y="2155126"/>
                </a:lnTo>
                <a:lnTo>
                  <a:pt x="1834979" y="2156627"/>
                </a:lnTo>
                <a:lnTo>
                  <a:pt x="1836058" y="2158024"/>
                </a:lnTo>
                <a:lnTo>
                  <a:pt x="1861370" y="2156350"/>
                </a:lnTo>
                <a:lnTo>
                  <a:pt x="1879121" y="2153644"/>
                </a:lnTo>
                <a:close/>
                <a:moveTo>
                  <a:pt x="6759290" y="2131640"/>
                </a:moveTo>
                <a:lnTo>
                  <a:pt x="6760976" y="2139932"/>
                </a:lnTo>
                <a:lnTo>
                  <a:pt x="6767720" y="2131640"/>
                </a:lnTo>
                <a:lnTo>
                  <a:pt x="6782895" y="2143249"/>
                </a:lnTo>
                <a:lnTo>
                  <a:pt x="6782895" y="2163151"/>
                </a:lnTo>
                <a:lnTo>
                  <a:pt x="6794697" y="2158176"/>
                </a:lnTo>
                <a:lnTo>
                  <a:pt x="6794697" y="2166468"/>
                </a:lnTo>
                <a:lnTo>
                  <a:pt x="6799755" y="2168127"/>
                </a:lnTo>
                <a:lnTo>
                  <a:pt x="6831790" y="2181394"/>
                </a:lnTo>
                <a:lnTo>
                  <a:pt x="6803127" y="2189687"/>
                </a:lnTo>
                <a:lnTo>
                  <a:pt x="6811558" y="2206272"/>
                </a:lnTo>
                <a:lnTo>
                  <a:pt x="6793011" y="2209589"/>
                </a:lnTo>
                <a:lnTo>
                  <a:pt x="6787953" y="2216223"/>
                </a:lnTo>
                <a:lnTo>
                  <a:pt x="6764348" y="2211247"/>
                </a:lnTo>
                <a:lnTo>
                  <a:pt x="6740744" y="2209589"/>
                </a:lnTo>
                <a:lnTo>
                  <a:pt x="6734000" y="2229491"/>
                </a:lnTo>
                <a:lnTo>
                  <a:pt x="6728942" y="2251051"/>
                </a:lnTo>
                <a:lnTo>
                  <a:pt x="6722197" y="2265977"/>
                </a:lnTo>
                <a:lnTo>
                  <a:pt x="6710395" y="2290855"/>
                </a:lnTo>
                <a:lnTo>
                  <a:pt x="6688477" y="2300806"/>
                </a:lnTo>
                <a:lnTo>
                  <a:pt x="6653070" y="2292513"/>
                </a:lnTo>
                <a:lnTo>
                  <a:pt x="6642954" y="2305781"/>
                </a:lnTo>
                <a:lnTo>
                  <a:pt x="6609233" y="2312415"/>
                </a:lnTo>
                <a:lnTo>
                  <a:pt x="6596751" y="2305508"/>
                </a:lnTo>
                <a:lnTo>
                  <a:pt x="6610684" y="2313339"/>
                </a:lnTo>
                <a:lnTo>
                  <a:pt x="6644054" y="2306671"/>
                </a:lnTo>
                <a:lnTo>
                  <a:pt x="6654065" y="2293333"/>
                </a:lnTo>
                <a:lnTo>
                  <a:pt x="6689105" y="2301669"/>
                </a:lnTo>
                <a:lnTo>
                  <a:pt x="6710796" y="2291666"/>
                </a:lnTo>
                <a:lnTo>
                  <a:pt x="6722476" y="2266659"/>
                </a:lnTo>
                <a:lnTo>
                  <a:pt x="6729150" y="2251655"/>
                </a:lnTo>
                <a:lnTo>
                  <a:pt x="6734156" y="2229982"/>
                </a:lnTo>
                <a:lnTo>
                  <a:pt x="6740830" y="2209976"/>
                </a:lnTo>
                <a:lnTo>
                  <a:pt x="6764189" y="2211643"/>
                </a:lnTo>
                <a:lnTo>
                  <a:pt x="6787549" y="2216644"/>
                </a:lnTo>
                <a:lnTo>
                  <a:pt x="6784212" y="2219979"/>
                </a:lnTo>
                <a:lnTo>
                  <a:pt x="6784212" y="2221646"/>
                </a:lnTo>
                <a:lnTo>
                  <a:pt x="6790886" y="2231649"/>
                </a:lnTo>
                <a:lnTo>
                  <a:pt x="6784212" y="2229982"/>
                </a:lnTo>
                <a:lnTo>
                  <a:pt x="6777538" y="2231649"/>
                </a:lnTo>
                <a:lnTo>
                  <a:pt x="6780875" y="2243319"/>
                </a:lnTo>
                <a:lnTo>
                  <a:pt x="6800897" y="2273327"/>
                </a:lnTo>
                <a:lnTo>
                  <a:pt x="6797560" y="2283330"/>
                </a:lnTo>
                <a:lnTo>
                  <a:pt x="6810909" y="2298335"/>
                </a:lnTo>
                <a:lnTo>
                  <a:pt x="6824257" y="2313339"/>
                </a:lnTo>
                <a:lnTo>
                  <a:pt x="6800897" y="2311672"/>
                </a:lnTo>
                <a:lnTo>
                  <a:pt x="6799229" y="2310005"/>
                </a:lnTo>
                <a:lnTo>
                  <a:pt x="6787549" y="2350016"/>
                </a:lnTo>
                <a:lnTo>
                  <a:pt x="6790886" y="2351684"/>
                </a:lnTo>
                <a:lnTo>
                  <a:pt x="6784212" y="2366688"/>
                </a:lnTo>
                <a:lnTo>
                  <a:pt x="6769195" y="2373357"/>
                </a:lnTo>
                <a:lnTo>
                  <a:pt x="6757515" y="2393362"/>
                </a:lnTo>
                <a:lnTo>
                  <a:pt x="6757515" y="2406699"/>
                </a:lnTo>
                <a:lnTo>
                  <a:pt x="6762521" y="2406699"/>
                </a:lnTo>
                <a:lnTo>
                  <a:pt x="6754178" y="2416702"/>
                </a:lnTo>
                <a:lnTo>
                  <a:pt x="6750841" y="2426705"/>
                </a:lnTo>
                <a:lnTo>
                  <a:pt x="6744167" y="2448378"/>
                </a:lnTo>
                <a:lnTo>
                  <a:pt x="6709127" y="2460048"/>
                </a:lnTo>
                <a:lnTo>
                  <a:pt x="6704122" y="2443377"/>
                </a:lnTo>
                <a:lnTo>
                  <a:pt x="6700785" y="2440042"/>
                </a:lnTo>
                <a:lnTo>
                  <a:pt x="6682431" y="2440042"/>
                </a:lnTo>
                <a:lnTo>
                  <a:pt x="6667414" y="2431707"/>
                </a:lnTo>
                <a:lnTo>
                  <a:pt x="6650728" y="2440042"/>
                </a:lnTo>
                <a:lnTo>
                  <a:pt x="6637380" y="2441710"/>
                </a:lnTo>
                <a:lnTo>
                  <a:pt x="6630706" y="2426705"/>
                </a:lnTo>
                <a:lnTo>
                  <a:pt x="6609015" y="2430039"/>
                </a:lnTo>
                <a:lnTo>
                  <a:pt x="6610684" y="2428372"/>
                </a:lnTo>
                <a:lnTo>
                  <a:pt x="6604009" y="2430039"/>
                </a:lnTo>
                <a:lnTo>
                  <a:pt x="6592330" y="2426705"/>
                </a:lnTo>
                <a:lnTo>
                  <a:pt x="6587324" y="2396697"/>
                </a:lnTo>
                <a:lnTo>
                  <a:pt x="6587324" y="2373357"/>
                </a:lnTo>
                <a:lnTo>
                  <a:pt x="6570639" y="2360019"/>
                </a:lnTo>
                <a:lnTo>
                  <a:pt x="6572307" y="2360019"/>
                </a:lnTo>
                <a:lnTo>
                  <a:pt x="6567301" y="2346682"/>
                </a:lnTo>
                <a:lnTo>
                  <a:pt x="6567301" y="2338346"/>
                </a:lnTo>
                <a:lnTo>
                  <a:pt x="6560627" y="2313339"/>
                </a:lnTo>
                <a:lnTo>
                  <a:pt x="6568970" y="2298335"/>
                </a:lnTo>
                <a:lnTo>
                  <a:pt x="6563964" y="2300002"/>
                </a:lnTo>
                <a:lnTo>
                  <a:pt x="6577815" y="2280012"/>
                </a:lnTo>
                <a:lnTo>
                  <a:pt x="6577198" y="2277587"/>
                </a:lnTo>
                <a:lnTo>
                  <a:pt x="6578564" y="2278930"/>
                </a:lnTo>
                <a:lnTo>
                  <a:pt x="6578981" y="2278329"/>
                </a:lnTo>
                <a:lnTo>
                  <a:pt x="6579265" y="2279464"/>
                </a:lnTo>
                <a:lnTo>
                  <a:pt x="6599117" y="2290855"/>
                </a:lnTo>
                <a:lnTo>
                  <a:pt x="6619349" y="2297489"/>
                </a:lnTo>
                <a:lnTo>
                  <a:pt x="6615977" y="2295830"/>
                </a:lnTo>
                <a:lnTo>
                  <a:pt x="6619349" y="2289196"/>
                </a:lnTo>
                <a:lnTo>
                  <a:pt x="6621035" y="2275928"/>
                </a:lnTo>
                <a:lnTo>
                  <a:pt x="6621035" y="2269294"/>
                </a:lnTo>
                <a:lnTo>
                  <a:pt x="6626093" y="2259343"/>
                </a:lnTo>
                <a:lnTo>
                  <a:pt x="6642954" y="2252709"/>
                </a:lnTo>
                <a:lnTo>
                  <a:pt x="6661500" y="2247734"/>
                </a:lnTo>
                <a:lnTo>
                  <a:pt x="6678360" y="2226174"/>
                </a:lnTo>
                <a:lnTo>
                  <a:pt x="6693535" y="2201296"/>
                </a:lnTo>
                <a:lnTo>
                  <a:pt x="6708709" y="2217881"/>
                </a:lnTo>
                <a:lnTo>
                  <a:pt x="6713767" y="2207930"/>
                </a:lnTo>
                <a:lnTo>
                  <a:pt x="6718825" y="2193004"/>
                </a:lnTo>
                <a:lnTo>
                  <a:pt x="6723883" y="2209589"/>
                </a:lnTo>
                <a:lnTo>
                  <a:pt x="6723883" y="2197979"/>
                </a:lnTo>
                <a:lnTo>
                  <a:pt x="6730628" y="2189687"/>
                </a:lnTo>
                <a:lnTo>
                  <a:pt x="6728942" y="2181394"/>
                </a:lnTo>
                <a:lnTo>
                  <a:pt x="6734000" y="2173102"/>
                </a:lnTo>
                <a:lnTo>
                  <a:pt x="6747488" y="2153200"/>
                </a:lnTo>
                <a:close/>
                <a:moveTo>
                  <a:pt x="5607038" y="2131640"/>
                </a:moveTo>
                <a:lnTo>
                  <a:pt x="5607038" y="2133146"/>
                </a:lnTo>
                <a:lnTo>
                  <a:pt x="5602519" y="2136159"/>
                </a:lnTo>
                <a:close/>
                <a:moveTo>
                  <a:pt x="5610051" y="2128627"/>
                </a:moveTo>
                <a:lnTo>
                  <a:pt x="5613064" y="2128627"/>
                </a:lnTo>
                <a:lnTo>
                  <a:pt x="5610051" y="2131640"/>
                </a:lnTo>
                <a:close/>
                <a:moveTo>
                  <a:pt x="1770049" y="2126896"/>
                </a:moveTo>
                <a:lnTo>
                  <a:pt x="1771915" y="2127905"/>
                </a:lnTo>
                <a:lnTo>
                  <a:pt x="1792169" y="2129578"/>
                </a:lnTo>
                <a:lnTo>
                  <a:pt x="1811451" y="2129578"/>
                </a:lnTo>
                <a:lnTo>
                  <a:pt x="1810570" y="2128436"/>
                </a:lnTo>
                <a:lnTo>
                  <a:pt x="1788685" y="2128436"/>
                </a:lnTo>
                <a:close/>
                <a:moveTo>
                  <a:pt x="5602519" y="2125614"/>
                </a:moveTo>
                <a:lnTo>
                  <a:pt x="5607038" y="2125614"/>
                </a:lnTo>
                <a:lnTo>
                  <a:pt x="5607038" y="2128627"/>
                </a:lnTo>
                <a:close/>
                <a:moveTo>
                  <a:pt x="3410189" y="2087052"/>
                </a:moveTo>
                <a:lnTo>
                  <a:pt x="3418060" y="2115354"/>
                </a:lnTo>
                <a:lnTo>
                  <a:pt x="3419276" y="2116264"/>
                </a:lnTo>
                <a:lnTo>
                  <a:pt x="3411245" y="2087052"/>
                </a:lnTo>
                <a:close/>
                <a:moveTo>
                  <a:pt x="4292214" y="2078189"/>
                </a:moveTo>
                <a:lnTo>
                  <a:pt x="4292198" y="2078334"/>
                </a:lnTo>
                <a:lnTo>
                  <a:pt x="4309426" y="2081492"/>
                </a:lnTo>
                <a:lnTo>
                  <a:pt x="4309303" y="2081287"/>
                </a:lnTo>
                <a:close/>
                <a:moveTo>
                  <a:pt x="1730135" y="2065047"/>
                </a:moveTo>
                <a:lnTo>
                  <a:pt x="1729716" y="2065993"/>
                </a:lnTo>
                <a:lnTo>
                  <a:pt x="1736893" y="2065993"/>
                </a:lnTo>
                <a:lnTo>
                  <a:pt x="1736504" y="2065047"/>
                </a:lnTo>
                <a:close/>
                <a:moveTo>
                  <a:pt x="3386082" y="2061971"/>
                </a:moveTo>
                <a:lnTo>
                  <a:pt x="3388746" y="2067109"/>
                </a:lnTo>
                <a:lnTo>
                  <a:pt x="3387083" y="2087487"/>
                </a:lnTo>
                <a:lnTo>
                  <a:pt x="3387906" y="2087347"/>
                </a:lnTo>
                <a:lnTo>
                  <a:pt x="3389466" y="2068430"/>
                </a:lnTo>
                <a:close/>
                <a:moveTo>
                  <a:pt x="6982270" y="2048785"/>
                </a:moveTo>
                <a:lnTo>
                  <a:pt x="7002081" y="2062322"/>
                </a:lnTo>
                <a:lnTo>
                  <a:pt x="7007034" y="2086013"/>
                </a:lnTo>
                <a:lnTo>
                  <a:pt x="7018590" y="2121549"/>
                </a:lnTo>
                <a:lnTo>
                  <a:pt x="7011986" y="2136779"/>
                </a:lnTo>
                <a:lnTo>
                  <a:pt x="7010335" y="2148624"/>
                </a:lnTo>
                <a:lnTo>
                  <a:pt x="6998779" y="2123241"/>
                </a:lnTo>
                <a:lnTo>
                  <a:pt x="6990524" y="2130010"/>
                </a:lnTo>
                <a:lnTo>
                  <a:pt x="6993826" y="2150316"/>
                </a:lnTo>
                <a:lnTo>
                  <a:pt x="6990524" y="2172315"/>
                </a:lnTo>
                <a:lnTo>
                  <a:pt x="6987223" y="2160470"/>
                </a:lnTo>
                <a:lnTo>
                  <a:pt x="6982270" y="2163854"/>
                </a:lnTo>
                <a:lnTo>
                  <a:pt x="6952553" y="2146932"/>
                </a:lnTo>
                <a:lnTo>
                  <a:pt x="6957506" y="2121549"/>
                </a:lnTo>
                <a:lnTo>
                  <a:pt x="6940997" y="2106319"/>
                </a:lnTo>
                <a:lnTo>
                  <a:pt x="6934393" y="2113088"/>
                </a:lnTo>
                <a:lnTo>
                  <a:pt x="6929440" y="2111396"/>
                </a:lnTo>
                <a:lnTo>
                  <a:pt x="6924488" y="2116473"/>
                </a:lnTo>
                <a:lnTo>
                  <a:pt x="6917884" y="2108012"/>
                </a:lnTo>
                <a:lnTo>
                  <a:pt x="6904677" y="2123241"/>
                </a:lnTo>
                <a:lnTo>
                  <a:pt x="6898073" y="2131702"/>
                </a:lnTo>
                <a:lnTo>
                  <a:pt x="6901375" y="2109704"/>
                </a:lnTo>
                <a:lnTo>
                  <a:pt x="6921186" y="2091090"/>
                </a:lnTo>
                <a:lnTo>
                  <a:pt x="6937695" y="2080937"/>
                </a:lnTo>
                <a:lnTo>
                  <a:pt x="6942648" y="2097858"/>
                </a:lnTo>
                <a:lnTo>
                  <a:pt x="6954204" y="2091090"/>
                </a:lnTo>
                <a:lnTo>
                  <a:pt x="6962459" y="2086013"/>
                </a:lnTo>
                <a:lnTo>
                  <a:pt x="6967412" y="2070783"/>
                </a:lnTo>
                <a:lnTo>
                  <a:pt x="6978968" y="2070783"/>
                </a:lnTo>
                <a:lnTo>
                  <a:pt x="6983921" y="2070783"/>
                </a:lnTo>
                <a:close/>
                <a:moveTo>
                  <a:pt x="5785187" y="2045772"/>
                </a:moveTo>
                <a:lnTo>
                  <a:pt x="5795001" y="2049134"/>
                </a:lnTo>
                <a:lnTo>
                  <a:pt x="5804814" y="2065945"/>
                </a:lnTo>
                <a:lnTo>
                  <a:pt x="5816263" y="2082756"/>
                </a:lnTo>
                <a:lnTo>
                  <a:pt x="5827712" y="2107973"/>
                </a:lnTo>
                <a:lnTo>
                  <a:pt x="5837526" y="2129828"/>
                </a:lnTo>
                <a:lnTo>
                  <a:pt x="5824441" y="2153363"/>
                </a:lnTo>
                <a:lnTo>
                  <a:pt x="5798272" y="2161769"/>
                </a:lnTo>
                <a:lnTo>
                  <a:pt x="5785187" y="2121422"/>
                </a:lnTo>
                <a:lnTo>
                  <a:pt x="5780281" y="2092843"/>
                </a:lnTo>
                <a:lnTo>
                  <a:pt x="5781916" y="2096205"/>
                </a:lnTo>
                <a:lnTo>
                  <a:pt x="5786823" y="2076032"/>
                </a:lnTo>
                <a:lnTo>
                  <a:pt x="5790094" y="2052496"/>
                </a:lnTo>
                <a:lnTo>
                  <a:pt x="5790094" y="2050815"/>
                </a:lnTo>
                <a:close/>
                <a:moveTo>
                  <a:pt x="6958081" y="2035227"/>
                </a:moveTo>
                <a:lnTo>
                  <a:pt x="6961345" y="2045772"/>
                </a:lnTo>
                <a:lnTo>
                  <a:pt x="6941761" y="2045772"/>
                </a:lnTo>
                <a:close/>
                <a:moveTo>
                  <a:pt x="3464246" y="2028547"/>
                </a:moveTo>
                <a:lnTo>
                  <a:pt x="3463781" y="2029012"/>
                </a:lnTo>
                <a:lnTo>
                  <a:pt x="3477781" y="2032082"/>
                </a:lnTo>
                <a:lnTo>
                  <a:pt x="3478452" y="2031704"/>
                </a:lnTo>
                <a:close/>
                <a:moveTo>
                  <a:pt x="6915210" y="2015643"/>
                </a:moveTo>
                <a:lnTo>
                  <a:pt x="6931216" y="2015643"/>
                </a:lnTo>
                <a:lnTo>
                  <a:pt x="6924813" y="2050923"/>
                </a:lnTo>
                <a:lnTo>
                  <a:pt x="6924813" y="2065356"/>
                </a:lnTo>
                <a:lnTo>
                  <a:pt x="6905606" y="2047716"/>
                </a:lnTo>
                <a:lnTo>
                  <a:pt x="6912009" y="2039698"/>
                </a:lnTo>
                <a:close/>
                <a:moveTo>
                  <a:pt x="2041260" y="2015643"/>
                </a:moveTo>
                <a:lnTo>
                  <a:pt x="2057826" y="2015643"/>
                </a:lnTo>
                <a:lnTo>
                  <a:pt x="2050292" y="2035227"/>
                </a:lnTo>
                <a:lnTo>
                  <a:pt x="2035234" y="2033595"/>
                </a:lnTo>
                <a:lnTo>
                  <a:pt x="2044266" y="2020539"/>
                </a:lnTo>
                <a:close/>
                <a:moveTo>
                  <a:pt x="4802840" y="2008110"/>
                </a:moveTo>
                <a:lnTo>
                  <a:pt x="4802613" y="2009360"/>
                </a:lnTo>
                <a:lnTo>
                  <a:pt x="4803236" y="2008110"/>
                </a:lnTo>
                <a:close/>
                <a:moveTo>
                  <a:pt x="3441723" y="2006835"/>
                </a:moveTo>
                <a:lnTo>
                  <a:pt x="3441400" y="2007489"/>
                </a:lnTo>
                <a:lnTo>
                  <a:pt x="3446146" y="2007489"/>
                </a:lnTo>
                <a:lnTo>
                  <a:pt x="3445877" y="2006835"/>
                </a:lnTo>
                <a:close/>
                <a:moveTo>
                  <a:pt x="3665213" y="2005098"/>
                </a:moveTo>
                <a:lnTo>
                  <a:pt x="3665695" y="2005172"/>
                </a:lnTo>
                <a:lnTo>
                  <a:pt x="3666064" y="2005098"/>
                </a:lnTo>
                <a:lnTo>
                  <a:pt x="3666110" y="2005235"/>
                </a:lnTo>
                <a:lnTo>
                  <a:pt x="3686895" y="2008409"/>
                </a:lnTo>
                <a:lnTo>
                  <a:pt x="3691898" y="2008409"/>
                </a:lnTo>
                <a:lnTo>
                  <a:pt x="3690231" y="2021652"/>
                </a:lnTo>
                <a:lnTo>
                  <a:pt x="3705241" y="2038207"/>
                </a:lnTo>
                <a:lnTo>
                  <a:pt x="3708577" y="2061383"/>
                </a:lnTo>
                <a:lnTo>
                  <a:pt x="3708577" y="2084559"/>
                </a:lnTo>
                <a:lnTo>
                  <a:pt x="3710245" y="2107736"/>
                </a:lnTo>
                <a:lnTo>
                  <a:pt x="3710245" y="2129257"/>
                </a:lnTo>
                <a:lnTo>
                  <a:pt x="3711913" y="2150778"/>
                </a:lnTo>
                <a:lnTo>
                  <a:pt x="3700238" y="2155744"/>
                </a:lnTo>
                <a:lnTo>
                  <a:pt x="3687919" y="2140460"/>
                </a:lnTo>
                <a:lnTo>
                  <a:pt x="3687919" y="2141036"/>
                </a:lnTo>
                <a:lnTo>
                  <a:pt x="3701368" y="2157818"/>
                </a:lnTo>
                <a:lnTo>
                  <a:pt x="3687919" y="2167888"/>
                </a:lnTo>
                <a:lnTo>
                  <a:pt x="3669427" y="2172922"/>
                </a:lnTo>
                <a:lnTo>
                  <a:pt x="3649253" y="2181314"/>
                </a:lnTo>
                <a:lnTo>
                  <a:pt x="3630761" y="2189705"/>
                </a:lnTo>
                <a:lnTo>
                  <a:pt x="3612269" y="2196418"/>
                </a:lnTo>
                <a:lnTo>
                  <a:pt x="3587052" y="2188027"/>
                </a:lnTo>
                <a:lnTo>
                  <a:pt x="3595457" y="2181314"/>
                </a:lnTo>
                <a:lnTo>
                  <a:pt x="3590414" y="2157818"/>
                </a:lnTo>
                <a:lnTo>
                  <a:pt x="3585371" y="2136001"/>
                </a:lnTo>
                <a:lnTo>
                  <a:pt x="3595457" y="2115862"/>
                </a:lnTo>
                <a:lnTo>
                  <a:pt x="3602182" y="2092367"/>
                </a:lnTo>
                <a:lnTo>
                  <a:pt x="3598820" y="2055445"/>
                </a:lnTo>
                <a:lnTo>
                  <a:pt x="3597139" y="2031950"/>
                </a:lnTo>
                <a:lnTo>
                  <a:pt x="3595457" y="2008454"/>
                </a:lnTo>
                <a:lnTo>
                  <a:pt x="3627399" y="2008454"/>
                </a:lnTo>
                <a:lnTo>
                  <a:pt x="3657659" y="2006776"/>
                </a:lnTo>
                <a:lnTo>
                  <a:pt x="3665266" y="2005257"/>
                </a:lnTo>
                <a:close/>
                <a:moveTo>
                  <a:pt x="6944774" y="2002085"/>
                </a:moveTo>
                <a:lnTo>
                  <a:pt x="6944774" y="2016465"/>
                </a:lnTo>
                <a:lnTo>
                  <a:pt x="6938560" y="2035638"/>
                </a:lnTo>
                <a:lnTo>
                  <a:pt x="6928203" y="2054811"/>
                </a:lnTo>
                <a:lnTo>
                  <a:pt x="6938560" y="2027649"/>
                </a:lnTo>
                <a:close/>
                <a:moveTo>
                  <a:pt x="6821529" y="2002085"/>
                </a:moveTo>
                <a:lnTo>
                  <a:pt x="6831789" y="2025985"/>
                </a:lnTo>
                <a:lnTo>
                  <a:pt x="6807849" y="2048292"/>
                </a:lnTo>
                <a:lnTo>
                  <a:pt x="6789038" y="2065819"/>
                </a:lnTo>
                <a:lnTo>
                  <a:pt x="6768518" y="2084940"/>
                </a:lnTo>
                <a:lnTo>
                  <a:pt x="6770228" y="2078566"/>
                </a:lnTo>
                <a:lnTo>
                  <a:pt x="6790748" y="2056259"/>
                </a:lnTo>
                <a:lnTo>
                  <a:pt x="6809559" y="2035546"/>
                </a:lnTo>
                <a:lnTo>
                  <a:pt x="6818109" y="2016425"/>
                </a:lnTo>
                <a:lnTo>
                  <a:pt x="6819819" y="2016425"/>
                </a:lnTo>
                <a:close/>
                <a:moveTo>
                  <a:pt x="6952306" y="1994552"/>
                </a:moveTo>
                <a:lnTo>
                  <a:pt x="6969253" y="2001060"/>
                </a:lnTo>
                <a:lnTo>
                  <a:pt x="6979422" y="2028718"/>
                </a:lnTo>
                <a:lnTo>
                  <a:pt x="6972643" y="2030345"/>
                </a:lnTo>
                <a:lnTo>
                  <a:pt x="6970948" y="2035226"/>
                </a:lnTo>
                <a:lnTo>
                  <a:pt x="6959085" y="2010821"/>
                </a:lnTo>
                <a:close/>
                <a:moveTo>
                  <a:pt x="3439549" y="1991541"/>
                </a:moveTo>
                <a:lnTo>
                  <a:pt x="3445858" y="1996853"/>
                </a:lnTo>
                <a:lnTo>
                  <a:pt x="3445877" y="1996815"/>
                </a:lnTo>
                <a:close/>
                <a:moveTo>
                  <a:pt x="6889465" y="1985514"/>
                </a:moveTo>
                <a:lnTo>
                  <a:pt x="6917514" y="1992042"/>
                </a:lnTo>
                <a:lnTo>
                  <a:pt x="6919164" y="1998570"/>
                </a:lnTo>
                <a:lnTo>
                  <a:pt x="6917514" y="2000202"/>
                </a:lnTo>
                <a:lnTo>
                  <a:pt x="6892765" y="2024682"/>
                </a:lnTo>
                <a:lnTo>
                  <a:pt x="6884515" y="1987146"/>
                </a:lnTo>
                <a:close/>
                <a:moveTo>
                  <a:pt x="2042015" y="1971955"/>
                </a:moveTo>
                <a:lnTo>
                  <a:pt x="2045775" y="1971955"/>
                </a:lnTo>
                <a:lnTo>
                  <a:pt x="2045775" y="1974968"/>
                </a:lnTo>
                <a:lnTo>
                  <a:pt x="2045775" y="1976474"/>
                </a:lnTo>
                <a:lnTo>
                  <a:pt x="2045775" y="1977981"/>
                </a:lnTo>
                <a:lnTo>
                  <a:pt x="2042015" y="1977981"/>
                </a:lnTo>
                <a:lnTo>
                  <a:pt x="2038242" y="1977981"/>
                </a:lnTo>
                <a:lnTo>
                  <a:pt x="2038242" y="1976474"/>
                </a:lnTo>
                <a:lnTo>
                  <a:pt x="2038242" y="1974968"/>
                </a:lnTo>
                <a:lnTo>
                  <a:pt x="2042015" y="1974968"/>
                </a:lnTo>
                <a:close/>
                <a:moveTo>
                  <a:pt x="6502907" y="1970696"/>
                </a:moveTo>
                <a:lnTo>
                  <a:pt x="6478063" y="1983596"/>
                </a:lnTo>
                <a:lnTo>
                  <a:pt x="6462871" y="1990170"/>
                </a:lnTo>
                <a:lnTo>
                  <a:pt x="6463423" y="1991676"/>
                </a:lnTo>
                <a:lnTo>
                  <a:pt x="6477935" y="1985214"/>
                </a:lnTo>
                <a:lnTo>
                  <a:pt x="6502988" y="1971829"/>
                </a:lnTo>
                <a:close/>
                <a:moveTo>
                  <a:pt x="3739454" y="1970212"/>
                </a:moveTo>
                <a:lnTo>
                  <a:pt x="3732599" y="1978464"/>
                </a:lnTo>
                <a:lnTo>
                  <a:pt x="3732599" y="1978777"/>
                </a:lnTo>
                <a:close/>
                <a:moveTo>
                  <a:pt x="1792169" y="1968943"/>
                </a:moveTo>
                <a:lnTo>
                  <a:pt x="1788791" y="1985676"/>
                </a:lnTo>
                <a:lnTo>
                  <a:pt x="1782743" y="1986767"/>
                </a:lnTo>
                <a:lnTo>
                  <a:pt x="1768485" y="1996654"/>
                </a:lnTo>
                <a:lnTo>
                  <a:pt x="1775225" y="2021675"/>
                </a:lnTo>
                <a:lnTo>
                  <a:pt x="1760069" y="2046697"/>
                </a:lnTo>
                <a:lnTo>
                  <a:pt x="1776903" y="2068383"/>
                </a:lnTo>
                <a:lnTo>
                  <a:pt x="1787006" y="2051702"/>
                </a:lnTo>
                <a:lnTo>
                  <a:pt x="1780269" y="2015003"/>
                </a:lnTo>
                <a:lnTo>
                  <a:pt x="1785319" y="2008330"/>
                </a:lnTo>
                <a:lnTo>
                  <a:pt x="1820667" y="1994985"/>
                </a:lnTo>
                <a:lnTo>
                  <a:pt x="1827407" y="1994985"/>
                </a:lnTo>
                <a:lnTo>
                  <a:pt x="1815624" y="1986645"/>
                </a:lnTo>
                <a:lnTo>
                  <a:pt x="1820667" y="1974968"/>
                </a:lnTo>
                <a:lnTo>
                  <a:pt x="1832451" y="1994985"/>
                </a:lnTo>
                <a:lnTo>
                  <a:pt x="1861065" y="2006662"/>
                </a:lnTo>
                <a:lnTo>
                  <a:pt x="1871170" y="2025012"/>
                </a:lnTo>
                <a:lnTo>
                  <a:pt x="1896415" y="2025012"/>
                </a:lnTo>
                <a:lnTo>
                  <a:pt x="1919988" y="2025012"/>
                </a:lnTo>
                <a:lnTo>
                  <a:pt x="1957012" y="2036689"/>
                </a:lnTo>
                <a:lnTo>
                  <a:pt x="1983951" y="2025012"/>
                </a:lnTo>
                <a:lnTo>
                  <a:pt x="1973845" y="2020007"/>
                </a:lnTo>
                <a:lnTo>
                  <a:pt x="2002462" y="2020007"/>
                </a:lnTo>
                <a:lnTo>
                  <a:pt x="2031079" y="2020007"/>
                </a:lnTo>
                <a:lnTo>
                  <a:pt x="2004152" y="2028348"/>
                </a:lnTo>
                <a:lnTo>
                  <a:pt x="2012560" y="2036689"/>
                </a:lnTo>
                <a:lnTo>
                  <a:pt x="2007515" y="2038357"/>
                </a:lnTo>
                <a:lnTo>
                  <a:pt x="2017610" y="2036689"/>
                </a:lnTo>
                <a:lnTo>
                  <a:pt x="2022661" y="2045029"/>
                </a:lnTo>
                <a:lnTo>
                  <a:pt x="2024351" y="2048365"/>
                </a:lnTo>
                <a:lnTo>
                  <a:pt x="2022661" y="2040025"/>
                </a:lnTo>
                <a:lnTo>
                  <a:pt x="2032760" y="2046697"/>
                </a:lnTo>
                <a:lnTo>
                  <a:pt x="2042861" y="2046697"/>
                </a:lnTo>
                <a:lnTo>
                  <a:pt x="2059697" y="2060042"/>
                </a:lnTo>
                <a:lnTo>
                  <a:pt x="2052959" y="2066715"/>
                </a:lnTo>
                <a:lnTo>
                  <a:pt x="2044542" y="2080060"/>
                </a:lnTo>
                <a:lnTo>
                  <a:pt x="2037809" y="2081728"/>
                </a:lnTo>
                <a:lnTo>
                  <a:pt x="2054643" y="2081728"/>
                </a:lnTo>
                <a:lnTo>
                  <a:pt x="2081574" y="2081728"/>
                </a:lnTo>
                <a:lnTo>
                  <a:pt x="2084941" y="2090069"/>
                </a:lnTo>
                <a:lnTo>
                  <a:pt x="2061375" y="2111754"/>
                </a:lnTo>
                <a:lnTo>
                  <a:pt x="2071479" y="2125099"/>
                </a:lnTo>
                <a:lnTo>
                  <a:pt x="2052959" y="2136776"/>
                </a:lnTo>
                <a:lnTo>
                  <a:pt x="2042861" y="2158462"/>
                </a:lnTo>
                <a:lnTo>
                  <a:pt x="2058009" y="2181816"/>
                </a:lnTo>
                <a:lnTo>
                  <a:pt x="2059697" y="2181816"/>
                </a:lnTo>
                <a:lnTo>
                  <a:pt x="2052959" y="2198497"/>
                </a:lnTo>
                <a:lnTo>
                  <a:pt x="2031079" y="2208506"/>
                </a:lnTo>
                <a:lnTo>
                  <a:pt x="2009194" y="2218514"/>
                </a:lnTo>
                <a:lnTo>
                  <a:pt x="2004152" y="2228523"/>
                </a:lnTo>
                <a:lnTo>
                  <a:pt x="1978897" y="2220183"/>
                </a:lnTo>
                <a:lnTo>
                  <a:pt x="1976613" y="2219333"/>
                </a:lnTo>
                <a:lnTo>
                  <a:pt x="1981907" y="2221320"/>
                </a:lnTo>
                <a:lnTo>
                  <a:pt x="2006994" y="2229681"/>
                </a:lnTo>
                <a:lnTo>
                  <a:pt x="2012012" y="2219648"/>
                </a:lnTo>
                <a:lnTo>
                  <a:pt x="2033746" y="2209615"/>
                </a:lnTo>
                <a:lnTo>
                  <a:pt x="2055488" y="2199582"/>
                </a:lnTo>
                <a:lnTo>
                  <a:pt x="2062179" y="2182860"/>
                </a:lnTo>
                <a:lnTo>
                  <a:pt x="2075041" y="2182860"/>
                </a:lnTo>
                <a:lnTo>
                  <a:pt x="2075030" y="2182744"/>
                </a:lnTo>
                <a:lnTo>
                  <a:pt x="2060402" y="2182744"/>
                </a:lnTo>
                <a:lnTo>
                  <a:pt x="2045775" y="2159220"/>
                </a:lnTo>
                <a:lnTo>
                  <a:pt x="2055526" y="2137376"/>
                </a:lnTo>
                <a:lnTo>
                  <a:pt x="2073405" y="2125614"/>
                </a:lnTo>
                <a:lnTo>
                  <a:pt x="2063654" y="2112172"/>
                </a:lnTo>
                <a:lnTo>
                  <a:pt x="2086408" y="2090328"/>
                </a:lnTo>
                <a:lnTo>
                  <a:pt x="2083156" y="2081927"/>
                </a:lnTo>
                <a:lnTo>
                  <a:pt x="2094539" y="2092009"/>
                </a:lnTo>
                <a:lnTo>
                  <a:pt x="2089664" y="2088648"/>
                </a:lnTo>
                <a:lnTo>
                  <a:pt x="2102669" y="2102090"/>
                </a:lnTo>
                <a:lnTo>
                  <a:pt x="2118916" y="2115533"/>
                </a:lnTo>
                <a:lnTo>
                  <a:pt x="2115665" y="2145778"/>
                </a:lnTo>
                <a:lnTo>
                  <a:pt x="2122168" y="2132335"/>
                </a:lnTo>
                <a:lnTo>
                  <a:pt x="2149798" y="2150819"/>
                </a:lnTo>
                <a:lnTo>
                  <a:pt x="2149798" y="2176023"/>
                </a:lnTo>
                <a:lnTo>
                  <a:pt x="2145123" y="2188910"/>
                </a:lnTo>
                <a:lnTo>
                  <a:pt x="2145281" y="2188804"/>
                </a:lnTo>
                <a:lnTo>
                  <a:pt x="2150390" y="2175286"/>
                </a:lnTo>
                <a:lnTo>
                  <a:pt x="2155498" y="2161769"/>
                </a:lnTo>
                <a:lnTo>
                  <a:pt x="2186170" y="2165148"/>
                </a:lnTo>
                <a:lnTo>
                  <a:pt x="2211731" y="2161769"/>
                </a:lnTo>
                <a:lnTo>
                  <a:pt x="2235587" y="2165148"/>
                </a:lnTo>
                <a:lnTo>
                  <a:pt x="2234807" y="2171335"/>
                </a:lnTo>
                <a:lnTo>
                  <a:pt x="2237702" y="2166289"/>
                </a:lnTo>
                <a:lnTo>
                  <a:pt x="2254690" y="2171365"/>
                </a:lnTo>
                <a:lnTo>
                  <a:pt x="2280172" y="2196743"/>
                </a:lnTo>
                <a:lnTo>
                  <a:pt x="2290369" y="2206894"/>
                </a:lnTo>
                <a:lnTo>
                  <a:pt x="2290369" y="2200126"/>
                </a:lnTo>
                <a:lnTo>
                  <a:pt x="2298859" y="2218737"/>
                </a:lnTo>
                <a:lnTo>
                  <a:pt x="2280172" y="2247499"/>
                </a:lnTo>
                <a:lnTo>
                  <a:pt x="2261571" y="2276133"/>
                </a:lnTo>
                <a:lnTo>
                  <a:pt x="2264521" y="2276501"/>
                </a:lnTo>
                <a:lnTo>
                  <a:pt x="2282906" y="2248075"/>
                </a:lnTo>
                <a:lnTo>
                  <a:pt x="2301305" y="2219648"/>
                </a:lnTo>
                <a:lnTo>
                  <a:pt x="2301305" y="2217975"/>
                </a:lnTo>
                <a:lnTo>
                  <a:pt x="2304651" y="2217975"/>
                </a:lnTo>
                <a:lnTo>
                  <a:pt x="2302978" y="2211287"/>
                </a:lnTo>
                <a:lnTo>
                  <a:pt x="2313006" y="2226336"/>
                </a:lnTo>
                <a:lnTo>
                  <a:pt x="2314679" y="2222992"/>
                </a:lnTo>
                <a:lnTo>
                  <a:pt x="2321367" y="2249747"/>
                </a:lnTo>
                <a:lnTo>
                  <a:pt x="2324712" y="2276501"/>
                </a:lnTo>
                <a:lnTo>
                  <a:pt x="2338090" y="2286534"/>
                </a:lnTo>
                <a:lnTo>
                  <a:pt x="2344781" y="2301584"/>
                </a:lnTo>
                <a:lnTo>
                  <a:pt x="2328056" y="2321650"/>
                </a:lnTo>
                <a:lnTo>
                  <a:pt x="2311342" y="2341716"/>
                </a:lnTo>
                <a:lnTo>
                  <a:pt x="2294614" y="2373488"/>
                </a:lnTo>
                <a:lnTo>
                  <a:pt x="2274545" y="2386865"/>
                </a:lnTo>
                <a:lnTo>
                  <a:pt x="2284579" y="2388537"/>
                </a:lnTo>
                <a:lnTo>
                  <a:pt x="2302978" y="2378504"/>
                </a:lnTo>
                <a:lnTo>
                  <a:pt x="2321367" y="2368471"/>
                </a:lnTo>
                <a:lnTo>
                  <a:pt x="2322404" y="2371570"/>
                </a:lnTo>
                <a:lnTo>
                  <a:pt x="2323437" y="2371570"/>
                </a:lnTo>
                <a:lnTo>
                  <a:pt x="2321692" y="2359618"/>
                </a:lnTo>
                <a:lnTo>
                  <a:pt x="2330414" y="2342545"/>
                </a:lnTo>
                <a:lnTo>
                  <a:pt x="2356581" y="2345960"/>
                </a:lnTo>
                <a:lnTo>
                  <a:pt x="2386232" y="2349374"/>
                </a:lnTo>
                <a:lnTo>
                  <a:pt x="2372284" y="2376692"/>
                </a:lnTo>
                <a:lnTo>
                  <a:pt x="2370539" y="2378399"/>
                </a:lnTo>
                <a:lnTo>
                  <a:pt x="2367050" y="2386936"/>
                </a:lnTo>
                <a:lnTo>
                  <a:pt x="2363560" y="2386936"/>
                </a:lnTo>
                <a:lnTo>
                  <a:pt x="2353091" y="2390350"/>
                </a:lnTo>
                <a:lnTo>
                  <a:pt x="2349602" y="2392058"/>
                </a:lnTo>
                <a:lnTo>
                  <a:pt x="2333903" y="2386936"/>
                </a:lnTo>
                <a:lnTo>
                  <a:pt x="2329457" y="2392738"/>
                </a:lnTo>
                <a:lnTo>
                  <a:pt x="2331401" y="2398570"/>
                </a:lnTo>
                <a:lnTo>
                  <a:pt x="2338090" y="2398570"/>
                </a:lnTo>
                <a:lnTo>
                  <a:pt x="2348127" y="2401914"/>
                </a:lnTo>
                <a:lnTo>
                  <a:pt x="2356491" y="2396898"/>
                </a:lnTo>
                <a:lnTo>
                  <a:pt x="2354818" y="2418636"/>
                </a:lnTo>
                <a:lnTo>
                  <a:pt x="2373206" y="2391881"/>
                </a:lnTo>
                <a:lnTo>
                  <a:pt x="2383240" y="2388537"/>
                </a:lnTo>
                <a:lnTo>
                  <a:pt x="2383240" y="2383521"/>
                </a:lnTo>
                <a:lnTo>
                  <a:pt x="2393275" y="2366799"/>
                </a:lnTo>
                <a:lnTo>
                  <a:pt x="2408331" y="2361782"/>
                </a:lnTo>
                <a:lnTo>
                  <a:pt x="2411667" y="2358438"/>
                </a:lnTo>
                <a:lnTo>
                  <a:pt x="2425042" y="2366799"/>
                </a:lnTo>
                <a:lnTo>
                  <a:pt x="2433403" y="2368471"/>
                </a:lnTo>
                <a:lnTo>
                  <a:pt x="2443436" y="2371815"/>
                </a:lnTo>
                <a:lnTo>
                  <a:pt x="2455142" y="2378504"/>
                </a:lnTo>
                <a:lnTo>
                  <a:pt x="2465175" y="2381848"/>
                </a:lnTo>
                <a:lnTo>
                  <a:pt x="2466847" y="2386865"/>
                </a:lnTo>
                <a:lnTo>
                  <a:pt x="2476880" y="2386865"/>
                </a:lnTo>
                <a:lnTo>
                  <a:pt x="2486914" y="2393554"/>
                </a:lnTo>
                <a:lnTo>
                  <a:pt x="2485241" y="2408603"/>
                </a:lnTo>
                <a:lnTo>
                  <a:pt x="2486914" y="2406931"/>
                </a:lnTo>
                <a:lnTo>
                  <a:pt x="2491930" y="2411947"/>
                </a:lnTo>
                <a:lnTo>
                  <a:pt x="2483569" y="2437030"/>
                </a:lnTo>
                <a:lnTo>
                  <a:pt x="2495275" y="2416964"/>
                </a:lnTo>
                <a:lnTo>
                  <a:pt x="2498619" y="2411947"/>
                </a:lnTo>
                <a:lnTo>
                  <a:pt x="2496947" y="2421980"/>
                </a:lnTo>
                <a:lnTo>
                  <a:pt x="2517014" y="2413620"/>
                </a:lnTo>
                <a:lnTo>
                  <a:pt x="2542097" y="2420308"/>
                </a:lnTo>
                <a:lnTo>
                  <a:pt x="2563836" y="2426997"/>
                </a:lnTo>
                <a:lnTo>
                  <a:pt x="2588919" y="2423653"/>
                </a:lnTo>
                <a:lnTo>
                  <a:pt x="2625708" y="2437030"/>
                </a:lnTo>
                <a:lnTo>
                  <a:pt x="2655808" y="2460440"/>
                </a:lnTo>
                <a:lnTo>
                  <a:pt x="2684235" y="2487195"/>
                </a:lnTo>
                <a:lnTo>
                  <a:pt x="2704302" y="2490539"/>
                </a:lnTo>
                <a:lnTo>
                  <a:pt x="2726041" y="2493884"/>
                </a:lnTo>
                <a:lnTo>
                  <a:pt x="2737746" y="2523983"/>
                </a:lnTo>
                <a:lnTo>
                  <a:pt x="2747780" y="2554082"/>
                </a:lnTo>
                <a:lnTo>
                  <a:pt x="2744435" y="2597558"/>
                </a:lnTo>
                <a:lnTo>
                  <a:pt x="2722697" y="2631002"/>
                </a:lnTo>
                <a:lnTo>
                  <a:pt x="2705974" y="2652740"/>
                </a:lnTo>
                <a:lnTo>
                  <a:pt x="2689252" y="2672806"/>
                </a:lnTo>
                <a:lnTo>
                  <a:pt x="2684235" y="2681167"/>
                </a:lnTo>
                <a:lnTo>
                  <a:pt x="2684235" y="2682839"/>
                </a:lnTo>
                <a:lnTo>
                  <a:pt x="2669186" y="2707922"/>
                </a:lnTo>
                <a:lnTo>
                  <a:pt x="2655808" y="2731332"/>
                </a:lnTo>
                <a:lnTo>
                  <a:pt x="2654136" y="2721299"/>
                </a:lnTo>
                <a:lnTo>
                  <a:pt x="2645774" y="2724643"/>
                </a:lnTo>
                <a:lnTo>
                  <a:pt x="2642430" y="2753070"/>
                </a:lnTo>
                <a:lnTo>
                  <a:pt x="2645774" y="2761431"/>
                </a:lnTo>
                <a:lnTo>
                  <a:pt x="2645774" y="2783169"/>
                </a:lnTo>
                <a:lnTo>
                  <a:pt x="2647447" y="2804907"/>
                </a:lnTo>
                <a:lnTo>
                  <a:pt x="2645774" y="2835006"/>
                </a:lnTo>
                <a:lnTo>
                  <a:pt x="2644102" y="2863433"/>
                </a:lnTo>
                <a:lnTo>
                  <a:pt x="2637413" y="2880155"/>
                </a:lnTo>
                <a:lnTo>
                  <a:pt x="2634069" y="2920287"/>
                </a:lnTo>
                <a:lnTo>
                  <a:pt x="2622363" y="2942025"/>
                </a:lnTo>
                <a:lnTo>
                  <a:pt x="2608986" y="2965436"/>
                </a:lnTo>
                <a:lnTo>
                  <a:pt x="2605641" y="3000551"/>
                </a:lnTo>
                <a:lnTo>
                  <a:pt x="2588919" y="3008912"/>
                </a:lnTo>
                <a:lnTo>
                  <a:pt x="2582230" y="3023962"/>
                </a:lnTo>
                <a:lnTo>
                  <a:pt x="2553802" y="3023962"/>
                </a:lnTo>
                <a:lnTo>
                  <a:pt x="2548786" y="3025634"/>
                </a:lnTo>
                <a:lnTo>
                  <a:pt x="2536245" y="3030650"/>
                </a:lnTo>
                <a:lnTo>
                  <a:pt x="2522030" y="3030650"/>
                </a:lnTo>
                <a:lnTo>
                  <a:pt x="2513669" y="3039011"/>
                </a:lnTo>
                <a:lnTo>
                  <a:pt x="2493603" y="3052389"/>
                </a:lnTo>
                <a:lnTo>
                  <a:pt x="2471864" y="3059077"/>
                </a:lnTo>
                <a:lnTo>
                  <a:pt x="2448453" y="3080816"/>
                </a:lnTo>
                <a:lnTo>
                  <a:pt x="2425042" y="3102554"/>
                </a:lnTo>
                <a:lnTo>
                  <a:pt x="2415012" y="3104226"/>
                </a:lnTo>
                <a:lnTo>
                  <a:pt x="2418356" y="3105898"/>
                </a:lnTo>
                <a:lnTo>
                  <a:pt x="2415012" y="3115931"/>
                </a:lnTo>
                <a:lnTo>
                  <a:pt x="2415012" y="3125964"/>
                </a:lnTo>
                <a:lnTo>
                  <a:pt x="2421700" y="3144358"/>
                </a:lnTo>
                <a:lnTo>
                  <a:pt x="2421700" y="3169441"/>
                </a:lnTo>
                <a:lnTo>
                  <a:pt x="2421700" y="3192851"/>
                </a:lnTo>
                <a:lnTo>
                  <a:pt x="2418356" y="3192851"/>
                </a:lnTo>
                <a:lnTo>
                  <a:pt x="2411667" y="3206228"/>
                </a:lnTo>
                <a:lnTo>
                  <a:pt x="2401639" y="3231311"/>
                </a:lnTo>
                <a:lnTo>
                  <a:pt x="2391603" y="3254721"/>
                </a:lnTo>
                <a:lnTo>
                  <a:pt x="2373206" y="3279804"/>
                </a:lnTo>
                <a:lnTo>
                  <a:pt x="2361761" y="3294371"/>
                </a:lnTo>
                <a:lnTo>
                  <a:pt x="2373206" y="3273115"/>
                </a:lnTo>
                <a:lnTo>
                  <a:pt x="2383240" y="3251377"/>
                </a:lnTo>
                <a:lnTo>
                  <a:pt x="2376550" y="3251377"/>
                </a:lnTo>
                <a:lnTo>
                  <a:pt x="2364845" y="3246360"/>
                </a:lnTo>
                <a:lnTo>
                  <a:pt x="2366517" y="3264754"/>
                </a:lnTo>
                <a:lnTo>
                  <a:pt x="2356491" y="3279804"/>
                </a:lnTo>
                <a:lnTo>
                  <a:pt x="2348127" y="3296525"/>
                </a:lnTo>
                <a:lnTo>
                  <a:pt x="2346454" y="3314919"/>
                </a:lnTo>
                <a:lnTo>
                  <a:pt x="2338090" y="3334985"/>
                </a:lnTo>
                <a:lnTo>
                  <a:pt x="2328056" y="3353379"/>
                </a:lnTo>
                <a:lnTo>
                  <a:pt x="2323039" y="3333313"/>
                </a:lnTo>
                <a:lnTo>
                  <a:pt x="2324712" y="3319936"/>
                </a:lnTo>
                <a:lnTo>
                  <a:pt x="2297959" y="3299870"/>
                </a:lnTo>
                <a:lnTo>
                  <a:pt x="2271201" y="3279804"/>
                </a:lnTo>
                <a:lnTo>
                  <a:pt x="2254484" y="3269771"/>
                </a:lnTo>
                <a:lnTo>
                  <a:pt x="2247792" y="3269771"/>
                </a:lnTo>
                <a:lnTo>
                  <a:pt x="2216017" y="3244688"/>
                </a:lnTo>
                <a:lnTo>
                  <a:pt x="2202841" y="3246336"/>
                </a:lnTo>
                <a:lnTo>
                  <a:pt x="2201474" y="3248040"/>
                </a:lnTo>
                <a:lnTo>
                  <a:pt x="2214425" y="3246420"/>
                </a:lnTo>
                <a:lnTo>
                  <a:pt x="2246053" y="3271410"/>
                </a:lnTo>
                <a:lnTo>
                  <a:pt x="2252721" y="3271410"/>
                </a:lnTo>
                <a:lnTo>
                  <a:pt x="2269364" y="3281406"/>
                </a:lnTo>
                <a:lnTo>
                  <a:pt x="2296005" y="3301397"/>
                </a:lnTo>
                <a:lnTo>
                  <a:pt x="2322645" y="3321389"/>
                </a:lnTo>
                <a:lnTo>
                  <a:pt x="2320984" y="3334716"/>
                </a:lnTo>
                <a:lnTo>
                  <a:pt x="2325975" y="3354708"/>
                </a:lnTo>
                <a:lnTo>
                  <a:pt x="2309328" y="3381363"/>
                </a:lnTo>
                <a:lnTo>
                  <a:pt x="2284349" y="3388027"/>
                </a:lnTo>
                <a:lnTo>
                  <a:pt x="2242723" y="3383029"/>
                </a:lnTo>
                <a:lnTo>
                  <a:pt x="2211087" y="3368036"/>
                </a:lnTo>
                <a:lnTo>
                  <a:pt x="2199432" y="3344712"/>
                </a:lnTo>
                <a:lnTo>
                  <a:pt x="2199658" y="3341569"/>
                </a:lnTo>
                <a:lnTo>
                  <a:pt x="2196122" y="3348622"/>
                </a:lnTo>
                <a:lnTo>
                  <a:pt x="2206169" y="3383683"/>
                </a:lnTo>
                <a:lnTo>
                  <a:pt x="2241299" y="3407056"/>
                </a:lnTo>
                <a:lnTo>
                  <a:pt x="2244644" y="3427091"/>
                </a:lnTo>
                <a:lnTo>
                  <a:pt x="2261376" y="3438778"/>
                </a:lnTo>
                <a:lnTo>
                  <a:pt x="2251337" y="3465490"/>
                </a:lnTo>
                <a:lnTo>
                  <a:pt x="2241299" y="3492203"/>
                </a:lnTo>
                <a:lnTo>
                  <a:pt x="2219552" y="3497212"/>
                </a:lnTo>
                <a:lnTo>
                  <a:pt x="2199469" y="3503890"/>
                </a:lnTo>
                <a:lnTo>
                  <a:pt x="2176045" y="3507229"/>
                </a:lnTo>
                <a:lnTo>
                  <a:pt x="2155966" y="3513907"/>
                </a:lnTo>
                <a:lnTo>
                  <a:pt x="2135892" y="3512238"/>
                </a:lnTo>
                <a:lnTo>
                  <a:pt x="2142584" y="3522255"/>
                </a:lnTo>
                <a:lnTo>
                  <a:pt x="2149275" y="3558985"/>
                </a:lnTo>
                <a:lnTo>
                  <a:pt x="2142584" y="3574011"/>
                </a:lnTo>
                <a:lnTo>
                  <a:pt x="2109127" y="3572341"/>
                </a:lnTo>
                <a:lnTo>
                  <a:pt x="2082349" y="3567333"/>
                </a:lnTo>
                <a:lnTo>
                  <a:pt x="2102426" y="3607402"/>
                </a:lnTo>
                <a:lnTo>
                  <a:pt x="2110799" y="3612410"/>
                </a:lnTo>
                <a:lnTo>
                  <a:pt x="2120836" y="3609071"/>
                </a:lnTo>
                <a:lnTo>
                  <a:pt x="2125855" y="3604063"/>
                </a:lnTo>
                <a:lnTo>
                  <a:pt x="2134219" y="3625767"/>
                </a:lnTo>
                <a:lnTo>
                  <a:pt x="2120836" y="3622428"/>
                </a:lnTo>
                <a:lnTo>
                  <a:pt x="2102426" y="3622428"/>
                </a:lnTo>
                <a:lnTo>
                  <a:pt x="2122510" y="3632445"/>
                </a:lnTo>
                <a:lnTo>
                  <a:pt x="2104098" y="3654149"/>
                </a:lnTo>
                <a:lnTo>
                  <a:pt x="2105772" y="3677523"/>
                </a:lnTo>
                <a:lnTo>
                  <a:pt x="2102426" y="3692548"/>
                </a:lnTo>
                <a:lnTo>
                  <a:pt x="2075655" y="3704235"/>
                </a:lnTo>
                <a:lnTo>
                  <a:pt x="2075655" y="3732618"/>
                </a:lnTo>
                <a:lnTo>
                  <a:pt x="2114145" y="3752652"/>
                </a:lnTo>
                <a:lnTo>
                  <a:pt x="2129201" y="3759330"/>
                </a:lnTo>
                <a:lnTo>
                  <a:pt x="2120836" y="3774356"/>
                </a:lnTo>
                <a:lnTo>
                  <a:pt x="2129201" y="3777695"/>
                </a:lnTo>
                <a:lnTo>
                  <a:pt x="2115818" y="3796060"/>
                </a:lnTo>
                <a:lnTo>
                  <a:pt x="2102426" y="3816095"/>
                </a:lnTo>
                <a:lnTo>
                  <a:pt x="2100752" y="3837799"/>
                </a:lnTo>
                <a:lnTo>
                  <a:pt x="2089041" y="3834460"/>
                </a:lnTo>
                <a:lnTo>
                  <a:pt x="2082349" y="3836129"/>
                </a:lnTo>
                <a:lnTo>
                  <a:pt x="2094060" y="3842808"/>
                </a:lnTo>
                <a:lnTo>
                  <a:pt x="2084021" y="3857833"/>
                </a:lnTo>
                <a:lnTo>
                  <a:pt x="2084021" y="3866181"/>
                </a:lnTo>
                <a:lnTo>
                  <a:pt x="2095733" y="3884546"/>
                </a:lnTo>
                <a:lnTo>
                  <a:pt x="2090714" y="3882877"/>
                </a:lnTo>
                <a:lnTo>
                  <a:pt x="2105772" y="3889555"/>
                </a:lnTo>
                <a:lnTo>
                  <a:pt x="2120836" y="3906250"/>
                </a:lnTo>
                <a:lnTo>
                  <a:pt x="2080674" y="3894563"/>
                </a:lnTo>
                <a:lnTo>
                  <a:pt x="2033831" y="3889555"/>
                </a:lnTo>
                <a:lnTo>
                  <a:pt x="2020449" y="3876198"/>
                </a:lnTo>
                <a:lnTo>
                  <a:pt x="2005383" y="3854494"/>
                </a:lnTo>
                <a:lnTo>
                  <a:pt x="1991997" y="3856164"/>
                </a:lnTo>
                <a:lnTo>
                  <a:pt x="1968573" y="3816095"/>
                </a:lnTo>
                <a:lnTo>
                  <a:pt x="1983631" y="3799399"/>
                </a:lnTo>
                <a:lnTo>
                  <a:pt x="1980285" y="3759330"/>
                </a:lnTo>
                <a:lnTo>
                  <a:pt x="1973593" y="3725939"/>
                </a:lnTo>
                <a:lnTo>
                  <a:pt x="1971919" y="3704235"/>
                </a:lnTo>
                <a:lnTo>
                  <a:pt x="1965227" y="3689209"/>
                </a:lnTo>
                <a:lnTo>
                  <a:pt x="1955442" y="3684323"/>
                </a:lnTo>
                <a:lnTo>
                  <a:pt x="1953607" y="3685061"/>
                </a:lnTo>
                <a:lnTo>
                  <a:pt x="1963572" y="3690090"/>
                </a:lnTo>
                <a:lnTo>
                  <a:pt x="1970218" y="3705178"/>
                </a:lnTo>
                <a:lnTo>
                  <a:pt x="1971882" y="3726972"/>
                </a:lnTo>
                <a:lnTo>
                  <a:pt x="1978524" y="3760500"/>
                </a:lnTo>
                <a:lnTo>
                  <a:pt x="1981848" y="3800735"/>
                </a:lnTo>
                <a:lnTo>
                  <a:pt x="1966900" y="3817499"/>
                </a:lnTo>
                <a:lnTo>
                  <a:pt x="1990157" y="3857734"/>
                </a:lnTo>
                <a:lnTo>
                  <a:pt x="2003450" y="3856057"/>
                </a:lnTo>
                <a:lnTo>
                  <a:pt x="2018398" y="3877851"/>
                </a:lnTo>
                <a:lnTo>
                  <a:pt x="2031690" y="3891262"/>
                </a:lnTo>
                <a:lnTo>
                  <a:pt x="2078209" y="3896291"/>
                </a:lnTo>
                <a:lnTo>
                  <a:pt x="2118084" y="3908026"/>
                </a:lnTo>
                <a:lnTo>
                  <a:pt x="2093162" y="3904674"/>
                </a:lnTo>
                <a:lnTo>
                  <a:pt x="2073225" y="3914732"/>
                </a:lnTo>
                <a:lnTo>
                  <a:pt x="2071569" y="3949937"/>
                </a:lnTo>
                <a:lnTo>
                  <a:pt x="2038335" y="3936526"/>
                </a:lnTo>
                <a:lnTo>
                  <a:pt x="2023382" y="3931496"/>
                </a:lnTo>
                <a:lnTo>
                  <a:pt x="2028367" y="3929820"/>
                </a:lnTo>
                <a:lnTo>
                  <a:pt x="2023382" y="3926467"/>
                </a:lnTo>
                <a:lnTo>
                  <a:pt x="2011760" y="3919761"/>
                </a:lnTo>
                <a:lnTo>
                  <a:pt x="2008432" y="3914732"/>
                </a:lnTo>
                <a:lnTo>
                  <a:pt x="1998468" y="3899644"/>
                </a:lnTo>
                <a:lnTo>
                  <a:pt x="1996800" y="3894615"/>
                </a:lnTo>
                <a:lnTo>
                  <a:pt x="1983509" y="3881204"/>
                </a:lnTo>
                <a:lnTo>
                  <a:pt x="1991815" y="3886233"/>
                </a:lnTo>
                <a:lnTo>
                  <a:pt x="1986831" y="3877851"/>
                </a:lnTo>
                <a:lnTo>
                  <a:pt x="1973540" y="3869469"/>
                </a:lnTo>
                <a:lnTo>
                  <a:pt x="1973540" y="3864439"/>
                </a:lnTo>
                <a:lnTo>
                  <a:pt x="1966900" y="3851028"/>
                </a:lnTo>
                <a:lnTo>
                  <a:pt x="1951942" y="3845998"/>
                </a:lnTo>
                <a:lnTo>
                  <a:pt x="1958590" y="3840969"/>
                </a:lnTo>
                <a:lnTo>
                  <a:pt x="1951942" y="3830911"/>
                </a:lnTo>
                <a:lnTo>
                  <a:pt x="1951942" y="3819176"/>
                </a:lnTo>
                <a:lnTo>
                  <a:pt x="1940314" y="3799058"/>
                </a:lnTo>
                <a:lnTo>
                  <a:pt x="1928682" y="3780618"/>
                </a:lnTo>
                <a:lnTo>
                  <a:pt x="1936989" y="3783971"/>
                </a:lnTo>
                <a:lnTo>
                  <a:pt x="1951942" y="3787323"/>
                </a:lnTo>
                <a:lnTo>
                  <a:pt x="1951942" y="3778941"/>
                </a:lnTo>
                <a:lnTo>
                  <a:pt x="1943642" y="3768883"/>
                </a:lnTo>
                <a:lnTo>
                  <a:pt x="1941973" y="3770559"/>
                </a:lnTo>
                <a:lnTo>
                  <a:pt x="1920384" y="3773912"/>
                </a:lnTo>
                <a:lnTo>
                  <a:pt x="1932005" y="3768883"/>
                </a:lnTo>
                <a:lnTo>
                  <a:pt x="1923697" y="3763853"/>
                </a:lnTo>
                <a:lnTo>
                  <a:pt x="1932005" y="3757148"/>
                </a:lnTo>
                <a:lnTo>
                  <a:pt x="1913730" y="3743736"/>
                </a:lnTo>
                <a:lnTo>
                  <a:pt x="1900438" y="3738707"/>
                </a:lnTo>
                <a:lnTo>
                  <a:pt x="1892131" y="3743736"/>
                </a:lnTo>
                <a:lnTo>
                  <a:pt x="1888816" y="3745413"/>
                </a:lnTo>
                <a:lnTo>
                  <a:pt x="1900438" y="3720266"/>
                </a:lnTo>
                <a:lnTo>
                  <a:pt x="1908746" y="3718590"/>
                </a:lnTo>
                <a:lnTo>
                  <a:pt x="1913730" y="3718590"/>
                </a:lnTo>
                <a:lnTo>
                  <a:pt x="1912074" y="3728648"/>
                </a:lnTo>
                <a:lnTo>
                  <a:pt x="1922039" y="3728648"/>
                </a:lnTo>
                <a:lnTo>
                  <a:pt x="1923697" y="3737030"/>
                </a:lnTo>
                <a:lnTo>
                  <a:pt x="1932005" y="3725295"/>
                </a:lnTo>
                <a:lnTo>
                  <a:pt x="1930349" y="3726972"/>
                </a:lnTo>
                <a:lnTo>
                  <a:pt x="1928682" y="3713560"/>
                </a:lnTo>
                <a:lnTo>
                  <a:pt x="1928682" y="3710208"/>
                </a:lnTo>
                <a:lnTo>
                  <a:pt x="1928682" y="3703502"/>
                </a:lnTo>
                <a:lnTo>
                  <a:pt x="1933666" y="3703502"/>
                </a:lnTo>
                <a:lnTo>
                  <a:pt x="1923697" y="3696796"/>
                </a:lnTo>
                <a:lnTo>
                  <a:pt x="1932005" y="3676679"/>
                </a:lnTo>
                <a:lnTo>
                  <a:pt x="1918713" y="3664944"/>
                </a:lnTo>
                <a:lnTo>
                  <a:pt x="1918713" y="3654885"/>
                </a:lnTo>
                <a:lnTo>
                  <a:pt x="1917056" y="3634768"/>
                </a:lnTo>
                <a:lnTo>
                  <a:pt x="1913730" y="3616327"/>
                </a:lnTo>
                <a:lnTo>
                  <a:pt x="1912074" y="3607945"/>
                </a:lnTo>
                <a:lnTo>
                  <a:pt x="1917056" y="3609622"/>
                </a:lnTo>
                <a:lnTo>
                  <a:pt x="1908746" y="3602916"/>
                </a:lnTo>
                <a:lnTo>
                  <a:pt x="1912074" y="3586152"/>
                </a:lnTo>
                <a:lnTo>
                  <a:pt x="1903763" y="3589505"/>
                </a:lnTo>
                <a:lnTo>
                  <a:pt x="1893798" y="3589505"/>
                </a:lnTo>
                <a:lnTo>
                  <a:pt x="1884072" y="3596043"/>
                </a:lnTo>
                <a:lnTo>
                  <a:pt x="1894698" y="3608186"/>
                </a:lnTo>
                <a:lnTo>
                  <a:pt x="1891262" y="3611629"/>
                </a:lnTo>
                <a:lnTo>
                  <a:pt x="1898140" y="3628846"/>
                </a:lnTo>
                <a:lnTo>
                  <a:pt x="1894698" y="3637454"/>
                </a:lnTo>
                <a:lnTo>
                  <a:pt x="1884373" y="3642619"/>
                </a:lnTo>
                <a:lnTo>
                  <a:pt x="1874037" y="3601299"/>
                </a:lnTo>
                <a:lnTo>
                  <a:pt x="1882646" y="3594412"/>
                </a:lnTo>
                <a:lnTo>
                  <a:pt x="1883671" y="3595582"/>
                </a:lnTo>
                <a:lnTo>
                  <a:pt x="1882162" y="3589505"/>
                </a:lnTo>
                <a:lnTo>
                  <a:pt x="1867213" y="3566034"/>
                </a:lnTo>
                <a:lnTo>
                  <a:pt x="1870540" y="3537535"/>
                </a:lnTo>
                <a:lnTo>
                  <a:pt x="1863887" y="3509036"/>
                </a:lnTo>
                <a:lnTo>
                  <a:pt x="1853920" y="3483889"/>
                </a:lnTo>
                <a:lnTo>
                  <a:pt x="1847273" y="3458743"/>
                </a:lnTo>
                <a:lnTo>
                  <a:pt x="1852265" y="3448684"/>
                </a:lnTo>
                <a:lnTo>
                  <a:pt x="1853920" y="3421861"/>
                </a:lnTo>
                <a:lnTo>
                  <a:pt x="1857248" y="3395038"/>
                </a:lnTo>
                <a:lnTo>
                  <a:pt x="1860564" y="3368216"/>
                </a:lnTo>
                <a:lnTo>
                  <a:pt x="1862230" y="3341393"/>
                </a:lnTo>
                <a:lnTo>
                  <a:pt x="1860564" y="3317923"/>
                </a:lnTo>
                <a:lnTo>
                  <a:pt x="1857248" y="3296129"/>
                </a:lnTo>
                <a:lnTo>
                  <a:pt x="1852265" y="3274335"/>
                </a:lnTo>
                <a:lnTo>
                  <a:pt x="1847273" y="3250865"/>
                </a:lnTo>
                <a:lnTo>
                  <a:pt x="1847273" y="3222366"/>
                </a:lnTo>
                <a:lnTo>
                  <a:pt x="1843955" y="3202249"/>
                </a:lnTo>
                <a:lnTo>
                  <a:pt x="1843955" y="3160338"/>
                </a:lnTo>
                <a:lnTo>
                  <a:pt x="1847273" y="3116751"/>
                </a:lnTo>
                <a:lnTo>
                  <a:pt x="1843955" y="3084899"/>
                </a:lnTo>
                <a:lnTo>
                  <a:pt x="1840627" y="3046341"/>
                </a:lnTo>
                <a:lnTo>
                  <a:pt x="1840627" y="3032929"/>
                </a:lnTo>
                <a:lnTo>
                  <a:pt x="1842289" y="3001077"/>
                </a:lnTo>
                <a:lnTo>
                  <a:pt x="1842289" y="2969225"/>
                </a:lnTo>
                <a:lnTo>
                  <a:pt x="1833990" y="2930667"/>
                </a:lnTo>
                <a:lnTo>
                  <a:pt x="1827371" y="2892287"/>
                </a:lnTo>
                <a:lnTo>
                  <a:pt x="1827018" y="2892403"/>
                </a:lnTo>
                <a:lnTo>
                  <a:pt x="1810288" y="2879033"/>
                </a:lnTo>
                <a:lnTo>
                  <a:pt x="1798576" y="2862320"/>
                </a:lnTo>
                <a:lnTo>
                  <a:pt x="1776827" y="2850621"/>
                </a:lnTo>
                <a:lnTo>
                  <a:pt x="1751733" y="2835579"/>
                </a:lnTo>
                <a:lnTo>
                  <a:pt x="1729986" y="2823880"/>
                </a:lnTo>
                <a:lnTo>
                  <a:pt x="1708239" y="2810509"/>
                </a:lnTo>
                <a:lnTo>
                  <a:pt x="1683137" y="2788782"/>
                </a:lnTo>
                <a:lnTo>
                  <a:pt x="1661388" y="2765384"/>
                </a:lnTo>
                <a:lnTo>
                  <a:pt x="1661388" y="2750343"/>
                </a:lnTo>
                <a:lnTo>
                  <a:pt x="1642985" y="2718588"/>
                </a:lnTo>
                <a:lnTo>
                  <a:pt x="1627926" y="2683491"/>
                </a:lnTo>
                <a:lnTo>
                  <a:pt x="1612870" y="2663435"/>
                </a:lnTo>
                <a:lnTo>
                  <a:pt x="1601159" y="2643379"/>
                </a:lnTo>
                <a:lnTo>
                  <a:pt x="1591123" y="2621652"/>
                </a:lnTo>
                <a:lnTo>
                  <a:pt x="1579413" y="2599925"/>
                </a:lnTo>
                <a:lnTo>
                  <a:pt x="1569376" y="2578199"/>
                </a:lnTo>
                <a:lnTo>
                  <a:pt x="1557666" y="2554800"/>
                </a:lnTo>
                <a:lnTo>
                  <a:pt x="1539265" y="2539759"/>
                </a:lnTo>
                <a:lnTo>
                  <a:pt x="1519180" y="2524717"/>
                </a:lnTo>
                <a:lnTo>
                  <a:pt x="1520853" y="2518032"/>
                </a:lnTo>
                <a:lnTo>
                  <a:pt x="1512487" y="2477921"/>
                </a:lnTo>
                <a:lnTo>
                  <a:pt x="1525871" y="2459536"/>
                </a:lnTo>
                <a:lnTo>
                  <a:pt x="1537582" y="2441152"/>
                </a:lnTo>
                <a:lnTo>
                  <a:pt x="1539265" y="2459536"/>
                </a:lnTo>
                <a:lnTo>
                  <a:pt x="1532563" y="2472907"/>
                </a:lnTo>
                <a:lnTo>
                  <a:pt x="1542610" y="2469564"/>
                </a:lnTo>
                <a:lnTo>
                  <a:pt x="1571049" y="2491291"/>
                </a:lnTo>
                <a:lnTo>
                  <a:pt x="1572344" y="2489477"/>
                </a:lnTo>
                <a:lnTo>
                  <a:pt x="1544792" y="2468209"/>
                </a:lnTo>
                <a:lnTo>
                  <a:pt x="1534750" y="2471589"/>
                </a:lnTo>
                <a:lnTo>
                  <a:pt x="1541445" y="2458070"/>
                </a:lnTo>
                <a:lnTo>
                  <a:pt x="1539771" y="2439482"/>
                </a:lnTo>
                <a:lnTo>
                  <a:pt x="1549813" y="2436102"/>
                </a:lnTo>
                <a:lnTo>
                  <a:pt x="1549813" y="2415824"/>
                </a:lnTo>
                <a:lnTo>
                  <a:pt x="1548139" y="2409064"/>
                </a:lnTo>
                <a:lnTo>
                  <a:pt x="1541445" y="2417513"/>
                </a:lnTo>
                <a:lnTo>
                  <a:pt x="1523040" y="2409064"/>
                </a:lnTo>
                <a:lnTo>
                  <a:pt x="1528058" y="2402305"/>
                </a:lnTo>
                <a:lnTo>
                  <a:pt x="1523040" y="2371887"/>
                </a:lnTo>
                <a:lnTo>
                  <a:pt x="1534750" y="2356679"/>
                </a:lnTo>
                <a:lnTo>
                  <a:pt x="1538096" y="2341470"/>
                </a:lnTo>
                <a:lnTo>
                  <a:pt x="1543119" y="2317812"/>
                </a:lnTo>
                <a:lnTo>
                  <a:pt x="1568226" y="2305983"/>
                </a:lnTo>
                <a:lnTo>
                  <a:pt x="1575995" y="2298141"/>
                </a:lnTo>
                <a:lnTo>
                  <a:pt x="1572745" y="2286866"/>
                </a:lnTo>
                <a:lnTo>
                  <a:pt x="1581184" y="2281847"/>
                </a:lnTo>
                <a:lnTo>
                  <a:pt x="1587939" y="2266787"/>
                </a:lnTo>
                <a:lnTo>
                  <a:pt x="1603127" y="2258421"/>
                </a:lnTo>
                <a:lnTo>
                  <a:pt x="1621702" y="2223282"/>
                </a:lnTo>
                <a:lnTo>
                  <a:pt x="1618320" y="2219935"/>
                </a:lnTo>
                <a:lnTo>
                  <a:pt x="1616629" y="2198182"/>
                </a:lnTo>
                <a:lnTo>
                  <a:pt x="1613254" y="2176430"/>
                </a:lnTo>
                <a:lnTo>
                  <a:pt x="1620011" y="2163044"/>
                </a:lnTo>
                <a:lnTo>
                  <a:pt x="1613254" y="2136271"/>
                </a:lnTo>
                <a:lnTo>
                  <a:pt x="1606503" y="2122885"/>
                </a:lnTo>
                <a:lnTo>
                  <a:pt x="1607527" y="2120516"/>
                </a:lnTo>
                <a:lnTo>
                  <a:pt x="1602204" y="2112433"/>
                </a:lnTo>
                <a:lnTo>
                  <a:pt x="1598857" y="2092096"/>
                </a:lnTo>
                <a:lnTo>
                  <a:pt x="1608899" y="2092096"/>
                </a:lnTo>
                <a:lnTo>
                  <a:pt x="1605551" y="2087012"/>
                </a:lnTo>
                <a:lnTo>
                  <a:pt x="1598857" y="2085317"/>
                </a:lnTo>
                <a:lnTo>
                  <a:pt x="1590493" y="2076843"/>
                </a:lnTo>
                <a:lnTo>
                  <a:pt x="1572075" y="2068369"/>
                </a:lnTo>
                <a:lnTo>
                  <a:pt x="1563709" y="2061590"/>
                </a:lnTo>
                <a:lnTo>
                  <a:pt x="1563709" y="2054811"/>
                </a:lnTo>
                <a:lnTo>
                  <a:pt x="1588820" y="2056506"/>
                </a:lnTo>
                <a:lnTo>
                  <a:pt x="1605551" y="2068369"/>
                </a:lnTo>
                <a:lnTo>
                  <a:pt x="1623968" y="2078538"/>
                </a:lnTo>
                <a:lnTo>
                  <a:pt x="1623968" y="2082194"/>
                </a:lnTo>
                <a:lnTo>
                  <a:pt x="1628447" y="2087746"/>
                </a:lnTo>
                <a:lnTo>
                  <a:pt x="1631828" y="2101132"/>
                </a:lnTo>
                <a:lnTo>
                  <a:pt x="1636884" y="2086073"/>
                </a:lnTo>
                <a:lnTo>
                  <a:pt x="1667265" y="2057627"/>
                </a:lnTo>
                <a:lnTo>
                  <a:pt x="1668955" y="2035874"/>
                </a:lnTo>
                <a:lnTo>
                  <a:pt x="1689208" y="2010775"/>
                </a:lnTo>
                <a:lnTo>
                  <a:pt x="1702717" y="2010775"/>
                </a:lnTo>
                <a:lnTo>
                  <a:pt x="1701026" y="2015795"/>
                </a:lnTo>
                <a:lnTo>
                  <a:pt x="1709462" y="2002409"/>
                </a:lnTo>
                <a:lnTo>
                  <a:pt x="1724652" y="2000735"/>
                </a:lnTo>
                <a:lnTo>
                  <a:pt x="1749971" y="1987349"/>
                </a:lnTo>
                <a:lnTo>
                  <a:pt x="1773606" y="1970616"/>
                </a:lnTo>
                <a:close/>
                <a:moveTo>
                  <a:pt x="4788835" y="1966629"/>
                </a:moveTo>
                <a:lnTo>
                  <a:pt x="4788614" y="1966704"/>
                </a:lnTo>
                <a:lnTo>
                  <a:pt x="4781593" y="1984973"/>
                </a:lnTo>
                <a:close/>
                <a:moveTo>
                  <a:pt x="3427507" y="1965083"/>
                </a:moveTo>
                <a:lnTo>
                  <a:pt x="3424167" y="1970094"/>
                </a:lnTo>
                <a:lnTo>
                  <a:pt x="3405798" y="1976774"/>
                </a:lnTo>
                <a:lnTo>
                  <a:pt x="3389098" y="1978444"/>
                </a:lnTo>
                <a:lnTo>
                  <a:pt x="3380749" y="1975104"/>
                </a:lnTo>
                <a:lnTo>
                  <a:pt x="3366099" y="1975104"/>
                </a:lnTo>
                <a:lnTo>
                  <a:pt x="3366012" y="1975325"/>
                </a:lnTo>
                <a:lnTo>
                  <a:pt x="3381090" y="1975325"/>
                </a:lnTo>
                <a:lnTo>
                  <a:pt x="3389466" y="1978711"/>
                </a:lnTo>
                <a:lnTo>
                  <a:pt x="3406219" y="1977018"/>
                </a:lnTo>
                <a:lnTo>
                  <a:pt x="3424647" y="1970247"/>
                </a:lnTo>
                <a:lnTo>
                  <a:pt x="3427699" y="1965620"/>
                </a:lnTo>
                <a:close/>
                <a:moveTo>
                  <a:pt x="6920778" y="1964423"/>
                </a:moveTo>
                <a:lnTo>
                  <a:pt x="6941761" y="1984818"/>
                </a:lnTo>
                <a:lnTo>
                  <a:pt x="6941761" y="1988526"/>
                </a:lnTo>
                <a:lnTo>
                  <a:pt x="6922392" y="1975547"/>
                </a:lnTo>
                <a:lnTo>
                  <a:pt x="6919164" y="1977401"/>
                </a:lnTo>
                <a:close/>
                <a:moveTo>
                  <a:pt x="6967427" y="1961410"/>
                </a:moveTo>
                <a:lnTo>
                  <a:pt x="6977135" y="1979756"/>
                </a:lnTo>
                <a:lnTo>
                  <a:pt x="6988461" y="2008110"/>
                </a:lnTo>
                <a:lnTo>
                  <a:pt x="6977135" y="2006442"/>
                </a:lnTo>
                <a:lnTo>
                  <a:pt x="6964190" y="1991431"/>
                </a:lnTo>
                <a:lnTo>
                  <a:pt x="6944774" y="1966413"/>
                </a:lnTo>
                <a:close/>
                <a:moveTo>
                  <a:pt x="1824331" y="1961410"/>
                </a:moveTo>
                <a:lnTo>
                  <a:pt x="1827336" y="1964423"/>
                </a:lnTo>
                <a:lnTo>
                  <a:pt x="1824331" y="1962163"/>
                </a:lnTo>
                <a:close/>
                <a:moveTo>
                  <a:pt x="3306917" y="1960258"/>
                </a:moveTo>
                <a:lnTo>
                  <a:pt x="3306215" y="1960312"/>
                </a:lnTo>
                <a:lnTo>
                  <a:pt x="3303405" y="1972004"/>
                </a:lnTo>
                <a:lnTo>
                  <a:pt x="3303405" y="1989012"/>
                </a:lnTo>
                <a:lnTo>
                  <a:pt x="3294520" y="1992710"/>
                </a:lnTo>
                <a:lnTo>
                  <a:pt x="3304026" y="1988868"/>
                </a:lnTo>
                <a:lnTo>
                  <a:pt x="3304026" y="1971939"/>
                </a:lnTo>
                <a:close/>
                <a:moveTo>
                  <a:pt x="4049723" y="1946229"/>
                </a:moveTo>
                <a:lnTo>
                  <a:pt x="4060863" y="1975012"/>
                </a:lnTo>
                <a:lnTo>
                  <a:pt x="4065868" y="2008538"/>
                </a:lnTo>
                <a:lnTo>
                  <a:pt x="4082551" y="2038712"/>
                </a:lnTo>
                <a:lnTo>
                  <a:pt x="4050853" y="2038712"/>
                </a:lnTo>
                <a:lnTo>
                  <a:pt x="4039175" y="2045417"/>
                </a:lnTo>
                <a:lnTo>
                  <a:pt x="4040143" y="2046689"/>
                </a:lnTo>
                <a:lnTo>
                  <a:pt x="4051716" y="2040030"/>
                </a:lnTo>
                <a:lnTo>
                  <a:pt x="4083324" y="2040030"/>
                </a:lnTo>
                <a:lnTo>
                  <a:pt x="4066689" y="2009880"/>
                </a:lnTo>
                <a:lnTo>
                  <a:pt x="4061698" y="1976380"/>
                </a:lnTo>
                <a:lnTo>
                  <a:pt x="4050053" y="1946229"/>
                </a:lnTo>
                <a:close/>
                <a:moveTo>
                  <a:pt x="2098500" y="1941826"/>
                </a:moveTo>
                <a:lnTo>
                  <a:pt x="2106033" y="1944086"/>
                </a:lnTo>
                <a:lnTo>
                  <a:pt x="2106033" y="1944839"/>
                </a:lnTo>
                <a:lnTo>
                  <a:pt x="2101014" y="1944839"/>
                </a:lnTo>
                <a:close/>
                <a:moveTo>
                  <a:pt x="2057826" y="1938813"/>
                </a:moveTo>
                <a:lnTo>
                  <a:pt x="2057826" y="1944839"/>
                </a:lnTo>
                <a:lnTo>
                  <a:pt x="2054812" y="1941826"/>
                </a:lnTo>
                <a:close/>
                <a:moveTo>
                  <a:pt x="3561103" y="1936692"/>
                </a:moveTo>
                <a:lnTo>
                  <a:pt x="3557831" y="1954693"/>
                </a:lnTo>
                <a:lnTo>
                  <a:pt x="3558400" y="1953684"/>
                </a:lnTo>
                <a:lnTo>
                  <a:pt x="3561422" y="1936851"/>
                </a:lnTo>
                <a:close/>
                <a:moveTo>
                  <a:pt x="3697984" y="1935258"/>
                </a:moveTo>
                <a:lnTo>
                  <a:pt x="3694880" y="1936830"/>
                </a:lnTo>
                <a:lnTo>
                  <a:pt x="3694880" y="1946942"/>
                </a:lnTo>
                <a:lnTo>
                  <a:pt x="3695819" y="1947682"/>
                </a:lnTo>
                <a:lnTo>
                  <a:pt x="3695819" y="1938216"/>
                </a:lnTo>
                <a:lnTo>
                  <a:pt x="3699163" y="1936539"/>
                </a:lnTo>
                <a:close/>
                <a:moveTo>
                  <a:pt x="6834802" y="1934294"/>
                </a:moveTo>
                <a:lnTo>
                  <a:pt x="6862740" y="1938060"/>
                </a:lnTo>
                <a:lnTo>
                  <a:pt x="6870957" y="1960657"/>
                </a:lnTo>
                <a:lnTo>
                  <a:pt x="6864383" y="1971955"/>
                </a:lnTo>
                <a:lnTo>
                  <a:pt x="6851236" y="1955007"/>
                </a:lnTo>
                <a:close/>
                <a:moveTo>
                  <a:pt x="3581319" y="1931638"/>
                </a:moveTo>
                <a:lnTo>
                  <a:pt x="3581143" y="1931682"/>
                </a:lnTo>
                <a:lnTo>
                  <a:pt x="3578193" y="1943481"/>
                </a:lnTo>
                <a:lnTo>
                  <a:pt x="3578372" y="1943571"/>
                </a:lnTo>
                <a:close/>
                <a:moveTo>
                  <a:pt x="3354740" y="1927915"/>
                </a:moveTo>
                <a:lnTo>
                  <a:pt x="3354819" y="1928269"/>
                </a:lnTo>
                <a:lnTo>
                  <a:pt x="3360837" y="1938797"/>
                </a:lnTo>
                <a:lnTo>
                  <a:pt x="3360709" y="1938362"/>
                </a:lnTo>
                <a:close/>
                <a:moveTo>
                  <a:pt x="2065363" y="1917723"/>
                </a:moveTo>
                <a:lnTo>
                  <a:pt x="2063852" y="1928268"/>
                </a:lnTo>
                <a:lnTo>
                  <a:pt x="2062344" y="1921238"/>
                </a:lnTo>
                <a:close/>
                <a:moveTo>
                  <a:pt x="6459495" y="1911681"/>
                </a:moveTo>
                <a:lnTo>
                  <a:pt x="6458475" y="1912356"/>
                </a:lnTo>
                <a:lnTo>
                  <a:pt x="6458475" y="1918968"/>
                </a:lnTo>
                <a:lnTo>
                  <a:pt x="6459495" y="1919503"/>
                </a:lnTo>
                <a:close/>
                <a:moveTo>
                  <a:pt x="6381325" y="1910288"/>
                </a:moveTo>
                <a:lnTo>
                  <a:pt x="6377257" y="1916958"/>
                </a:lnTo>
                <a:lnTo>
                  <a:pt x="6381443" y="1910288"/>
                </a:lnTo>
                <a:close/>
                <a:moveTo>
                  <a:pt x="3616435" y="1901520"/>
                </a:moveTo>
                <a:lnTo>
                  <a:pt x="3616212" y="1901620"/>
                </a:lnTo>
                <a:lnTo>
                  <a:pt x="3614760" y="1913233"/>
                </a:lnTo>
                <a:lnTo>
                  <a:pt x="3614989" y="1913233"/>
                </a:lnTo>
                <a:close/>
                <a:moveTo>
                  <a:pt x="3346615" y="1896543"/>
                </a:moveTo>
                <a:lnTo>
                  <a:pt x="3347541" y="1897469"/>
                </a:lnTo>
                <a:lnTo>
                  <a:pt x="3347425" y="1896947"/>
                </a:lnTo>
                <a:close/>
                <a:moveTo>
                  <a:pt x="2057826" y="1895126"/>
                </a:moveTo>
                <a:lnTo>
                  <a:pt x="2068370" y="1904165"/>
                </a:lnTo>
                <a:lnTo>
                  <a:pt x="2066864" y="1904165"/>
                </a:lnTo>
                <a:close/>
                <a:moveTo>
                  <a:pt x="3675168" y="1889930"/>
                </a:moveTo>
                <a:lnTo>
                  <a:pt x="3678236" y="1913233"/>
                </a:lnTo>
                <a:lnTo>
                  <a:pt x="3679015" y="1914087"/>
                </a:lnTo>
                <a:lnTo>
                  <a:pt x="3675804" y="1889930"/>
                </a:lnTo>
                <a:close/>
                <a:moveTo>
                  <a:pt x="3701379" y="1879909"/>
                </a:moveTo>
                <a:lnTo>
                  <a:pt x="3678809" y="1889583"/>
                </a:lnTo>
                <a:lnTo>
                  <a:pt x="3679101" y="1889583"/>
                </a:lnTo>
                <a:lnTo>
                  <a:pt x="3701604" y="1879909"/>
                </a:lnTo>
                <a:close/>
                <a:moveTo>
                  <a:pt x="3423984" y="1874715"/>
                </a:moveTo>
                <a:lnTo>
                  <a:pt x="3424167" y="1874899"/>
                </a:lnTo>
                <a:lnTo>
                  <a:pt x="3449217" y="1874899"/>
                </a:lnTo>
                <a:lnTo>
                  <a:pt x="3474266" y="1874899"/>
                </a:lnTo>
                <a:lnTo>
                  <a:pt x="3499315" y="1874899"/>
                </a:lnTo>
                <a:lnTo>
                  <a:pt x="3524364" y="1874899"/>
                </a:lnTo>
                <a:lnTo>
                  <a:pt x="3524389" y="1874715"/>
                </a:lnTo>
                <a:lnTo>
                  <a:pt x="3499337" y="1874715"/>
                </a:lnTo>
                <a:lnTo>
                  <a:pt x="3474138" y="1874715"/>
                </a:lnTo>
                <a:lnTo>
                  <a:pt x="3448938" y="1874715"/>
                </a:lnTo>
                <a:close/>
                <a:moveTo>
                  <a:pt x="3420378" y="1871369"/>
                </a:moveTo>
                <a:lnTo>
                  <a:pt x="3383419" y="1879735"/>
                </a:lnTo>
                <a:lnTo>
                  <a:pt x="3378674" y="1881310"/>
                </a:lnTo>
                <a:lnTo>
                  <a:pt x="3379079" y="1881579"/>
                </a:lnTo>
                <a:lnTo>
                  <a:pt x="3384089" y="1879909"/>
                </a:lnTo>
                <a:lnTo>
                  <a:pt x="3420617" y="1871607"/>
                </a:lnTo>
                <a:close/>
                <a:moveTo>
                  <a:pt x="3363259" y="1871369"/>
                </a:moveTo>
                <a:lnTo>
                  <a:pt x="3349937" y="1897904"/>
                </a:lnTo>
                <a:lnTo>
                  <a:pt x="3350690" y="1898280"/>
                </a:lnTo>
                <a:lnTo>
                  <a:pt x="3363924" y="1871810"/>
                </a:lnTo>
                <a:close/>
                <a:moveTo>
                  <a:pt x="2054812" y="1871023"/>
                </a:moveTo>
                <a:lnTo>
                  <a:pt x="2057072" y="1871023"/>
                </a:lnTo>
                <a:lnTo>
                  <a:pt x="2057826" y="1879497"/>
                </a:lnTo>
                <a:lnTo>
                  <a:pt x="2055566" y="1884581"/>
                </a:lnTo>
                <a:close/>
                <a:moveTo>
                  <a:pt x="6257866" y="1867959"/>
                </a:moveTo>
                <a:lnTo>
                  <a:pt x="6252938" y="1879418"/>
                </a:lnTo>
                <a:lnTo>
                  <a:pt x="6252938" y="1879660"/>
                </a:lnTo>
                <a:lnTo>
                  <a:pt x="6257730" y="1868458"/>
                </a:lnTo>
                <a:close/>
                <a:moveTo>
                  <a:pt x="4279626" y="1867504"/>
                </a:moveTo>
                <a:lnTo>
                  <a:pt x="4271309" y="1875879"/>
                </a:lnTo>
                <a:lnTo>
                  <a:pt x="4258000" y="1899329"/>
                </a:lnTo>
                <a:lnTo>
                  <a:pt x="4258000" y="1909379"/>
                </a:lnTo>
                <a:lnTo>
                  <a:pt x="4256336" y="1917754"/>
                </a:lnTo>
                <a:lnTo>
                  <a:pt x="4251346" y="1931154"/>
                </a:lnTo>
                <a:lnTo>
                  <a:pt x="4243028" y="1954605"/>
                </a:lnTo>
                <a:lnTo>
                  <a:pt x="4253009" y="1956280"/>
                </a:lnTo>
                <a:lnTo>
                  <a:pt x="4262991" y="1978055"/>
                </a:lnTo>
                <a:lnTo>
                  <a:pt x="4269645" y="1994805"/>
                </a:lnTo>
                <a:lnTo>
                  <a:pt x="4271309" y="2011555"/>
                </a:lnTo>
                <a:lnTo>
                  <a:pt x="4246355" y="2018255"/>
                </a:lnTo>
                <a:lnTo>
                  <a:pt x="4226392" y="2041705"/>
                </a:lnTo>
                <a:lnTo>
                  <a:pt x="4206429" y="2066830"/>
                </a:lnTo>
                <a:lnTo>
                  <a:pt x="4168167" y="2075206"/>
                </a:lnTo>
                <a:lnTo>
                  <a:pt x="4171494" y="2081906"/>
                </a:lnTo>
                <a:lnTo>
                  <a:pt x="4159849" y="2098656"/>
                </a:lnTo>
                <a:lnTo>
                  <a:pt x="4123250" y="2107031"/>
                </a:lnTo>
                <a:lnTo>
                  <a:pt x="4110380" y="2108471"/>
                </a:lnTo>
                <a:lnTo>
                  <a:pt x="4110542" y="2108579"/>
                </a:lnTo>
                <a:lnTo>
                  <a:pt x="4125541" y="2106899"/>
                </a:lnTo>
                <a:lnTo>
                  <a:pt x="4162205" y="2098498"/>
                </a:lnTo>
                <a:lnTo>
                  <a:pt x="4173871" y="2081695"/>
                </a:lnTo>
                <a:lnTo>
                  <a:pt x="4170538" y="2074974"/>
                </a:lnTo>
                <a:lnTo>
                  <a:pt x="4208869" y="2066572"/>
                </a:lnTo>
                <a:lnTo>
                  <a:pt x="4228868" y="2041368"/>
                </a:lnTo>
                <a:lnTo>
                  <a:pt x="4248867" y="2017844"/>
                </a:lnTo>
                <a:lnTo>
                  <a:pt x="4272626" y="2011456"/>
                </a:lnTo>
                <a:lnTo>
                  <a:pt x="4272292" y="2010846"/>
                </a:lnTo>
                <a:lnTo>
                  <a:pt x="4270610" y="1994074"/>
                </a:lnTo>
                <a:lnTo>
                  <a:pt x="4263880" y="1977303"/>
                </a:lnTo>
                <a:lnTo>
                  <a:pt x="4253787" y="1955499"/>
                </a:lnTo>
                <a:lnTo>
                  <a:pt x="4243693" y="1953822"/>
                </a:lnTo>
                <a:lnTo>
                  <a:pt x="4252104" y="1930342"/>
                </a:lnTo>
                <a:lnTo>
                  <a:pt x="4257151" y="1916925"/>
                </a:lnTo>
                <a:lnTo>
                  <a:pt x="4258834" y="1908539"/>
                </a:lnTo>
                <a:lnTo>
                  <a:pt x="4258834" y="1898476"/>
                </a:lnTo>
                <a:lnTo>
                  <a:pt x="4272292" y="1874996"/>
                </a:lnTo>
                <a:lnTo>
                  <a:pt x="4279807" y="1867504"/>
                </a:lnTo>
                <a:close/>
                <a:moveTo>
                  <a:pt x="6438172" y="1867081"/>
                </a:moveTo>
                <a:lnTo>
                  <a:pt x="6443123" y="1891883"/>
                </a:lnTo>
                <a:lnTo>
                  <a:pt x="6436668" y="1908050"/>
                </a:lnTo>
                <a:lnTo>
                  <a:pt x="6436889" y="1908037"/>
                </a:lnTo>
                <a:lnTo>
                  <a:pt x="6443261" y="1892243"/>
                </a:lnTo>
                <a:lnTo>
                  <a:pt x="6438189" y="1867102"/>
                </a:lnTo>
                <a:close/>
                <a:moveTo>
                  <a:pt x="2052808" y="1851439"/>
                </a:moveTo>
                <a:lnTo>
                  <a:pt x="2054812" y="1852644"/>
                </a:lnTo>
                <a:lnTo>
                  <a:pt x="2048786" y="1857465"/>
                </a:lnTo>
                <a:close/>
                <a:moveTo>
                  <a:pt x="3032500" y="1840894"/>
                </a:moveTo>
                <a:lnTo>
                  <a:pt x="3038526" y="1843907"/>
                </a:lnTo>
                <a:lnTo>
                  <a:pt x="3034508" y="1843907"/>
                </a:lnTo>
                <a:close/>
                <a:moveTo>
                  <a:pt x="2050795" y="1824322"/>
                </a:moveTo>
                <a:lnTo>
                  <a:pt x="2054812" y="1827335"/>
                </a:lnTo>
                <a:lnTo>
                  <a:pt x="2048786" y="1827335"/>
                </a:lnTo>
                <a:lnTo>
                  <a:pt x="2048786" y="1825828"/>
                </a:lnTo>
                <a:close/>
                <a:moveTo>
                  <a:pt x="4832339" y="1818862"/>
                </a:moveTo>
                <a:lnTo>
                  <a:pt x="4858085" y="1828415"/>
                </a:lnTo>
                <a:lnTo>
                  <a:pt x="4881664" y="1840080"/>
                </a:lnTo>
                <a:lnTo>
                  <a:pt x="4883348" y="1870076"/>
                </a:lnTo>
                <a:lnTo>
                  <a:pt x="4885004" y="1867891"/>
                </a:lnTo>
                <a:lnTo>
                  <a:pt x="4883505" y="1840802"/>
                </a:lnTo>
                <a:lnTo>
                  <a:pt x="4860078" y="1829050"/>
                </a:lnTo>
                <a:lnTo>
                  <a:pt x="4833304" y="1818976"/>
                </a:lnTo>
                <a:close/>
                <a:moveTo>
                  <a:pt x="2048786" y="1807751"/>
                </a:moveTo>
                <a:lnTo>
                  <a:pt x="2051800" y="1809257"/>
                </a:lnTo>
                <a:lnTo>
                  <a:pt x="2051800" y="1810764"/>
                </a:lnTo>
                <a:lnTo>
                  <a:pt x="2048786" y="1809257"/>
                </a:lnTo>
                <a:close/>
                <a:moveTo>
                  <a:pt x="1970952" y="1804738"/>
                </a:moveTo>
                <a:lnTo>
                  <a:pt x="1977982" y="1804738"/>
                </a:lnTo>
                <a:lnTo>
                  <a:pt x="1967439" y="1807751"/>
                </a:lnTo>
                <a:close/>
                <a:moveTo>
                  <a:pt x="1288811" y="1804367"/>
                </a:moveTo>
                <a:lnTo>
                  <a:pt x="1288774" y="1804738"/>
                </a:lnTo>
                <a:lnTo>
                  <a:pt x="1312265" y="1804738"/>
                </a:lnTo>
                <a:lnTo>
                  <a:pt x="1335776" y="1804738"/>
                </a:lnTo>
                <a:lnTo>
                  <a:pt x="1335862" y="1804367"/>
                </a:lnTo>
                <a:lnTo>
                  <a:pt x="1313997" y="1804367"/>
                </a:lnTo>
                <a:close/>
                <a:moveTo>
                  <a:pt x="6336762" y="1795031"/>
                </a:moveTo>
                <a:lnTo>
                  <a:pt x="6312808" y="1810865"/>
                </a:lnTo>
                <a:lnTo>
                  <a:pt x="6312847" y="1811569"/>
                </a:lnTo>
                <a:lnTo>
                  <a:pt x="6337328" y="1795219"/>
                </a:lnTo>
                <a:close/>
                <a:moveTo>
                  <a:pt x="2018657" y="1792184"/>
                </a:moveTo>
                <a:lnTo>
                  <a:pt x="2020164" y="1792184"/>
                </a:lnTo>
                <a:lnTo>
                  <a:pt x="2020164" y="1794193"/>
                </a:lnTo>
                <a:lnTo>
                  <a:pt x="2018657" y="1794193"/>
                </a:lnTo>
                <a:close/>
                <a:moveTo>
                  <a:pt x="6377333" y="1788327"/>
                </a:moveTo>
                <a:lnTo>
                  <a:pt x="6365500" y="1796707"/>
                </a:lnTo>
                <a:lnTo>
                  <a:pt x="6352874" y="1799837"/>
                </a:lnTo>
                <a:lnTo>
                  <a:pt x="6352932" y="1799857"/>
                </a:lnTo>
                <a:lnTo>
                  <a:pt x="6366293" y="1796510"/>
                </a:lnTo>
                <a:lnTo>
                  <a:pt x="6377516" y="1788480"/>
                </a:lnTo>
                <a:close/>
                <a:moveTo>
                  <a:pt x="1977982" y="1783648"/>
                </a:moveTo>
                <a:lnTo>
                  <a:pt x="1979491" y="1783648"/>
                </a:lnTo>
                <a:lnTo>
                  <a:pt x="1979491" y="1788167"/>
                </a:lnTo>
                <a:lnTo>
                  <a:pt x="1977982" y="1788167"/>
                </a:lnTo>
                <a:close/>
                <a:moveTo>
                  <a:pt x="1915194" y="1783648"/>
                </a:moveTo>
                <a:lnTo>
                  <a:pt x="1955388" y="1791013"/>
                </a:lnTo>
                <a:lnTo>
                  <a:pt x="1951898" y="1794695"/>
                </a:lnTo>
                <a:lnTo>
                  <a:pt x="1923931" y="1800219"/>
                </a:lnTo>
                <a:lnTo>
                  <a:pt x="1911699" y="1796536"/>
                </a:lnTo>
                <a:close/>
                <a:moveTo>
                  <a:pt x="1639783" y="1783648"/>
                </a:moveTo>
                <a:lnTo>
                  <a:pt x="1673685" y="1799871"/>
                </a:lnTo>
                <a:lnTo>
                  <a:pt x="1649960" y="1804738"/>
                </a:lnTo>
                <a:lnTo>
                  <a:pt x="1619453" y="1790137"/>
                </a:lnTo>
                <a:close/>
                <a:moveTo>
                  <a:pt x="6829847" y="1780635"/>
                </a:moveTo>
                <a:lnTo>
                  <a:pt x="6862354" y="1789004"/>
                </a:lnTo>
                <a:lnTo>
                  <a:pt x="6865605" y="1795699"/>
                </a:lnTo>
                <a:lnTo>
                  <a:pt x="6873732" y="1819133"/>
                </a:lnTo>
                <a:lnTo>
                  <a:pt x="6878608" y="1837546"/>
                </a:lnTo>
                <a:lnTo>
                  <a:pt x="6872107" y="1855958"/>
                </a:lnTo>
                <a:lnTo>
                  <a:pt x="6862354" y="1867675"/>
                </a:lnTo>
                <a:lnTo>
                  <a:pt x="6862354" y="1889435"/>
                </a:lnTo>
                <a:lnTo>
                  <a:pt x="6878608" y="1921238"/>
                </a:lnTo>
                <a:lnTo>
                  <a:pt x="6885110" y="1919564"/>
                </a:lnTo>
                <a:lnTo>
                  <a:pt x="6888361" y="1916216"/>
                </a:lnTo>
                <a:lnTo>
                  <a:pt x="6901364" y="1911195"/>
                </a:lnTo>
                <a:lnTo>
                  <a:pt x="6912742" y="1927933"/>
                </a:lnTo>
                <a:lnTo>
                  <a:pt x="6914367" y="1921238"/>
                </a:lnTo>
                <a:lnTo>
                  <a:pt x="6927370" y="1929607"/>
                </a:lnTo>
                <a:lnTo>
                  <a:pt x="6920869" y="1932955"/>
                </a:lnTo>
                <a:lnTo>
                  <a:pt x="6932246" y="1948019"/>
                </a:lnTo>
                <a:lnTo>
                  <a:pt x="6938748" y="1949693"/>
                </a:lnTo>
                <a:lnTo>
                  <a:pt x="6932246" y="1961410"/>
                </a:lnTo>
                <a:lnTo>
                  <a:pt x="6932246" y="1953041"/>
                </a:lnTo>
                <a:lnTo>
                  <a:pt x="6914367" y="1942998"/>
                </a:lnTo>
                <a:lnTo>
                  <a:pt x="6902989" y="1929607"/>
                </a:lnTo>
                <a:lnTo>
                  <a:pt x="6893237" y="1926259"/>
                </a:lnTo>
                <a:lnTo>
                  <a:pt x="6898113" y="1946345"/>
                </a:lnTo>
                <a:lnTo>
                  <a:pt x="6872107" y="1922911"/>
                </a:lnTo>
                <a:lnTo>
                  <a:pt x="6855853" y="1931281"/>
                </a:lnTo>
                <a:lnTo>
                  <a:pt x="6844475" y="1926259"/>
                </a:lnTo>
                <a:lnTo>
                  <a:pt x="6844475" y="1911195"/>
                </a:lnTo>
                <a:lnTo>
                  <a:pt x="6849351" y="1899478"/>
                </a:lnTo>
                <a:lnTo>
                  <a:pt x="6839599" y="1896130"/>
                </a:lnTo>
                <a:lnTo>
                  <a:pt x="6839599" y="1907847"/>
                </a:lnTo>
                <a:lnTo>
                  <a:pt x="6821720" y="1877718"/>
                </a:lnTo>
                <a:lnTo>
                  <a:pt x="6815218" y="1852610"/>
                </a:lnTo>
                <a:lnTo>
                  <a:pt x="6829847" y="1855958"/>
                </a:lnTo>
                <a:lnTo>
                  <a:pt x="6824970" y="1825829"/>
                </a:lnTo>
                <a:lnTo>
                  <a:pt x="6823345" y="1792352"/>
                </a:lnTo>
                <a:close/>
                <a:moveTo>
                  <a:pt x="1985516" y="1774609"/>
                </a:moveTo>
                <a:lnTo>
                  <a:pt x="1987531" y="1774609"/>
                </a:lnTo>
                <a:lnTo>
                  <a:pt x="1987531" y="1777622"/>
                </a:lnTo>
                <a:lnTo>
                  <a:pt x="1985516" y="1777622"/>
                </a:lnTo>
                <a:close/>
                <a:moveTo>
                  <a:pt x="3779409" y="1763814"/>
                </a:moveTo>
                <a:lnTo>
                  <a:pt x="3778320" y="1764064"/>
                </a:lnTo>
                <a:lnTo>
                  <a:pt x="3749764" y="1764064"/>
                </a:lnTo>
                <a:lnTo>
                  <a:pt x="3749808" y="1764674"/>
                </a:lnTo>
                <a:lnTo>
                  <a:pt x="3778197" y="1764674"/>
                </a:lnTo>
                <a:lnTo>
                  <a:pt x="3778197" y="1786385"/>
                </a:lnTo>
                <a:lnTo>
                  <a:pt x="3776527" y="1808096"/>
                </a:lnTo>
                <a:lnTo>
                  <a:pt x="3776527" y="1829807"/>
                </a:lnTo>
                <a:lnTo>
                  <a:pt x="3774857" y="1851518"/>
                </a:lnTo>
                <a:lnTo>
                  <a:pt x="3760016" y="1877903"/>
                </a:lnTo>
                <a:lnTo>
                  <a:pt x="3761020" y="1877844"/>
                </a:lnTo>
                <a:lnTo>
                  <a:pt x="3776066" y="1851012"/>
                </a:lnTo>
                <a:lnTo>
                  <a:pt x="3777738" y="1829211"/>
                </a:lnTo>
                <a:lnTo>
                  <a:pt x="3777738" y="1807410"/>
                </a:lnTo>
                <a:lnTo>
                  <a:pt x="3779409" y="1785609"/>
                </a:lnTo>
                <a:close/>
                <a:moveTo>
                  <a:pt x="1546837" y="1759544"/>
                </a:moveTo>
                <a:lnTo>
                  <a:pt x="1548943" y="1759544"/>
                </a:lnTo>
                <a:lnTo>
                  <a:pt x="1548943" y="1761051"/>
                </a:lnTo>
                <a:lnTo>
                  <a:pt x="1546837" y="1761051"/>
                </a:lnTo>
                <a:close/>
                <a:moveTo>
                  <a:pt x="1548943" y="1758038"/>
                </a:moveTo>
                <a:lnTo>
                  <a:pt x="1551053" y="1758038"/>
                </a:lnTo>
                <a:lnTo>
                  <a:pt x="1553169" y="1758038"/>
                </a:lnTo>
                <a:lnTo>
                  <a:pt x="1553169" y="1759544"/>
                </a:lnTo>
                <a:lnTo>
                  <a:pt x="1551053" y="1759544"/>
                </a:lnTo>
                <a:lnTo>
                  <a:pt x="1548943" y="1759544"/>
                </a:lnTo>
                <a:close/>
                <a:moveTo>
                  <a:pt x="5069263" y="1753072"/>
                </a:moveTo>
                <a:lnTo>
                  <a:pt x="5064226" y="1755178"/>
                </a:lnTo>
                <a:lnTo>
                  <a:pt x="5045819" y="1761893"/>
                </a:lnTo>
                <a:lnTo>
                  <a:pt x="5027412" y="1770288"/>
                </a:lnTo>
                <a:lnTo>
                  <a:pt x="5026383" y="1770526"/>
                </a:lnTo>
                <a:lnTo>
                  <a:pt x="5023140" y="1781755"/>
                </a:lnTo>
                <a:lnTo>
                  <a:pt x="5041667" y="1811751"/>
                </a:lnTo>
                <a:lnTo>
                  <a:pt x="5051350" y="1826557"/>
                </a:lnTo>
                <a:lnTo>
                  <a:pt x="5042281" y="1812382"/>
                </a:lnTo>
                <a:lnTo>
                  <a:pt x="5024039" y="1782192"/>
                </a:lnTo>
                <a:lnTo>
                  <a:pt x="5027355" y="1770452"/>
                </a:lnTo>
                <a:lnTo>
                  <a:pt x="5045598" y="1762066"/>
                </a:lnTo>
                <a:lnTo>
                  <a:pt x="5063840" y="1755357"/>
                </a:lnTo>
                <a:close/>
                <a:moveTo>
                  <a:pt x="6391077" y="1747628"/>
                </a:moveTo>
                <a:lnTo>
                  <a:pt x="6389166" y="1748102"/>
                </a:lnTo>
                <a:lnTo>
                  <a:pt x="6382404" y="1756482"/>
                </a:lnTo>
                <a:lnTo>
                  <a:pt x="6417904" y="1781623"/>
                </a:lnTo>
                <a:lnTo>
                  <a:pt x="6433118" y="1801736"/>
                </a:lnTo>
                <a:lnTo>
                  <a:pt x="6450023" y="1821848"/>
                </a:lnTo>
                <a:lnTo>
                  <a:pt x="6461856" y="1838609"/>
                </a:lnTo>
                <a:lnTo>
                  <a:pt x="6487213" y="1858722"/>
                </a:lnTo>
                <a:lnTo>
                  <a:pt x="6483832" y="1865426"/>
                </a:lnTo>
                <a:lnTo>
                  <a:pt x="6492284" y="1875482"/>
                </a:lnTo>
                <a:lnTo>
                  <a:pt x="6497298" y="1898681"/>
                </a:lnTo>
                <a:lnTo>
                  <a:pt x="6497985" y="1898316"/>
                </a:lnTo>
                <a:lnTo>
                  <a:pt x="6497978" y="1898208"/>
                </a:lnTo>
                <a:lnTo>
                  <a:pt x="6492967" y="1874783"/>
                </a:lnTo>
                <a:lnTo>
                  <a:pt x="6484616" y="1864743"/>
                </a:lnTo>
                <a:lnTo>
                  <a:pt x="6487956" y="1858051"/>
                </a:lnTo>
                <a:lnTo>
                  <a:pt x="6462903" y="1837972"/>
                </a:lnTo>
                <a:lnTo>
                  <a:pt x="6451212" y="1821240"/>
                </a:lnTo>
                <a:lnTo>
                  <a:pt x="6434510" y="1801162"/>
                </a:lnTo>
                <a:lnTo>
                  <a:pt x="6419478" y="1781083"/>
                </a:lnTo>
                <a:lnTo>
                  <a:pt x="6384403" y="1755985"/>
                </a:lnTo>
                <a:close/>
                <a:moveTo>
                  <a:pt x="1575761" y="1747493"/>
                </a:moveTo>
                <a:lnTo>
                  <a:pt x="1579525" y="1747493"/>
                </a:lnTo>
                <a:lnTo>
                  <a:pt x="1579525" y="1750506"/>
                </a:lnTo>
                <a:lnTo>
                  <a:pt x="1575761" y="1750506"/>
                </a:lnTo>
                <a:close/>
                <a:moveTo>
                  <a:pt x="1753783" y="1744480"/>
                </a:moveTo>
                <a:lnTo>
                  <a:pt x="1780513" y="1746128"/>
                </a:lnTo>
                <a:lnTo>
                  <a:pt x="1795946" y="1747650"/>
                </a:lnTo>
                <a:lnTo>
                  <a:pt x="1807646" y="1744480"/>
                </a:lnTo>
                <a:lnTo>
                  <a:pt x="1844368" y="1754422"/>
                </a:lnTo>
                <a:lnTo>
                  <a:pt x="1860108" y="1759394"/>
                </a:lnTo>
                <a:lnTo>
                  <a:pt x="1853111" y="1766022"/>
                </a:lnTo>
                <a:lnTo>
                  <a:pt x="1884589" y="1779279"/>
                </a:lnTo>
                <a:lnTo>
                  <a:pt x="1872342" y="1790879"/>
                </a:lnTo>
                <a:lnTo>
                  <a:pt x="1837372" y="1789222"/>
                </a:lnTo>
                <a:lnTo>
                  <a:pt x="1821634" y="1787564"/>
                </a:lnTo>
                <a:lnTo>
                  <a:pt x="1809401" y="1794193"/>
                </a:lnTo>
                <a:lnTo>
                  <a:pt x="1797153" y="1810764"/>
                </a:lnTo>
                <a:lnTo>
                  <a:pt x="1788411" y="1797507"/>
                </a:lnTo>
                <a:lnTo>
                  <a:pt x="1788374" y="1797073"/>
                </a:lnTo>
                <a:lnTo>
                  <a:pt x="1763804" y="1795558"/>
                </a:lnTo>
                <a:lnTo>
                  <a:pt x="1737081" y="1795558"/>
                </a:lnTo>
                <a:lnTo>
                  <a:pt x="1720381" y="1785672"/>
                </a:lnTo>
                <a:lnTo>
                  <a:pt x="1733746" y="1780729"/>
                </a:lnTo>
                <a:lnTo>
                  <a:pt x="1757129" y="1780729"/>
                </a:lnTo>
                <a:lnTo>
                  <a:pt x="1777167" y="1784024"/>
                </a:lnTo>
                <a:lnTo>
                  <a:pt x="1768821" y="1759309"/>
                </a:lnTo>
                <a:lnTo>
                  <a:pt x="1758793" y="1749423"/>
                </a:lnTo>
                <a:close/>
                <a:moveTo>
                  <a:pt x="1586304" y="1744480"/>
                </a:moveTo>
                <a:lnTo>
                  <a:pt x="1586304" y="1747493"/>
                </a:lnTo>
                <a:lnTo>
                  <a:pt x="1585300" y="1747493"/>
                </a:lnTo>
                <a:close/>
                <a:moveTo>
                  <a:pt x="6551157" y="1739961"/>
                </a:moveTo>
                <a:lnTo>
                  <a:pt x="6561487" y="1739961"/>
                </a:lnTo>
                <a:lnTo>
                  <a:pt x="6566652" y="1750205"/>
                </a:lnTo>
                <a:lnTo>
                  <a:pt x="6556322" y="1770693"/>
                </a:lnTo>
                <a:lnTo>
                  <a:pt x="6539106" y="1789474"/>
                </a:lnTo>
                <a:lnTo>
                  <a:pt x="6528776" y="1791181"/>
                </a:lnTo>
                <a:lnTo>
                  <a:pt x="6508116" y="1780937"/>
                </a:lnTo>
                <a:lnTo>
                  <a:pt x="6506394" y="1757034"/>
                </a:lnTo>
                <a:lnTo>
                  <a:pt x="6525332" y="1745083"/>
                </a:lnTo>
                <a:close/>
                <a:moveTo>
                  <a:pt x="6276389" y="1727351"/>
                </a:moveTo>
                <a:lnTo>
                  <a:pt x="6263025" y="1730310"/>
                </a:lnTo>
                <a:lnTo>
                  <a:pt x="6251257" y="1745388"/>
                </a:lnTo>
                <a:lnTo>
                  <a:pt x="6227721" y="1748739"/>
                </a:lnTo>
                <a:lnTo>
                  <a:pt x="6220997" y="1783922"/>
                </a:lnTo>
                <a:lnTo>
                  <a:pt x="6212591" y="1780571"/>
                </a:lnTo>
                <a:lnTo>
                  <a:pt x="6213380" y="1781750"/>
                </a:lnTo>
                <a:lnTo>
                  <a:pt x="6220986" y="1784798"/>
                </a:lnTo>
                <a:lnTo>
                  <a:pt x="6227667" y="1749661"/>
                </a:lnTo>
                <a:lnTo>
                  <a:pt x="6251049" y="1746314"/>
                </a:lnTo>
                <a:lnTo>
                  <a:pt x="6262741" y="1731255"/>
                </a:lnTo>
                <a:lnTo>
                  <a:pt x="6276512" y="1728190"/>
                </a:lnTo>
                <a:lnTo>
                  <a:pt x="6275906" y="1727989"/>
                </a:lnTo>
                <a:close/>
                <a:moveTo>
                  <a:pt x="3698039" y="1715878"/>
                </a:moveTo>
                <a:lnTo>
                  <a:pt x="3698039" y="1716241"/>
                </a:lnTo>
                <a:lnTo>
                  <a:pt x="3711399" y="1726262"/>
                </a:lnTo>
                <a:lnTo>
                  <a:pt x="3748104" y="1741278"/>
                </a:lnTo>
                <a:lnTo>
                  <a:pt x="3748059" y="1740652"/>
                </a:lnTo>
                <a:lnTo>
                  <a:pt x="3711073" y="1725602"/>
                </a:lnTo>
                <a:close/>
                <a:moveTo>
                  <a:pt x="6379393" y="1709135"/>
                </a:moveTo>
                <a:lnTo>
                  <a:pt x="6377820" y="1710036"/>
                </a:lnTo>
                <a:lnTo>
                  <a:pt x="6392547" y="1724637"/>
                </a:lnTo>
                <a:lnTo>
                  <a:pt x="6400999" y="1731341"/>
                </a:lnTo>
                <a:lnTo>
                  <a:pt x="6402685" y="1744714"/>
                </a:lnTo>
                <a:lnTo>
                  <a:pt x="6404446" y="1744273"/>
                </a:lnTo>
                <a:lnTo>
                  <a:pt x="6402775" y="1730887"/>
                </a:lnTo>
                <a:lnTo>
                  <a:pt x="6394424" y="1724194"/>
                </a:lnTo>
                <a:close/>
                <a:moveTo>
                  <a:pt x="3869233" y="1709084"/>
                </a:moveTo>
                <a:lnTo>
                  <a:pt x="3862380" y="1713896"/>
                </a:lnTo>
                <a:lnTo>
                  <a:pt x="3840524" y="1733963"/>
                </a:lnTo>
                <a:lnTo>
                  <a:pt x="3820500" y="1755541"/>
                </a:lnTo>
                <a:lnTo>
                  <a:pt x="3821204" y="1755423"/>
                </a:lnTo>
                <a:lnTo>
                  <a:pt x="3841266" y="1733622"/>
                </a:lnTo>
                <a:lnTo>
                  <a:pt x="3862999" y="1713498"/>
                </a:lnTo>
                <a:close/>
                <a:moveTo>
                  <a:pt x="1767078" y="1700793"/>
                </a:moveTo>
                <a:lnTo>
                  <a:pt x="1767078" y="1705312"/>
                </a:lnTo>
                <a:lnTo>
                  <a:pt x="1753520" y="1709832"/>
                </a:lnTo>
                <a:close/>
                <a:moveTo>
                  <a:pt x="6298763" y="1692585"/>
                </a:moveTo>
                <a:lnTo>
                  <a:pt x="6298693" y="1692725"/>
                </a:lnTo>
                <a:lnTo>
                  <a:pt x="6301263" y="1697820"/>
                </a:lnTo>
                <a:lnTo>
                  <a:pt x="6301437" y="1697935"/>
                </a:lnTo>
                <a:close/>
                <a:moveTo>
                  <a:pt x="1786665" y="1684222"/>
                </a:moveTo>
                <a:lnTo>
                  <a:pt x="1794201" y="1687235"/>
                </a:lnTo>
                <a:lnTo>
                  <a:pt x="1791684" y="1687235"/>
                </a:lnTo>
                <a:lnTo>
                  <a:pt x="1786665" y="1687235"/>
                </a:lnTo>
                <a:close/>
                <a:moveTo>
                  <a:pt x="1510610" y="1679702"/>
                </a:moveTo>
                <a:lnTo>
                  <a:pt x="1523040" y="1690247"/>
                </a:lnTo>
                <a:lnTo>
                  <a:pt x="1506462" y="1693260"/>
                </a:lnTo>
                <a:close/>
                <a:moveTo>
                  <a:pt x="6631430" y="1670664"/>
                </a:moveTo>
                <a:lnTo>
                  <a:pt x="6629547" y="1673677"/>
                </a:lnTo>
                <a:lnTo>
                  <a:pt x="6623898" y="1673677"/>
                </a:lnTo>
                <a:close/>
                <a:moveTo>
                  <a:pt x="4484847" y="1669293"/>
                </a:moveTo>
                <a:lnTo>
                  <a:pt x="4484613" y="1670446"/>
                </a:lnTo>
                <a:lnTo>
                  <a:pt x="4485946" y="1677090"/>
                </a:lnTo>
                <a:lnTo>
                  <a:pt x="4486449" y="1677165"/>
                </a:lnTo>
                <a:close/>
                <a:moveTo>
                  <a:pt x="6345513" y="1660656"/>
                </a:moveTo>
                <a:lnTo>
                  <a:pt x="6342331" y="1663840"/>
                </a:lnTo>
                <a:lnTo>
                  <a:pt x="6342648" y="1663959"/>
                </a:lnTo>
                <a:lnTo>
                  <a:pt x="6345945" y="1660656"/>
                </a:lnTo>
                <a:close/>
                <a:moveTo>
                  <a:pt x="6327119" y="1660656"/>
                </a:moveTo>
                <a:lnTo>
                  <a:pt x="6320788" y="1668574"/>
                </a:lnTo>
                <a:lnTo>
                  <a:pt x="6340143" y="1687764"/>
                </a:lnTo>
                <a:lnTo>
                  <a:pt x="6345214" y="1699496"/>
                </a:lnTo>
                <a:lnTo>
                  <a:pt x="6365500" y="1716257"/>
                </a:lnTo>
                <a:lnTo>
                  <a:pt x="6367117" y="1715340"/>
                </a:lnTo>
                <a:lnTo>
                  <a:pt x="6347659" y="1699096"/>
                </a:lnTo>
                <a:lnTo>
                  <a:pt x="6342648" y="1687384"/>
                </a:lnTo>
                <a:lnTo>
                  <a:pt x="6322606" y="1667305"/>
                </a:lnTo>
                <a:lnTo>
                  <a:pt x="6327732" y="1660886"/>
                </a:lnTo>
                <a:close/>
                <a:moveTo>
                  <a:pt x="1750510" y="1660118"/>
                </a:moveTo>
                <a:lnTo>
                  <a:pt x="1753520" y="1664336"/>
                </a:lnTo>
                <a:lnTo>
                  <a:pt x="1744484" y="1670663"/>
                </a:lnTo>
                <a:close/>
                <a:moveTo>
                  <a:pt x="1553050" y="1643547"/>
                </a:moveTo>
                <a:lnTo>
                  <a:pt x="1563081" y="1643547"/>
                </a:lnTo>
                <a:lnTo>
                  <a:pt x="1581472" y="1648621"/>
                </a:lnTo>
                <a:lnTo>
                  <a:pt x="1601538" y="1657079"/>
                </a:lnTo>
                <a:lnTo>
                  <a:pt x="1629957" y="1672302"/>
                </a:lnTo>
                <a:lnTo>
                  <a:pt x="1656705" y="1684142"/>
                </a:lnTo>
                <a:lnTo>
                  <a:pt x="1656705" y="1682450"/>
                </a:lnTo>
                <a:lnTo>
                  <a:pt x="1658378" y="1689216"/>
                </a:lnTo>
                <a:lnTo>
                  <a:pt x="1678436" y="1695982"/>
                </a:lnTo>
                <a:lnTo>
                  <a:pt x="1696825" y="1704439"/>
                </a:lnTo>
                <a:lnTo>
                  <a:pt x="1698497" y="1712897"/>
                </a:lnTo>
                <a:lnTo>
                  <a:pt x="1716891" y="1723045"/>
                </a:lnTo>
                <a:lnTo>
                  <a:pt x="1736948" y="1733194"/>
                </a:lnTo>
                <a:lnTo>
                  <a:pt x="1713546" y="1736577"/>
                </a:lnTo>
                <a:lnTo>
                  <a:pt x="1693489" y="1738268"/>
                </a:lnTo>
                <a:lnTo>
                  <a:pt x="1668406" y="1739960"/>
                </a:lnTo>
                <a:lnTo>
                  <a:pt x="1641656" y="1739960"/>
                </a:lnTo>
                <a:lnTo>
                  <a:pt x="1658378" y="1723045"/>
                </a:lnTo>
                <a:lnTo>
                  <a:pt x="1626612" y="1706131"/>
                </a:lnTo>
                <a:lnTo>
                  <a:pt x="1618250" y="1687525"/>
                </a:lnTo>
                <a:lnTo>
                  <a:pt x="1581472" y="1679067"/>
                </a:lnTo>
                <a:lnTo>
                  <a:pt x="1573117" y="1675685"/>
                </a:lnTo>
                <a:lnTo>
                  <a:pt x="1559738" y="1672302"/>
                </a:lnTo>
                <a:lnTo>
                  <a:pt x="1538005" y="1663844"/>
                </a:lnTo>
                <a:lnTo>
                  <a:pt x="1549716" y="1658770"/>
                </a:lnTo>
                <a:lnTo>
                  <a:pt x="1516277" y="1658770"/>
                </a:lnTo>
                <a:lnTo>
                  <a:pt x="1496210" y="1668919"/>
                </a:lnTo>
                <a:lnTo>
                  <a:pt x="1472804" y="1679067"/>
                </a:lnTo>
                <a:lnTo>
                  <a:pt x="1462782" y="1682450"/>
                </a:lnTo>
                <a:lnTo>
                  <a:pt x="1477819" y="1673993"/>
                </a:lnTo>
                <a:lnTo>
                  <a:pt x="1491202" y="1655387"/>
                </a:lnTo>
                <a:lnTo>
                  <a:pt x="1521295" y="1648621"/>
                </a:lnTo>
                <a:close/>
                <a:moveTo>
                  <a:pt x="6390663" y="1642253"/>
                </a:moveTo>
                <a:lnTo>
                  <a:pt x="6378533" y="1658939"/>
                </a:lnTo>
                <a:lnTo>
                  <a:pt x="6379393" y="1658939"/>
                </a:lnTo>
                <a:lnTo>
                  <a:pt x="6391361" y="1642453"/>
                </a:lnTo>
                <a:close/>
                <a:moveTo>
                  <a:pt x="5013633" y="1640028"/>
                </a:moveTo>
                <a:lnTo>
                  <a:pt x="5017372" y="1649406"/>
                </a:lnTo>
                <a:lnTo>
                  <a:pt x="5055859" y="1657801"/>
                </a:lnTo>
                <a:lnTo>
                  <a:pt x="5096019" y="1664516"/>
                </a:lnTo>
                <a:lnTo>
                  <a:pt x="5097076" y="1663102"/>
                </a:lnTo>
                <a:lnTo>
                  <a:pt x="5056276" y="1656502"/>
                </a:lnTo>
                <a:lnTo>
                  <a:pt x="5017008" y="1648217"/>
                </a:lnTo>
                <a:close/>
                <a:moveTo>
                  <a:pt x="3600762" y="1634057"/>
                </a:moveTo>
                <a:lnTo>
                  <a:pt x="3601182" y="1634407"/>
                </a:lnTo>
                <a:lnTo>
                  <a:pt x="3621222" y="1647768"/>
                </a:lnTo>
                <a:lnTo>
                  <a:pt x="3639591" y="1661128"/>
                </a:lnTo>
                <a:lnTo>
                  <a:pt x="3659630" y="1677829"/>
                </a:lnTo>
                <a:lnTo>
                  <a:pt x="3679670" y="1691190"/>
                </a:lnTo>
                <a:lnTo>
                  <a:pt x="3697623" y="1705880"/>
                </a:lnTo>
                <a:lnTo>
                  <a:pt x="3697623" y="1705535"/>
                </a:lnTo>
                <a:lnTo>
                  <a:pt x="3679130" y="1690484"/>
                </a:lnTo>
                <a:lnTo>
                  <a:pt x="3658956" y="1677106"/>
                </a:lnTo>
                <a:lnTo>
                  <a:pt x="3638782" y="1660383"/>
                </a:lnTo>
                <a:lnTo>
                  <a:pt x="3620289" y="1647005"/>
                </a:lnTo>
                <a:close/>
                <a:moveTo>
                  <a:pt x="3979627" y="1632699"/>
                </a:moveTo>
                <a:lnTo>
                  <a:pt x="3979831" y="1633132"/>
                </a:lnTo>
                <a:lnTo>
                  <a:pt x="3980026" y="1633002"/>
                </a:lnTo>
                <a:lnTo>
                  <a:pt x="4016623" y="1643014"/>
                </a:lnTo>
                <a:lnTo>
                  <a:pt x="4016254" y="1642729"/>
                </a:lnTo>
                <a:close/>
                <a:moveTo>
                  <a:pt x="4083126" y="1632657"/>
                </a:moveTo>
                <a:lnTo>
                  <a:pt x="4056377" y="1647765"/>
                </a:lnTo>
                <a:lnTo>
                  <a:pt x="4038063" y="1659467"/>
                </a:lnTo>
                <a:lnTo>
                  <a:pt x="4038539" y="1659834"/>
                </a:lnTo>
                <a:lnTo>
                  <a:pt x="4056928" y="1648095"/>
                </a:lnTo>
                <a:lnTo>
                  <a:pt x="4058372" y="1648095"/>
                </a:lnTo>
                <a:lnTo>
                  <a:pt x="4058371" y="1648077"/>
                </a:lnTo>
                <a:lnTo>
                  <a:pt x="4083324" y="1633002"/>
                </a:lnTo>
                <a:lnTo>
                  <a:pt x="4109942" y="1648077"/>
                </a:lnTo>
                <a:lnTo>
                  <a:pt x="4136559" y="1663152"/>
                </a:lnTo>
                <a:lnTo>
                  <a:pt x="4161512" y="1678227"/>
                </a:lnTo>
                <a:lnTo>
                  <a:pt x="4188130" y="1693302"/>
                </a:lnTo>
                <a:lnTo>
                  <a:pt x="4213083" y="1708378"/>
                </a:lnTo>
                <a:lnTo>
                  <a:pt x="4241364" y="1723453"/>
                </a:lnTo>
                <a:lnTo>
                  <a:pt x="4267981" y="1738528"/>
                </a:lnTo>
                <a:lnTo>
                  <a:pt x="4292935" y="1753603"/>
                </a:lnTo>
                <a:lnTo>
                  <a:pt x="4292935" y="1780403"/>
                </a:lnTo>
                <a:lnTo>
                  <a:pt x="4296262" y="1810553"/>
                </a:lnTo>
                <a:lnTo>
                  <a:pt x="4296262" y="1839029"/>
                </a:lnTo>
                <a:lnTo>
                  <a:pt x="4297874" y="1866610"/>
                </a:lnTo>
                <a:lnTo>
                  <a:pt x="4299209" y="1866610"/>
                </a:lnTo>
                <a:lnTo>
                  <a:pt x="4297527" y="1838098"/>
                </a:lnTo>
                <a:lnTo>
                  <a:pt x="4297527" y="1809586"/>
                </a:lnTo>
                <a:lnTo>
                  <a:pt x="4294162" y="1779397"/>
                </a:lnTo>
                <a:lnTo>
                  <a:pt x="4294162" y="1752563"/>
                </a:lnTo>
                <a:lnTo>
                  <a:pt x="4294162" y="1738410"/>
                </a:lnTo>
                <a:lnTo>
                  <a:pt x="4293773" y="1738410"/>
                </a:lnTo>
                <a:lnTo>
                  <a:pt x="4293773" y="1753518"/>
                </a:lnTo>
                <a:lnTo>
                  <a:pt x="4268696" y="1738410"/>
                </a:lnTo>
                <a:lnTo>
                  <a:pt x="4241947" y="1723303"/>
                </a:lnTo>
                <a:lnTo>
                  <a:pt x="4213527" y="1708195"/>
                </a:lnTo>
                <a:lnTo>
                  <a:pt x="4188450" y="1693087"/>
                </a:lnTo>
                <a:lnTo>
                  <a:pt x="4161701" y="1677980"/>
                </a:lnTo>
                <a:lnTo>
                  <a:pt x="4136624" y="1662872"/>
                </a:lnTo>
                <a:lnTo>
                  <a:pt x="4109875" y="1647765"/>
                </a:lnTo>
                <a:close/>
                <a:moveTo>
                  <a:pt x="5116863" y="1617449"/>
                </a:moveTo>
                <a:lnTo>
                  <a:pt x="5107496" y="1620046"/>
                </a:lnTo>
                <a:lnTo>
                  <a:pt x="5107423" y="1620568"/>
                </a:lnTo>
                <a:lnTo>
                  <a:pt x="5116907" y="1617827"/>
                </a:lnTo>
                <a:close/>
                <a:moveTo>
                  <a:pt x="5000639" y="1617415"/>
                </a:moveTo>
                <a:lnTo>
                  <a:pt x="5000639" y="1617507"/>
                </a:lnTo>
                <a:lnTo>
                  <a:pt x="5006970" y="1623859"/>
                </a:lnTo>
                <a:lnTo>
                  <a:pt x="5006764" y="1623360"/>
                </a:lnTo>
                <a:close/>
                <a:moveTo>
                  <a:pt x="1654097" y="1613418"/>
                </a:moveTo>
                <a:lnTo>
                  <a:pt x="1659517" y="1615175"/>
                </a:lnTo>
                <a:lnTo>
                  <a:pt x="1663133" y="1620448"/>
                </a:lnTo>
                <a:lnTo>
                  <a:pt x="1659517" y="1623963"/>
                </a:lnTo>
                <a:close/>
                <a:moveTo>
                  <a:pt x="3497657" y="1588615"/>
                </a:moveTo>
                <a:lnTo>
                  <a:pt x="3497731" y="1589315"/>
                </a:lnTo>
                <a:lnTo>
                  <a:pt x="3521025" y="1589315"/>
                </a:lnTo>
                <a:lnTo>
                  <a:pt x="3544078" y="1589315"/>
                </a:lnTo>
                <a:lnTo>
                  <a:pt x="3543140" y="1588615"/>
                </a:lnTo>
                <a:lnTo>
                  <a:pt x="3521177" y="1588615"/>
                </a:lnTo>
                <a:close/>
                <a:moveTo>
                  <a:pt x="5116033" y="1588561"/>
                </a:moveTo>
                <a:lnTo>
                  <a:pt x="5116935" y="1596002"/>
                </a:lnTo>
                <a:lnTo>
                  <a:pt x="5119003" y="1594328"/>
                </a:lnTo>
                <a:close/>
                <a:moveTo>
                  <a:pt x="6803952" y="1583289"/>
                </a:moveTo>
                <a:lnTo>
                  <a:pt x="6821244" y="1588363"/>
                </a:lnTo>
                <a:lnTo>
                  <a:pt x="6818100" y="1610352"/>
                </a:lnTo>
                <a:lnTo>
                  <a:pt x="6814956" y="1634033"/>
                </a:lnTo>
                <a:lnTo>
                  <a:pt x="6811812" y="1657713"/>
                </a:lnTo>
                <a:lnTo>
                  <a:pt x="6810240" y="1679702"/>
                </a:lnTo>
                <a:lnTo>
                  <a:pt x="6789805" y="1656021"/>
                </a:lnTo>
                <a:lnTo>
                  <a:pt x="6785089" y="1620501"/>
                </a:lnTo>
                <a:lnTo>
                  <a:pt x="6794521" y="1603586"/>
                </a:lnTo>
                <a:close/>
                <a:moveTo>
                  <a:pt x="1652587" y="1583289"/>
                </a:moveTo>
                <a:lnTo>
                  <a:pt x="1657107" y="1605670"/>
                </a:lnTo>
                <a:lnTo>
                  <a:pt x="1648071" y="1607392"/>
                </a:lnTo>
                <a:lnTo>
                  <a:pt x="1643556" y="1600505"/>
                </a:lnTo>
                <a:close/>
                <a:moveTo>
                  <a:pt x="5963681" y="1582089"/>
                </a:moveTo>
                <a:lnTo>
                  <a:pt x="5953954" y="1586968"/>
                </a:lnTo>
                <a:lnTo>
                  <a:pt x="5945589" y="1598715"/>
                </a:lnTo>
                <a:lnTo>
                  <a:pt x="5946273" y="1599287"/>
                </a:lnTo>
                <a:lnTo>
                  <a:pt x="5954439" y="1587763"/>
                </a:lnTo>
                <a:lnTo>
                  <a:pt x="5964393" y="1582747"/>
                </a:lnTo>
                <a:close/>
                <a:moveTo>
                  <a:pt x="6205478" y="1573407"/>
                </a:moveTo>
                <a:lnTo>
                  <a:pt x="6192418" y="1592930"/>
                </a:lnTo>
                <a:lnTo>
                  <a:pt x="6192691" y="1593882"/>
                </a:lnTo>
                <a:lnTo>
                  <a:pt x="6205050" y="1575334"/>
                </a:lnTo>
                <a:close/>
                <a:moveTo>
                  <a:pt x="1690252" y="1572744"/>
                </a:moveTo>
                <a:lnTo>
                  <a:pt x="1703814" y="1585722"/>
                </a:lnTo>
                <a:lnTo>
                  <a:pt x="1699933" y="1596847"/>
                </a:lnTo>
                <a:lnTo>
                  <a:pt x="1698004" y="1594993"/>
                </a:lnTo>
                <a:lnTo>
                  <a:pt x="1701871" y="1585722"/>
                </a:lnTo>
                <a:lnTo>
                  <a:pt x="1698004" y="1582014"/>
                </a:lnTo>
                <a:close/>
                <a:moveTo>
                  <a:pt x="5482331" y="1565180"/>
                </a:moveTo>
                <a:lnTo>
                  <a:pt x="5482504" y="1565698"/>
                </a:lnTo>
                <a:lnTo>
                  <a:pt x="5492338" y="1567328"/>
                </a:lnTo>
                <a:lnTo>
                  <a:pt x="5492186" y="1566828"/>
                </a:lnTo>
                <a:close/>
                <a:moveTo>
                  <a:pt x="3911544" y="1554623"/>
                </a:moveTo>
                <a:lnTo>
                  <a:pt x="3911134" y="1555031"/>
                </a:lnTo>
                <a:lnTo>
                  <a:pt x="3927946" y="1578443"/>
                </a:lnTo>
                <a:lnTo>
                  <a:pt x="3938033" y="1605199"/>
                </a:lnTo>
                <a:lnTo>
                  <a:pt x="3968266" y="1608540"/>
                </a:lnTo>
                <a:lnTo>
                  <a:pt x="3967772" y="1607478"/>
                </a:lnTo>
                <a:lnTo>
                  <a:pt x="3937679" y="1604120"/>
                </a:lnTo>
                <a:lnTo>
                  <a:pt x="3927649" y="1577262"/>
                </a:lnTo>
                <a:close/>
                <a:moveTo>
                  <a:pt x="4969806" y="1553160"/>
                </a:moveTo>
                <a:lnTo>
                  <a:pt x="4974325" y="1555169"/>
                </a:lnTo>
                <a:lnTo>
                  <a:pt x="4969806" y="1559186"/>
                </a:lnTo>
                <a:close/>
                <a:moveTo>
                  <a:pt x="5943915" y="1541654"/>
                </a:moveTo>
                <a:lnTo>
                  <a:pt x="5943915" y="1563472"/>
                </a:lnTo>
                <a:lnTo>
                  <a:pt x="5944485" y="1563995"/>
                </a:lnTo>
                <a:lnTo>
                  <a:pt x="5944485" y="1542615"/>
                </a:lnTo>
                <a:lnTo>
                  <a:pt x="5961075" y="1547631"/>
                </a:lnTo>
                <a:lnTo>
                  <a:pt x="5969370" y="1557664"/>
                </a:lnTo>
                <a:lnTo>
                  <a:pt x="5976006" y="1552648"/>
                </a:lnTo>
                <a:lnTo>
                  <a:pt x="5985960" y="1576058"/>
                </a:lnTo>
                <a:lnTo>
                  <a:pt x="6014163" y="1579403"/>
                </a:lnTo>
                <a:lnTo>
                  <a:pt x="6040707" y="1582747"/>
                </a:lnTo>
                <a:lnTo>
                  <a:pt x="6055639" y="1592780"/>
                </a:lnTo>
                <a:lnTo>
                  <a:pt x="6050967" y="1603767"/>
                </a:lnTo>
                <a:lnTo>
                  <a:pt x="6050992" y="1603750"/>
                </a:lnTo>
                <a:lnTo>
                  <a:pt x="6056011" y="1592002"/>
                </a:lnTo>
                <a:lnTo>
                  <a:pt x="6040954" y="1581933"/>
                </a:lnTo>
                <a:lnTo>
                  <a:pt x="6014184" y="1578576"/>
                </a:lnTo>
                <a:lnTo>
                  <a:pt x="5985742" y="1575220"/>
                </a:lnTo>
                <a:lnTo>
                  <a:pt x="5975704" y="1551724"/>
                </a:lnTo>
                <a:lnTo>
                  <a:pt x="5969012" y="1556759"/>
                </a:lnTo>
                <a:lnTo>
                  <a:pt x="5960646" y="1546689"/>
                </a:lnTo>
                <a:close/>
                <a:moveTo>
                  <a:pt x="1636020" y="1539602"/>
                </a:moveTo>
                <a:lnTo>
                  <a:pt x="1645055" y="1539602"/>
                </a:lnTo>
                <a:lnTo>
                  <a:pt x="1663132" y="1539602"/>
                </a:lnTo>
                <a:lnTo>
                  <a:pt x="1652286" y="1542615"/>
                </a:lnTo>
                <a:close/>
                <a:moveTo>
                  <a:pt x="5455914" y="1535210"/>
                </a:moveTo>
                <a:lnTo>
                  <a:pt x="5455723" y="1535734"/>
                </a:lnTo>
                <a:lnTo>
                  <a:pt x="5475668" y="1545652"/>
                </a:lnTo>
                <a:lnTo>
                  <a:pt x="5475455" y="1545011"/>
                </a:lnTo>
                <a:close/>
                <a:moveTo>
                  <a:pt x="6965487" y="1533576"/>
                </a:moveTo>
                <a:lnTo>
                  <a:pt x="6968877" y="1535208"/>
                </a:lnTo>
                <a:lnTo>
                  <a:pt x="6955319" y="1553160"/>
                </a:lnTo>
                <a:close/>
                <a:moveTo>
                  <a:pt x="1666148" y="1529056"/>
                </a:moveTo>
                <a:lnTo>
                  <a:pt x="1687236" y="1548551"/>
                </a:lnTo>
                <a:lnTo>
                  <a:pt x="1675735" y="1559185"/>
                </a:lnTo>
                <a:lnTo>
                  <a:pt x="1679567" y="1546779"/>
                </a:lnTo>
                <a:close/>
                <a:moveTo>
                  <a:pt x="3443764" y="1519913"/>
                </a:moveTo>
                <a:lnTo>
                  <a:pt x="3443764" y="1521038"/>
                </a:lnTo>
                <a:lnTo>
                  <a:pt x="3443764" y="1558499"/>
                </a:lnTo>
                <a:lnTo>
                  <a:pt x="3445578" y="1558499"/>
                </a:lnTo>
                <a:lnTo>
                  <a:pt x="3445578" y="1521116"/>
                </a:lnTo>
                <a:close/>
                <a:moveTo>
                  <a:pt x="6020314" y="1506404"/>
                </a:moveTo>
                <a:lnTo>
                  <a:pt x="6019437" y="1506741"/>
                </a:lnTo>
                <a:lnTo>
                  <a:pt x="6018754" y="1506741"/>
                </a:lnTo>
                <a:lnTo>
                  <a:pt x="6024948" y="1514051"/>
                </a:lnTo>
                <a:lnTo>
                  <a:pt x="6034671" y="1528397"/>
                </a:lnTo>
                <a:lnTo>
                  <a:pt x="6035934" y="1528228"/>
                </a:lnTo>
                <a:lnTo>
                  <a:pt x="6025896" y="1513123"/>
                </a:lnTo>
                <a:close/>
                <a:moveTo>
                  <a:pt x="3262989" y="1498927"/>
                </a:moveTo>
                <a:lnTo>
                  <a:pt x="3273534" y="1498927"/>
                </a:lnTo>
                <a:lnTo>
                  <a:pt x="3271776" y="1503446"/>
                </a:lnTo>
                <a:close/>
                <a:moveTo>
                  <a:pt x="3253950" y="1482356"/>
                </a:moveTo>
                <a:lnTo>
                  <a:pt x="3240392" y="1495914"/>
                </a:lnTo>
                <a:lnTo>
                  <a:pt x="3240392" y="1484293"/>
                </a:lnTo>
                <a:close/>
                <a:moveTo>
                  <a:pt x="3320234" y="1473317"/>
                </a:moveTo>
                <a:lnTo>
                  <a:pt x="3318393" y="1486205"/>
                </a:lnTo>
                <a:lnTo>
                  <a:pt x="3303663" y="1489888"/>
                </a:lnTo>
                <a:close/>
                <a:moveTo>
                  <a:pt x="6134646" y="1469907"/>
                </a:moveTo>
                <a:lnTo>
                  <a:pt x="6134646" y="1481236"/>
                </a:lnTo>
                <a:lnTo>
                  <a:pt x="6134818" y="1481301"/>
                </a:lnTo>
                <a:lnTo>
                  <a:pt x="6134818" y="1469935"/>
                </a:lnTo>
                <a:close/>
                <a:moveTo>
                  <a:pt x="1387437" y="1463783"/>
                </a:moveTo>
                <a:lnTo>
                  <a:pt x="1387952" y="1464170"/>
                </a:lnTo>
                <a:lnTo>
                  <a:pt x="1382930" y="1469203"/>
                </a:lnTo>
                <a:close/>
                <a:moveTo>
                  <a:pt x="6125413" y="1461222"/>
                </a:moveTo>
                <a:lnTo>
                  <a:pt x="6124607" y="1464453"/>
                </a:lnTo>
                <a:lnTo>
                  <a:pt x="6125691" y="1464635"/>
                </a:lnTo>
                <a:lnTo>
                  <a:pt x="6126457" y="1461570"/>
                </a:lnTo>
                <a:close/>
                <a:moveTo>
                  <a:pt x="3330779" y="1459759"/>
                </a:moveTo>
                <a:lnTo>
                  <a:pt x="3327264" y="1462772"/>
                </a:lnTo>
                <a:lnTo>
                  <a:pt x="3320234" y="1462772"/>
                </a:lnTo>
                <a:close/>
                <a:moveTo>
                  <a:pt x="1255508" y="1452269"/>
                </a:moveTo>
                <a:lnTo>
                  <a:pt x="1255718" y="1452426"/>
                </a:lnTo>
                <a:lnTo>
                  <a:pt x="1252370" y="1454104"/>
                </a:lnTo>
                <a:close/>
                <a:moveTo>
                  <a:pt x="1001359" y="1444089"/>
                </a:moveTo>
                <a:lnTo>
                  <a:pt x="1001697" y="1445598"/>
                </a:lnTo>
                <a:lnTo>
                  <a:pt x="1016808" y="1457279"/>
                </a:lnTo>
                <a:lnTo>
                  <a:pt x="1031927" y="1468960"/>
                </a:lnTo>
                <a:lnTo>
                  <a:pt x="1050389" y="1447267"/>
                </a:lnTo>
                <a:lnTo>
                  <a:pt x="1087328" y="1450604"/>
                </a:lnTo>
                <a:lnTo>
                  <a:pt x="1087359" y="1450673"/>
                </a:lnTo>
                <a:lnTo>
                  <a:pt x="1086660" y="1449071"/>
                </a:lnTo>
                <a:lnTo>
                  <a:pt x="1049836" y="1445715"/>
                </a:lnTo>
                <a:lnTo>
                  <a:pt x="1031423" y="1467526"/>
                </a:lnTo>
                <a:lnTo>
                  <a:pt x="1016358" y="1455781"/>
                </a:lnTo>
                <a:close/>
                <a:moveTo>
                  <a:pt x="3909632" y="1437437"/>
                </a:moveTo>
                <a:lnTo>
                  <a:pt x="3909453" y="1437972"/>
                </a:lnTo>
                <a:lnTo>
                  <a:pt x="3920961" y="1473949"/>
                </a:lnTo>
                <a:lnTo>
                  <a:pt x="3920961" y="1473188"/>
                </a:lnTo>
                <a:close/>
                <a:moveTo>
                  <a:pt x="5731466" y="1433451"/>
                </a:moveTo>
                <a:lnTo>
                  <a:pt x="5718051" y="1454384"/>
                </a:lnTo>
                <a:lnTo>
                  <a:pt x="5718051" y="1472845"/>
                </a:lnTo>
                <a:lnTo>
                  <a:pt x="5749839" y="1491306"/>
                </a:lnTo>
                <a:lnTo>
                  <a:pt x="5783301" y="1506410"/>
                </a:lnTo>
                <a:lnTo>
                  <a:pt x="5808397" y="1513123"/>
                </a:lnTo>
                <a:lnTo>
                  <a:pt x="5840185" y="1516480"/>
                </a:lnTo>
                <a:lnTo>
                  <a:pt x="5855243" y="1531584"/>
                </a:lnTo>
                <a:lnTo>
                  <a:pt x="5873646" y="1536619"/>
                </a:lnTo>
                <a:lnTo>
                  <a:pt x="5907108" y="1541654"/>
                </a:lnTo>
                <a:lnTo>
                  <a:pt x="5935550" y="1543332"/>
                </a:lnTo>
                <a:lnTo>
                  <a:pt x="5927864" y="1504784"/>
                </a:lnTo>
                <a:lnTo>
                  <a:pt x="5927466" y="1505068"/>
                </a:lnTo>
                <a:lnTo>
                  <a:pt x="5926527" y="1504912"/>
                </a:lnTo>
                <a:lnTo>
                  <a:pt x="5933940" y="1542615"/>
                </a:lnTo>
                <a:lnTo>
                  <a:pt x="5905966" y="1540941"/>
                </a:lnTo>
                <a:lnTo>
                  <a:pt x="5873056" y="1535919"/>
                </a:lnTo>
                <a:lnTo>
                  <a:pt x="5854955" y="1530898"/>
                </a:lnTo>
                <a:lnTo>
                  <a:pt x="5840145" y="1515833"/>
                </a:lnTo>
                <a:lnTo>
                  <a:pt x="5808881" y="1512486"/>
                </a:lnTo>
                <a:lnTo>
                  <a:pt x="5784198" y="1505790"/>
                </a:lnTo>
                <a:lnTo>
                  <a:pt x="5751288" y="1490726"/>
                </a:lnTo>
                <a:lnTo>
                  <a:pt x="5720023" y="1472313"/>
                </a:lnTo>
                <a:lnTo>
                  <a:pt x="5720023" y="1453901"/>
                </a:lnTo>
                <a:lnTo>
                  <a:pt x="5732508" y="1434146"/>
                </a:lnTo>
                <a:close/>
                <a:moveTo>
                  <a:pt x="5356966" y="1429195"/>
                </a:moveTo>
                <a:lnTo>
                  <a:pt x="5356801" y="1429965"/>
                </a:lnTo>
                <a:lnTo>
                  <a:pt x="5356801" y="1442543"/>
                </a:lnTo>
                <a:lnTo>
                  <a:pt x="5356966" y="1442510"/>
                </a:lnTo>
                <a:close/>
                <a:moveTo>
                  <a:pt x="5361852" y="1406517"/>
                </a:moveTo>
                <a:lnTo>
                  <a:pt x="5361817" y="1406531"/>
                </a:lnTo>
                <a:lnTo>
                  <a:pt x="5357025" y="1428919"/>
                </a:lnTo>
                <a:close/>
                <a:moveTo>
                  <a:pt x="3925977" y="1395294"/>
                </a:moveTo>
                <a:lnTo>
                  <a:pt x="3925385" y="1395818"/>
                </a:lnTo>
                <a:lnTo>
                  <a:pt x="3925385" y="1418321"/>
                </a:lnTo>
                <a:lnTo>
                  <a:pt x="3925977" y="1417793"/>
                </a:lnTo>
                <a:close/>
                <a:moveTo>
                  <a:pt x="4622276" y="1387375"/>
                </a:moveTo>
                <a:lnTo>
                  <a:pt x="4604552" y="1394506"/>
                </a:lnTo>
                <a:lnTo>
                  <a:pt x="4635224" y="1424477"/>
                </a:lnTo>
                <a:lnTo>
                  <a:pt x="4623296" y="1437797"/>
                </a:lnTo>
                <a:lnTo>
                  <a:pt x="4604552" y="1442792"/>
                </a:lnTo>
                <a:lnTo>
                  <a:pt x="4589261" y="1462714"/>
                </a:lnTo>
                <a:lnTo>
                  <a:pt x="4590670" y="1463046"/>
                </a:lnTo>
                <a:lnTo>
                  <a:pt x="4605730" y="1442899"/>
                </a:lnTo>
                <a:lnTo>
                  <a:pt x="4624137" y="1437863"/>
                </a:lnTo>
                <a:lnTo>
                  <a:pt x="4635850" y="1424431"/>
                </a:lnTo>
                <a:lnTo>
                  <a:pt x="4605730" y="1394211"/>
                </a:lnTo>
                <a:close/>
                <a:moveTo>
                  <a:pt x="5556344" y="1385790"/>
                </a:moveTo>
                <a:lnTo>
                  <a:pt x="5556153" y="1385911"/>
                </a:lnTo>
                <a:lnTo>
                  <a:pt x="5562336" y="1405894"/>
                </a:lnTo>
                <a:lnTo>
                  <a:pt x="5562455" y="1405714"/>
                </a:lnTo>
                <a:close/>
                <a:moveTo>
                  <a:pt x="2035227" y="1366359"/>
                </a:moveTo>
                <a:lnTo>
                  <a:pt x="2035227" y="1367865"/>
                </a:lnTo>
                <a:lnTo>
                  <a:pt x="2031460" y="1369372"/>
                </a:lnTo>
                <a:lnTo>
                  <a:pt x="2031460" y="1367865"/>
                </a:lnTo>
                <a:close/>
                <a:moveTo>
                  <a:pt x="6957579" y="1361839"/>
                </a:moveTo>
                <a:lnTo>
                  <a:pt x="6958332" y="1369371"/>
                </a:lnTo>
                <a:lnTo>
                  <a:pt x="6955319" y="1369371"/>
                </a:lnTo>
                <a:close/>
                <a:moveTo>
                  <a:pt x="5418889" y="1356116"/>
                </a:moveTo>
                <a:lnTo>
                  <a:pt x="5418671" y="1356316"/>
                </a:lnTo>
                <a:lnTo>
                  <a:pt x="5417027" y="1387575"/>
                </a:lnTo>
                <a:lnTo>
                  <a:pt x="5417224" y="1387575"/>
                </a:lnTo>
                <a:close/>
                <a:moveTo>
                  <a:pt x="5671919" y="1352574"/>
                </a:moveTo>
                <a:lnTo>
                  <a:pt x="5667859" y="1362079"/>
                </a:lnTo>
                <a:lnTo>
                  <a:pt x="5652801" y="1360400"/>
                </a:lnTo>
                <a:lnTo>
                  <a:pt x="5654367" y="1364664"/>
                </a:lnTo>
                <a:lnTo>
                  <a:pt x="5668277" y="1366210"/>
                </a:lnTo>
                <a:lnTo>
                  <a:pt x="5673294" y="1354499"/>
                </a:lnTo>
                <a:close/>
                <a:moveTo>
                  <a:pt x="5534393" y="1328107"/>
                </a:moveTo>
                <a:lnTo>
                  <a:pt x="5534393" y="1329311"/>
                </a:lnTo>
                <a:lnTo>
                  <a:pt x="5539415" y="1345958"/>
                </a:lnTo>
                <a:lnTo>
                  <a:pt x="5552805" y="1354281"/>
                </a:lnTo>
                <a:lnTo>
                  <a:pt x="5562849" y="1364269"/>
                </a:lnTo>
                <a:lnTo>
                  <a:pt x="5572980" y="1372906"/>
                </a:lnTo>
                <a:lnTo>
                  <a:pt x="5574167" y="1372148"/>
                </a:lnTo>
                <a:lnTo>
                  <a:pt x="5562455" y="1362079"/>
                </a:lnTo>
                <a:lnTo>
                  <a:pt x="5552417" y="1352009"/>
                </a:lnTo>
                <a:lnTo>
                  <a:pt x="5539032" y="1343618"/>
                </a:lnTo>
                <a:close/>
                <a:moveTo>
                  <a:pt x="5425712" y="1322785"/>
                </a:moveTo>
                <a:lnTo>
                  <a:pt x="5425360" y="1322839"/>
                </a:lnTo>
                <a:lnTo>
                  <a:pt x="5438715" y="1337880"/>
                </a:lnTo>
                <a:lnTo>
                  <a:pt x="5438984" y="1337634"/>
                </a:lnTo>
                <a:close/>
                <a:moveTo>
                  <a:pt x="6961043" y="1322671"/>
                </a:moveTo>
                <a:lnTo>
                  <a:pt x="6975279" y="1329189"/>
                </a:lnTo>
                <a:lnTo>
                  <a:pt x="6983188" y="1335706"/>
                </a:lnTo>
                <a:lnTo>
                  <a:pt x="6984770" y="1338965"/>
                </a:lnTo>
                <a:lnTo>
                  <a:pt x="6999006" y="1348742"/>
                </a:lnTo>
                <a:lnTo>
                  <a:pt x="6997424" y="1371554"/>
                </a:lnTo>
                <a:lnTo>
                  <a:pt x="6994261" y="1392736"/>
                </a:lnTo>
                <a:lnTo>
                  <a:pt x="6987934" y="1402513"/>
                </a:lnTo>
                <a:lnTo>
                  <a:pt x="6978443" y="1386219"/>
                </a:lnTo>
                <a:lnTo>
                  <a:pt x="6980025" y="1400883"/>
                </a:lnTo>
                <a:lnTo>
                  <a:pt x="6972116" y="1392736"/>
                </a:lnTo>
                <a:lnTo>
                  <a:pt x="6965789" y="1371554"/>
                </a:lnTo>
                <a:lnTo>
                  <a:pt x="6965789" y="1358518"/>
                </a:lnTo>
                <a:lnTo>
                  <a:pt x="6951553" y="1343853"/>
                </a:lnTo>
                <a:lnTo>
                  <a:pt x="6959462" y="1358518"/>
                </a:lnTo>
                <a:lnTo>
                  <a:pt x="6949971" y="1358518"/>
                </a:lnTo>
                <a:lnTo>
                  <a:pt x="6943644" y="1347112"/>
                </a:lnTo>
                <a:lnTo>
                  <a:pt x="6946807" y="1347112"/>
                </a:lnTo>
                <a:lnTo>
                  <a:pt x="6935735" y="1337336"/>
                </a:lnTo>
                <a:close/>
                <a:moveTo>
                  <a:pt x="5656147" y="1317241"/>
                </a:moveTo>
                <a:lnTo>
                  <a:pt x="5656147" y="1326835"/>
                </a:lnTo>
                <a:lnTo>
                  <a:pt x="5656572" y="1327432"/>
                </a:lnTo>
                <a:lnTo>
                  <a:pt x="5656572" y="1319366"/>
                </a:lnTo>
                <a:close/>
                <a:moveTo>
                  <a:pt x="5654474" y="1310789"/>
                </a:moveTo>
                <a:lnTo>
                  <a:pt x="5654474" y="1313409"/>
                </a:lnTo>
                <a:lnTo>
                  <a:pt x="5655609" y="1314547"/>
                </a:lnTo>
                <a:lnTo>
                  <a:pt x="5654900" y="1311001"/>
                </a:lnTo>
                <a:close/>
                <a:moveTo>
                  <a:pt x="7039513" y="1309113"/>
                </a:moveTo>
                <a:lnTo>
                  <a:pt x="7051229" y="1317165"/>
                </a:lnTo>
                <a:lnTo>
                  <a:pt x="7056251" y="1325216"/>
                </a:lnTo>
                <a:lnTo>
                  <a:pt x="7044534" y="1338099"/>
                </a:lnTo>
                <a:lnTo>
                  <a:pt x="7024448" y="1338099"/>
                </a:lnTo>
                <a:lnTo>
                  <a:pt x="7022774" y="1355813"/>
                </a:lnTo>
                <a:lnTo>
                  <a:pt x="7006036" y="1344540"/>
                </a:lnTo>
                <a:lnTo>
                  <a:pt x="7001015" y="1334878"/>
                </a:lnTo>
                <a:lnTo>
                  <a:pt x="6995993" y="1336489"/>
                </a:lnTo>
                <a:lnTo>
                  <a:pt x="7011057" y="1318775"/>
                </a:lnTo>
                <a:lnTo>
                  <a:pt x="7024448" y="1317165"/>
                </a:lnTo>
                <a:close/>
                <a:moveTo>
                  <a:pt x="5522676" y="1305501"/>
                </a:moveTo>
                <a:lnTo>
                  <a:pt x="5522676" y="1307670"/>
                </a:lnTo>
                <a:lnTo>
                  <a:pt x="5534013" y="1322165"/>
                </a:lnTo>
                <a:lnTo>
                  <a:pt x="5534013" y="1320122"/>
                </a:lnTo>
                <a:close/>
                <a:moveTo>
                  <a:pt x="4258978" y="1271452"/>
                </a:moveTo>
                <a:lnTo>
                  <a:pt x="4271066" y="1271452"/>
                </a:lnTo>
                <a:lnTo>
                  <a:pt x="4310785" y="1278817"/>
                </a:lnTo>
                <a:lnTo>
                  <a:pt x="4328055" y="1282499"/>
                </a:lnTo>
                <a:lnTo>
                  <a:pt x="4307332" y="1288023"/>
                </a:lnTo>
                <a:lnTo>
                  <a:pt x="4281428" y="1286182"/>
                </a:lnTo>
                <a:lnTo>
                  <a:pt x="4257251" y="1282499"/>
                </a:lnTo>
                <a:close/>
                <a:moveTo>
                  <a:pt x="4531427" y="1268439"/>
                </a:moveTo>
                <a:lnTo>
                  <a:pt x="4514418" y="1284296"/>
                </a:lnTo>
                <a:lnTo>
                  <a:pt x="4517820" y="1289053"/>
                </a:lnTo>
                <a:lnTo>
                  <a:pt x="4487205" y="1298568"/>
                </a:lnTo>
                <a:lnTo>
                  <a:pt x="4478701" y="1285882"/>
                </a:lnTo>
                <a:lnTo>
                  <a:pt x="4499111" y="1277953"/>
                </a:lnTo>
                <a:close/>
                <a:moveTo>
                  <a:pt x="4822465" y="1266335"/>
                </a:moveTo>
                <a:lnTo>
                  <a:pt x="4822465" y="1278492"/>
                </a:lnTo>
                <a:lnTo>
                  <a:pt x="4814058" y="1306715"/>
                </a:lnTo>
                <a:lnTo>
                  <a:pt x="4814191" y="1308028"/>
                </a:lnTo>
                <a:lnTo>
                  <a:pt x="4822510" y="1279700"/>
                </a:lnTo>
                <a:lnTo>
                  <a:pt x="4822510" y="1266355"/>
                </a:lnTo>
                <a:close/>
                <a:moveTo>
                  <a:pt x="4026763" y="1257894"/>
                </a:moveTo>
                <a:lnTo>
                  <a:pt x="4032789" y="1260907"/>
                </a:lnTo>
                <a:lnTo>
                  <a:pt x="4030780" y="1262413"/>
                </a:lnTo>
                <a:close/>
                <a:moveTo>
                  <a:pt x="4571660" y="1257135"/>
                </a:moveTo>
                <a:lnTo>
                  <a:pt x="4567689" y="1261144"/>
                </a:lnTo>
                <a:lnTo>
                  <a:pt x="4567727" y="1261222"/>
                </a:lnTo>
                <a:close/>
                <a:moveTo>
                  <a:pt x="4580656" y="1238388"/>
                </a:moveTo>
                <a:lnTo>
                  <a:pt x="4579779" y="1238831"/>
                </a:lnTo>
                <a:lnTo>
                  <a:pt x="4576490" y="1252118"/>
                </a:lnTo>
                <a:lnTo>
                  <a:pt x="4577640" y="1250922"/>
                </a:lnTo>
                <a:close/>
                <a:moveTo>
                  <a:pt x="1782978" y="1235999"/>
                </a:moveTo>
                <a:lnTo>
                  <a:pt x="1784652" y="1262843"/>
                </a:lnTo>
                <a:lnTo>
                  <a:pt x="1781871" y="1248208"/>
                </a:lnTo>
                <a:close/>
                <a:moveTo>
                  <a:pt x="4718140" y="1224994"/>
                </a:moveTo>
                <a:lnTo>
                  <a:pt x="4696602" y="1245772"/>
                </a:lnTo>
                <a:lnTo>
                  <a:pt x="4696602" y="1246727"/>
                </a:lnTo>
                <a:lnTo>
                  <a:pt x="4719899" y="1225367"/>
                </a:lnTo>
                <a:lnTo>
                  <a:pt x="4719911" y="1225351"/>
                </a:lnTo>
                <a:close/>
                <a:moveTo>
                  <a:pt x="4724934" y="1218617"/>
                </a:moveTo>
                <a:lnTo>
                  <a:pt x="4720841" y="1224127"/>
                </a:lnTo>
                <a:lnTo>
                  <a:pt x="4724944" y="1218726"/>
                </a:lnTo>
                <a:lnTo>
                  <a:pt x="4760052" y="1218726"/>
                </a:lnTo>
                <a:lnTo>
                  <a:pt x="4759971" y="1218617"/>
                </a:lnTo>
                <a:close/>
                <a:moveTo>
                  <a:pt x="5498096" y="1217050"/>
                </a:moveTo>
                <a:lnTo>
                  <a:pt x="5477813" y="1218709"/>
                </a:lnTo>
                <a:lnTo>
                  <a:pt x="5477464" y="1218899"/>
                </a:lnTo>
                <a:lnTo>
                  <a:pt x="5495591" y="1217387"/>
                </a:lnTo>
                <a:lnTo>
                  <a:pt x="5503952" y="1219061"/>
                </a:lnTo>
                <a:lnTo>
                  <a:pt x="5525690" y="1222408"/>
                </a:lnTo>
                <a:lnTo>
                  <a:pt x="5524018" y="1222408"/>
                </a:lnTo>
                <a:lnTo>
                  <a:pt x="5517329" y="1222408"/>
                </a:lnTo>
                <a:lnTo>
                  <a:pt x="5517329" y="1227430"/>
                </a:lnTo>
                <a:lnTo>
                  <a:pt x="5509666" y="1229135"/>
                </a:lnTo>
                <a:lnTo>
                  <a:pt x="5487230" y="1234125"/>
                </a:lnTo>
                <a:lnTo>
                  <a:pt x="5457131" y="1242495"/>
                </a:lnTo>
                <a:lnTo>
                  <a:pt x="5445426" y="1259233"/>
                </a:lnTo>
                <a:lnTo>
                  <a:pt x="5458803" y="1284341"/>
                </a:lnTo>
                <a:lnTo>
                  <a:pt x="5452114" y="1306101"/>
                </a:lnTo>
                <a:lnTo>
                  <a:pt x="5447149" y="1319354"/>
                </a:lnTo>
                <a:lnTo>
                  <a:pt x="5447353" y="1319322"/>
                </a:lnTo>
                <a:lnTo>
                  <a:pt x="5452375" y="1306005"/>
                </a:lnTo>
                <a:lnTo>
                  <a:pt x="5459070" y="1284364"/>
                </a:lnTo>
                <a:lnTo>
                  <a:pt x="5445680" y="1259393"/>
                </a:lnTo>
                <a:lnTo>
                  <a:pt x="5457396" y="1242746"/>
                </a:lnTo>
                <a:lnTo>
                  <a:pt x="5487526" y="1234423"/>
                </a:lnTo>
                <a:lnTo>
                  <a:pt x="5509811" y="1229497"/>
                </a:lnTo>
                <a:lnTo>
                  <a:pt x="5517655" y="1227764"/>
                </a:lnTo>
                <a:lnTo>
                  <a:pt x="5517780" y="1227799"/>
                </a:lnTo>
                <a:lnTo>
                  <a:pt x="5517780" y="1224006"/>
                </a:lnTo>
                <a:lnTo>
                  <a:pt x="5524469" y="1224006"/>
                </a:lnTo>
                <a:lnTo>
                  <a:pt x="5526141" y="1224006"/>
                </a:lnTo>
                <a:lnTo>
                  <a:pt x="5527228" y="1221832"/>
                </a:lnTo>
                <a:lnTo>
                  <a:pt x="5506546" y="1218709"/>
                </a:lnTo>
                <a:close/>
                <a:moveTo>
                  <a:pt x="1798043" y="1204122"/>
                </a:moveTo>
                <a:lnTo>
                  <a:pt x="1784652" y="1217544"/>
                </a:lnTo>
                <a:lnTo>
                  <a:pt x="1791347" y="1207478"/>
                </a:lnTo>
                <a:close/>
                <a:moveTo>
                  <a:pt x="4764664" y="1203552"/>
                </a:moveTo>
                <a:lnTo>
                  <a:pt x="4779993" y="1223670"/>
                </a:lnTo>
                <a:lnTo>
                  <a:pt x="4765264" y="1225323"/>
                </a:lnTo>
                <a:lnTo>
                  <a:pt x="4765297" y="1225367"/>
                </a:lnTo>
                <a:lnTo>
                  <a:pt x="4780167" y="1223735"/>
                </a:lnTo>
                <a:close/>
                <a:moveTo>
                  <a:pt x="7086381" y="1188597"/>
                </a:moveTo>
                <a:lnTo>
                  <a:pt x="7089394" y="1197636"/>
                </a:lnTo>
                <a:lnTo>
                  <a:pt x="7086381" y="1197636"/>
                </a:lnTo>
                <a:close/>
                <a:moveTo>
                  <a:pt x="4174396" y="1188597"/>
                </a:moveTo>
                <a:lnTo>
                  <a:pt x="4180422" y="1191610"/>
                </a:lnTo>
                <a:lnTo>
                  <a:pt x="4175601" y="1191610"/>
                </a:lnTo>
                <a:close/>
                <a:moveTo>
                  <a:pt x="4053879" y="1188597"/>
                </a:moveTo>
                <a:lnTo>
                  <a:pt x="4043635" y="1219453"/>
                </a:lnTo>
                <a:lnTo>
                  <a:pt x="4043635" y="1238310"/>
                </a:lnTo>
                <a:lnTo>
                  <a:pt x="4012903" y="1226310"/>
                </a:lnTo>
                <a:lnTo>
                  <a:pt x="3982172" y="1212596"/>
                </a:lnTo>
                <a:lnTo>
                  <a:pt x="3977050" y="1197168"/>
                </a:lnTo>
                <a:lnTo>
                  <a:pt x="3999245" y="1195454"/>
                </a:lnTo>
                <a:lnTo>
                  <a:pt x="4026562" y="1193740"/>
                </a:lnTo>
                <a:close/>
                <a:moveTo>
                  <a:pt x="5423728" y="1185533"/>
                </a:moveTo>
                <a:lnTo>
                  <a:pt x="5422332" y="1186218"/>
                </a:lnTo>
                <a:lnTo>
                  <a:pt x="5428704" y="1198975"/>
                </a:lnTo>
                <a:lnTo>
                  <a:pt x="5435393" y="1198975"/>
                </a:lnTo>
                <a:lnTo>
                  <a:pt x="5445426" y="1235799"/>
                </a:lnTo>
                <a:lnTo>
                  <a:pt x="5447248" y="1234786"/>
                </a:lnTo>
                <a:lnTo>
                  <a:pt x="5437249" y="1198803"/>
                </a:lnTo>
                <a:lnTo>
                  <a:pt x="5430489" y="1198803"/>
                </a:lnTo>
                <a:close/>
                <a:moveTo>
                  <a:pt x="4314497" y="1181064"/>
                </a:moveTo>
                <a:lnTo>
                  <a:pt x="4312488" y="1188596"/>
                </a:lnTo>
                <a:lnTo>
                  <a:pt x="4308471" y="1182947"/>
                </a:lnTo>
                <a:close/>
                <a:moveTo>
                  <a:pt x="5348544" y="1171782"/>
                </a:moveTo>
                <a:lnTo>
                  <a:pt x="5354950" y="1181384"/>
                </a:lnTo>
                <a:lnTo>
                  <a:pt x="5348220" y="1201561"/>
                </a:lnTo>
                <a:lnTo>
                  <a:pt x="5343172" y="1221738"/>
                </a:lnTo>
                <a:lnTo>
                  <a:pt x="5317934" y="1216694"/>
                </a:lnTo>
                <a:lnTo>
                  <a:pt x="5295075" y="1213430"/>
                </a:lnTo>
                <a:lnTo>
                  <a:pt x="5295201" y="1213655"/>
                </a:lnTo>
                <a:lnTo>
                  <a:pt x="5285121" y="1222031"/>
                </a:lnTo>
                <a:lnTo>
                  <a:pt x="5276721" y="1228731"/>
                </a:lnTo>
                <a:lnTo>
                  <a:pt x="5276588" y="1229063"/>
                </a:lnTo>
                <a:lnTo>
                  <a:pt x="5284897" y="1222408"/>
                </a:lnTo>
                <a:lnTo>
                  <a:pt x="5294930" y="1214039"/>
                </a:lnTo>
                <a:lnTo>
                  <a:pt x="5318341" y="1217387"/>
                </a:lnTo>
                <a:lnTo>
                  <a:pt x="5343423" y="1222408"/>
                </a:lnTo>
                <a:lnTo>
                  <a:pt x="5351784" y="1225756"/>
                </a:lnTo>
                <a:lnTo>
                  <a:pt x="5365161" y="1224082"/>
                </a:lnTo>
                <a:lnTo>
                  <a:pt x="5381883" y="1224082"/>
                </a:lnTo>
                <a:lnTo>
                  <a:pt x="5382181" y="1223685"/>
                </a:lnTo>
                <a:lnTo>
                  <a:pt x="5366262" y="1223685"/>
                </a:lnTo>
                <a:lnTo>
                  <a:pt x="5352741" y="1225344"/>
                </a:lnTo>
                <a:lnTo>
                  <a:pt x="5344290" y="1222026"/>
                </a:lnTo>
                <a:lnTo>
                  <a:pt x="5349360" y="1202121"/>
                </a:lnTo>
                <a:lnTo>
                  <a:pt x="5356121" y="1182215"/>
                </a:lnTo>
                <a:lnTo>
                  <a:pt x="5349360" y="1172263"/>
                </a:lnTo>
                <a:close/>
                <a:moveTo>
                  <a:pt x="4234654" y="1167506"/>
                </a:moveTo>
                <a:lnTo>
                  <a:pt x="4252606" y="1174285"/>
                </a:lnTo>
                <a:lnTo>
                  <a:pt x="4273822" y="1194622"/>
                </a:lnTo>
                <a:lnTo>
                  <a:pt x="4254238" y="1181064"/>
                </a:lnTo>
                <a:close/>
                <a:moveTo>
                  <a:pt x="4303951" y="1158467"/>
                </a:moveTo>
                <a:lnTo>
                  <a:pt x="4318865" y="1161480"/>
                </a:lnTo>
                <a:lnTo>
                  <a:pt x="4320522" y="1164493"/>
                </a:lnTo>
                <a:lnTo>
                  <a:pt x="4310579" y="1162986"/>
                </a:lnTo>
                <a:close/>
                <a:moveTo>
                  <a:pt x="4783442" y="1152647"/>
                </a:moveTo>
                <a:lnTo>
                  <a:pt x="4783597" y="1152742"/>
                </a:lnTo>
                <a:lnTo>
                  <a:pt x="4789838" y="1154349"/>
                </a:lnTo>
                <a:lnTo>
                  <a:pt x="4793924" y="1154349"/>
                </a:lnTo>
                <a:lnTo>
                  <a:pt x="4792961" y="1153847"/>
                </a:lnTo>
                <a:lnTo>
                  <a:pt x="4788048" y="1153847"/>
                </a:lnTo>
                <a:close/>
                <a:moveTo>
                  <a:pt x="4763985" y="1147018"/>
                </a:moveTo>
                <a:lnTo>
                  <a:pt x="4754966" y="1154606"/>
                </a:lnTo>
                <a:lnTo>
                  <a:pt x="4756635" y="1171451"/>
                </a:lnTo>
                <a:lnTo>
                  <a:pt x="4763308" y="1201772"/>
                </a:lnTo>
                <a:lnTo>
                  <a:pt x="4764215" y="1202962"/>
                </a:lnTo>
                <a:lnTo>
                  <a:pt x="4757554" y="1172943"/>
                </a:lnTo>
                <a:lnTo>
                  <a:pt x="4755889" y="1156262"/>
                </a:lnTo>
                <a:lnTo>
                  <a:pt x="4765882" y="1147922"/>
                </a:lnTo>
                <a:lnTo>
                  <a:pt x="4767547" y="1149590"/>
                </a:lnTo>
                <a:lnTo>
                  <a:pt x="4772544" y="1156262"/>
                </a:lnTo>
                <a:lnTo>
                  <a:pt x="4796727" y="1169718"/>
                </a:lnTo>
                <a:lnTo>
                  <a:pt x="4772675" y="1155956"/>
                </a:lnTo>
                <a:lnTo>
                  <a:pt x="4767994" y="1149529"/>
                </a:lnTo>
                <a:lnTo>
                  <a:pt x="4766434" y="1147922"/>
                </a:lnTo>
                <a:lnTo>
                  <a:pt x="4774756" y="1147922"/>
                </a:lnTo>
                <a:lnTo>
                  <a:pt x="4773311" y="1147018"/>
                </a:lnTo>
                <a:close/>
                <a:moveTo>
                  <a:pt x="3745431" y="1141896"/>
                </a:moveTo>
                <a:lnTo>
                  <a:pt x="3755600" y="1146039"/>
                </a:lnTo>
                <a:lnTo>
                  <a:pt x="3740347" y="1158467"/>
                </a:lnTo>
                <a:lnTo>
                  <a:pt x="3728484" y="1146039"/>
                </a:lnTo>
                <a:close/>
                <a:moveTo>
                  <a:pt x="4809203" y="1126696"/>
                </a:moveTo>
                <a:lnTo>
                  <a:pt x="4801148" y="1136774"/>
                </a:lnTo>
                <a:lnTo>
                  <a:pt x="4819160" y="1164091"/>
                </a:lnTo>
                <a:lnTo>
                  <a:pt x="4809950" y="1167292"/>
                </a:lnTo>
                <a:lnTo>
                  <a:pt x="4800819" y="1171994"/>
                </a:lnTo>
                <a:lnTo>
                  <a:pt x="4802523" y="1172943"/>
                </a:lnTo>
                <a:lnTo>
                  <a:pt x="4822510" y="1164603"/>
                </a:lnTo>
                <a:lnTo>
                  <a:pt x="4844865" y="1148611"/>
                </a:lnTo>
                <a:lnTo>
                  <a:pt x="4844055" y="1147023"/>
                </a:lnTo>
                <a:lnTo>
                  <a:pt x="4820104" y="1163789"/>
                </a:lnTo>
                <a:lnTo>
                  <a:pt x="4801286" y="1136964"/>
                </a:lnTo>
                <a:lnTo>
                  <a:pt x="4809840" y="1126905"/>
                </a:lnTo>
                <a:close/>
                <a:moveTo>
                  <a:pt x="5517206" y="1124519"/>
                </a:moveTo>
                <a:lnTo>
                  <a:pt x="5505389" y="1126217"/>
                </a:lnTo>
                <a:lnTo>
                  <a:pt x="5486821" y="1136401"/>
                </a:lnTo>
                <a:lnTo>
                  <a:pt x="5486719" y="1136623"/>
                </a:lnTo>
                <a:lnTo>
                  <a:pt x="5504403" y="1126973"/>
                </a:lnTo>
                <a:lnTo>
                  <a:pt x="5516108" y="1125300"/>
                </a:lnTo>
                <a:lnTo>
                  <a:pt x="5529486" y="1128646"/>
                </a:lnTo>
                <a:lnTo>
                  <a:pt x="5530254" y="1127800"/>
                </a:lnTo>
                <a:close/>
                <a:moveTo>
                  <a:pt x="5402344" y="1123412"/>
                </a:moveTo>
                <a:lnTo>
                  <a:pt x="5389925" y="1127475"/>
                </a:lnTo>
                <a:lnTo>
                  <a:pt x="5389941" y="1127570"/>
                </a:lnTo>
                <a:close/>
                <a:moveTo>
                  <a:pt x="5140338" y="1105998"/>
                </a:moveTo>
                <a:lnTo>
                  <a:pt x="5140639" y="1106450"/>
                </a:lnTo>
                <a:lnTo>
                  <a:pt x="5172560" y="1118175"/>
                </a:lnTo>
                <a:lnTo>
                  <a:pt x="5194400" y="1131576"/>
                </a:lnTo>
                <a:lnTo>
                  <a:pt x="5231303" y="1153653"/>
                </a:lnTo>
                <a:lnTo>
                  <a:pt x="5193426" y="1130942"/>
                </a:lnTo>
                <a:lnTo>
                  <a:pt x="5171554" y="1117491"/>
                </a:lnTo>
                <a:close/>
                <a:moveTo>
                  <a:pt x="1920734" y="1105930"/>
                </a:moveTo>
                <a:lnTo>
                  <a:pt x="1904808" y="1111014"/>
                </a:lnTo>
                <a:lnTo>
                  <a:pt x="1905506" y="1109531"/>
                </a:lnTo>
                <a:close/>
                <a:moveTo>
                  <a:pt x="1907994" y="1104235"/>
                </a:moveTo>
                <a:lnTo>
                  <a:pt x="1905506" y="1109531"/>
                </a:lnTo>
                <a:lnTo>
                  <a:pt x="1892068" y="1112709"/>
                </a:lnTo>
                <a:lnTo>
                  <a:pt x="1864995" y="1117793"/>
                </a:lnTo>
                <a:close/>
                <a:moveTo>
                  <a:pt x="5574020" y="1102599"/>
                </a:moveTo>
                <a:lnTo>
                  <a:pt x="5547592" y="1109243"/>
                </a:lnTo>
                <a:lnTo>
                  <a:pt x="5546828" y="1110088"/>
                </a:lnTo>
                <a:lnTo>
                  <a:pt x="5572963" y="1103551"/>
                </a:lnTo>
                <a:close/>
                <a:moveTo>
                  <a:pt x="3892311" y="1101222"/>
                </a:moveTo>
                <a:lnTo>
                  <a:pt x="3909259" y="1123137"/>
                </a:lnTo>
                <a:lnTo>
                  <a:pt x="3902480" y="1158539"/>
                </a:lnTo>
                <a:lnTo>
                  <a:pt x="3890617" y="1161911"/>
                </a:lnTo>
                <a:lnTo>
                  <a:pt x="3880448" y="1172026"/>
                </a:lnTo>
                <a:lnTo>
                  <a:pt x="3875364" y="1155168"/>
                </a:lnTo>
                <a:lnTo>
                  <a:pt x="3870280" y="1133252"/>
                </a:lnTo>
                <a:lnTo>
                  <a:pt x="3868585" y="1111337"/>
                </a:lnTo>
                <a:close/>
                <a:moveTo>
                  <a:pt x="7091659" y="1095196"/>
                </a:moveTo>
                <a:lnTo>
                  <a:pt x="7103298" y="1098504"/>
                </a:lnTo>
                <a:lnTo>
                  <a:pt x="7124913" y="1124967"/>
                </a:lnTo>
                <a:lnTo>
                  <a:pt x="7151515" y="1151430"/>
                </a:lnTo>
                <a:lnTo>
                  <a:pt x="7153178" y="1186163"/>
                </a:lnTo>
                <a:lnTo>
                  <a:pt x="7148190" y="1196086"/>
                </a:lnTo>
                <a:lnTo>
                  <a:pt x="7161491" y="1234127"/>
                </a:lnTo>
                <a:lnTo>
                  <a:pt x="7179781" y="1262244"/>
                </a:lnTo>
                <a:lnTo>
                  <a:pt x="7169805" y="1290361"/>
                </a:lnTo>
                <a:lnTo>
                  <a:pt x="7163154" y="1273822"/>
                </a:lnTo>
                <a:lnTo>
                  <a:pt x="7158166" y="1265552"/>
                </a:lnTo>
                <a:lnTo>
                  <a:pt x="7159829" y="1280438"/>
                </a:lnTo>
                <a:lnTo>
                  <a:pt x="7148190" y="1283745"/>
                </a:lnTo>
                <a:lnTo>
                  <a:pt x="7144865" y="1295323"/>
                </a:lnTo>
                <a:lnTo>
                  <a:pt x="7139877" y="1282092"/>
                </a:lnTo>
                <a:lnTo>
                  <a:pt x="7133226" y="1296977"/>
                </a:lnTo>
                <a:lnTo>
                  <a:pt x="7104960" y="1295323"/>
                </a:lnTo>
                <a:lnTo>
                  <a:pt x="7098310" y="1292015"/>
                </a:lnTo>
                <a:lnTo>
                  <a:pt x="7089996" y="1285399"/>
                </a:lnTo>
                <a:lnTo>
                  <a:pt x="7093322" y="1300285"/>
                </a:lnTo>
                <a:lnTo>
                  <a:pt x="7099972" y="1306901"/>
                </a:lnTo>
                <a:lnTo>
                  <a:pt x="7089996" y="1320132"/>
                </a:lnTo>
                <a:lnTo>
                  <a:pt x="7085008" y="1331710"/>
                </a:lnTo>
                <a:lnTo>
                  <a:pt x="7061731" y="1313516"/>
                </a:lnTo>
                <a:lnTo>
                  <a:pt x="7060068" y="1293669"/>
                </a:lnTo>
                <a:lnTo>
                  <a:pt x="7028477" y="1296977"/>
                </a:lnTo>
                <a:lnTo>
                  <a:pt x="6993561" y="1305247"/>
                </a:lnTo>
                <a:lnTo>
                  <a:pt x="6983585" y="1316824"/>
                </a:lnTo>
                <a:lnTo>
                  <a:pt x="6955319" y="1313516"/>
                </a:lnTo>
                <a:lnTo>
                  <a:pt x="6960307" y="1303593"/>
                </a:lnTo>
                <a:lnTo>
                  <a:pt x="6978597" y="1285399"/>
                </a:lnTo>
                <a:lnTo>
                  <a:pt x="6993561" y="1270514"/>
                </a:lnTo>
                <a:lnTo>
                  <a:pt x="7018501" y="1267206"/>
                </a:lnTo>
                <a:lnTo>
                  <a:pt x="7043441" y="1265552"/>
                </a:lnTo>
                <a:lnTo>
                  <a:pt x="7050092" y="1270514"/>
                </a:lnTo>
                <a:lnTo>
                  <a:pt x="7063393" y="1262244"/>
                </a:lnTo>
                <a:lnTo>
                  <a:pt x="7060068" y="1245705"/>
                </a:lnTo>
                <a:lnTo>
                  <a:pt x="7058405" y="1222550"/>
                </a:lnTo>
                <a:lnTo>
                  <a:pt x="7068381" y="1215934"/>
                </a:lnTo>
                <a:lnTo>
                  <a:pt x="7065056" y="1224204"/>
                </a:lnTo>
                <a:lnTo>
                  <a:pt x="7075032" y="1234127"/>
                </a:lnTo>
                <a:lnTo>
                  <a:pt x="7088334" y="1222550"/>
                </a:lnTo>
                <a:lnTo>
                  <a:pt x="7099972" y="1210972"/>
                </a:lnTo>
                <a:lnTo>
                  <a:pt x="7103298" y="1187817"/>
                </a:lnTo>
                <a:lnTo>
                  <a:pt x="7104960" y="1164662"/>
                </a:lnTo>
                <a:lnTo>
                  <a:pt x="7091659" y="1143160"/>
                </a:lnTo>
                <a:lnTo>
                  <a:pt x="7081683" y="1116697"/>
                </a:lnTo>
                <a:lnTo>
                  <a:pt x="7083345" y="1103466"/>
                </a:lnTo>
                <a:lnTo>
                  <a:pt x="7098310" y="1111735"/>
                </a:lnTo>
                <a:lnTo>
                  <a:pt x="7103298" y="1106773"/>
                </a:lnTo>
                <a:lnTo>
                  <a:pt x="7099972" y="1101812"/>
                </a:lnTo>
                <a:lnTo>
                  <a:pt x="7089996" y="1101812"/>
                </a:lnTo>
                <a:close/>
                <a:moveTo>
                  <a:pt x="4801088" y="1095146"/>
                </a:moveTo>
                <a:lnTo>
                  <a:pt x="4799510" y="1123116"/>
                </a:lnTo>
                <a:lnTo>
                  <a:pt x="4799600" y="1123147"/>
                </a:lnTo>
                <a:lnTo>
                  <a:pt x="4801280" y="1095160"/>
                </a:lnTo>
                <a:close/>
                <a:moveTo>
                  <a:pt x="5388070" y="1086075"/>
                </a:moveTo>
                <a:lnTo>
                  <a:pt x="5371775" y="1102358"/>
                </a:lnTo>
                <a:lnTo>
                  <a:pt x="5344855" y="1124217"/>
                </a:lnTo>
                <a:lnTo>
                  <a:pt x="5321299" y="1147756"/>
                </a:lnTo>
                <a:lnTo>
                  <a:pt x="5331395" y="1161207"/>
                </a:lnTo>
                <a:lnTo>
                  <a:pt x="5331803" y="1161452"/>
                </a:lnTo>
                <a:lnTo>
                  <a:pt x="5322318" y="1149039"/>
                </a:lnTo>
                <a:lnTo>
                  <a:pt x="5345980" y="1125816"/>
                </a:lnTo>
                <a:lnTo>
                  <a:pt x="5373023" y="1104252"/>
                </a:lnTo>
                <a:lnTo>
                  <a:pt x="5389925" y="1087664"/>
                </a:lnTo>
                <a:lnTo>
                  <a:pt x="5424845" y="1092560"/>
                </a:lnTo>
                <a:lnTo>
                  <a:pt x="5424361" y="1092268"/>
                </a:lnTo>
                <a:lnTo>
                  <a:pt x="5388912" y="1087176"/>
                </a:lnTo>
                <a:close/>
                <a:moveTo>
                  <a:pt x="3510045" y="1083468"/>
                </a:moveTo>
                <a:lnTo>
                  <a:pt x="3514567" y="1095738"/>
                </a:lnTo>
                <a:lnTo>
                  <a:pt x="3499596" y="1110972"/>
                </a:lnTo>
                <a:lnTo>
                  <a:pt x="3492949" y="1146486"/>
                </a:lnTo>
                <a:lnTo>
                  <a:pt x="3494447" y="1146238"/>
                </a:lnTo>
                <a:lnTo>
                  <a:pt x="3501085" y="1111578"/>
                </a:lnTo>
                <a:lnTo>
                  <a:pt x="3516022" y="1096724"/>
                </a:lnTo>
                <a:lnTo>
                  <a:pt x="3511043" y="1083520"/>
                </a:lnTo>
                <a:close/>
                <a:moveTo>
                  <a:pt x="6770207" y="1082823"/>
                </a:moveTo>
                <a:lnTo>
                  <a:pt x="6768577" y="1083475"/>
                </a:lnTo>
                <a:lnTo>
                  <a:pt x="6776591" y="1095502"/>
                </a:lnTo>
                <a:lnTo>
                  <a:pt x="6779126" y="1096206"/>
                </a:lnTo>
                <a:close/>
                <a:moveTo>
                  <a:pt x="1972122" y="1074937"/>
                </a:moveTo>
                <a:lnTo>
                  <a:pt x="1973796" y="1083326"/>
                </a:lnTo>
                <a:lnTo>
                  <a:pt x="1973281" y="1083068"/>
                </a:lnTo>
                <a:close/>
                <a:moveTo>
                  <a:pt x="4206715" y="1067009"/>
                </a:moveTo>
                <a:lnTo>
                  <a:pt x="4198594" y="1070260"/>
                </a:lnTo>
                <a:lnTo>
                  <a:pt x="4193721" y="1071886"/>
                </a:lnTo>
                <a:lnTo>
                  <a:pt x="4190473" y="1071886"/>
                </a:lnTo>
                <a:lnTo>
                  <a:pt x="4187225" y="1070260"/>
                </a:lnTo>
                <a:lnTo>
                  <a:pt x="4182352" y="1075136"/>
                </a:lnTo>
                <a:lnTo>
                  <a:pt x="4177480" y="1073511"/>
                </a:lnTo>
                <a:lnTo>
                  <a:pt x="4169359" y="1075136"/>
                </a:lnTo>
                <a:lnTo>
                  <a:pt x="4169359" y="1076076"/>
                </a:lnTo>
                <a:lnTo>
                  <a:pt x="4177241" y="1074552"/>
                </a:lnTo>
                <a:lnTo>
                  <a:pt x="4182263" y="1076170"/>
                </a:lnTo>
                <a:lnTo>
                  <a:pt x="4187284" y="1071316"/>
                </a:lnTo>
                <a:lnTo>
                  <a:pt x="4190632" y="1072934"/>
                </a:lnTo>
                <a:lnTo>
                  <a:pt x="4193980" y="1072934"/>
                </a:lnTo>
                <a:lnTo>
                  <a:pt x="4199001" y="1071316"/>
                </a:lnTo>
                <a:lnTo>
                  <a:pt x="4207370" y="1068080"/>
                </a:lnTo>
                <a:lnTo>
                  <a:pt x="4212392" y="1074552"/>
                </a:lnTo>
                <a:lnTo>
                  <a:pt x="4216757" y="1073145"/>
                </a:lnTo>
                <a:lnTo>
                  <a:pt x="4216121" y="1072510"/>
                </a:lnTo>
                <a:lnTo>
                  <a:pt x="4215787" y="1072110"/>
                </a:lnTo>
                <a:lnTo>
                  <a:pt x="4211587" y="1073511"/>
                </a:lnTo>
                <a:close/>
                <a:moveTo>
                  <a:pt x="3711530" y="1061695"/>
                </a:moveTo>
                <a:lnTo>
                  <a:pt x="3711470" y="1061876"/>
                </a:lnTo>
                <a:lnTo>
                  <a:pt x="3711559" y="1061695"/>
                </a:lnTo>
                <a:close/>
                <a:moveTo>
                  <a:pt x="5085744" y="1053598"/>
                </a:moveTo>
                <a:lnTo>
                  <a:pt x="5065554" y="1075456"/>
                </a:lnTo>
                <a:lnTo>
                  <a:pt x="5053776" y="1082182"/>
                </a:lnTo>
                <a:lnTo>
                  <a:pt x="5060506" y="1097314"/>
                </a:lnTo>
                <a:lnTo>
                  <a:pt x="5028248" y="1092709"/>
                </a:lnTo>
                <a:lnTo>
                  <a:pt x="5028333" y="1093193"/>
                </a:lnTo>
                <a:lnTo>
                  <a:pt x="5026301" y="1092431"/>
                </a:lnTo>
                <a:lnTo>
                  <a:pt x="5025173" y="1092270"/>
                </a:lnTo>
                <a:lnTo>
                  <a:pt x="5025123" y="1091989"/>
                </a:lnTo>
                <a:lnTo>
                  <a:pt x="5001590" y="1083163"/>
                </a:lnTo>
                <a:lnTo>
                  <a:pt x="4973176" y="1074804"/>
                </a:lnTo>
                <a:lnTo>
                  <a:pt x="4974847" y="1054742"/>
                </a:lnTo>
                <a:lnTo>
                  <a:pt x="4972620" y="1054742"/>
                </a:lnTo>
                <a:lnTo>
                  <a:pt x="4970958" y="1074623"/>
                </a:lnTo>
                <a:lnTo>
                  <a:pt x="4999518" y="1082998"/>
                </a:lnTo>
                <a:lnTo>
                  <a:pt x="5026399" y="1093049"/>
                </a:lnTo>
                <a:lnTo>
                  <a:pt x="5061679" y="1098074"/>
                </a:lnTo>
                <a:lnTo>
                  <a:pt x="5054959" y="1082998"/>
                </a:lnTo>
                <a:lnTo>
                  <a:pt x="5066719" y="1076298"/>
                </a:lnTo>
                <a:lnTo>
                  <a:pt x="5086879" y="1054522"/>
                </a:lnTo>
                <a:lnTo>
                  <a:pt x="5119558" y="1075701"/>
                </a:lnTo>
                <a:lnTo>
                  <a:pt x="5119395" y="1075456"/>
                </a:lnTo>
                <a:close/>
                <a:moveTo>
                  <a:pt x="6791988" y="1053361"/>
                </a:moveTo>
                <a:lnTo>
                  <a:pt x="6791988" y="1066702"/>
                </a:lnTo>
                <a:lnTo>
                  <a:pt x="6792366" y="1066408"/>
                </a:lnTo>
                <a:lnTo>
                  <a:pt x="6792366" y="1053561"/>
                </a:lnTo>
                <a:close/>
                <a:moveTo>
                  <a:pt x="5608079" y="1051642"/>
                </a:moveTo>
                <a:lnTo>
                  <a:pt x="5603817" y="1055904"/>
                </a:lnTo>
                <a:lnTo>
                  <a:pt x="5604883" y="1056559"/>
                </a:lnTo>
                <a:lnTo>
                  <a:pt x="5608079" y="1053361"/>
                </a:lnTo>
                <a:close/>
                <a:moveTo>
                  <a:pt x="3891761" y="1051509"/>
                </a:moveTo>
                <a:lnTo>
                  <a:pt x="3898714" y="1069461"/>
                </a:lnTo>
                <a:lnTo>
                  <a:pt x="3891761" y="1090677"/>
                </a:lnTo>
                <a:lnTo>
                  <a:pt x="3881331" y="1084149"/>
                </a:lnTo>
                <a:lnTo>
                  <a:pt x="3876117" y="1069461"/>
                </a:lnTo>
                <a:close/>
                <a:moveTo>
                  <a:pt x="5275875" y="1050297"/>
                </a:moveTo>
                <a:lnTo>
                  <a:pt x="5277553" y="1073775"/>
                </a:lnTo>
                <a:lnTo>
                  <a:pt x="5279024" y="1074461"/>
                </a:lnTo>
                <a:lnTo>
                  <a:pt x="5277377" y="1051398"/>
                </a:lnTo>
                <a:close/>
                <a:moveTo>
                  <a:pt x="5452878" y="1043039"/>
                </a:moveTo>
                <a:lnTo>
                  <a:pt x="5437836" y="1058086"/>
                </a:lnTo>
                <a:lnTo>
                  <a:pt x="5414435" y="1056414"/>
                </a:lnTo>
                <a:lnTo>
                  <a:pt x="5387692" y="1053070"/>
                </a:lnTo>
                <a:lnTo>
                  <a:pt x="5387453" y="1053256"/>
                </a:lnTo>
                <a:lnTo>
                  <a:pt x="5414233" y="1056623"/>
                </a:lnTo>
                <a:lnTo>
                  <a:pt x="5437866" y="1058320"/>
                </a:lnTo>
                <a:lnTo>
                  <a:pt x="5453049" y="1043053"/>
                </a:lnTo>
                <a:close/>
                <a:moveTo>
                  <a:pt x="4083814" y="1040959"/>
                </a:moveTo>
                <a:lnTo>
                  <a:pt x="4083898" y="1041219"/>
                </a:lnTo>
                <a:lnTo>
                  <a:pt x="4092492" y="1047096"/>
                </a:lnTo>
                <a:lnTo>
                  <a:pt x="4092492" y="1046957"/>
                </a:lnTo>
                <a:close/>
                <a:moveTo>
                  <a:pt x="5573222" y="1038024"/>
                </a:moveTo>
                <a:lnTo>
                  <a:pt x="5539793" y="1041368"/>
                </a:lnTo>
                <a:lnTo>
                  <a:pt x="5508036" y="1044711"/>
                </a:lnTo>
                <a:lnTo>
                  <a:pt x="5474626" y="1044711"/>
                </a:lnTo>
                <a:lnTo>
                  <a:pt x="5475004" y="1044741"/>
                </a:lnTo>
                <a:lnTo>
                  <a:pt x="5508766" y="1044741"/>
                </a:lnTo>
                <a:lnTo>
                  <a:pt x="5540839" y="1041346"/>
                </a:lnTo>
                <a:lnTo>
                  <a:pt x="5573314" y="1038080"/>
                </a:lnTo>
                <a:close/>
                <a:moveTo>
                  <a:pt x="4076334" y="1031826"/>
                </a:moveTo>
                <a:lnTo>
                  <a:pt x="4077211" y="1032643"/>
                </a:lnTo>
                <a:lnTo>
                  <a:pt x="4081097" y="1035301"/>
                </a:lnTo>
                <a:lnTo>
                  <a:pt x="4081021" y="1035065"/>
                </a:lnTo>
                <a:close/>
                <a:moveTo>
                  <a:pt x="4208369" y="1030923"/>
                </a:moveTo>
                <a:lnTo>
                  <a:pt x="4208339" y="1031251"/>
                </a:lnTo>
                <a:lnTo>
                  <a:pt x="4217708" y="1045315"/>
                </a:lnTo>
                <a:lnTo>
                  <a:pt x="4217838" y="1045099"/>
                </a:lnTo>
                <a:close/>
                <a:moveTo>
                  <a:pt x="3487808" y="1027405"/>
                </a:moveTo>
                <a:lnTo>
                  <a:pt x="3517682" y="1032356"/>
                </a:lnTo>
                <a:lnTo>
                  <a:pt x="3544236" y="1034007"/>
                </a:lnTo>
                <a:lnTo>
                  <a:pt x="3570791" y="1035657"/>
                </a:lnTo>
                <a:lnTo>
                  <a:pt x="3597345" y="1035657"/>
                </a:lnTo>
                <a:lnTo>
                  <a:pt x="3625560" y="1037308"/>
                </a:lnTo>
                <a:lnTo>
                  <a:pt x="3637177" y="1047210"/>
                </a:lnTo>
                <a:lnTo>
                  <a:pt x="3703563" y="1062064"/>
                </a:lnTo>
                <a:lnTo>
                  <a:pt x="3703563" y="1063715"/>
                </a:lnTo>
                <a:lnTo>
                  <a:pt x="3708542" y="1065365"/>
                </a:lnTo>
                <a:lnTo>
                  <a:pt x="3745055" y="1065365"/>
                </a:lnTo>
                <a:lnTo>
                  <a:pt x="3738416" y="1086821"/>
                </a:lnTo>
                <a:lnTo>
                  <a:pt x="3713521" y="1101675"/>
                </a:lnTo>
                <a:lnTo>
                  <a:pt x="3686967" y="1114879"/>
                </a:lnTo>
                <a:lnTo>
                  <a:pt x="3673690" y="1134685"/>
                </a:lnTo>
                <a:lnTo>
                  <a:pt x="3658753" y="1156140"/>
                </a:lnTo>
                <a:lnTo>
                  <a:pt x="3668711" y="1177596"/>
                </a:lnTo>
                <a:lnTo>
                  <a:pt x="3648795" y="1202353"/>
                </a:lnTo>
                <a:lnTo>
                  <a:pt x="3643816" y="1210605"/>
                </a:lnTo>
                <a:lnTo>
                  <a:pt x="3623900" y="1220508"/>
                </a:lnTo>
                <a:lnTo>
                  <a:pt x="3610623" y="1232061"/>
                </a:lnTo>
                <a:lnTo>
                  <a:pt x="3584068" y="1235362"/>
                </a:lnTo>
                <a:lnTo>
                  <a:pt x="3554194" y="1240314"/>
                </a:lnTo>
                <a:lnTo>
                  <a:pt x="3535938" y="1251867"/>
                </a:lnTo>
                <a:lnTo>
                  <a:pt x="3534279" y="1251867"/>
                </a:lnTo>
                <a:lnTo>
                  <a:pt x="3517682" y="1250216"/>
                </a:lnTo>
                <a:lnTo>
                  <a:pt x="3511043" y="1230411"/>
                </a:lnTo>
                <a:lnTo>
                  <a:pt x="3494447" y="1220508"/>
                </a:lnTo>
                <a:lnTo>
                  <a:pt x="3486149" y="1222159"/>
                </a:lnTo>
                <a:lnTo>
                  <a:pt x="3484489" y="1213906"/>
                </a:lnTo>
                <a:lnTo>
                  <a:pt x="3494447" y="1195751"/>
                </a:lnTo>
                <a:lnTo>
                  <a:pt x="3491127" y="1187499"/>
                </a:lnTo>
                <a:lnTo>
                  <a:pt x="3494447" y="1172645"/>
                </a:lnTo>
                <a:lnTo>
                  <a:pt x="3484513" y="1147947"/>
                </a:lnTo>
                <a:lnTo>
                  <a:pt x="3482963" y="1148210"/>
                </a:lnTo>
                <a:lnTo>
                  <a:pt x="3492943" y="1173600"/>
                </a:lnTo>
                <a:lnTo>
                  <a:pt x="3489616" y="1188834"/>
                </a:lnTo>
                <a:lnTo>
                  <a:pt x="3492943" y="1197297"/>
                </a:lnTo>
                <a:lnTo>
                  <a:pt x="3482963" y="1215916"/>
                </a:lnTo>
                <a:lnTo>
                  <a:pt x="3484626" y="1224380"/>
                </a:lnTo>
                <a:lnTo>
                  <a:pt x="3448032" y="1227765"/>
                </a:lnTo>
                <a:lnTo>
                  <a:pt x="3449695" y="1185449"/>
                </a:lnTo>
                <a:lnTo>
                  <a:pt x="3446368" y="1183756"/>
                </a:lnTo>
                <a:lnTo>
                  <a:pt x="3434725" y="1176985"/>
                </a:lnTo>
                <a:lnTo>
                  <a:pt x="3438052" y="1156674"/>
                </a:lnTo>
                <a:lnTo>
                  <a:pt x="3448032" y="1134669"/>
                </a:lnTo>
                <a:lnTo>
                  <a:pt x="3456349" y="1114357"/>
                </a:lnTo>
                <a:lnTo>
                  <a:pt x="3456349" y="1077119"/>
                </a:lnTo>
                <a:lnTo>
                  <a:pt x="3457570" y="1077119"/>
                </a:lnTo>
                <a:lnTo>
                  <a:pt x="3456275" y="1071967"/>
                </a:lnTo>
                <a:lnTo>
                  <a:pt x="3454615" y="1065365"/>
                </a:lnTo>
                <a:lnTo>
                  <a:pt x="3454615" y="1062064"/>
                </a:lnTo>
                <a:lnTo>
                  <a:pt x="3451296" y="1055463"/>
                </a:lnTo>
                <a:lnTo>
                  <a:pt x="3451296" y="1043909"/>
                </a:lnTo>
                <a:close/>
                <a:moveTo>
                  <a:pt x="4136581" y="1016474"/>
                </a:moveTo>
                <a:lnTo>
                  <a:pt x="4128541" y="1021475"/>
                </a:lnTo>
                <a:lnTo>
                  <a:pt x="4135095" y="1024873"/>
                </a:lnTo>
                <a:lnTo>
                  <a:pt x="4135095" y="1031668"/>
                </a:lnTo>
                <a:lnTo>
                  <a:pt x="4120348" y="1033367"/>
                </a:lnTo>
                <a:lnTo>
                  <a:pt x="4126902" y="1040162"/>
                </a:lnTo>
                <a:lnTo>
                  <a:pt x="4125553" y="1041560"/>
                </a:lnTo>
                <a:lnTo>
                  <a:pt x="4128755" y="1042628"/>
                </a:lnTo>
                <a:lnTo>
                  <a:pt x="4130379" y="1041003"/>
                </a:lnTo>
                <a:lnTo>
                  <a:pt x="4123883" y="1034501"/>
                </a:lnTo>
                <a:lnTo>
                  <a:pt x="4138500" y="1032876"/>
                </a:lnTo>
                <a:lnTo>
                  <a:pt x="4138500" y="1026374"/>
                </a:lnTo>
                <a:lnTo>
                  <a:pt x="4132003" y="1023124"/>
                </a:lnTo>
                <a:lnTo>
                  <a:pt x="4140124" y="1018247"/>
                </a:lnTo>
                <a:close/>
                <a:moveTo>
                  <a:pt x="4058821" y="1015378"/>
                </a:moveTo>
                <a:lnTo>
                  <a:pt x="4058821" y="1015493"/>
                </a:lnTo>
                <a:lnTo>
                  <a:pt x="4070516" y="1026400"/>
                </a:lnTo>
                <a:close/>
                <a:moveTo>
                  <a:pt x="4053634" y="1011445"/>
                </a:moveTo>
                <a:lnTo>
                  <a:pt x="4053806" y="1012063"/>
                </a:lnTo>
                <a:lnTo>
                  <a:pt x="4058081" y="1013525"/>
                </a:lnTo>
                <a:lnTo>
                  <a:pt x="4058081" y="1012981"/>
                </a:lnTo>
                <a:close/>
                <a:moveTo>
                  <a:pt x="7166223" y="1007821"/>
                </a:moveTo>
                <a:lnTo>
                  <a:pt x="7155678" y="1024392"/>
                </a:lnTo>
                <a:lnTo>
                  <a:pt x="7155678" y="1012340"/>
                </a:lnTo>
                <a:close/>
                <a:moveTo>
                  <a:pt x="2095749" y="1002263"/>
                </a:moveTo>
                <a:lnTo>
                  <a:pt x="2095371" y="1002695"/>
                </a:lnTo>
                <a:lnTo>
                  <a:pt x="2089071" y="1005612"/>
                </a:lnTo>
                <a:close/>
                <a:moveTo>
                  <a:pt x="6792774" y="997465"/>
                </a:moveTo>
                <a:lnTo>
                  <a:pt x="6791988" y="999825"/>
                </a:lnTo>
                <a:lnTo>
                  <a:pt x="6808710" y="1026593"/>
                </a:lnTo>
                <a:lnTo>
                  <a:pt x="6822949" y="1051919"/>
                </a:lnTo>
                <a:lnTo>
                  <a:pt x="6824513" y="1050877"/>
                </a:lnTo>
                <a:lnTo>
                  <a:pt x="6809451" y="1024123"/>
                </a:lnTo>
                <a:close/>
                <a:moveTo>
                  <a:pt x="5123149" y="995221"/>
                </a:moveTo>
                <a:lnTo>
                  <a:pt x="5146315" y="1023333"/>
                </a:lnTo>
                <a:lnTo>
                  <a:pt x="5147662" y="1023417"/>
                </a:lnTo>
                <a:lnTo>
                  <a:pt x="5125277" y="996229"/>
                </a:lnTo>
                <a:close/>
                <a:moveTo>
                  <a:pt x="4043775" y="994638"/>
                </a:moveTo>
                <a:lnTo>
                  <a:pt x="4043775" y="994912"/>
                </a:lnTo>
                <a:lnTo>
                  <a:pt x="4049967" y="999676"/>
                </a:lnTo>
                <a:lnTo>
                  <a:pt x="4049888" y="999391"/>
                </a:lnTo>
                <a:close/>
                <a:moveTo>
                  <a:pt x="4128334" y="993867"/>
                </a:moveTo>
                <a:lnTo>
                  <a:pt x="4128541" y="994295"/>
                </a:lnTo>
                <a:lnTo>
                  <a:pt x="4126902" y="999391"/>
                </a:lnTo>
                <a:lnTo>
                  <a:pt x="4121986" y="1004488"/>
                </a:lnTo>
                <a:lnTo>
                  <a:pt x="4121986" y="1006186"/>
                </a:lnTo>
                <a:lnTo>
                  <a:pt x="4126902" y="1011283"/>
                </a:lnTo>
                <a:lnTo>
                  <a:pt x="4129786" y="1012777"/>
                </a:lnTo>
                <a:lnTo>
                  <a:pt x="4125507" y="1008495"/>
                </a:lnTo>
                <a:lnTo>
                  <a:pt x="4125507" y="1006870"/>
                </a:lnTo>
                <a:lnTo>
                  <a:pt x="4130379" y="1001994"/>
                </a:lnTo>
                <a:lnTo>
                  <a:pt x="4132003" y="997117"/>
                </a:lnTo>
                <a:lnTo>
                  <a:pt x="4130379" y="993867"/>
                </a:lnTo>
                <a:close/>
                <a:moveTo>
                  <a:pt x="4110892" y="984622"/>
                </a:moveTo>
                <a:lnTo>
                  <a:pt x="4115432" y="990897"/>
                </a:lnTo>
                <a:lnTo>
                  <a:pt x="4116907" y="990897"/>
                </a:lnTo>
                <a:lnTo>
                  <a:pt x="4112319" y="984622"/>
                </a:lnTo>
                <a:close/>
                <a:moveTo>
                  <a:pt x="4128633" y="983440"/>
                </a:moveTo>
                <a:lnTo>
                  <a:pt x="4124022" y="984622"/>
                </a:lnTo>
                <a:lnTo>
                  <a:pt x="4122492" y="990897"/>
                </a:lnTo>
                <a:lnTo>
                  <a:pt x="4124625" y="990897"/>
                </a:lnTo>
                <a:lnTo>
                  <a:pt x="4125507" y="987365"/>
                </a:lnTo>
                <a:lnTo>
                  <a:pt x="4132003" y="985740"/>
                </a:lnTo>
                <a:lnTo>
                  <a:pt x="4132003" y="984114"/>
                </a:lnTo>
                <a:close/>
                <a:moveTo>
                  <a:pt x="4097273" y="982907"/>
                </a:moveTo>
                <a:lnTo>
                  <a:pt x="4097094" y="983091"/>
                </a:lnTo>
                <a:lnTo>
                  <a:pt x="4099046" y="984102"/>
                </a:lnTo>
                <a:lnTo>
                  <a:pt x="4099603" y="984102"/>
                </a:lnTo>
                <a:close/>
                <a:moveTo>
                  <a:pt x="5598294" y="982855"/>
                </a:moveTo>
                <a:lnTo>
                  <a:pt x="5569879" y="994557"/>
                </a:lnTo>
                <a:lnTo>
                  <a:pt x="5572114" y="995451"/>
                </a:lnTo>
                <a:lnTo>
                  <a:pt x="5598045" y="984768"/>
                </a:lnTo>
                <a:lnTo>
                  <a:pt x="5633161" y="988114"/>
                </a:lnTo>
                <a:lnTo>
                  <a:pt x="5631353" y="986004"/>
                </a:lnTo>
                <a:close/>
                <a:moveTo>
                  <a:pt x="4050462" y="981192"/>
                </a:moveTo>
                <a:lnTo>
                  <a:pt x="4050297" y="981234"/>
                </a:lnTo>
                <a:lnTo>
                  <a:pt x="4056443" y="989199"/>
                </a:lnTo>
                <a:lnTo>
                  <a:pt x="4056555" y="989005"/>
                </a:lnTo>
                <a:close/>
                <a:moveTo>
                  <a:pt x="7199365" y="977692"/>
                </a:moveTo>
                <a:lnTo>
                  <a:pt x="7194846" y="982713"/>
                </a:lnTo>
                <a:lnTo>
                  <a:pt x="7185807" y="996104"/>
                </a:lnTo>
                <a:lnTo>
                  <a:pt x="7176768" y="1007821"/>
                </a:lnTo>
                <a:lnTo>
                  <a:pt x="7181287" y="986061"/>
                </a:lnTo>
                <a:close/>
                <a:moveTo>
                  <a:pt x="1709123" y="976780"/>
                </a:moveTo>
                <a:lnTo>
                  <a:pt x="1702633" y="1002795"/>
                </a:lnTo>
                <a:lnTo>
                  <a:pt x="1699286" y="1031316"/>
                </a:lnTo>
                <a:lnTo>
                  <a:pt x="1687569" y="1046416"/>
                </a:lnTo>
                <a:lnTo>
                  <a:pt x="1657440" y="1074937"/>
                </a:lnTo>
                <a:lnTo>
                  <a:pt x="1657939" y="1075812"/>
                </a:lnTo>
                <a:lnTo>
                  <a:pt x="1687886" y="1047475"/>
                </a:lnTo>
                <a:lnTo>
                  <a:pt x="1699587" y="1032404"/>
                </a:lnTo>
                <a:lnTo>
                  <a:pt x="1702932" y="1003937"/>
                </a:lnTo>
                <a:lnTo>
                  <a:pt x="1709624" y="977145"/>
                </a:lnTo>
                <a:close/>
                <a:moveTo>
                  <a:pt x="7035161" y="974679"/>
                </a:moveTo>
                <a:lnTo>
                  <a:pt x="7075488" y="994765"/>
                </a:lnTo>
                <a:lnTo>
                  <a:pt x="7114134" y="1014851"/>
                </a:lnTo>
                <a:lnTo>
                  <a:pt x="7137658" y="1021547"/>
                </a:lnTo>
                <a:lnTo>
                  <a:pt x="7144379" y="1011504"/>
                </a:lnTo>
                <a:lnTo>
                  <a:pt x="7154461" y="1033264"/>
                </a:lnTo>
                <a:lnTo>
                  <a:pt x="7166223" y="1041633"/>
                </a:lnTo>
                <a:lnTo>
                  <a:pt x="7146060" y="1051676"/>
                </a:lnTo>
                <a:lnTo>
                  <a:pt x="7134298" y="1071762"/>
                </a:lnTo>
                <a:lnTo>
                  <a:pt x="7132617" y="1076784"/>
                </a:lnTo>
                <a:lnTo>
                  <a:pt x="7082209" y="1063393"/>
                </a:lnTo>
                <a:lnTo>
                  <a:pt x="7072127" y="1066740"/>
                </a:lnTo>
                <a:lnTo>
                  <a:pt x="7057005" y="1066740"/>
                </a:lnTo>
                <a:lnTo>
                  <a:pt x="7087250" y="1086827"/>
                </a:lnTo>
                <a:lnTo>
                  <a:pt x="7075488" y="1088500"/>
                </a:lnTo>
                <a:lnTo>
                  <a:pt x="7070447" y="1095196"/>
                </a:lnTo>
                <a:lnTo>
                  <a:pt x="7051964" y="1073436"/>
                </a:lnTo>
                <a:lnTo>
                  <a:pt x="7046923" y="1056697"/>
                </a:lnTo>
                <a:lnTo>
                  <a:pt x="7045243" y="1044980"/>
                </a:lnTo>
                <a:lnTo>
                  <a:pt x="7050284" y="1041633"/>
                </a:lnTo>
                <a:lnTo>
                  <a:pt x="7067086" y="1041633"/>
                </a:lnTo>
                <a:lnTo>
                  <a:pt x="7055324" y="1016525"/>
                </a:lnTo>
                <a:lnTo>
                  <a:pt x="7043562" y="991417"/>
                </a:lnTo>
                <a:close/>
                <a:moveTo>
                  <a:pt x="4121363" y="974642"/>
                </a:moveTo>
                <a:lnTo>
                  <a:pt x="4120678" y="976047"/>
                </a:lnTo>
                <a:lnTo>
                  <a:pt x="4122350" y="979477"/>
                </a:lnTo>
                <a:lnTo>
                  <a:pt x="4122381" y="979483"/>
                </a:lnTo>
                <a:lnTo>
                  <a:pt x="4122259" y="979238"/>
                </a:lnTo>
                <a:lnTo>
                  <a:pt x="4123883" y="975987"/>
                </a:lnTo>
                <a:lnTo>
                  <a:pt x="4122259" y="975987"/>
                </a:lnTo>
                <a:close/>
                <a:moveTo>
                  <a:pt x="4011376" y="972449"/>
                </a:moveTo>
                <a:lnTo>
                  <a:pt x="4010165" y="974332"/>
                </a:lnTo>
                <a:lnTo>
                  <a:pt x="4010339" y="974332"/>
                </a:lnTo>
                <a:lnTo>
                  <a:pt x="4011504" y="972538"/>
                </a:lnTo>
                <a:close/>
                <a:moveTo>
                  <a:pt x="4030400" y="968056"/>
                </a:moveTo>
                <a:lnTo>
                  <a:pt x="4028234" y="968954"/>
                </a:lnTo>
                <a:lnTo>
                  <a:pt x="4028234" y="972449"/>
                </a:lnTo>
                <a:lnTo>
                  <a:pt x="4028839" y="974332"/>
                </a:lnTo>
                <a:lnTo>
                  <a:pt x="4032072" y="974332"/>
                </a:lnTo>
                <a:lnTo>
                  <a:pt x="4030400" y="969187"/>
                </a:lnTo>
                <a:close/>
                <a:moveTo>
                  <a:pt x="5061762" y="962793"/>
                </a:moveTo>
                <a:lnTo>
                  <a:pt x="5061734" y="962804"/>
                </a:lnTo>
                <a:lnTo>
                  <a:pt x="5090792" y="979616"/>
                </a:lnTo>
                <a:lnTo>
                  <a:pt x="5090914" y="979674"/>
                </a:lnTo>
                <a:close/>
                <a:moveTo>
                  <a:pt x="4152813" y="961349"/>
                </a:moveTo>
                <a:lnTo>
                  <a:pt x="4182352" y="993867"/>
                </a:lnTo>
                <a:lnTo>
                  <a:pt x="4192097" y="998743"/>
                </a:lnTo>
                <a:lnTo>
                  <a:pt x="4200218" y="1001994"/>
                </a:lnTo>
                <a:lnTo>
                  <a:pt x="4208339" y="1003619"/>
                </a:lnTo>
                <a:lnTo>
                  <a:pt x="4209615" y="1011284"/>
                </a:lnTo>
                <a:lnTo>
                  <a:pt x="4209995" y="1011758"/>
                </a:lnTo>
                <a:lnTo>
                  <a:pt x="4208392" y="1002266"/>
                </a:lnTo>
                <a:lnTo>
                  <a:pt x="4199905" y="1000590"/>
                </a:lnTo>
                <a:lnTo>
                  <a:pt x="4191417" y="997238"/>
                </a:lnTo>
                <a:lnTo>
                  <a:pt x="4181231" y="992210"/>
                </a:lnTo>
                <a:close/>
                <a:moveTo>
                  <a:pt x="4148007" y="956130"/>
                </a:moveTo>
                <a:lnTo>
                  <a:pt x="4114935" y="963779"/>
                </a:lnTo>
                <a:lnTo>
                  <a:pt x="4116428" y="966076"/>
                </a:lnTo>
                <a:lnTo>
                  <a:pt x="4149836" y="958116"/>
                </a:lnTo>
                <a:close/>
                <a:moveTo>
                  <a:pt x="1692901" y="955377"/>
                </a:moveTo>
                <a:lnTo>
                  <a:pt x="1692321" y="955493"/>
                </a:lnTo>
                <a:lnTo>
                  <a:pt x="1690917" y="962529"/>
                </a:lnTo>
                <a:lnTo>
                  <a:pt x="1691402" y="962883"/>
                </a:lnTo>
                <a:close/>
                <a:moveTo>
                  <a:pt x="5812564" y="954657"/>
                </a:moveTo>
                <a:lnTo>
                  <a:pt x="5813758" y="958001"/>
                </a:lnTo>
                <a:lnTo>
                  <a:pt x="5823791" y="983095"/>
                </a:lnTo>
                <a:lnTo>
                  <a:pt x="5850546" y="986441"/>
                </a:lnTo>
                <a:lnTo>
                  <a:pt x="5878973" y="993133"/>
                </a:lnTo>
                <a:lnTo>
                  <a:pt x="5914089" y="1003171"/>
                </a:lnTo>
                <a:lnTo>
                  <a:pt x="5947533" y="1013209"/>
                </a:lnTo>
                <a:lnTo>
                  <a:pt x="5969271" y="1036631"/>
                </a:lnTo>
                <a:lnTo>
                  <a:pt x="5991010" y="1058380"/>
                </a:lnTo>
                <a:lnTo>
                  <a:pt x="6026126" y="1060053"/>
                </a:lnTo>
                <a:lnTo>
                  <a:pt x="6057897" y="1063399"/>
                </a:lnTo>
                <a:lnTo>
                  <a:pt x="6091341" y="1065072"/>
                </a:lnTo>
                <a:lnTo>
                  <a:pt x="6126457" y="1066745"/>
                </a:lnTo>
                <a:lnTo>
                  <a:pt x="6136490" y="1075110"/>
                </a:lnTo>
                <a:lnTo>
                  <a:pt x="6166589" y="1080129"/>
                </a:lnTo>
                <a:lnTo>
                  <a:pt x="6196689" y="1086821"/>
                </a:lnTo>
                <a:lnTo>
                  <a:pt x="6215083" y="1095186"/>
                </a:lnTo>
                <a:lnTo>
                  <a:pt x="6231805" y="1083475"/>
                </a:lnTo>
                <a:lnTo>
                  <a:pt x="6248527" y="1073437"/>
                </a:lnTo>
                <a:lnTo>
                  <a:pt x="6278626" y="1070091"/>
                </a:lnTo>
                <a:lnTo>
                  <a:pt x="6307053" y="1068418"/>
                </a:lnTo>
                <a:lnTo>
                  <a:pt x="6328792" y="1048342"/>
                </a:lnTo>
                <a:lnTo>
                  <a:pt x="6350530" y="1029939"/>
                </a:lnTo>
                <a:lnTo>
                  <a:pt x="6348385" y="1028032"/>
                </a:lnTo>
                <a:lnTo>
                  <a:pt x="6329133" y="1044164"/>
                </a:lnTo>
                <a:lnTo>
                  <a:pt x="6307326" y="1064098"/>
                </a:lnTo>
                <a:lnTo>
                  <a:pt x="6278810" y="1065759"/>
                </a:lnTo>
                <a:lnTo>
                  <a:pt x="6248616" y="1069082"/>
                </a:lnTo>
                <a:lnTo>
                  <a:pt x="6231842" y="1079049"/>
                </a:lnTo>
                <a:lnTo>
                  <a:pt x="6215067" y="1090677"/>
                </a:lnTo>
                <a:lnTo>
                  <a:pt x="6196616" y="1082371"/>
                </a:lnTo>
                <a:lnTo>
                  <a:pt x="6166422" y="1075726"/>
                </a:lnTo>
                <a:lnTo>
                  <a:pt x="6136228" y="1070743"/>
                </a:lnTo>
                <a:lnTo>
                  <a:pt x="6126164" y="1062437"/>
                </a:lnTo>
                <a:lnTo>
                  <a:pt x="6090938" y="1060776"/>
                </a:lnTo>
                <a:lnTo>
                  <a:pt x="6057389" y="1059114"/>
                </a:lnTo>
                <a:lnTo>
                  <a:pt x="6025518" y="1055792"/>
                </a:lnTo>
                <a:lnTo>
                  <a:pt x="5990292" y="1054131"/>
                </a:lnTo>
                <a:lnTo>
                  <a:pt x="5968485" y="1032536"/>
                </a:lnTo>
                <a:lnTo>
                  <a:pt x="5946679" y="1009279"/>
                </a:lnTo>
                <a:lnTo>
                  <a:pt x="5913130" y="999312"/>
                </a:lnTo>
                <a:lnTo>
                  <a:pt x="5877904" y="989345"/>
                </a:lnTo>
                <a:lnTo>
                  <a:pt x="5849388" y="982700"/>
                </a:lnTo>
                <a:lnTo>
                  <a:pt x="5822549" y="979378"/>
                </a:lnTo>
                <a:close/>
                <a:moveTo>
                  <a:pt x="4037795" y="952497"/>
                </a:moveTo>
                <a:lnTo>
                  <a:pt x="4034977" y="953227"/>
                </a:lnTo>
                <a:lnTo>
                  <a:pt x="4036663" y="958470"/>
                </a:lnTo>
                <a:lnTo>
                  <a:pt x="4036663" y="961965"/>
                </a:lnTo>
                <a:lnTo>
                  <a:pt x="4037508" y="962840"/>
                </a:lnTo>
                <a:lnTo>
                  <a:pt x="4038759" y="962326"/>
                </a:lnTo>
                <a:lnTo>
                  <a:pt x="4042103" y="962326"/>
                </a:lnTo>
                <a:lnTo>
                  <a:pt x="4038759" y="958896"/>
                </a:lnTo>
                <a:lnTo>
                  <a:pt x="4038759" y="955466"/>
                </a:lnTo>
                <a:close/>
                <a:moveTo>
                  <a:pt x="7048513" y="947496"/>
                </a:moveTo>
                <a:lnTo>
                  <a:pt x="7049260" y="947839"/>
                </a:lnTo>
                <a:lnTo>
                  <a:pt x="7059265" y="961121"/>
                </a:lnTo>
                <a:close/>
                <a:moveTo>
                  <a:pt x="1682711" y="945218"/>
                </a:moveTo>
                <a:lnTo>
                  <a:pt x="1684222" y="955818"/>
                </a:lnTo>
                <a:lnTo>
                  <a:pt x="1684370" y="955789"/>
                </a:lnTo>
                <a:lnTo>
                  <a:pt x="1682877" y="945329"/>
                </a:lnTo>
                <a:close/>
                <a:moveTo>
                  <a:pt x="6446553" y="941171"/>
                </a:moveTo>
                <a:lnTo>
                  <a:pt x="6418036" y="954460"/>
                </a:lnTo>
                <a:lnTo>
                  <a:pt x="6413004" y="974394"/>
                </a:lnTo>
                <a:lnTo>
                  <a:pt x="6389520" y="981039"/>
                </a:lnTo>
                <a:lnTo>
                  <a:pt x="6367713" y="994329"/>
                </a:lnTo>
                <a:lnTo>
                  <a:pt x="6330810" y="984361"/>
                </a:lnTo>
                <a:lnTo>
                  <a:pt x="6331530" y="988405"/>
                </a:lnTo>
                <a:lnTo>
                  <a:pt x="6367252" y="998152"/>
                </a:lnTo>
                <a:lnTo>
                  <a:pt x="6388990" y="984768"/>
                </a:lnTo>
                <a:lnTo>
                  <a:pt x="6412401" y="978076"/>
                </a:lnTo>
                <a:lnTo>
                  <a:pt x="6417418" y="958001"/>
                </a:lnTo>
                <a:lnTo>
                  <a:pt x="6445845" y="944617"/>
                </a:lnTo>
                <a:lnTo>
                  <a:pt x="6485978" y="944617"/>
                </a:lnTo>
                <a:lnTo>
                  <a:pt x="6484447" y="941171"/>
                </a:lnTo>
                <a:close/>
                <a:moveTo>
                  <a:pt x="4052108" y="939767"/>
                </a:moveTo>
                <a:lnTo>
                  <a:pt x="4056131" y="942269"/>
                </a:lnTo>
                <a:lnTo>
                  <a:pt x="4056274" y="942195"/>
                </a:lnTo>
                <a:close/>
                <a:moveTo>
                  <a:pt x="3915719" y="934897"/>
                </a:moveTo>
                <a:lnTo>
                  <a:pt x="3910086" y="940634"/>
                </a:lnTo>
                <a:lnTo>
                  <a:pt x="3906732" y="949171"/>
                </a:lnTo>
                <a:lnTo>
                  <a:pt x="3888290" y="949171"/>
                </a:lnTo>
                <a:lnTo>
                  <a:pt x="3879996" y="960996"/>
                </a:lnTo>
                <a:lnTo>
                  <a:pt x="3880435" y="961308"/>
                </a:lnTo>
                <a:lnTo>
                  <a:pt x="3888712" y="949519"/>
                </a:lnTo>
                <a:lnTo>
                  <a:pt x="3906921" y="949519"/>
                </a:lnTo>
                <a:lnTo>
                  <a:pt x="3910231" y="941097"/>
                </a:lnTo>
                <a:lnTo>
                  <a:pt x="3916172" y="935053"/>
                </a:lnTo>
                <a:close/>
                <a:moveTo>
                  <a:pt x="2075561" y="926867"/>
                </a:moveTo>
                <a:lnTo>
                  <a:pt x="2065858" y="962529"/>
                </a:lnTo>
                <a:lnTo>
                  <a:pt x="2065936" y="962767"/>
                </a:lnTo>
                <a:lnTo>
                  <a:pt x="2075690" y="926910"/>
                </a:lnTo>
                <a:close/>
                <a:moveTo>
                  <a:pt x="5616679" y="924342"/>
                </a:moveTo>
                <a:lnTo>
                  <a:pt x="5616926" y="926320"/>
                </a:lnTo>
                <a:lnTo>
                  <a:pt x="5654900" y="934579"/>
                </a:lnTo>
                <a:lnTo>
                  <a:pt x="5676638" y="929560"/>
                </a:lnTo>
                <a:lnTo>
                  <a:pt x="5675987" y="927885"/>
                </a:lnTo>
                <a:lnTo>
                  <a:pt x="5655122" y="932701"/>
                </a:lnTo>
                <a:close/>
                <a:moveTo>
                  <a:pt x="3892716" y="915780"/>
                </a:moveTo>
                <a:lnTo>
                  <a:pt x="3891644" y="920146"/>
                </a:lnTo>
                <a:lnTo>
                  <a:pt x="3891644" y="923561"/>
                </a:lnTo>
                <a:lnTo>
                  <a:pt x="3891644" y="925268"/>
                </a:lnTo>
                <a:lnTo>
                  <a:pt x="3892688" y="925268"/>
                </a:lnTo>
                <a:lnTo>
                  <a:pt x="3892688" y="923530"/>
                </a:lnTo>
                <a:lnTo>
                  <a:pt x="3892688" y="920447"/>
                </a:lnTo>
                <a:lnTo>
                  <a:pt x="3893153" y="921609"/>
                </a:lnTo>
                <a:lnTo>
                  <a:pt x="3894349" y="916664"/>
                </a:lnTo>
                <a:lnTo>
                  <a:pt x="3897551" y="916995"/>
                </a:lnTo>
                <a:close/>
                <a:moveTo>
                  <a:pt x="6367042" y="893163"/>
                </a:moveTo>
                <a:lnTo>
                  <a:pt x="6361004" y="894658"/>
                </a:lnTo>
                <a:lnTo>
                  <a:pt x="6364634" y="896755"/>
                </a:lnTo>
                <a:lnTo>
                  <a:pt x="6367252" y="896100"/>
                </a:lnTo>
                <a:close/>
                <a:moveTo>
                  <a:pt x="4317499" y="881173"/>
                </a:moveTo>
                <a:lnTo>
                  <a:pt x="4319151" y="882772"/>
                </a:lnTo>
                <a:lnTo>
                  <a:pt x="4317604" y="881215"/>
                </a:lnTo>
                <a:close/>
                <a:moveTo>
                  <a:pt x="3988121" y="880331"/>
                </a:moveTo>
                <a:lnTo>
                  <a:pt x="3970170" y="895090"/>
                </a:lnTo>
                <a:lnTo>
                  <a:pt x="3975217" y="910304"/>
                </a:lnTo>
                <a:lnTo>
                  <a:pt x="3966806" y="913685"/>
                </a:lnTo>
                <a:lnTo>
                  <a:pt x="3938208" y="913685"/>
                </a:lnTo>
                <a:lnTo>
                  <a:pt x="3918022" y="913685"/>
                </a:lnTo>
                <a:lnTo>
                  <a:pt x="3912139" y="919596"/>
                </a:lnTo>
                <a:lnTo>
                  <a:pt x="3914285" y="921814"/>
                </a:lnTo>
                <a:lnTo>
                  <a:pt x="3920930" y="914947"/>
                </a:lnTo>
                <a:lnTo>
                  <a:pt x="3940866" y="914947"/>
                </a:lnTo>
                <a:lnTo>
                  <a:pt x="3969109" y="914947"/>
                </a:lnTo>
                <a:lnTo>
                  <a:pt x="3977415" y="911514"/>
                </a:lnTo>
                <a:lnTo>
                  <a:pt x="3972431" y="896064"/>
                </a:lnTo>
                <a:lnTo>
                  <a:pt x="3989451" y="881675"/>
                </a:lnTo>
                <a:close/>
                <a:moveTo>
                  <a:pt x="5706063" y="872326"/>
                </a:moveTo>
                <a:lnTo>
                  <a:pt x="5706738" y="874351"/>
                </a:lnTo>
                <a:lnTo>
                  <a:pt x="5716771" y="884389"/>
                </a:lnTo>
                <a:lnTo>
                  <a:pt x="5750215" y="906138"/>
                </a:lnTo>
                <a:lnTo>
                  <a:pt x="5768609" y="909484"/>
                </a:lnTo>
                <a:lnTo>
                  <a:pt x="5805287" y="934504"/>
                </a:lnTo>
                <a:lnTo>
                  <a:pt x="5804097" y="931204"/>
                </a:lnTo>
                <a:lnTo>
                  <a:pt x="5767194" y="906286"/>
                </a:lnTo>
                <a:lnTo>
                  <a:pt x="5748742" y="902964"/>
                </a:lnTo>
                <a:lnTo>
                  <a:pt x="5715194" y="881368"/>
                </a:lnTo>
                <a:close/>
                <a:moveTo>
                  <a:pt x="1472261" y="861604"/>
                </a:moveTo>
                <a:lnTo>
                  <a:pt x="1471390" y="862476"/>
                </a:lnTo>
                <a:lnTo>
                  <a:pt x="1469970" y="875287"/>
                </a:lnTo>
                <a:lnTo>
                  <a:pt x="1470721" y="875476"/>
                </a:lnTo>
                <a:close/>
                <a:moveTo>
                  <a:pt x="3777896" y="841431"/>
                </a:moveTo>
                <a:lnTo>
                  <a:pt x="3777697" y="841464"/>
                </a:lnTo>
                <a:lnTo>
                  <a:pt x="3778214" y="842510"/>
                </a:lnTo>
                <a:lnTo>
                  <a:pt x="3778509" y="842659"/>
                </a:lnTo>
                <a:close/>
                <a:moveTo>
                  <a:pt x="6411960" y="836111"/>
                </a:moveTo>
                <a:lnTo>
                  <a:pt x="6396077" y="853567"/>
                </a:lnTo>
                <a:lnTo>
                  <a:pt x="6361096" y="846910"/>
                </a:lnTo>
                <a:lnTo>
                  <a:pt x="6361648" y="849463"/>
                </a:lnTo>
                <a:lnTo>
                  <a:pt x="6395679" y="855948"/>
                </a:lnTo>
                <a:lnTo>
                  <a:pt x="6412401" y="837545"/>
                </a:lnTo>
                <a:close/>
                <a:moveTo>
                  <a:pt x="4507237" y="831517"/>
                </a:moveTo>
                <a:lnTo>
                  <a:pt x="4512149" y="835636"/>
                </a:lnTo>
                <a:lnTo>
                  <a:pt x="4528920" y="833948"/>
                </a:lnTo>
                <a:lnTo>
                  <a:pt x="4562462" y="844077"/>
                </a:lnTo>
                <a:lnTo>
                  <a:pt x="4598816" y="855720"/>
                </a:lnTo>
                <a:lnTo>
                  <a:pt x="4598656" y="855239"/>
                </a:lnTo>
                <a:lnTo>
                  <a:pt x="4561837" y="843535"/>
                </a:lnTo>
                <a:lnTo>
                  <a:pt x="4528366" y="833502"/>
                </a:lnTo>
                <a:lnTo>
                  <a:pt x="4511630" y="835174"/>
                </a:lnTo>
                <a:close/>
                <a:moveTo>
                  <a:pt x="5829412" y="825070"/>
                </a:moveTo>
                <a:lnTo>
                  <a:pt x="5837646" y="834855"/>
                </a:lnTo>
                <a:lnTo>
                  <a:pt x="5838663" y="835038"/>
                </a:lnTo>
                <a:lnTo>
                  <a:pt x="5830408" y="825141"/>
                </a:lnTo>
                <a:close/>
                <a:moveTo>
                  <a:pt x="7243052" y="824033"/>
                </a:moveTo>
                <a:lnTo>
                  <a:pt x="7250584" y="825539"/>
                </a:lnTo>
                <a:lnTo>
                  <a:pt x="7244558" y="840604"/>
                </a:lnTo>
                <a:close/>
                <a:moveTo>
                  <a:pt x="3799986" y="813305"/>
                </a:moveTo>
                <a:lnTo>
                  <a:pt x="3800613" y="815189"/>
                </a:lnTo>
                <a:lnTo>
                  <a:pt x="3805402" y="819024"/>
                </a:lnTo>
                <a:lnTo>
                  <a:pt x="3805490" y="817345"/>
                </a:lnTo>
                <a:close/>
                <a:moveTo>
                  <a:pt x="4762666" y="810092"/>
                </a:moveTo>
                <a:lnTo>
                  <a:pt x="4759319" y="841862"/>
                </a:lnTo>
                <a:lnTo>
                  <a:pt x="4754298" y="873633"/>
                </a:lnTo>
                <a:lnTo>
                  <a:pt x="4782749" y="895370"/>
                </a:lnTo>
                <a:lnTo>
                  <a:pt x="4811200" y="917108"/>
                </a:lnTo>
                <a:lnTo>
                  <a:pt x="4829609" y="945534"/>
                </a:lnTo>
                <a:lnTo>
                  <a:pt x="4832956" y="952222"/>
                </a:lnTo>
                <a:lnTo>
                  <a:pt x="4821241" y="960583"/>
                </a:lnTo>
                <a:lnTo>
                  <a:pt x="4794464" y="970616"/>
                </a:lnTo>
                <a:lnTo>
                  <a:pt x="4782749" y="1000714"/>
                </a:lnTo>
                <a:lnTo>
                  <a:pt x="4791117" y="1007402"/>
                </a:lnTo>
                <a:lnTo>
                  <a:pt x="4804506" y="1030812"/>
                </a:lnTo>
                <a:lnTo>
                  <a:pt x="4806179" y="1022451"/>
                </a:lnTo>
                <a:lnTo>
                  <a:pt x="4809526" y="1042517"/>
                </a:lnTo>
                <a:lnTo>
                  <a:pt x="4831283" y="1064254"/>
                </a:lnTo>
                <a:lnTo>
                  <a:pt x="4851366" y="1087664"/>
                </a:lnTo>
                <a:lnTo>
                  <a:pt x="4811200" y="1080975"/>
                </a:lnTo>
                <a:lnTo>
                  <a:pt x="4774381" y="1065926"/>
                </a:lnTo>
                <a:lnTo>
                  <a:pt x="4739236" y="1052549"/>
                </a:lnTo>
                <a:lnTo>
                  <a:pt x="4702417" y="1037500"/>
                </a:lnTo>
                <a:lnTo>
                  <a:pt x="4686147" y="1030850"/>
                </a:lnTo>
                <a:lnTo>
                  <a:pt x="4701594" y="1037295"/>
                </a:lnTo>
                <a:lnTo>
                  <a:pt x="4738326" y="1052622"/>
                </a:lnTo>
                <a:lnTo>
                  <a:pt x="4773389" y="1066246"/>
                </a:lnTo>
                <a:lnTo>
                  <a:pt x="4810122" y="1081572"/>
                </a:lnTo>
                <a:lnTo>
                  <a:pt x="4810060" y="1081674"/>
                </a:lnTo>
                <a:lnTo>
                  <a:pt x="4850898" y="1088344"/>
                </a:lnTo>
                <a:lnTo>
                  <a:pt x="4864583" y="1106786"/>
                </a:lnTo>
                <a:lnTo>
                  <a:pt x="4900509" y="1126905"/>
                </a:lnTo>
                <a:lnTo>
                  <a:pt x="4883401" y="1131934"/>
                </a:lnTo>
                <a:lnTo>
                  <a:pt x="4874848" y="1165465"/>
                </a:lnTo>
                <a:lnTo>
                  <a:pt x="4873143" y="1185518"/>
                </a:lnTo>
                <a:lnTo>
                  <a:pt x="4874141" y="1186288"/>
                </a:lnTo>
                <a:lnTo>
                  <a:pt x="4887465" y="1212977"/>
                </a:lnTo>
                <a:lnTo>
                  <a:pt x="4915779" y="1224653"/>
                </a:lnTo>
                <a:lnTo>
                  <a:pt x="4940762" y="1232994"/>
                </a:lnTo>
                <a:lnTo>
                  <a:pt x="4964079" y="1239666"/>
                </a:lnTo>
                <a:lnTo>
                  <a:pt x="4985731" y="1236330"/>
                </a:lnTo>
                <a:lnTo>
                  <a:pt x="5004052" y="1232994"/>
                </a:lnTo>
                <a:lnTo>
                  <a:pt x="5007383" y="1227989"/>
                </a:lnTo>
                <a:lnTo>
                  <a:pt x="5004052" y="1217981"/>
                </a:lnTo>
                <a:lnTo>
                  <a:pt x="5012380" y="1217981"/>
                </a:lnTo>
                <a:lnTo>
                  <a:pt x="5030700" y="1199632"/>
                </a:lnTo>
                <a:lnTo>
                  <a:pt x="5057349" y="1196296"/>
                </a:lnTo>
                <a:lnTo>
                  <a:pt x="5082332" y="1194628"/>
                </a:lnTo>
                <a:lnTo>
                  <a:pt x="5122304" y="1207972"/>
                </a:lnTo>
                <a:lnTo>
                  <a:pt x="5143956" y="1222985"/>
                </a:lnTo>
                <a:lnTo>
                  <a:pt x="5165608" y="1236330"/>
                </a:lnTo>
                <a:lnTo>
                  <a:pt x="5187260" y="1239666"/>
                </a:lnTo>
                <a:lnTo>
                  <a:pt x="5197253" y="1269691"/>
                </a:lnTo>
                <a:lnTo>
                  <a:pt x="5192256" y="1304721"/>
                </a:lnTo>
                <a:lnTo>
                  <a:pt x="5190591" y="1308057"/>
                </a:lnTo>
                <a:lnTo>
                  <a:pt x="5190591" y="1324738"/>
                </a:lnTo>
                <a:lnTo>
                  <a:pt x="5200584" y="1333078"/>
                </a:lnTo>
                <a:lnTo>
                  <a:pt x="5197253" y="1338082"/>
                </a:lnTo>
                <a:lnTo>
                  <a:pt x="5203915" y="1363103"/>
                </a:lnTo>
                <a:lnTo>
                  <a:pt x="5207246" y="1388124"/>
                </a:lnTo>
                <a:lnTo>
                  <a:pt x="5233894" y="1396465"/>
                </a:lnTo>
                <a:lnTo>
                  <a:pt x="5237225" y="1408141"/>
                </a:lnTo>
                <a:lnTo>
                  <a:pt x="5220570" y="1443171"/>
                </a:lnTo>
                <a:lnTo>
                  <a:pt x="5237225" y="1463188"/>
                </a:lnTo>
                <a:lnTo>
                  <a:pt x="5255546" y="1483204"/>
                </a:lnTo>
                <a:lnTo>
                  <a:pt x="5275533" y="1493213"/>
                </a:lnTo>
                <a:lnTo>
                  <a:pt x="5283860" y="1523238"/>
                </a:lnTo>
                <a:lnTo>
                  <a:pt x="5292188" y="1526574"/>
                </a:lnTo>
                <a:lnTo>
                  <a:pt x="5292188" y="1537936"/>
                </a:lnTo>
                <a:lnTo>
                  <a:pt x="5293360" y="1537398"/>
                </a:lnTo>
                <a:lnTo>
                  <a:pt x="5293360" y="1525745"/>
                </a:lnTo>
                <a:lnTo>
                  <a:pt x="5284991" y="1522416"/>
                </a:lnTo>
                <a:lnTo>
                  <a:pt x="5276622" y="1492451"/>
                </a:lnTo>
                <a:lnTo>
                  <a:pt x="5256535" y="1482463"/>
                </a:lnTo>
                <a:lnTo>
                  <a:pt x="5238123" y="1462487"/>
                </a:lnTo>
                <a:lnTo>
                  <a:pt x="5222271" y="1443568"/>
                </a:lnTo>
                <a:lnTo>
                  <a:pt x="5221355" y="1443356"/>
                </a:lnTo>
                <a:lnTo>
                  <a:pt x="5221622" y="1442794"/>
                </a:lnTo>
                <a:lnTo>
                  <a:pt x="5221385" y="1442510"/>
                </a:lnTo>
                <a:lnTo>
                  <a:pt x="5221720" y="1442587"/>
                </a:lnTo>
                <a:lnTo>
                  <a:pt x="5238077" y="1408205"/>
                </a:lnTo>
                <a:lnTo>
                  <a:pt x="5234732" y="1396488"/>
                </a:lnTo>
                <a:lnTo>
                  <a:pt x="5207977" y="1388119"/>
                </a:lnTo>
                <a:lnTo>
                  <a:pt x="5204633" y="1363012"/>
                </a:lnTo>
                <a:lnTo>
                  <a:pt x="5197944" y="1337904"/>
                </a:lnTo>
                <a:lnTo>
                  <a:pt x="5201289" y="1332882"/>
                </a:lnTo>
                <a:lnTo>
                  <a:pt x="5191256" y="1324513"/>
                </a:lnTo>
                <a:lnTo>
                  <a:pt x="5191256" y="1307775"/>
                </a:lnTo>
                <a:lnTo>
                  <a:pt x="5192928" y="1304427"/>
                </a:lnTo>
                <a:lnTo>
                  <a:pt x="5197944" y="1269276"/>
                </a:lnTo>
                <a:lnTo>
                  <a:pt x="5223027" y="1277645"/>
                </a:lnTo>
                <a:lnTo>
                  <a:pt x="5236404" y="1279319"/>
                </a:lnTo>
                <a:lnTo>
                  <a:pt x="5244765" y="1265928"/>
                </a:lnTo>
                <a:lnTo>
                  <a:pt x="5266503" y="1254212"/>
                </a:lnTo>
                <a:lnTo>
                  <a:pt x="5267668" y="1251297"/>
                </a:lnTo>
                <a:lnTo>
                  <a:pt x="5266641" y="1253858"/>
                </a:lnTo>
                <a:lnTo>
                  <a:pt x="5244800" y="1265583"/>
                </a:lnTo>
                <a:lnTo>
                  <a:pt x="5236400" y="1278984"/>
                </a:lnTo>
                <a:lnTo>
                  <a:pt x="5222960" y="1277309"/>
                </a:lnTo>
                <a:lnTo>
                  <a:pt x="5197760" y="1268933"/>
                </a:lnTo>
                <a:lnTo>
                  <a:pt x="5187680" y="1238782"/>
                </a:lnTo>
                <a:lnTo>
                  <a:pt x="5165840" y="1235432"/>
                </a:lnTo>
                <a:lnTo>
                  <a:pt x="5144000" y="1222031"/>
                </a:lnTo>
                <a:lnTo>
                  <a:pt x="5122159" y="1206955"/>
                </a:lnTo>
                <a:lnTo>
                  <a:pt x="5081839" y="1193554"/>
                </a:lnTo>
                <a:lnTo>
                  <a:pt x="5056639" y="1195229"/>
                </a:lnTo>
                <a:lnTo>
                  <a:pt x="5029759" y="1198580"/>
                </a:lnTo>
                <a:lnTo>
                  <a:pt x="5011278" y="1217006"/>
                </a:lnTo>
                <a:lnTo>
                  <a:pt x="5002878" y="1217006"/>
                </a:lnTo>
                <a:lnTo>
                  <a:pt x="4996158" y="1193554"/>
                </a:lnTo>
                <a:lnTo>
                  <a:pt x="4989438" y="1166753"/>
                </a:lnTo>
                <a:lnTo>
                  <a:pt x="4974318" y="1156702"/>
                </a:lnTo>
                <a:lnTo>
                  <a:pt x="4972638" y="1158377"/>
                </a:lnTo>
                <a:lnTo>
                  <a:pt x="4975998" y="1153352"/>
                </a:lnTo>
                <a:lnTo>
                  <a:pt x="4981038" y="1148327"/>
                </a:lnTo>
                <a:lnTo>
                  <a:pt x="4974318" y="1138276"/>
                </a:lnTo>
                <a:lnTo>
                  <a:pt x="4962558" y="1141627"/>
                </a:lnTo>
                <a:lnTo>
                  <a:pt x="4962558" y="1143302"/>
                </a:lnTo>
                <a:lnTo>
                  <a:pt x="4954158" y="1113150"/>
                </a:lnTo>
                <a:lnTo>
                  <a:pt x="4959198" y="1111475"/>
                </a:lnTo>
                <a:lnTo>
                  <a:pt x="4972638" y="1111475"/>
                </a:lnTo>
                <a:lnTo>
                  <a:pt x="4984398" y="1118175"/>
                </a:lnTo>
                <a:lnTo>
                  <a:pt x="4991118" y="1116500"/>
                </a:lnTo>
                <a:lnTo>
                  <a:pt x="4992798" y="1113150"/>
                </a:lnTo>
                <a:lnTo>
                  <a:pt x="4996158" y="1104775"/>
                </a:lnTo>
                <a:lnTo>
                  <a:pt x="4972638" y="1077973"/>
                </a:lnTo>
                <a:lnTo>
                  <a:pt x="4950798" y="1076298"/>
                </a:lnTo>
                <a:lnTo>
                  <a:pt x="4952478" y="1101424"/>
                </a:lnTo>
                <a:lnTo>
                  <a:pt x="4952478" y="1104775"/>
                </a:lnTo>
                <a:lnTo>
                  <a:pt x="4935678" y="1072948"/>
                </a:lnTo>
                <a:lnTo>
                  <a:pt x="4939038" y="1057872"/>
                </a:lnTo>
                <a:lnTo>
                  <a:pt x="4930638" y="1054522"/>
                </a:lnTo>
                <a:lnTo>
                  <a:pt x="4932533" y="1054522"/>
                </a:lnTo>
                <a:lnTo>
                  <a:pt x="4913004" y="1046383"/>
                </a:lnTo>
                <a:lnTo>
                  <a:pt x="4902975" y="1041368"/>
                </a:lnTo>
                <a:lnTo>
                  <a:pt x="4881247" y="1011275"/>
                </a:lnTo>
                <a:lnTo>
                  <a:pt x="4867875" y="1002916"/>
                </a:lnTo>
                <a:lnTo>
                  <a:pt x="4896290" y="1001244"/>
                </a:lnTo>
                <a:lnTo>
                  <a:pt x="4884589" y="991214"/>
                </a:lnTo>
                <a:lnTo>
                  <a:pt x="4897961" y="977839"/>
                </a:lnTo>
                <a:lnTo>
                  <a:pt x="4928047" y="977839"/>
                </a:lnTo>
                <a:lnTo>
                  <a:pt x="4923033" y="966137"/>
                </a:lnTo>
                <a:lnTo>
                  <a:pt x="4916347" y="934372"/>
                </a:lnTo>
                <a:lnTo>
                  <a:pt x="4884589" y="932701"/>
                </a:lnTo>
                <a:lnTo>
                  <a:pt x="4864532" y="931029"/>
                </a:lnTo>
                <a:lnTo>
                  <a:pt x="4834446" y="944403"/>
                </a:lnTo>
                <a:lnTo>
                  <a:pt x="4831103" y="946075"/>
                </a:lnTo>
                <a:lnTo>
                  <a:pt x="4812718" y="917654"/>
                </a:lnTo>
                <a:lnTo>
                  <a:pt x="4784303" y="895921"/>
                </a:lnTo>
                <a:lnTo>
                  <a:pt x="4755889" y="874188"/>
                </a:lnTo>
                <a:lnTo>
                  <a:pt x="4760903" y="842423"/>
                </a:lnTo>
                <a:lnTo>
                  <a:pt x="4764237" y="810739"/>
                </a:lnTo>
                <a:close/>
                <a:moveTo>
                  <a:pt x="2395290" y="799930"/>
                </a:moveTo>
                <a:lnTo>
                  <a:pt x="2405405" y="799930"/>
                </a:lnTo>
                <a:lnTo>
                  <a:pt x="2390226" y="806523"/>
                </a:lnTo>
                <a:lnTo>
                  <a:pt x="2393599" y="811468"/>
                </a:lnTo>
                <a:lnTo>
                  <a:pt x="2383480" y="821357"/>
                </a:lnTo>
                <a:lnTo>
                  <a:pt x="2354808" y="854322"/>
                </a:lnTo>
                <a:lnTo>
                  <a:pt x="2376734" y="839488"/>
                </a:lnTo>
                <a:lnTo>
                  <a:pt x="2373363" y="844433"/>
                </a:lnTo>
                <a:lnTo>
                  <a:pt x="2390226" y="842784"/>
                </a:lnTo>
                <a:lnTo>
                  <a:pt x="2375054" y="851026"/>
                </a:lnTo>
                <a:lnTo>
                  <a:pt x="2375054" y="855970"/>
                </a:lnTo>
                <a:lnTo>
                  <a:pt x="2391913" y="860915"/>
                </a:lnTo>
                <a:lnTo>
                  <a:pt x="2386854" y="865860"/>
                </a:lnTo>
                <a:lnTo>
                  <a:pt x="2410471" y="855970"/>
                </a:lnTo>
                <a:lnTo>
                  <a:pt x="2407092" y="862563"/>
                </a:lnTo>
                <a:lnTo>
                  <a:pt x="2430702" y="860915"/>
                </a:lnTo>
                <a:lnTo>
                  <a:pt x="2413838" y="875749"/>
                </a:lnTo>
                <a:lnTo>
                  <a:pt x="2417217" y="882342"/>
                </a:lnTo>
                <a:lnTo>
                  <a:pt x="2410471" y="888935"/>
                </a:lnTo>
                <a:lnTo>
                  <a:pt x="2437449" y="882342"/>
                </a:lnTo>
                <a:lnTo>
                  <a:pt x="2412152" y="898825"/>
                </a:lnTo>
                <a:lnTo>
                  <a:pt x="2413838" y="902121"/>
                </a:lnTo>
                <a:lnTo>
                  <a:pt x="2412152" y="902121"/>
                </a:lnTo>
                <a:lnTo>
                  <a:pt x="2412152" y="912011"/>
                </a:lnTo>
                <a:lnTo>
                  <a:pt x="2435762" y="893880"/>
                </a:lnTo>
                <a:lnTo>
                  <a:pt x="2423956" y="912011"/>
                </a:lnTo>
                <a:lnTo>
                  <a:pt x="2435762" y="905418"/>
                </a:lnTo>
                <a:lnTo>
                  <a:pt x="2437449" y="913659"/>
                </a:lnTo>
                <a:lnTo>
                  <a:pt x="2417217" y="940031"/>
                </a:lnTo>
                <a:lnTo>
                  <a:pt x="2407092" y="935086"/>
                </a:lnTo>
                <a:lnTo>
                  <a:pt x="2407092" y="925197"/>
                </a:lnTo>
                <a:lnTo>
                  <a:pt x="2395290" y="931790"/>
                </a:lnTo>
                <a:lnTo>
                  <a:pt x="2407092" y="912011"/>
                </a:lnTo>
                <a:lnTo>
                  <a:pt x="2402035" y="903769"/>
                </a:lnTo>
                <a:lnTo>
                  <a:pt x="2390226" y="918604"/>
                </a:lnTo>
                <a:lnTo>
                  <a:pt x="2395290" y="912011"/>
                </a:lnTo>
                <a:lnTo>
                  <a:pt x="2356495" y="933438"/>
                </a:lnTo>
                <a:lnTo>
                  <a:pt x="2356495" y="925197"/>
                </a:lnTo>
                <a:lnTo>
                  <a:pt x="2386854" y="910362"/>
                </a:lnTo>
                <a:lnTo>
                  <a:pt x="2380109" y="912011"/>
                </a:lnTo>
                <a:lnTo>
                  <a:pt x="2385167" y="905418"/>
                </a:lnTo>
                <a:lnTo>
                  <a:pt x="2373363" y="910362"/>
                </a:lnTo>
                <a:lnTo>
                  <a:pt x="2363241" y="915307"/>
                </a:lnTo>
                <a:lnTo>
                  <a:pt x="2353127" y="913659"/>
                </a:lnTo>
                <a:lnTo>
                  <a:pt x="2361563" y="910362"/>
                </a:lnTo>
                <a:lnTo>
                  <a:pt x="2363241" y="905418"/>
                </a:lnTo>
                <a:lnTo>
                  <a:pt x="2319390" y="912011"/>
                </a:lnTo>
                <a:lnTo>
                  <a:pt x="2282293" y="908714"/>
                </a:lnTo>
                <a:lnTo>
                  <a:pt x="2290718" y="895528"/>
                </a:lnTo>
                <a:lnTo>
                  <a:pt x="2309274" y="883990"/>
                </a:lnTo>
                <a:lnTo>
                  <a:pt x="2290718" y="883990"/>
                </a:lnTo>
                <a:lnTo>
                  <a:pt x="2299151" y="880694"/>
                </a:lnTo>
                <a:lnTo>
                  <a:pt x="2321077" y="869156"/>
                </a:lnTo>
                <a:lnTo>
                  <a:pt x="2322764" y="870804"/>
                </a:lnTo>
                <a:lnTo>
                  <a:pt x="2326137" y="864212"/>
                </a:lnTo>
                <a:lnTo>
                  <a:pt x="2321077" y="859267"/>
                </a:lnTo>
                <a:lnTo>
                  <a:pt x="2331201" y="854322"/>
                </a:lnTo>
                <a:lnTo>
                  <a:pt x="2354808" y="823005"/>
                </a:lnTo>
                <a:lnTo>
                  <a:pt x="2383480" y="801578"/>
                </a:lnTo>
                <a:close/>
                <a:moveTo>
                  <a:pt x="5910740" y="783338"/>
                </a:moveTo>
                <a:lnTo>
                  <a:pt x="5910698" y="783587"/>
                </a:lnTo>
                <a:lnTo>
                  <a:pt x="5950034" y="793326"/>
                </a:lnTo>
                <a:lnTo>
                  <a:pt x="5990292" y="801632"/>
                </a:lnTo>
                <a:lnTo>
                  <a:pt x="6008744" y="819905"/>
                </a:lnTo>
                <a:lnTo>
                  <a:pt x="6037326" y="832771"/>
                </a:lnTo>
                <a:lnTo>
                  <a:pt x="6009481" y="820125"/>
                </a:lnTo>
                <a:lnTo>
                  <a:pt x="5991071" y="801732"/>
                </a:lnTo>
                <a:lnTo>
                  <a:pt x="5950906" y="793371"/>
                </a:lnTo>
                <a:close/>
                <a:moveTo>
                  <a:pt x="4863081" y="781666"/>
                </a:moveTo>
                <a:lnTo>
                  <a:pt x="4831283" y="783338"/>
                </a:lnTo>
                <a:lnTo>
                  <a:pt x="4812874" y="795043"/>
                </a:lnTo>
                <a:lnTo>
                  <a:pt x="4794464" y="810092"/>
                </a:lnTo>
                <a:lnTo>
                  <a:pt x="4791135" y="821733"/>
                </a:lnTo>
                <a:lnTo>
                  <a:pt x="4792660" y="822362"/>
                </a:lnTo>
                <a:lnTo>
                  <a:pt x="4796003" y="810659"/>
                </a:lnTo>
                <a:lnTo>
                  <a:pt x="4814389" y="795613"/>
                </a:lnTo>
                <a:lnTo>
                  <a:pt x="4832775" y="783910"/>
                </a:lnTo>
                <a:lnTo>
                  <a:pt x="4864452" y="782243"/>
                </a:lnTo>
                <a:close/>
                <a:moveTo>
                  <a:pt x="4192606" y="775426"/>
                </a:moveTo>
                <a:lnTo>
                  <a:pt x="4191379" y="776903"/>
                </a:lnTo>
                <a:lnTo>
                  <a:pt x="4206401" y="785281"/>
                </a:lnTo>
                <a:lnTo>
                  <a:pt x="4218084" y="817116"/>
                </a:lnTo>
                <a:lnTo>
                  <a:pt x="4216415" y="832196"/>
                </a:lnTo>
                <a:lnTo>
                  <a:pt x="4193048" y="862356"/>
                </a:lnTo>
                <a:lnTo>
                  <a:pt x="4189710" y="870734"/>
                </a:lnTo>
                <a:lnTo>
                  <a:pt x="4152992" y="862356"/>
                </a:lnTo>
                <a:lnTo>
                  <a:pt x="4133387" y="863996"/>
                </a:lnTo>
                <a:lnTo>
                  <a:pt x="4134125" y="865460"/>
                </a:lnTo>
                <a:lnTo>
                  <a:pt x="4154187" y="863803"/>
                </a:lnTo>
                <a:lnTo>
                  <a:pt x="4189892" y="871847"/>
                </a:lnTo>
                <a:lnTo>
                  <a:pt x="4190143" y="871086"/>
                </a:lnTo>
                <a:lnTo>
                  <a:pt x="4193497" y="862646"/>
                </a:lnTo>
                <a:lnTo>
                  <a:pt x="4216977" y="832260"/>
                </a:lnTo>
                <a:lnTo>
                  <a:pt x="4218654" y="817067"/>
                </a:lnTo>
                <a:lnTo>
                  <a:pt x="4206914" y="784994"/>
                </a:lnTo>
                <a:lnTo>
                  <a:pt x="4247165" y="784994"/>
                </a:lnTo>
                <a:lnTo>
                  <a:pt x="4284062" y="784994"/>
                </a:lnTo>
                <a:lnTo>
                  <a:pt x="4324312" y="793434"/>
                </a:lnTo>
                <a:lnTo>
                  <a:pt x="4364563" y="801875"/>
                </a:lnTo>
                <a:lnTo>
                  <a:pt x="4364248" y="799654"/>
                </a:lnTo>
                <a:lnTo>
                  <a:pt x="4324980" y="791528"/>
                </a:lnTo>
                <a:lnTo>
                  <a:pt x="4284380" y="783127"/>
                </a:lnTo>
                <a:lnTo>
                  <a:pt x="4247163" y="783127"/>
                </a:lnTo>
                <a:lnTo>
                  <a:pt x="4206562" y="783127"/>
                </a:lnTo>
                <a:close/>
                <a:moveTo>
                  <a:pt x="4390867" y="773982"/>
                </a:moveTo>
                <a:lnTo>
                  <a:pt x="4363889" y="788168"/>
                </a:lnTo>
                <a:lnTo>
                  <a:pt x="4364070" y="789427"/>
                </a:lnTo>
                <a:lnTo>
                  <a:pt x="4391242" y="774948"/>
                </a:lnTo>
                <a:lnTo>
                  <a:pt x="4391132" y="774978"/>
                </a:lnTo>
                <a:close/>
                <a:moveTo>
                  <a:pt x="3570005" y="747204"/>
                </a:moveTo>
                <a:lnTo>
                  <a:pt x="3574826" y="749464"/>
                </a:lnTo>
                <a:lnTo>
                  <a:pt x="3568800" y="750217"/>
                </a:lnTo>
                <a:close/>
                <a:moveTo>
                  <a:pt x="6422854" y="744880"/>
                </a:moveTo>
                <a:lnTo>
                  <a:pt x="6392730" y="746552"/>
                </a:lnTo>
                <a:lnTo>
                  <a:pt x="6377668" y="763273"/>
                </a:lnTo>
                <a:lnTo>
                  <a:pt x="6378989" y="763713"/>
                </a:lnTo>
                <a:lnTo>
                  <a:pt x="6392335" y="748877"/>
                </a:lnTo>
                <a:lnTo>
                  <a:pt x="6422435" y="747204"/>
                </a:lnTo>
                <a:lnTo>
                  <a:pt x="6452534" y="747204"/>
                </a:lnTo>
                <a:lnTo>
                  <a:pt x="6511061" y="765607"/>
                </a:lnTo>
                <a:lnTo>
                  <a:pt x="6536143" y="787356"/>
                </a:lnTo>
                <a:lnTo>
                  <a:pt x="6559554" y="807432"/>
                </a:lnTo>
                <a:lnTo>
                  <a:pt x="6582965" y="827507"/>
                </a:lnTo>
                <a:lnTo>
                  <a:pt x="6608047" y="847583"/>
                </a:lnTo>
                <a:lnTo>
                  <a:pt x="6633130" y="857621"/>
                </a:lnTo>
                <a:lnTo>
                  <a:pt x="6676607" y="869332"/>
                </a:lnTo>
                <a:lnTo>
                  <a:pt x="6701690" y="879370"/>
                </a:lnTo>
                <a:lnTo>
                  <a:pt x="6731789" y="912830"/>
                </a:lnTo>
                <a:lnTo>
                  <a:pt x="6768577" y="907811"/>
                </a:lnTo>
                <a:lnTo>
                  <a:pt x="6803693" y="894427"/>
                </a:lnTo>
                <a:lnTo>
                  <a:pt x="6818743" y="919522"/>
                </a:lnTo>
                <a:lnTo>
                  <a:pt x="6822087" y="954655"/>
                </a:lnTo>
                <a:lnTo>
                  <a:pt x="6828272" y="987138"/>
                </a:lnTo>
                <a:lnTo>
                  <a:pt x="6829533" y="987337"/>
                </a:lnTo>
                <a:lnTo>
                  <a:pt x="6822839" y="952222"/>
                </a:lnTo>
                <a:lnTo>
                  <a:pt x="6819492" y="917108"/>
                </a:lnTo>
                <a:lnTo>
                  <a:pt x="6804430" y="892026"/>
                </a:lnTo>
                <a:lnTo>
                  <a:pt x="6769285" y="905403"/>
                </a:lnTo>
                <a:lnTo>
                  <a:pt x="6732466" y="910419"/>
                </a:lnTo>
                <a:lnTo>
                  <a:pt x="6702341" y="876977"/>
                </a:lnTo>
                <a:lnTo>
                  <a:pt x="6677238" y="866944"/>
                </a:lnTo>
                <a:lnTo>
                  <a:pt x="6633725" y="855239"/>
                </a:lnTo>
                <a:lnTo>
                  <a:pt x="6608621" y="845207"/>
                </a:lnTo>
                <a:lnTo>
                  <a:pt x="6583518" y="825141"/>
                </a:lnTo>
                <a:lnTo>
                  <a:pt x="6560088" y="805076"/>
                </a:lnTo>
                <a:lnTo>
                  <a:pt x="6536658" y="785010"/>
                </a:lnTo>
                <a:lnTo>
                  <a:pt x="6511554" y="763273"/>
                </a:lnTo>
                <a:lnTo>
                  <a:pt x="6452979" y="744880"/>
                </a:lnTo>
                <a:close/>
                <a:moveTo>
                  <a:pt x="5042154" y="743208"/>
                </a:moveTo>
                <a:lnTo>
                  <a:pt x="5032112" y="776650"/>
                </a:lnTo>
                <a:lnTo>
                  <a:pt x="5055542" y="805076"/>
                </a:lnTo>
                <a:lnTo>
                  <a:pt x="5052195" y="813436"/>
                </a:lnTo>
                <a:lnTo>
                  <a:pt x="5007008" y="806748"/>
                </a:lnTo>
                <a:lnTo>
                  <a:pt x="4961822" y="806748"/>
                </a:lnTo>
                <a:lnTo>
                  <a:pt x="4926821" y="810078"/>
                </a:lnTo>
                <a:lnTo>
                  <a:pt x="4928047" y="810659"/>
                </a:lnTo>
                <a:lnTo>
                  <a:pt x="4963147" y="807316"/>
                </a:lnTo>
                <a:lnTo>
                  <a:pt x="5008276" y="807316"/>
                </a:lnTo>
                <a:lnTo>
                  <a:pt x="5053405" y="814003"/>
                </a:lnTo>
                <a:lnTo>
                  <a:pt x="5056748" y="805644"/>
                </a:lnTo>
                <a:lnTo>
                  <a:pt x="5033347" y="777223"/>
                </a:lnTo>
                <a:lnTo>
                  <a:pt x="5043376" y="743788"/>
                </a:lnTo>
                <a:lnTo>
                  <a:pt x="5065105" y="745460"/>
                </a:lnTo>
                <a:lnTo>
                  <a:pt x="5063867" y="744877"/>
                </a:lnTo>
                <a:close/>
                <a:moveTo>
                  <a:pt x="4392501" y="741266"/>
                </a:moveTo>
                <a:lnTo>
                  <a:pt x="4385880" y="747841"/>
                </a:lnTo>
                <a:lnTo>
                  <a:pt x="4386010" y="748325"/>
                </a:lnTo>
                <a:lnTo>
                  <a:pt x="4392806" y="741536"/>
                </a:lnTo>
                <a:close/>
                <a:moveTo>
                  <a:pt x="3994153" y="733058"/>
                </a:moveTo>
                <a:lnTo>
                  <a:pt x="3986992" y="734498"/>
                </a:lnTo>
                <a:lnTo>
                  <a:pt x="3990357" y="761544"/>
                </a:lnTo>
                <a:lnTo>
                  <a:pt x="4002132" y="793663"/>
                </a:lnTo>
                <a:lnTo>
                  <a:pt x="4007179" y="815638"/>
                </a:lnTo>
                <a:lnTo>
                  <a:pt x="4000450" y="813948"/>
                </a:lnTo>
                <a:lnTo>
                  <a:pt x="3948301" y="835924"/>
                </a:lnTo>
                <a:lnTo>
                  <a:pt x="3949950" y="838409"/>
                </a:lnTo>
                <a:lnTo>
                  <a:pt x="4001710" y="816501"/>
                </a:lnTo>
                <a:lnTo>
                  <a:pt x="4008391" y="818187"/>
                </a:lnTo>
                <a:lnTo>
                  <a:pt x="4011731" y="818187"/>
                </a:lnTo>
                <a:lnTo>
                  <a:pt x="4041795" y="828302"/>
                </a:lnTo>
                <a:lnTo>
                  <a:pt x="4048476" y="836731"/>
                </a:lnTo>
                <a:lnTo>
                  <a:pt x="4060167" y="836731"/>
                </a:lnTo>
                <a:lnTo>
                  <a:pt x="4076869" y="836731"/>
                </a:lnTo>
                <a:lnTo>
                  <a:pt x="4103593" y="856960"/>
                </a:lnTo>
                <a:lnTo>
                  <a:pt x="4103593" y="858646"/>
                </a:lnTo>
                <a:lnTo>
                  <a:pt x="4096912" y="865389"/>
                </a:lnTo>
                <a:lnTo>
                  <a:pt x="4090231" y="868761"/>
                </a:lnTo>
                <a:lnTo>
                  <a:pt x="4090231" y="872133"/>
                </a:lnTo>
                <a:lnTo>
                  <a:pt x="4081957" y="878814"/>
                </a:lnTo>
                <a:lnTo>
                  <a:pt x="4082299" y="878717"/>
                </a:lnTo>
                <a:lnTo>
                  <a:pt x="4090658" y="872089"/>
                </a:lnTo>
                <a:lnTo>
                  <a:pt x="4090658" y="868775"/>
                </a:lnTo>
                <a:lnTo>
                  <a:pt x="4097346" y="865460"/>
                </a:lnTo>
                <a:lnTo>
                  <a:pt x="4104033" y="858832"/>
                </a:lnTo>
                <a:lnTo>
                  <a:pt x="4104033" y="857175"/>
                </a:lnTo>
                <a:lnTo>
                  <a:pt x="4130361" y="858806"/>
                </a:lnTo>
                <a:lnTo>
                  <a:pt x="4129625" y="857329"/>
                </a:lnTo>
                <a:lnTo>
                  <a:pt x="4102921" y="855654"/>
                </a:lnTo>
                <a:lnTo>
                  <a:pt x="4076216" y="835547"/>
                </a:lnTo>
                <a:lnTo>
                  <a:pt x="4059526" y="835547"/>
                </a:lnTo>
                <a:lnTo>
                  <a:pt x="4047843" y="835547"/>
                </a:lnTo>
                <a:lnTo>
                  <a:pt x="4041167" y="827170"/>
                </a:lnTo>
                <a:lnTo>
                  <a:pt x="4011124" y="817116"/>
                </a:lnTo>
                <a:lnTo>
                  <a:pt x="4007786" y="817116"/>
                </a:lnTo>
                <a:lnTo>
                  <a:pt x="4002779" y="795334"/>
                </a:lnTo>
                <a:lnTo>
                  <a:pt x="3991096" y="763499"/>
                </a:lnTo>
                <a:lnTo>
                  <a:pt x="3987758" y="736690"/>
                </a:lnTo>
                <a:lnTo>
                  <a:pt x="3996103" y="735016"/>
                </a:lnTo>
                <a:close/>
                <a:moveTo>
                  <a:pt x="5386030" y="730373"/>
                </a:moveTo>
                <a:lnTo>
                  <a:pt x="5386021" y="730414"/>
                </a:lnTo>
                <a:lnTo>
                  <a:pt x="5417778" y="752146"/>
                </a:lnTo>
                <a:lnTo>
                  <a:pt x="5447864" y="772208"/>
                </a:lnTo>
                <a:lnTo>
                  <a:pt x="5479621" y="793941"/>
                </a:lnTo>
                <a:lnTo>
                  <a:pt x="5513050" y="815675"/>
                </a:lnTo>
                <a:lnTo>
                  <a:pt x="5518065" y="807316"/>
                </a:lnTo>
                <a:lnTo>
                  <a:pt x="5534779" y="814003"/>
                </a:lnTo>
                <a:lnTo>
                  <a:pt x="5564865" y="810659"/>
                </a:lnTo>
                <a:lnTo>
                  <a:pt x="5596622" y="830721"/>
                </a:lnTo>
                <a:lnTo>
                  <a:pt x="5628379" y="847439"/>
                </a:lnTo>
                <a:lnTo>
                  <a:pt x="5658465" y="842423"/>
                </a:lnTo>
                <a:lnTo>
                  <a:pt x="5686880" y="870844"/>
                </a:lnTo>
                <a:lnTo>
                  <a:pt x="5676851" y="890906"/>
                </a:lnTo>
                <a:lnTo>
                  <a:pt x="5665151" y="897593"/>
                </a:lnTo>
                <a:lnTo>
                  <a:pt x="5665701" y="899007"/>
                </a:lnTo>
                <a:lnTo>
                  <a:pt x="5676638" y="892754"/>
                </a:lnTo>
                <a:lnTo>
                  <a:pt x="5686671" y="872678"/>
                </a:lnTo>
                <a:lnTo>
                  <a:pt x="5704469" y="869441"/>
                </a:lnTo>
                <a:lnTo>
                  <a:pt x="5703702" y="867160"/>
                </a:lnTo>
                <a:lnTo>
                  <a:pt x="5686480" y="870288"/>
                </a:lnTo>
                <a:lnTo>
                  <a:pt x="5658030" y="841862"/>
                </a:lnTo>
                <a:lnTo>
                  <a:pt x="5627905" y="846879"/>
                </a:lnTo>
                <a:lnTo>
                  <a:pt x="5596107" y="830158"/>
                </a:lnTo>
                <a:lnTo>
                  <a:pt x="5564309" y="810092"/>
                </a:lnTo>
                <a:lnTo>
                  <a:pt x="5534185" y="813436"/>
                </a:lnTo>
                <a:lnTo>
                  <a:pt x="5517449" y="806748"/>
                </a:lnTo>
                <a:lnTo>
                  <a:pt x="5512429" y="815109"/>
                </a:lnTo>
                <a:lnTo>
                  <a:pt x="5478957" y="793371"/>
                </a:lnTo>
                <a:lnTo>
                  <a:pt x="5447159" y="771633"/>
                </a:lnTo>
                <a:lnTo>
                  <a:pt x="5417035" y="751568"/>
                </a:lnTo>
                <a:close/>
                <a:moveTo>
                  <a:pt x="6847498" y="717075"/>
                </a:moveTo>
                <a:lnTo>
                  <a:pt x="6877512" y="745299"/>
                </a:lnTo>
                <a:lnTo>
                  <a:pt x="6907526" y="773521"/>
                </a:lnTo>
                <a:lnTo>
                  <a:pt x="6912529" y="783482"/>
                </a:lnTo>
                <a:lnTo>
                  <a:pt x="6944210" y="808385"/>
                </a:lnTo>
                <a:lnTo>
                  <a:pt x="6974225" y="833287"/>
                </a:lnTo>
                <a:lnTo>
                  <a:pt x="7004239" y="858190"/>
                </a:lnTo>
                <a:lnTo>
                  <a:pt x="7032586" y="884753"/>
                </a:lnTo>
                <a:lnTo>
                  <a:pt x="7020913" y="874792"/>
                </a:lnTo>
                <a:lnTo>
                  <a:pt x="6992567" y="864831"/>
                </a:lnTo>
                <a:lnTo>
                  <a:pt x="6984229" y="864831"/>
                </a:lnTo>
                <a:lnTo>
                  <a:pt x="6994234" y="903015"/>
                </a:lnTo>
                <a:lnTo>
                  <a:pt x="7040923" y="937878"/>
                </a:lnTo>
                <a:lnTo>
                  <a:pt x="7048513" y="947496"/>
                </a:lnTo>
                <a:lnTo>
                  <a:pt x="7027583" y="937878"/>
                </a:lnTo>
                <a:lnTo>
                  <a:pt x="7029251" y="957801"/>
                </a:lnTo>
                <a:lnTo>
                  <a:pt x="7022581" y="957801"/>
                </a:lnTo>
                <a:lnTo>
                  <a:pt x="7002571" y="927917"/>
                </a:lnTo>
                <a:lnTo>
                  <a:pt x="6982562" y="904675"/>
                </a:lnTo>
                <a:lnTo>
                  <a:pt x="6962552" y="881432"/>
                </a:lnTo>
                <a:lnTo>
                  <a:pt x="6944210" y="851549"/>
                </a:lnTo>
                <a:lnTo>
                  <a:pt x="6922533" y="823326"/>
                </a:lnTo>
                <a:lnTo>
                  <a:pt x="6899189" y="798424"/>
                </a:lnTo>
                <a:lnTo>
                  <a:pt x="6874177" y="773521"/>
                </a:lnTo>
                <a:lnTo>
                  <a:pt x="6850833" y="746958"/>
                </a:lnTo>
                <a:lnTo>
                  <a:pt x="6862505" y="746958"/>
                </a:lnTo>
                <a:lnTo>
                  <a:pt x="6862505" y="736998"/>
                </a:lnTo>
                <a:lnTo>
                  <a:pt x="6840828" y="722056"/>
                </a:lnTo>
                <a:close/>
                <a:moveTo>
                  <a:pt x="4166864" y="705108"/>
                </a:moveTo>
                <a:lnTo>
                  <a:pt x="4166864" y="719060"/>
                </a:lnTo>
                <a:lnTo>
                  <a:pt x="4188041" y="721611"/>
                </a:lnTo>
                <a:lnTo>
                  <a:pt x="4207387" y="755596"/>
                </a:lnTo>
                <a:lnTo>
                  <a:pt x="4208254" y="754562"/>
                </a:lnTo>
                <a:lnTo>
                  <a:pt x="4188376" y="720012"/>
                </a:lnTo>
                <a:lnTo>
                  <a:pt x="4188267" y="720088"/>
                </a:lnTo>
                <a:lnTo>
                  <a:pt x="4168077" y="718435"/>
                </a:lnTo>
                <a:lnTo>
                  <a:pt x="4168077" y="705208"/>
                </a:lnTo>
                <a:close/>
                <a:moveTo>
                  <a:pt x="5245317" y="705003"/>
                </a:moveTo>
                <a:lnTo>
                  <a:pt x="5245620" y="705337"/>
                </a:lnTo>
                <a:lnTo>
                  <a:pt x="5289078" y="722054"/>
                </a:lnTo>
                <a:lnTo>
                  <a:pt x="5307463" y="730414"/>
                </a:lnTo>
                <a:lnTo>
                  <a:pt x="5325849" y="733757"/>
                </a:lnTo>
                <a:lnTo>
                  <a:pt x="5355935" y="722054"/>
                </a:lnTo>
                <a:lnTo>
                  <a:pt x="5384349" y="712023"/>
                </a:lnTo>
                <a:lnTo>
                  <a:pt x="5388571" y="714839"/>
                </a:lnTo>
                <a:lnTo>
                  <a:pt x="5388584" y="714782"/>
                </a:lnTo>
                <a:lnTo>
                  <a:pt x="5383563" y="711438"/>
                </a:lnTo>
                <a:lnTo>
                  <a:pt x="5355112" y="721471"/>
                </a:lnTo>
                <a:lnTo>
                  <a:pt x="5324988" y="733175"/>
                </a:lnTo>
                <a:lnTo>
                  <a:pt x="5306579" y="729831"/>
                </a:lnTo>
                <a:lnTo>
                  <a:pt x="5288169" y="721471"/>
                </a:lnTo>
                <a:close/>
                <a:moveTo>
                  <a:pt x="3933363" y="698997"/>
                </a:moveTo>
                <a:lnTo>
                  <a:pt x="3936376" y="701508"/>
                </a:lnTo>
                <a:lnTo>
                  <a:pt x="3933363" y="706530"/>
                </a:lnTo>
                <a:close/>
                <a:moveTo>
                  <a:pt x="35286" y="698997"/>
                </a:moveTo>
                <a:lnTo>
                  <a:pt x="43687" y="709166"/>
                </a:lnTo>
                <a:lnTo>
                  <a:pt x="10082" y="712555"/>
                </a:lnTo>
                <a:lnTo>
                  <a:pt x="0" y="710860"/>
                </a:lnTo>
                <a:close/>
                <a:moveTo>
                  <a:pt x="7336453" y="689959"/>
                </a:moveTo>
                <a:lnTo>
                  <a:pt x="7367564" y="703014"/>
                </a:lnTo>
                <a:lnTo>
                  <a:pt x="7374114" y="709542"/>
                </a:lnTo>
                <a:close/>
                <a:moveTo>
                  <a:pt x="3511143" y="689958"/>
                </a:moveTo>
                <a:lnTo>
                  <a:pt x="3507747" y="695051"/>
                </a:lnTo>
                <a:lnTo>
                  <a:pt x="3490765" y="715424"/>
                </a:lnTo>
                <a:lnTo>
                  <a:pt x="3491823" y="715713"/>
                </a:lnTo>
                <a:lnTo>
                  <a:pt x="3507412" y="696460"/>
                </a:lnTo>
                <a:lnTo>
                  <a:pt x="3526054" y="692971"/>
                </a:lnTo>
                <a:lnTo>
                  <a:pt x="3539612" y="710414"/>
                </a:lnTo>
                <a:lnTo>
                  <a:pt x="3544697" y="715647"/>
                </a:lnTo>
                <a:lnTo>
                  <a:pt x="3528125" y="725881"/>
                </a:lnTo>
                <a:lnTo>
                  <a:pt x="3528125" y="745985"/>
                </a:lnTo>
                <a:lnTo>
                  <a:pt x="3528125" y="769753"/>
                </a:lnTo>
                <a:lnTo>
                  <a:pt x="3519634" y="781637"/>
                </a:lnTo>
                <a:lnTo>
                  <a:pt x="3495859" y="783335"/>
                </a:lnTo>
                <a:lnTo>
                  <a:pt x="3473783" y="795219"/>
                </a:lnTo>
                <a:lnTo>
                  <a:pt x="3448310" y="796917"/>
                </a:lnTo>
                <a:lnTo>
                  <a:pt x="3448310" y="793521"/>
                </a:lnTo>
                <a:lnTo>
                  <a:pt x="3439819" y="793521"/>
                </a:lnTo>
                <a:lnTo>
                  <a:pt x="3444914" y="791824"/>
                </a:lnTo>
                <a:lnTo>
                  <a:pt x="3434725" y="786730"/>
                </a:lnTo>
                <a:lnTo>
                  <a:pt x="3439819" y="781637"/>
                </a:lnTo>
                <a:lnTo>
                  <a:pt x="3434725" y="779939"/>
                </a:lnTo>
                <a:lnTo>
                  <a:pt x="3444914" y="773148"/>
                </a:lnTo>
                <a:lnTo>
                  <a:pt x="3465292" y="762962"/>
                </a:lnTo>
                <a:lnTo>
                  <a:pt x="3446612" y="766357"/>
                </a:lnTo>
                <a:lnTo>
                  <a:pt x="3465292" y="749380"/>
                </a:lnTo>
                <a:lnTo>
                  <a:pt x="3438121" y="740891"/>
                </a:lnTo>
                <a:lnTo>
                  <a:pt x="3448310" y="730704"/>
                </a:lnTo>
                <a:lnTo>
                  <a:pt x="3446612" y="720518"/>
                </a:lnTo>
                <a:lnTo>
                  <a:pt x="3475481" y="718820"/>
                </a:lnTo>
                <a:lnTo>
                  <a:pt x="3483972" y="708633"/>
                </a:lnTo>
                <a:lnTo>
                  <a:pt x="3475481" y="703540"/>
                </a:lnTo>
                <a:lnTo>
                  <a:pt x="3494161" y="693354"/>
                </a:lnTo>
                <a:lnTo>
                  <a:pt x="3500954" y="693354"/>
                </a:lnTo>
                <a:close/>
                <a:moveTo>
                  <a:pt x="3900220" y="686947"/>
                </a:moveTo>
                <a:lnTo>
                  <a:pt x="3906246" y="692303"/>
                </a:lnTo>
                <a:lnTo>
                  <a:pt x="3900220" y="698998"/>
                </a:lnTo>
                <a:lnTo>
                  <a:pt x="3886662" y="688286"/>
                </a:lnTo>
                <a:close/>
                <a:moveTo>
                  <a:pt x="5227920" y="686356"/>
                </a:moveTo>
                <a:lnTo>
                  <a:pt x="5206164" y="689700"/>
                </a:lnTo>
                <a:lnTo>
                  <a:pt x="5177713" y="696389"/>
                </a:lnTo>
                <a:lnTo>
                  <a:pt x="5152610" y="704749"/>
                </a:lnTo>
                <a:lnTo>
                  <a:pt x="5124159" y="713110"/>
                </a:lnTo>
                <a:lnTo>
                  <a:pt x="5095708" y="721471"/>
                </a:lnTo>
                <a:lnTo>
                  <a:pt x="5065584" y="724814"/>
                </a:lnTo>
                <a:lnTo>
                  <a:pt x="5035459" y="731503"/>
                </a:lnTo>
                <a:lnTo>
                  <a:pt x="5036695" y="732084"/>
                </a:lnTo>
                <a:lnTo>
                  <a:pt x="5066776" y="725398"/>
                </a:lnTo>
                <a:lnTo>
                  <a:pt x="5096862" y="722054"/>
                </a:lnTo>
                <a:lnTo>
                  <a:pt x="5125277" y="713695"/>
                </a:lnTo>
                <a:lnTo>
                  <a:pt x="5153691" y="705337"/>
                </a:lnTo>
                <a:lnTo>
                  <a:pt x="5178763" y="696977"/>
                </a:lnTo>
                <a:lnTo>
                  <a:pt x="5207177" y="690291"/>
                </a:lnTo>
                <a:lnTo>
                  <a:pt x="5228513" y="687007"/>
                </a:lnTo>
                <a:close/>
                <a:moveTo>
                  <a:pt x="3936526" y="668869"/>
                </a:moveTo>
                <a:lnTo>
                  <a:pt x="3943456" y="672217"/>
                </a:lnTo>
                <a:lnTo>
                  <a:pt x="3946921" y="678912"/>
                </a:lnTo>
                <a:lnTo>
                  <a:pt x="3938259" y="685607"/>
                </a:lnTo>
                <a:lnTo>
                  <a:pt x="3938259" y="692302"/>
                </a:lnTo>
                <a:lnTo>
                  <a:pt x="3931329" y="698997"/>
                </a:lnTo>
                <a:lnTo>
                  <a:pt x="3912272" y="683933"/>
                </a:lnTo>
                <a:lnTo>
                  <a:pt x="3912272" y="678912"/>
                </a:lnTo>
                <a:lnTo>
                  <a:pt x="3917469" y="672217"/>
                </a:lnTo>
                <a:lnTo>
                  <a:pt x="3927864" y="675564"/>
                </a:lnTo>
                <a:lnTo>
                  <a:pt x="3933061" y="678912"/>
                </a:lnTo>
                <a:close/>
                <a:moveTo>
                  <a:pt x="746827" y="659829"/>
                </a:moveTo>
                <a:lnTo>
                  <a:pt x="750216" y="683828"/>
                </a:lnTo>
                <a:lnTo>
                  <a:pt x="746827" y="680400"/>
                </a:lnTo>
                <a:lnTo>
                  <a:pt x="745132" y="685543"/>
                </a:lnTo>
                <a:lnTo>
                  <a:pt x="738353" y="704399"/>
                </a:lnTo>
                <a:lnTo>
                  <a:pt x="734964" y="709542"/>
                </a:lnTo>
                <a:lnTo>
                  <a:pt x="733269" y="695828"/>
                </a:lnTo>
                <a:lnTo>
                  <a:pt x="723100" y="690686"/>
                </a:lnTo>
                <a:lnTo>
                  <a:pt x="733269" y="688971"/>
                </a:lnTo>
                <a:lnTo>
                  <a:pt x="738353" y="680400"/>
                </a:lnTo>
                <a:lnTo>
                  <a:pt x="728184" y="682114"/>
                </a:lnTo>
                <a:lnTo>
                  <a:pt x="740048" y="673543"/>
                </a:lnTo>
                <a:lnTo>
                  <a:pt x="738353" y="663258"/>
                </a:lnTo>
                <a:close/>
                <a:moveTo>
                  <a:pt x="3534151" y="656816"/>
                </a:moveTo>
                <a:lnTo>
                  <a:pt x="3544696" y="659829"/>
                </a:lnTo>
                <a:lnTo>
                  <a:pt x="3534151" y="662842"/>
                </a:lnTo>
                <a:close/>
                <a:moveTo>
                  <a:pt x="735904" y="646271"/>
                </a:moveTo>
                <a:lnTo>
                  <a:pt x="745696" y="652799"/>
                </a:lnTo>
                <a:lnTo>
                  <a:pt x="726112" y="665855"/>
                </a:lnTo>
                <a:close/>
                <a:moveTo>
                  <a:pt x="754484" y="638739"/>
                </a:moveTo>
                <a:lnTo>
                  <a:pt x="766786" y="648325"/>
                </a:lnTo>
                <a:lnTo>
                  <a:pt x="765029" y="652160"/>
                </a:lnTo>
                <a:lnTo>
                  <a:pt x="757999" y="650243"/>
                </a:lnTo>
                <a:lnTo>
                  <a:pt x="754484" y="659829"/>
                </a:lnTo>
                <a:lnTo>
                  <a:pt x="745696" y="654077"/>
                </a:lnTo>
                <a:close/>
                <a:moveTo>
                  <a:pt x="736658" y="629700"/>
                </a:moveTo>
                <a:lnTo>
                  <a:pt x="715568" y="665855"/>
                </a:lnTo>
                <a:lnTo>
                  <a:pt x="722597" y="636587"/>
                </a:lnTo>
                <a:close/>
                <a:moveTo>
                  <a:pt x="3529631" y="626687"/>
                </a:moveTo>
                <a:lnTo>
                  <a:pt x="3535657" y="629365"/>
                </a:lnTo>
                <a:lnTo>
                  <a:pt x="3544696" y="634722"/>
                </a:lnTo>
                <a:lnTo>
                  <a:pt x="3540176" y="638739"/>
                </a:lnTo>
                <a:lnTo>
                  <a:pt x="3525112" y="632044"/>
                </a:lnTo>
                <a:close/>
                <a:moveTo>
                  <a:pt x="3898714" y="622169"/>
                </a:moveTo>
                <a:lnTo>
                  <a:pt x="3890374" y="642255"/>
                </a:lnTo>
                <a:lnTo>
                  <a:pt x="3857017" y="643929"/>
                </a:lnTo>
                <a:lnTo>
                  <a:pt x="3852014" y="652297"/>
                </a:lnTo>
                <a:lnTo>
                  <a:pt x="3855349" y="640581"/>
                </a:lnTo>
                <a:lnTo>
                  <a:pt x="3877032" y="635560"/>
                </a:lnTo>
                <a:close/>
                <a:moveTo>
                  <a:pt x="4076476" y="619155"/>
                </a:moveTo>
                <a:lnTo>
                  <a:pt x="4076476" y="624717"/>
                </a:lnTo>
                <a:lnTo>
                  <a:pt x="4069697" y="641405"/>
                </a:lnTo>
                <a:lnTo>
                  <a:pt x="4068002" y="643258"/>
                </a:lnTo>
                <a:lnTo>
                  <a:pt x="4062918" y="632134"/>
                </a:lnTo>
                <a:close/>
                <a:moveTo>
                  <a:pt x="357521" y="616142"/>
                </a:moveTo>
                <a:lnTo>
                  <a:pt x="363999" y="620661"/>
                </a:lnTo>
                <a:lnTo>
                  <a:pt x="367238" y="620661"/>
                </a:lnTo>
                <a:lnTo>
                  <a:pt x="365619" y="623675"/>
                </a:lnTo>
                <a:lnTo>
                  <a:pt x="372096" y="625181"/>
                </a:lnTo>
                <a:lnTo>
                  <a:pt x="352663" y="631207"/>
                </a:lnTo>
                <a:lnTo>
                  <a:pt x="347805" y="632713"/>
                </a:lnTo>
                <a:lnTo>
                  <a:pt x="321893" y="640245"/>
                </a:lnTo>
                <a:lnTo>
                  <a:pt x="307318" y="649284"/>
                </a:lnTo>
                <a:lnTo>
                  <a:pt x="318655" y="640245"/>
                </a:lnTo>
                <a:lnTo>
                  <a:pt x="312177" y="640245"/>
                </a:lnTo>
                <a:lnTo>
                  <a:pt x="308938" y="643258"/>
                </a:lnTo>
                <a:lnTo>
                  <a:pt x="308938" y="634220"/>
                </a:lnTo>
                <a:lnTo>
                  <a:pt x="326752" y="625181"/>
                </a:lnTo>
                <a:lnTo>
                  <a:pt x="328371" y="634220"/>
                </a:lnTo>
                <a:lnTo>
                  <a:pt x="336468" y="623675"/>
                </a:lnTo>
                <a:lnTo>
                  <a:pt x="346185" y="622168"/>
                </a:lnTo>
                <a:lnTo>
                  <a:pt x="354282" y="622168"/>
                </a:lnTo>
                <a:close/>
                <a:moveTo>
                  <a:pt x="763105" y="608610"/>
                </a:moveTo>
                <a:lnTo>
                  <a:pt x="769800" y="610343"/>
                </a:lnTo>
                <a:lnTo>
                  <a:pt x="768126" y="625934"/>
                </a:lnTo>
                <a:lnTo>
                  <a:pt x="759757" y="629399"/>
                </a:lnTo>
                <a:lnTo>
                  <a:pt x="739671" y="643259"/>
                </a:lnTo>
                <a:lnTo>
                  <a:pt x="744693" y="634597"/>
                </a:lnTo>
                <a:close/>
                <a:moveTo>
                  <a:pt x="3534151" y="605597"/>
                </a:moveTo>
                <a:lnTo>
                  <a:pt x="3534151" y="610116"/>
                </a:lnTo>
                <a:lnTo>
                  <a:pt x="3517580" y="619155"/>
                </a:lnTo>
                <a:lnTo>
                  <a:pt x="3520593" y="611623"/>
                </a:lnTo>
                <a:close/>
                <a:moveTo>
                  <a:pt x="745194" y="605597"/>
                </a:moveTo>
                <a:lnTo>
                  <a:pt x="740173" y="613631"/>
                </a:lnTo>
                <a:lnTo>
                  <a:pt x="748542" y="615238"/>
                </a:lnTo>
                <a:lnTo>
                  <a:pt x="750216" y="620059"/>
                </a:lnTo>
                <a:lnTo>
                  <a:pt x="735151" y="613631"/>
                </a:lnTo>
                <a:lnTo>
                  <a:pt x="740173" y="621666"/>
                </a:lnTo>
                <a:lnTo>
                  <a:pt x="745194" y="628093"/>
                </a:lnTo>
                <a:lnTo>
                  <a:pt x="730130" y="620059"/>
                </a:lnTo>
                <a:lnTo>
                  <a:pt x="726782" y="629700"/>
                </a:lnTo>
                <a:lnTo>
                  <a:pt x="720087" y="620059"/>
                </a:lnTo>
                <a:lnTo>
                  <a:pt x="728456" y="618452"/>
                </a:lnTo>
                <a:lnTo>
                  <a:pt x="730130" y="612024"/>
                </a:lnTo>
                <a:close/>
                <a:moveTo>
                  <a:pt x="4166676" y="599571"/>
                </a:moveTo>
                <a:lnTo>
                  <a:pt x="4169877" y="601509"/>
                </a:lnTo>
                <a:lnTo>
                  <a:pt x="4147468" y="613129"/>
                </a:lnTo>
                <a:lnTo>
                  <a:pt x="4144267" y="601509"/>
                </a:lnTo>
                <a:close/>
                <a:moveTo>
                  <a:pt x="3567041" y="599571"/>
                </a:moveTo>
                <a:lnTo>
                  <a:pt x="3602089" y="601245"/>
                </a:lnTo>
                <a:lnTo>
                  <a:pt x="3585400" y="621331"/>
                </a:lnTo>
                <a:lnTo>
                  <a:pt x="3577055" y="624679"/>
                </a:lnTo>
                <a:lnTo>
                  <a:pt x="3587068" y="626352"/>
                </a:lnTo>
                <a:lnTo>
                  <a:pt x="3630460" y="626352"/>
                </a:lnTo>
                <a:lnTo>
                  <a:pt x="3607096" y="659829"/>
                </a:lnTo>
                <a:lnTo>
                  <a:pt x="3598751" y="661503"/>
                </a:lnTo>
                <a:lnTo>
                  <a:pt x="3610433" y="664851"/>
                </a:lnTo>
                <a:lnTo>
                  <a:pt x="3592075" y="671546"/>
                </a:lnTo>
                <a:lnTo>
                  <a:pt x="3622116" y="674895"/>
                </a:lnTo>
                <a:lnTo>
                  <a:pt x="3647150" y="711719"/>
                </a:lnTo>
                <a:lnTo>
                  <a:pt x="3665508" y="726783"/>
                </a:lnTo>
                <a:lnTo>
                  <a:pt x="3667177" y="740174"/>
                </a:lnTo>
                <a:lnTo>
                  <a:pt x="3658832" y="736827"/>
                </a:lnTo>
                <a:lnTo>
                  <a:pt x="3677190" y="753565"/>
                </a:lnTo>
                <a:lnTo>
                  <a:pt x="3675521" y="761934"/>
                </a:lnTo>
                <a:lnTo>
                  <a:pt x="3700555" y="761934"/>
                </a:lnTo>
                <a:lnTo>
                  <a:pt x="3708900" y="771977"/>
                </a:lnTo>
                <a:lnTo>
                  <a:pt x="3688873" y="793737"/>
                </a:lnTo>
                <a:lnTo>
                  <a:pt x="3680528" y="800433"/>
                </a:lnTo>
                <a:lnTo>
                  <a:pt x="3700555" y="805454"/>
                </a:lnTo>
                <a:lnTo>
                  <a:pt x="3675521" y="822193"/>
                </a:lnTo>
                <a:lnTo>
                  <a:pt x="3635467" y="822193"/>
                </a:lnTo>
                <a:lnTo>
                  <a:pt x="3608764" y="823866"/>
                </a:lnTo>
                <a:lnTo>
                  <a:pt x="3588737" y="827214"/>
                </a:lnTo>
                <a:lnTo>
                  <a:pt x="3580393" y="835583"/>
                </a:lnTo>
                <a:lnTo>
                  <a:pt x="3552021" y="840605"/>
                </a:lnTo>
                <a:lnTo>
                  <a:pt x="3547014" y="840605"/>
                </a:lnTo>
                <a:lnTo>
                  <a:pt x="3538670" y="837257"/>
                </a:lnTo>
                <a:lnTo>
                  <a:pt x="3560366" y="823866"/>
                </a:lnTo>
                <a:lnTo>
                  <a:pt x="3582062" y="807128"/>
                </a:lnTo>
                <a:lnTo>
                  <a:pt x="3602089" y="803780"/>
                </a:lnTo>
                <a:lnTo>
                  <a:pt x="3612102" y="793737"/>
                </a:lnTo>
                <a:lnTo>
                  <a:pt x="3587068" y="802106"/>
                </a:lnTo>
                <a:lnTo>
                  <a:pt x="3577055" y="795411"/>
                </a:lnTo>
                <a:lnTo>
                  <a:pt x="3552021" y="792063"/>
                </a:lnTo>
                <a:lnTo>
                  <a:pt x="3557028" y="785368"/>
                </a:lnTo>
                <a:lnTo>
                  <a:pt x="3577055" y="770303"/>
                </a:lnTo>
                <a:lnTo>
                  <a:pt x="3570379" y="760260"/>
                </a:lnTo>
                <a:lnTo>
                  <a:pt x="3565372" y="760260"/>
                </a:lnTo>
                <a:lnTo>
                  <a:pt x="3595413" y="746869"/>
                </a:lnTo>
                <a:lnTo>
                  <a:pt x="3602089" y="745196"/>
                </a:lnTo>
                <a:lnTo>
                  <a:pt x="3600420" y="721762"/>
                </a:lnTo>
                <a:lnTo>
                  <a:pt x="3590406" y="710045"/>
                </a:lnTo>
                <a:lnTo>
                  <a:pt x="3597082" y="700002"/>
                </a:lnTo>
                <a:lnTo>
                  <a:pt x="3572048" y="705023"/>
                </a:lnTo>
                <a:lnTo>
                  <a:pt x="3560366" y="710045"/>
                </a:lnTo>
                <a:lnTo>
                  <a:pt x="3558697" y="694981"/>
                </a:lnTo>
                <a:lnTo>
                  <a:pt x="3562035" y="681589"/>
                </a:lnTo>
                <a:lnTo>
                  <a:pt x="3565372" y="673220"/>
                </a:lnTo>
                <a:lnTo>
                  <a:pt x="3560366" y="671546"/>
                </a:lnTo>
                <a:lnTo>
                  <a:pt x="3552021" y="671546"/>
                </a:lnTo>
                <a:lnTo>
                  <a:pt x="3540339" y="691633"/>
                </a:lnTo>
                <a:lnTo>
                  <a:pt x="3552021" y="653134"/>
                </a:lnTo>
                <a:lnTo>
                  <a:pt x="3555359" y="651460"/>
                </a:lnTo>
                <a:lnTo>
                  <a:pt x="3538670" y="654808"/>
                </a:lnTo>
                <a:lnTo>
                  <a:pt x="3542008" y="653134"/>
                </a:lnTo>
                <a:lnTo>
                  <a:pt x="3538670" y="649787"/>
                </a:lnTo>
                <a:lnTo>
                  <a:pt x="3547014" y="636396"/>
                </a:lnTo>
                <a:lnTo>
                  <a:pt x="3547014" y="633048"/>
                </a:lnTo>
                <a:lnTo>
                  <a:pt x="3547014" y="629701"/>
                </a:lnTo>
                <a:lnTo>
                  <a:pt x="3548683" y="619657"/>
                </a:lnTo>
                <a:lnTo>
                  <a:pt x="3557028" y="616310"/>
                </a:lnTo>
                <a:lnTo>
                  <a:pt x="3558697" y="606266"/>
                </a:lnTo>
                <a:close/>
                <a:moveTo>
                  <a:pt x="4151388" y="589026"/>
                </a:moveTo>
                <a:lnTo>
                  <a:pt x="4163851" y="592039"/>
                </a:lnTo>
                <a:lnTo>
                  <a:pt x="4144267" y="592039"/>
                </a:lnTo>
                <a:close/>
                <a:moveTo>
                  <a:pt x="7184300" y="578480"/>
                </a:moveTo>
                <a:lnTo>
                  <a:pt x="7193339" y="584232"/>
                </a:lnTo>
                <a:lnTo>
                  <a:pt x="7184300" y="599570"/>
                </a:lnTo>
                <a:lnTo>
                  <a:pt x="7176768" y="588067"/>
                </a:lnTo>
                <a:close/>
                <a:moveTo>
                  <a:pt x="722498" y="556211"/>
                </a:moveTo>
                <a:lnTo>
                  <a:pt x="719463" y="557727"/>
                </a:lnTo>
                <a:lnTo>
                  <a:pt x="724483" y="564415"/>
                </a:lnTo>
                <a:lnTo>
                  <a:pt x="724483" y="592838"/>
                </a:lnTo>
                <a:lnTo>
                  <a:pt x="744566" y="584478"/>
                </a:lnTo>
                <a:lnTo>
                  <a:pt x="759628" y="576119"/>
                </a:lnTo>
                <a:lnTo>
                  <a:pt x="789751" y="566087"/>
                </a:lnTo>
                <a:lnTo>
                  <a:pt x="798119" y="596182"/>
                </a:lnTo>
                <a:lnTo>
                  <a:pt x="793098" y="622933"/>
                </a:lnTo>
                <a:lnTo>
                  <a:pt x="786404" y="648012"/>
                </a:lnTo>
                <a:lnTo>
                  <a:pt x="798119" y="663059"/>
                </a:lnTo>
                <a:lnTo>
                  <a:pt x="808160" y="674763"/>
                </a:lnTo>
                <a:lnTo>
                  <a:pt x="807792" y="675268"/>
                </a:lnTo>
                <a:lnTo>
                  <a:pt x="810311" y="672385"/>
                </a:lnTo>
                <a:lnTo>
                  <a:pt x="800283" y="660663"/>
                </a:lnTo>
                <a:lnTo>
                  <a:pt x="788581" y="645593"/>
                </a:lnTo>
                <a:lnTo>
                  <a:pt x="795268" y="620475"/>
                </a:lnTo>
                <a:lnTo>
                  <a:pt x="800283" y="593683"/>
                </a:lnTo>
                <a:lnTo>
                  <a:pt x="791924" y="563542"/>
                </a:lnTo>
                <a:lnTo>
                  <a:pt x="761844" y="573589"/>
                </a:lnTo>
                <a:lnTo>
                  <a:pt x="746792" y="581961"/>
                </a:lnTo>
                <a:lnTo>
                  <a:pt x="726733" y="590334"/>
                </a:lnTo>
                <a:lnTo>
                  <a:pt x="726733" y="561867"/>
                </a:lnTo>
                <a:close/>
                <a:moveTo>
                  <a:pt x="690662" y="550145"/>
                </a:moveTo>
                <a:lnTo>
                  <a:pt x="687666" y="552711"/>
                </a:lnTo>
                <a:lnTo>
                  <a:pt x="726627" y="552711"/>
                </a:lnTo>
                <a:lnTo>
                  <a:pt x="731752" y="550145"/>
                </a:lnTo>
                <a:close/>
                <a:moveTo>
                  <a:pt x="156672" y="548351"/>
                </a:moveTo>
                <a:lnTo>
                  <a:pt x="156672" y="560214"/>
                </a:lnTo>
                <a:lnTo>
                  <a:pt x="145572" y="561909"/>
                </a:lnTo>
                <a:lnTo>
                  <a:pt x="126543" y="555130"/>
                </a:lnTo>
                <a:close/>
                <a:moveTo>
                  <a:pt x="3639603" y="545338"/>
                </a:moveTo>
                <a:lnTo>
                  <a:pt x="3645629" y="545338"/>
                </a:lnTo>
                <a:lnTo>
                  <a:pt x="3639603" y="558896"/>
                </a:lnTo>
                <a:lnTo>
                  <a:pt x="3638097" y="553812"/>
                </a:lnTo>
                <a:lnTo>
                  <a:pt x="3639603" y="550422"/>
                </a:lnTo>
                <a:close/>
                <a:moveTo>
                  <a:pt x="3919372" y="459520"/>
                </a:moveTo>
                <a:lnTo>
                  <a:pt x="3918636" y="459992"/>
                </a:lnTo>
                <a:lnTo>
                  <a:pt x="3920304" y="485235"/>
                </a:lnTo>
                <a:lnTo>
                  <a:pt x="3920304" y="512160"/>
                </a:lnTo>
                <a:lnTo>
                  <a:pt x="3936985" y="522257"/>
                </a:lnTo>
                <a:lnTo>
                  <a:pt x="3928645" y="530671"/>
                </a:lnTo>
                <a:lnTo>
                  <a:pt x="3928645" y="539085"/>
                </a:lnTo>
                <a:lnTo>
                  <a:pt x="3925308" y="562644"/>
                </a:lnTo>
                <a:lnTo>
                  <a:pt x="3912163" y="589168"/>
                </a:lnTo>
                <a:lnTo>
                  <a:pt x="3912625" y="588937"/>
                </a:lnTo>
                <a:lnTo>
                  <a:pt x="3926090" y="561998"/>
                </a:lnTo>
                <a:lnTo>
                  <a:pt x="3929456" y="538426"/>
                </a:lnTo>
                <a:lnTo>
                  <a:pt x="3929456" y="530008"/>
                </a:lnTo>
                <a:lnTo>
                  <a:pt x="3937871" y="521589"/>
                </a:lnTo>
                <a:lnTo>
                  <a:pt x="3921040" y="511487"/>
                </a:lnTo>
                <a:lnTo>
                  <a:pt x="3921040" y="484549"/>
                </a:lnTo>
                <a:close/>
                <a:moveTo>
                  <a:pt x="157585" y="457964"/>
                </a:moveTo>
                <a:lnTo>
                  <a:pt x="181871" y="457964"/>
                </a:lnTo>
                <a:lnTo>
                  <a:pt x="207891" y="469468"/>
                </a:lnTo>
                <a:lnTo>
                  <a:pt x="178401" y="479054"/>
                </a:lnTo>
                <a:lnTo>
                  <a:pt x="173197" y="471385"/>
                </a:lnTo>
                <a:lnTo>
                  <a:pt x="150646" y="469468"/>
                </a:lnTo>
                <a:close/>
                <a:moveTo>
                  <a:pt x="3910295" y="424654"/>
                </a:moveTo>
                <a:lnTo>
                  <a:pt x="3900288" y="429702"/>
                </a:lnTo>
                <a:lnTo>
                  <a:pt x="3900288" y="428020"/>
                </a:lnTo>
                <a:close/>
                <a:moveTo>
                  <a:pt x="1952025" y="402225"/>
                </a:moveTo>
                <a:lnTo>
                  <a:pt x="1963540" y="409092"/>
                </a:lnTo>
                <a:lnTo>
                  <a:pt x="1960250" y="419392"/>
                </a:lnTo>
                <a:lnTo>
                  <a:pt x="1971765" y="414242"/>
                </a:lnTo>
                <a:lnTo>
                  <a:pt x="2009602" y="439992"/>
                </a:lnTo>
                <a:lnTo>
                  <a:pt x="1996440" y="453725"/>
                </a:lnTo>
                <a:lnTo>
                  <a:pt x="2026049" y="453725"/>
                </a:lnTo>
                <a:lnTo>
                  <a:pt x="2027697" y="460592"/>
                </a:lnTo>
                <a:lnTo>
                  <a:pt x="2003020" y="467459"/>
                </a:lnTo>
                <a:lnTo>
                  <a:pt x="1986577" y="457159"/>
                </a:lnTo>
                <a:lnTo>
                  <a:pt x="1971765" y="453725"/>
                </a:lnTo>
                <a:lnTo>
                  <a:pt x="1973411" y="450292"/>
                </a:lnTo>
                <a:lnTo>
                  <a:pt x="1961899" y="453725"/>
                </a:lnTo>
                <a:lnTo>
                  <a:pt x="1914196" y="476043"/>
                </a:lnTo>
                <a:lnTo>
                  <a:pt x="1914196" y="462309"/>
                </a:lnTo>
                <a:lnTo>
                  <a:pt x="1884588" y="462309"/>
                </a:lnTo>
                <a:lnTo>
                  <a:pt x="1914196" y="446859"/>
                </a:lnTo>
                <a:lnTo>
                  <a:pt x="1932292" y="424542"/>
                </a:lnTo>
                <a:close/>
                <a:moveTo>
                  <a:pt x="88478" y="398487"/>
                </a:moveTo>
                <a:lnTo>
                  <a:pt x="57247" y="420806"/>
                </a:lnTo>
                <a:lnTo>
                  <a:pt x="73975" y="405740"/>
                </a:lnTo>
                <a:close/>
                <a:moveTo>
                  <a:pt x="3958314" y="394123"/>
                </a:moveTo>
                <a:lnTo>
                  <a:pt x="3957001" y="394363"/>
                </a:lnTo>
                <a:lnTo>
                  <a:pt x="3960338" y="401095"/>
                </a:lnTo>
                <a:lnTo>
                  <a:pt x="3945325" y="434750"/>
                </a:lnTo>
                <a:lnTo>
                  <a:pt x="3954900" y="444410"/>
                </a:lnTo>
                <a:lnTo>
                  <a:pt x="3956385" y="444140"/>
                </a:lnTo>
                <a:lnTo>
                  <a:pt x="3946286" y="434038"/>
                </a:lnTo>
                <a:lnTo>
                  <a:pt x="3961434" y="400364"/>
                </a:lnTo>
                <a:close/>
                <a:moveTo>
                  <a:pt x="3214956" y="385654"/>
                </a:moveTo>
                <a:lnTo>
                  <a:pt x="3243147" y="402288"/>
                </a:lnTo>
                <a:lnTo>
                  <a:pt x="3236514" y="408941"/>
                </a:lnTo>
                <a:lnTo>
                  <a:pt x="3244805" y="415595"/>
                </a:lnTo>
                <a:lnTo>
                  <a:pt x="3256413" y="410605"/>
                </a:lnTo>
                <a:lnTo>
                  <a:pt x="3268021" y="395634"/>
                </a:lnTo>
                <a:lnTo>
                  <a:pt x="3279629" y="402288"/>
                </a:lnTo>
                <a:lnTo>
                  <a:pt x="3286262" y="395634"/>
                </a:lnTo>
                <a:lnTo>
                  <a:pt x="3304503" y="402288"/>
                </a:lnTo>
                <a:lnTo>
                  <a:pt x="3306161" y="405615"/>
                </a:lnTo>
                <a:lnTo>
                  <a:pt x="3307820" y="393971"/>
                </a:lnTo>
                <a:lnTo>
                  <a:pt x="3322744" y="398961"/>
                </a:lnTo>
                <a:lnTo>
                  <a:pt x="3339327" y="392307"/>
                </a:lnTo>
                <a:lnTo>
                  <a:pt x="3344302" y="385654"/>
                </a:lnTo>
                <a:lnTo>
                  <a:pt x="3362543" y="392307"/>
                </a:lnTo>
                <a:lnTo>
                  <a:pt x="3377467" y="388981"/>
                </a:lnTo>
                <a:lnTo>
                  <a:pt x="3369176" y="398961"/>
                </a:lnTo>
                <a:lnTo>
                  <a:pt x="3369176" y="405615"/>
                </a:lnTo>
                <a:lnTo>
                  <a:pt x="3379125" y="408941"/>
                </a:lnTo>
                <a:lnTo>
                  <a:pt x="3375809" y="412268"/>
                </a:lnTo>
                <a:lnTo>
                  <a:pt x="3394050" y="412268"/>
                </a:lnTo>
                <a:lnTo>
                  <a:pt x="3394050" y="415595"/>
                </a:lnTo>
                <a:lnTo>
                  <a:pt x="3384100" y="420585"/>
                </a:lnTo>
                <a:lnTo>
                  <a:pt x="3394050" y="423912"/>
                </a:lnTo>
                <a:lnTo>
                  <a:pt x="3387417" y="425575"/>
                </a:lnTo>
                <a:lnTo>
                  <a:pt x="3377467" y="432229"/>
                </a:lnTo>
                <a:lnTo>
                  <a:pt x="3357568" y="443872"/>
                </a:lnTo>
                <a:lnTo>
                  <a:pt x="3326061" y="453852"/>
                </a:lnTo>
                <a:lnTo>
                  <a:pt x="3294553" y="465496"/>
                </a:lnTo>
                <a:lnTo>
                  <a:pt x="3248122" y="458842"/>
                </a:lnTo>
                <a:lnTo>
                  <a:pt x="3219931" y="455516"/>
                </a:lnTo>
                <a:lnTo>
                  <a:pt x="3205007" y="452189"/>
                </a:lnTo>
                <a:lnTo>
                  <a:pt x="3223248" y="443872"/>
                </a:lnTo>
                <a:lnTo>
                  <a:pt x="3226564" y="440546"/>
                </a:lnTo>
                <a:lnTo>
                  <a:pt x="3219931" y="440546"/>
                </a:lnTo>
                <a:lnTo>
                  <a:pt x="3226564" y="435555"/>
                </a:lnTo>
                <a:lnTo>
                  <a:pt x="3216615" y="433892"/>
                </a:lnTo>
                <a:lnTo>
                  <a:pt x="3185108" y="425575"/>
                </a:lnTo>
                <a:lnTo>
                  <a:pt x="3224906" y="422249"/>
                </a:lnTo>
                <a:lnTo>
                  <a:pt x="3218273" y="418921"/>
                </a:lnTo>
                <a:lnTo>
                  <a:pt x="3226564" y="412268"/>
                </a:lnTo>
                <a:lnTo>
                  <a:pt x="3180133" y="410605"/>
                </a:lnTo>
                <a:lnTo>
                  <a:pt x="3193399" y="408941"/>
                </a:lnTo>
                <a:lnTo>
                  <a:pt x="3186766" y="403951"/>
                </a:lnTo>
                <a:lnTo>
                  <a:pt x="3203349" y="403951"/>
                </a:lnTo>
                <a:lnTo>
                  <a:pt x="3205007" y="403951"/>
                </a:lnTo>
                <a:lnTo>
                  <a:pt x="3200032" y="402288"/>
                </a:lnTo>
                <a:lnTo>
                  <a:pt x="3200032" y="398961"/>
                </a:lnTo>
                <a:lnTo>
                  <a:pt x="3206665" y="393971"/>
                </a:lnTo>
                <a:lnTo>
                  <a:pt x="3223248" y="402288"/>
                </a:lnTo>
                <a:lnTo>
                  <a:pt x="3218273" y="392307"/>
                </a:lnTo>
                <a:close/>
                <a:moveTo>
                  <a:pt x="3996649" y="348496"/>
                </a:moveTo>
                <a:lnTo>
                  <a:pt x="3995367" y="348926"/>
                </a:lnTo>
                <a:lnTo>
                  <a:pt x="3985358" y="374168"/>
                </a:lnTo>
                <a:lnTo>
                  <a:pt x="3975691" y="390424"/>
                </a:lnTo>
                <a:lnTo>
                  <a:pt x="3976582" y="390263"/>
                </a:lnTo>
                <a:lnTo>
                  <a:pt x="3986680" y="373425"/>
                </a:lnTo>
                <a:close/>
                <a:moveTo>
                  <a:pt x="2187228" y="337447"/>
                </a:moveTo>
                <a:lnTo>
                  <a:pt x="2205456" y="342764"/>
                </a:lnTo>
                <a:lnTo>
                  <a:pt x="2200485" y="356942"/>
                </a:lnTo>
                <a:lnTo>
                  <a:pt x="2162371" y="367576"/>
                </a:lnTo>
                <a:lnTo>
                  <a:pt x="2155748" y="351627"/>
                </a:lnTo>
                <a:close/>
                <a:moveTo>
                  <a:pt x="4022055" y="332098"/>
                </a:moveTo>
                <a:lnTo>
                  <a:pt x="4020433" y="340283"/>
                </a:lnTo>
                <a:lnTo>
                  <a:pt x="4022025" y="339751"/>
                </a:lnTo>
                <a:lnTo>
                  <a:pt x="4023555" y="332098"/>
                </a:lnTo>
                <a:close/>
                <a:moveTo>
                  <a:pt x="3976203" y="325395"/>
                </a:moveTo>
                <a:lnTo>
                  <a:pt x="3977615" y="330752"/>
                </a:lnTo>
                <a:lnTo>
                  <a:pt x="3986089" y="329414"/>
                </a:lnTo>
                <a:lnTo>
                  <a:pt x="3977615" y="337448"/>
                </a:lnTo>
                <a:lnTo>
                  <a:pt x="3971966" y="334770"/>
                </a:lnTo>
                <a:lnTo>
                  <a:pt x="3963492" y="337448"/>
                </a:lnTo>
                <a:lnTo>
                  <a:pt x="3969141" y="334770"/>
                </a:lnTo>
                <a:close/>
                <a:moveTo>
                  <a:pt x="196082" y="325395"/>
                </a:moveTo>
                <a:lnTo>
                  <a:pt x="207790" y="340460"/>
                </a:lnTo>
                <a:lnTo>
                  <a:pt x="207790" y="335440"/>
                </a:lnTo>
                <a:lnTo>
                  <a:pt x="226189" y="352177"/>
                </a:lnTo>
                <a:lnTo>
                  <a:pt x="226189" y="365568"/>
                </a:lnTo>
                <a:lnTo>
                  <a:pt x="211130" y="382307"/>
                </a:lnTo>
                <a:lnTo>
                  <a:pt x="202773" y="392349"/>
                </a:lnTo>
                <a:lnTo>
                  <a:pt x="212808" y="392349"/>
                </a:lnTo>
                <a:lnTo>
                  <a:pt x="214481" y="385654"/>
                </a:lnTo>
                <a:lnTo>
                  <a:pt x="227858" y="375611"/>
                </a:lnTo>
                <a:lnTo>
                  <a:pt x="247933" y="373937"/>
                </a:lnTo>
                <a:lnTo>
                  <a:pt x="254623" y="377285"/>
                </a:lnTo>
                <a:lnTo>
                  <a:pt x="254623" y="373937"/>
                </a:lnTo>
                <a:lnTo>
                  <a:pt x="266332" y="375611"/>
                </a:lnTo>
                <a:lnTo>
                  <a:pt x="278040" y="387329"/>
                </a:lnTo>
                <a:lnTo>
                  <a:pt x="284730" y="397371"/>
                </a:lnTo>
                <a:lnTo>
                  <a:pt x="256296" y="407414"/>
                </a:lnTo>
                <a:lnTo>
                  <a:pt x="237895" y="407414"/>
                </a:lnTo>
                <a:lnTo>
                  <a:pt x="231207" y="412436"/>
                </a:lnTo>
                <a:lnTo>
                  <a:pt x="216149" y="414109"/>
                </a:lnTo>
                <a:lnTo>
                  <a:pt x="214481" y="407414"/>
                </a:lnTo>
                <a:lnTo>
                  <a:pt x="211130" y="415784"/>
                </a:lnTo>
                <a:lnTo>
                  <a:pt x="201100" y="420806"/>
                </a:lnTo>
                <a:lnTo>
                  <a:pt x="172666" y="434195"/>
                </a:lnTo>
                <a:lnTo>
                  <a:pt x="174338" y="437543"/>
                </a:lnTo>
                <a:lnTo>
                  <a:pt x="164303" y="442565"/>
                </a:lnTo>
                <a:lnTo>
                  <a:pt x="147577" y="445912"/>
                </a:lnTo>
                <a:lnTo>
                  <a:pt x="154267" y="440892"/>
                </a:lnTo>
                <a:lnTo>
                  <a:pt x="140886" y="437543"/>
                </a:lnTo>
                <a:lnTo>
                  <a:pt x="122487" y="432521"/>
                </a:lnTo>
                <a:lnTo>
                  <a:pt x="134196" y="414109"/>
                </a:lnTo>
                <a:lnTo>
                  <a:pt x="94053" y="414109"/>
                </a:lnTo>
                <a:lnTo>
                  <a:pt x="95722" y="404066"/>
                </a:lnTo>
                <a:lnTo>
                  <a:pt x="115797" y="394024"/>
                </a:lnTo>
                <a:lnTo>
                  <a:pt x="110779" y="395697"/>
                </a:lnTo>
                <a:lnTo>
                  <a:pt x="110779" y="390675"/>
                </a:lnTo>
                <a:lnTo>
                  <a:pt x="100743" y="395697"/>
                </a:lnTo>
                <a:lnTo>
                  <a:pt x="90704" y="397371"/>
                </a:lnTo>
                <a:lnTo>
                  <a:pt x="88478" y="398487"/>
                </a:lnTo>
                <a:lnTo>
                  <a:pt x="92377" y="395697"/>
                </a:lnTo>
                <a:lnTo>
                  <a:pt x="125833" y="372263"/>
                </a:lnTo>
                <a:lnTo>
                  <a:pt x="162630" y="350504"/>
                </a:lnTo>
                <a:close/>
                <a:moveTo>
                  <a:pt x="4722500" y="321834"/>
                </a:moveTo>
                <a:lnTo>
                  <a:pt x="4706721" y="326134"/>
                </a:lnTo>
                <a:lnTo>
                  <a:pt x="4705765" y="325179"/>
                </a:lnTo>
                <a:close/>
                <a:moveTo>
                  <a:pt x="4055416" y="318635"/>
                </a:moveTo>
                <a:lnTo>
                  <a:pt x="4056990" y="331333"/>
                </a:lnTo>
                <a:lnTo>
                  <a:pt x="4059053" y="331333"/>
                </a:lnTo>
                <a:lnTo>
                  <a:pt x="4057466" y="318635"/>
                </a:lnTo>
                <a:close/>
                <a:moveTo>
                  <a:pt x="4609385" y="307319"/>
                </a:moveTo>
                <a:lnTo>
                  <a:pt x="4639891" y="317864"/>
                </a:lnTo>
                <a:lnTo>
                  <a:pt x="4609385" y="328408"/>
                </a:lnTo>
                <a:lnTo>
                  <a:pt x="4599217" y="314349"/>
                </a:lnTo>
                <a:close/>
                <a:moveTo>
                  <a:pt x="6875476" y="298280"/>
                </a:moveTo>
                <a:lnTo>
                  <a:pt x="6903883" y="298280"/>
                </a:lnTo>
                <a:lnTo>
                  <a:pt x="6908618" y="300288"/>
                </a:lnTo>
                <a:lnTo>
                  <a:pt x="6903883" y="304306"/>
                </a:lnTo>
                <a:close/>
                <a:moveTo>
                  <a:pt x="1796378" y="298280"/>
                </a:moveTo>
                <a:lnTo>
                  <a:pt x="1817558" y="313070"/>
                </a:lnTo>
                <a:lnTo>
                  <a:pt x="1815930" y="318001"/>
                </a:lnTo>
                <a:lnTo>
                  <a:pt x="1817558" y="324574"/>
                </a:lnTo>
                <a:lnTo>
                  <a:pt x="1827335" y="324574"/>
                </a:lnTo>
                <a:lnTo>
                  <a:pt x="1793122" y="334435"/>
                </a:lnTo>
                <a:lnTo>
                  <a:pt x="1747492" y="321287"/>
                </a:lnTo>
                <a:lnTo>
                  <a:pt x="1776825" y="313070"/>
                </a:lnTo>
                <a:lnTo>
                  <a:pt x="1781717" y="304854"/>
                </a:lnTo>
                <a:lnTo>
                  <a:pt x="1783340" y="308140"/>
                </a:lnTo>
                <a:close/>
                <a:moveTo>
                  <a:pt x="4192197" y="291710"/>
                </a:moveTo>
                <a:lnTo>
                  <a:pt x="4165508" y="303491"/>
                </a:lnTo>
                <a:lnTo>
                  <a:pt x="4158836" y="322001"/>
                </a:lnTo>
                <a:lnTo>
                  <a:pt x="4147159" y="328732"/>
                </a:lnTo>
                <a:lnTo>
                  <a:pt x="4120471" y="328732"/>
                </a:lnTo>
                <a:lnTo>
                  <a:pt x="4098786" y="323685"/>
                </a:lnTo>
                <a:lnTo>
                  <a:pt x="4077101" y="310222"/>
                </a:lnTo>
                <a:lnTo>
                  <a:pt x="4066496" y="317864"/>
                </a:lnTo>
                <a:lnTo>
                  <a:pt x="4067468" y="317864"/>
                </a:lnTo>
                <a:lnTo>
                  <a:pt x="4070875" y="319310"/>
                </a:lnTo>
                <a:lnTo>
                  <a:pt x="4079029" y="313485"/>
                </a:lnTo>
                <a:lnTo>
                  <a:pt x="4100559" y="326734"/>
                </a:lnTo>
                <a:lnTo>
                  <a:pt x="4122088" y="331703"/>
                </a:lnTo>
                <a:lnTo>
                  <a:pt x="4148586" y="331703"/>
                </a:lnTo>
                <a:lnTo>
                  <a:pt x="4160179" y="325078"/>
                </a:lnTo>
                <a:lnTo>
                  <a:pt x="4166803" y="306860"/>
                </a:lnTo>
                <a:lnTo>
                  <a:pt x="4193301" y="295268"/>
                </a:lnTo>
                <a:lnTo>
                  <a:pt x="4225558" y="304944"/>
                </a:lnTo>
                <a:lnTo>
                  <a:pt x="4225558" y="301808"/>
                </a:lnTo>
                <a:close/>
                <a:moveTo>
                  <a:pt x="2636156" y="287734"/>
                </a:moveTo>
                <a:lnTo>
                  <a:pt x="2676976" y="305812"/>
                </a:lnTo>
                <a:lnTo>
                  <a:pt x="2632754" y="314850"/>
                </a:lnTo>
                <a:lnTo>
                  <a:pt x="2637856" y="311235"/>
                </a:lnTo>
                <a:lnTo>
                  <a:pt x="2627651" y="305812"/>
                </a:lnTo>
                <a:lnTo>
                  <a:pt x="2624250" y="302196"/>
                </a:lnTo>
                <a:lnTo>
                  <a:pt x="2625951" y="294965"/>
                </a:lnTo>
                <a:lnTo>
                  <a:pt x="2624250" y="294965"/>
                </a:lnTo>
                <a:close/>
                <a:moveTo>
                  <a:pt x="4784995" y="284721"/>
                </a:moveTo>
                <a:lnTo>
                  <a:pt x="4826692" y="298280"/>
                </a:lnTo>
                <a:lnTo>
                  <a:pt x="4810013" y="298280"/>
                </a:lnTo>
                <a:lnTo>
                  <a:pt x="4779992" y="289241"/>
                </a:lnTo>
                <a:close/>
                <a:moveTo>
                  <a:pt x="4195533" y="268151"/>
                </a:moveTo>
                <a:lnTo>
                  <a:pt x="4197201" y="276566"/>
                </a:lnTo>
                <a:lnTo>
                  <a:pt x="4198869" y="278247"/>
                </a:lnTo>
                <a:lnTo>
                  <a:pt x="4200537" y="281614"/>
                </a:lnTo>
                <a:lnTo>
                  <a:pt x="4202205" y="290028"/>
                </a:lnTo>
                <a:lnTo>
                  <a:pt x="4207209" y="278247"/>
                </a:lnTo>
                <a:lnTo>
                  <a:pt x="4218886" y="273200"/>
                </a:lnTo>
                <a:lnTo>
                  <a:pt x="4238902" y="278247"/>
                </a:lnTo>
                <a:lnTo>
                  <a:pt x="4257251" y="286663"/>
                </a:lnTo>
                <a:lnTo>
                  <a:pt x="4218886" y="290028"/>
                </a:lnTo>
                <a:lnTo>
                  <a:pt x="4235566" y="300125"/>
                </a:lnTo>
                <a:lnTo>
                  <a:pt x="4245574" y="298442"/>
                </a:lnTo>
                <a:lnTo>
                  <a:pt x="4257251" y="298442"/>
                </a:lnTo>
                <a:lnTo>
                  <a:pt x="4257251" y="306855"/>
                </a:lnTo>
                <a:lnTo>
                  <a:pt x="4245574" y="306855"/>
                </a:lnTo>
                <a:lnTo>
                  <a:pt x="4226423" y="318126"/>
                </a:lnTo>
                <a:lnTo>
                  <a:pt x="4226423" y="321765"/>
                </a:lnTo>
                <a:lnTo>
                  <a:pt x="4226423" y="326734"/>
                </a:lnTo>
                <a:lnTo>
                  <a:pt x="4226423" y="343296"/>
                </a:lnTo>
                <a:lnTo>
                  <a:pt x="4256233" y="359858"/>
                </a:lnTo>
                <a:lnTo>
                  <a:pt x="4242984" y="379731"/>
                </a:lnTo>
                <a:lnTo>
                  <a:pt x="4267826" y="406230"/>
                </a:lnTo>
                <a:lnTo>
                  <a:pt x="4269482" y="431072"/>
                </a:lnTo>
                <a:lnTo>
                  <a:pt x="4277762" y="439353"/>
                </a:lnTo>
                <a:lnTo>
                  <a:pt x="4289355" y="450947"/>
                </a:lnTo>
                <a:lnTo>
                  <a:pt x="4279418" y="459228"/>
                </a:lnTo>
                <a:lnTo>
                  <a:pt x="4317509" y="480757"/>
                </a:lnTo>
                <a:lnTo>
                  <a:pt x="4300948" y="495663"/>
                </a:lnTo>
                <a:lnTo>
                  <a:pt x="4287699" y="512224"/>
                </a:lnTo>
                <a:lnTo>
                  <a:pt x="4271138" y="528786"/>
                </a:lnTo>
                <a:lnTo>
                  <a:pt x="4256233" y="543692"/>
                </a:lnTo>
                <a:lnTo>
                  <a:pt x="4228079" y="543692"/>
                </a:lnTo>
                <a:lnTo>
                  <a:pt x="4218142" y="548660"/>
                </a:lnTo>
                <a:lnTo>
                  <a:pt x="4166803" y="558598"/>
                </a:lnTo>
                <a:lnTo>
                  <a:pt x="4160179" y="561909"/>
                </a:lnTo>
                <a:lnTo>
                  <a:pt x="4151898" y="550316"/>
                </a:lnTo>
                <a:lnTo>
                  <a:pt x="4143618" y="551973"/>
                </a:lnTo>
                <a:lnTo>
                  <a:pt x="4141962" y="548660"/>
                </a:lnTo>
                <a:lnTo>
                  <a:pt x="4120432" y="540379"/>
                </a:lnTo>
                <a:lnTo>
                  <a:pt x="4113808" y="505600"/>
                </a:lnTo>
                <a:lnTo>
                  <a:pt x="4110496" y="475789"/>
                </a:lnTo>
                <a:lnTo>
                  <a:pt x="4127057" y="469165"/>
                </a:lnTo>
                <a:lnTo>
                  <a:pt x="4140305" y="454258"/>
                </a:lnTo>
                <a:lnTo>
                  <a:pt x="4176740" y="429416"/>
                </a:lnTo>
                <a:lnTo>
                  <a:pt x="4170115" y="409542"/>
                </a:lnTo>
                <a:lnTo>
                  <a:pt x="4160179" y="402918"/>
                </a:lnTo>
                <a:lnTo>
                  <a:pt x="4151898" y="404573"/>
                </a:lnTo>
                <a:lnTo>
                  <a:pt x="4150830" y="401903"/>
                </a:lnTo>
                <a:lnTo>
                  <a:pt x="4124692" y="400364"/>
                </a:lnTo>
                <a:lnTo>
                  <a:pt x="4117960" y="403733"/>
                </a:lnTo>
                <a:lnTo>
                  <a:pt x="4114594" y="408782"/>
                </a:lnTo>
                <a:lnTo>
                  <a:pt x="4111228" y="407100"/>
                </a:lnTo>
                <a:lnTo>
                  <a:pt x="4101129" y="413833"/>
                </a:lnTo>
                <a:lnTo>
                  <a:pt x="4097763" y="428987"/>
                </a:lnTo>
                <a:lnTo>
                  <a:pt x="4102812" y="440773"/>
                </a:lnTo>
                <a:lnTo>
                  <a:pt x="4079249" y="460977"/>
                </a:lnTo>
                <a:lnTo>
                  <a:pt x="4060736" y="471079"/>
                </a:lnTo>
                <a:lnTo>
                  <a:pt x="4050637" y="477814"/>
                </a:lnTo>
                <a:lnTo>
                  <a:pt x="4038856" y="479497"/>
                </a:lnTo>
                <a:lnTo>
                  <a:pt x="4033806" y="491284"/>
                </a:lnTo>
                <a:lnTo>
                  <a:pt x="4030440" y="494651"/>
                </a:lnTo>
                <a:lnTo>
                  <a:pt x="4028757" y="511487"/>
                </a:lnTo>
                <a:lnTo>
                  <a:pt x="4037173" y="541794"/>
                </a:lnTo>
                <a:lnTo>
                  <a:pt x="4060736" y="551896"/>
                </a:lnTo>
                <a:lnTo>
                  <a:pt x="4070834" y="563681"/>
                </a:lnTo>
                <a:lnTo>
                  <a:pt x="4048954" y="575468"/>
                </a:lnTo>
                <a:lnTo>
                  <a:pt x="4040539" y="568733"/>
                </a:lnTo>
                <a:lnTo>
                  <a:pt x="4042222" y="572100"/>
                </a:lnTo>
                <a:lnTo>
                  <a:pt x="4013609" y="573784"/>
                </a:lnTo>
                <a:lnTo>
                  <a:pt x="4062419" y="578835"/>
                </a:lnTo>
                <a:lnTo>
                  <a:pt x="4048954" y="588937"/>
                </a:lnTo>
                <a:lnTo>
                  <a:pt x="4047271" y="583886"/>
                </a:lnTo>
                <a:lnTo>
                  <a:pt x="4032123" y="599039"/>
                </a:lnTo>
                <a:lnTo>
                  <a:pt x="4022025" y="595671"/>
                </a:lnTo>
                <a:lnTo>
                  <a:pt x="4030440" y="602407"/>
                </a:lnTo>
                <a:lnTo>
                  <a:pt x="4028757" y="604090"/>
                </a:lnTo>
                <a:lnTo>
                  <a:pt x="4027074" y="614192"/>
                </a:lnTo>
                <a:lnTo>
                  <a:pt x="4030440" y="622611"/>
                </a:lnTo>
                <a:lnTo>
                  <a:pt x="4028757" y="620927"/>
                </a:lnTo>
                <a:lnTo>
                  <a:pt x="4023708" y="642815"/>
                </a:lnTo>
                <a:lnTo>
                  <a:pt x="4020342" y="664704"/>
                </a:lnTo>
                <a:lnTo>
                  <a:pt x="3983314" y="673122"/>
                </a:lnTo>
                <a:lnTo>
                  <a:pt x="3979948" y="689959"/>
                </a:lnTo>
                <a:lnTo>
                  <a:pt x="3956385" y="686591"/>
                </a:lnTo>
                <a:lnTo>
                  <a:pt x="3947969" y="664704"/>
                </a:lnTo>
                <a:lnTo>
                  <a:pt x="3942920" y="646183"/>
                </a:lnTo>
                <a:lnTo>
                  <a:pt x="3921040" y="615877"/>
                </a:lnTo>
                <a:lnTo>
                  <a:pt x="3922723" y="609141"/>
                </a:lnTo>
                <a:lnTo>
                  <a:pt x="3917674" y="605774"/>
                </a:lnTo>
                <a:lnTo>
                  <a:pt x="3915991" y="605774"/>
                </a:lnTo>
                <a:lnTo>
                  <a:pt x="3909259" y="590621"/>
                </a:lnTo>
                <a:lnTo>
                  <a:pt x="3911706" y="589396"/>
                </a:lnTo>
                <a:lnTo>
                  <a:pt x="3901956" y="582838"/>
                </a:lnTo>
                <a:lnTo>
                  <a:pt x="3896952" y="564328"/>
                </a:lnTo>
                <a:lnTo>
                  <a:pt x="3888611" y="569376"/>
                </a:lnTo>
                <a:lnTo>
                  <a:pt x="3888611" y="584522"/>
                </a:lnTo>
                <a:lnTo>
                  <a:pt x="3875267" y="584522"/>
                </a:lnTo>
                <a:lnTo>
                  <a:pt x="3840238" y="613129"/>
                </a:lnTo>
                <a:lnTo>
                  <a:pt x="3810213" y="611447"/>
                </a:lnTo>
                <a:lnTo>
                  <a:pt x="3791864" y="601350"/>
                </a:lnTo>
                <a:lnTo>
                  <a:pt x="3790196" y="589570"/>
                </a:lnTo>
                <a:lnTo>
                  <a:pt x="3800205" y="586205"/>
                </a:lnTo>
                <a:lnTo>
                  <a:pt x="3801873" y="579472"/>
                </a:lnTo>
                <a:lnTo>
                  <a:pt x="3800205" y="572742"/>
                </a:lnTo>
                <a:lnTo>
                  <a:pt x="3795200" y="574425"/>
                </a:lnTo>
                <a:lnTo>
                  <a:pt x="3785192" y="579472"/>
                </a:lnTo>
                <a:lnTo>
                  <a:pt x="3785192" y="571059"/>
                </a:lnTo>
                <a:lnTo>
                  <a:pt x="3796868" y="566010"/>
                </a:lnTo>
                <a:lnTo>
                  <a:pt x="3795200" y="564328"/>
                </a:lnTo>
                <a:lnTo>
                  <a:pt x="3805209" y="549182"/>
                </a:lnTo>
                <a:lnTo>
                  <a:pt x="3806877" y="555913"/>
                </a:lnTo>
                <a:lnTo>
                  <a:pt x="3811881" y="545817"/>
                </a:lnTo>
                <a:lnTo>
                  <a:pt x="3801873" y="549182"/>
                </a:lnTo>
                <a:lnTo>
                  <a:pt x="3791864" y="559279"/>
                </a:lnTo>
                <a:lnTo>
                  <a:pt x="3788528" y="552548"/>
                </a:lnTo>
                <a:lnTo>
                  <a:pt x="3778520" y="554230"/>
                </a:lnTo>
                <a:lnTo>
                  <a:pt x="3785192" y="549182"/>
                </a:lnTo>
                <a:lnTo>
                  <a:pt x="3788528" y="542451"/>
                </a:lnTo>
                <a:lnTo>
                  <a:pt x="3775184" y="540768"/>
                </a:lnTo>
                <a:lnTo>
                  <a:pt x="3780188" y="540768"/>
                </a:lnTo>
                <a:lnTo>
                  <a:pt x="3778520" y="539085"/>
                </a:lnTo>
                <a:lnTo>
                  <a:pt x="3775184" y="534037"/>
                </a:lnTo>
                <a:lnTo>
                  <a:pt x="3801873" y="530671"/>
                </a:lnTo>
                <a:lnTo>
                  <a:pt x="3818553" y="534037"/>
                </a:lnTo>
                <a:lnTo>
                  <a:pt x="3825225" y="530671"/>
                </a:lnTo>
                <a:lnTo>
                  <a:pt x="3821889" y="522257"/>
                </a:lnTo>
                <a:lnTo>
                  <a:pt x="3820221" y="523940"/>
                </a:lnTo>
                <a:lnTo>
                  <a:pt x="3806877" y="523940"/>
                </a:lnTo>
                <a:lnTo>
                  <a:pt x="3776852" y="528988"/>
                </a:lnTo>
                <a:lnTo>
                  <a:pt x="3780188" y="522257"/>
                </a:lnTo>
                <a:lnTo>
                  <a:pt x="3778520" y="522257"/>
                </a:lnTo>
                <a:lnTo>
                  <a:pt x="3785192" y="520574"/>
                </a:lnTo>
                <a:lnTo>
                  <a:pt x="3775184" y="512160"/>
                </a:lnTo>
                <a:lnTo>
                  <a:pt x="3805209" y="510477"/>
                </a:lnTo>
                <a:lnTo>
                  <a:pt x="3776852" y="508794"/>
                </a:lnTo>
                <a:lnTo>
                  <a:pt x="3776852" y="502063"/>
                </a:lnTo>
                <a:lnTo>
                  <a:pt x="3781856" y="503746"/>
                </a:lnTo>
                <a:lnTo>
                  <a:pt x="3795200" y="502063"/>
                </a:lnTo>
                <a:lnTo>
                  <a:pt x="3790196" y="500380"/>
                </a:lnTo>
                <a:lnTo>
                  <a:pt x="3801873" y="498697"/>
                </a:lnTo>
                <a:lnTo>
                  <a:pt x="3800205" y="493649"/>
                </a:lnTo>
                <a:lnTo>
                  <a:pt x="3815217" y="500380"/>
                </a:lnTo>
                <a:lnTo>
                  <a:pt x="3816885" y="498697"/>
                </a:lnTo>
                <a:lnTo>
                  <a:pt x="3801873" y="491967"/>
                </a:lnTo>
                <a:lnTo>
                  <a:pt x="3820221" y="488600"/>
                </a:lnTo>
                <a:lnTo>
                  <a:pt x="3828561" y="485235"/>
                </a:lnTo>
                <a:lnTo>
                  <a:pt x="3820221" y="485235"/>
                </a:lnTo>
                <a:lnTo>
                  <a:pt x="3811881" y="485235"/>
                </a:lnTo>
                <a:lnTo>
                  <a:pt x="3815217" y="478504"/>
                </a:lnTo>
                <a:lnTo>
                  <a:pt x="3841906" y="485235"/>
                </a:lnTo>
                <a:lnTo>
                  <a:pt x="3836902" y="480186"/>
                </a:lnTo>
                <a:lnTo>
                  <a:pt x="3840238" y="481869"/>
                </a:lnTo>
                <a:lnTo>
                  <a:pt x="3838570" y="478504"/>
                </a:lnTo>
                <a:lnTo>
                  <a:pt x="3845242" y="471772"/>
                </a:lnTo>
                <a:lnTo>
                  <a:pt x="3855250" y="465041"/>
                </a:lnTo>
                <a:lnTo>
                  <a:pt x="3856918" y="463359"/>
                </a:lnTo>
                <a:lnTo>
                  <a:pt x="3871931" y="465041"/>
                </a:lnTo>
                <a:lnTo>
                  <a:pt x="3880271" y="465041"/>
                </a:lnTo>
                <a:lnTo>
                  <a:pt x="3896952" y="459992"/>
                </a:lnTo>
                <a:lnTo>
                  <a:pt x="3896952" y="451579"/>
                </a:lnTo>
                <a:lnTo>
                  <a:pt x="3888611" y="454944"/>
                </a:lnTo>
                <a:lnTo>
                  <a:pt x="3876935" y="463359"/>
                </a:lnTo>
                <a:lnTo>
                  <a:pt x="3868595" y="458309"/>
                </a:lnTo>
                <a:lnTo>
                  <a:pt x="3875267" y="451579"/>
                </a:lnTo>
                <a:lnTo>
                  <a:pt x="3886943" y="439799"/>
                </a:lnTo>
                <a:lnTo>
                  <a:pt x="3895283" y="438116"/>
                </a:lnTo>
                <a:lnTo>
                  <a:pt x="3905292" y="433068"/>
                </a:lnTo>
                <a:lnTo>
                  <a:pt x="3910295" y="424654"/>
                </a:lnTo>
                <a:lnTo>
                  <a:pt x="3910296" y="424653"/>
                </a:lnTo>
                <a:lnTo>
                  <a:pt x="3925308" y="419605"/>
                </a:lnTo>
                <a:lnTo>
                  <a:pt x="3920304" y="417923"/>
                </a:lnTo>
                <a:lnTo>
                  <a:pt x="3920304" y="411191"/>
                </a:lnTo>
                <a:lnTo>
                  <a:pt x="3920304" y="404459"/>
                </a:lnTo>
                <a:lnTo>
                  <a:pt x="3925308" y="397729"/>
                </a:lnTo>
                <a:lnTo>
                  <a:pt x="3941989" y="390998"/>
                </a:lnTo>
                <a:lnTo>
                  <a:pt x="3930313" y="390998"/>
                </a:lnTo>
                <a:lnTo>
                  <a:pt x="3926976" y="389314"/>
                </a:lnTo>
                <a:lnTo>
                  <a:pt x="3931981" y="382583"/>
                </a:lnTo>
                <a:lnTo>
                  <a:pt x="3930313" y="382583"/>
                </a:lnTo>
                <a:lnTo>
                  <a:pt x="3940321" y="377535"/>
                </a:lnTo>
                <a:lnTo>
                  <a:pt x="3957001" y="370804"/>
                </a:lnTo>
                <a:lnTo>
                  <a:pt x="3972014" y="370804"/>
                </a:lnTo>
                <a:lnTo>
                  <a:pt x="3958669" y="364071"/>
                </a:lnTo>
                <a:lnTo>
                  <a:pt x="3960338" y="360707"/>
                </a:lnTo>
                <a:lnTo>
                  <a:pt x="3972014" y="360707"/>
                </a:lnTo>
                <a:lnTo>
                  <a:pt x="3975350" y="360707"/>
                </a:lnTo>
                <a:lnTo>
                  <a:pt x="3970346" y="357341"/>
                </a:lnTo>
                <a:lnTo>
                  <a:pt x="3977018" y="352292"/>
                </a:lnTo>
                <a:lnTo>
                  <a:pt x="3958669" y="353974"/>
                </a:lnTo>
                <a:lnTo>
                  <a:pt x="3972014" y="343879"/>
                </a:lnTo>
                <a:lnTo>
                  <a:pt x="3978686" y="342195"/>
                </a:lnTo>
                <a:lnTo>
                  <a:pt x="3985358" y="348926"/>
                </a:lnTo>
                <a:lnTo>
                  <a:pt x="3985358" y="347244"/>
                </a:lnTo>
                <a:lnTo>
                  <a:pt x="3988694" y="340513"/>
                </a:lnTo>
                <a:lnTo>
                  <a:pt x="3990362" y="338830"/>
                </a:lnTo>
                <a:lnTo>
                  <a:pt x="4005375" y="340513"/>
                </a:lnTo>
                <a:lnTo>
                  <a:pt x="4008711" y="333782"/>
                </a:lnTo>
                <a:lnTo>
                  <a:pt x="3987026" y="332098"/>
                </a:lnTo>
                <a:lnTo>
                  <a:pt x="4008711" y="328732"/>
                </a:lnTo>
                <a:lnTo>
                  <a:pt x="4012047" y="327050"/>
                </a:lnTo>
                <a:lnTo>
                  <a:pt x="4010379" y="316954"/>
                </a:lnTo>
                <a:lnTo>
                  <a:pt x="4017051" y="310222"/>
                </a:lnTo>
                <a:lnTo>
                  <a:pt x="4027060" y="311905"/>
                </a:lnTo>
                <a:lnTo>
                  <a:pt x="4025392" y="308538"/>
                </a:lnTo>
                <a:lnTo>
                  <a:pt x="4038736" y="310222"/>
                </a:lnTo>
                <a:lnTo>
                  <a:pt x="4037068" y="303491"/>
                </a:lnTo>
                <a:lnTo>
                  <a:pt x="4040404" y="298442"/>
                </a:lnTo>
                <a:lnTo>
                  <a:pt x="4045408" y="306855"/>
                </a:lnTo>
                <a:lnTo>
                  <a:pt x="4050412" y="303491"/>
                </a:lnTo>
                <a:lnTo>
                  <a:pt x="4052080" y="296758"/>
                </a:lnTo>
                <a:lnTo>
                  <a:pt x="4052080" y="311905"/>
                </a:lnTo>
                <a:lnTo>
                  <a:pt x="4060421" y="303491"/>
                </a:lnTo>
                <a:lnTo>
                  <a:pt x="4072097" y="298442"/>
                </a:lnTo>
                <a:lnTo>
                  <a:pt x="4085441" y="298442"/>
                </a:lnTo>
                <a:lnTo>
                  <a:pt x="4088778" y="293394"/>
                </a:lnTo>
                <a:lnTo>
                  <a:pt x="4075433" y="290028"/>
                </a:lnTo>
                <a:lnTo>
                  <a:pt x="4097118" y="288345"/>
                </a:lnTo>
                <a:lnTo>
                  <a:pt x="4095450" y="291710"/>
                </a:lnTo>
                <a:lnTo>
                  <a:pt x="4108794" y="291710"/>
                </a:lnTo>
                <a:lnTo>
                  <a:pt x="4130479" y="278247"/>
                </a:lnTo>
                <a:lnTo>
                  <a:pt x="4130479" y="273200"/>
                </a:lnTo>
                <a:lnTo>
                  <a:pt x="4145491" y="273200"/>
                </a:lnTo>
                <a:lnTo>
                  <a:pt x="4150495" y="276566"/>
                </a:lnTo>
                <a:lnTo>
                  <a:pt x="4142155" y="291710"/>
                </a:lnTo>
                <a:lnTo>
                  <a:pt x="4165508" y="271517"/>
                </a:lnTo>
                <a:lnTo>
                  <a:pt x="4170512" y="286663"/>
                </a:lnTo>
                <a:lnTo>
                  <a:pt x="4182188" y="271517"/>
                </a:lnTo>
                <a:close/>
                <a:moveTo>
                  <a:pt x="7034452" y="257606"/>
                </a:moveTo>
                <a:lnTo>
                  <a:pt x="7059264" y="272519"/>
                </a:lnTo>
                <a:lnTo>
                  <a:pt x="7045086" y="274177"/>
                </a:lnTo>
                <a:lnTo>
                  <a:pt x="7029135" y="267548"/>
                </a:lnTo>
                <a:close/>
                <a:moveTo>
                  <a:pt x="308187" y="257606"/>
                </a:moveTo>
                <a:lnTo>
                  <a:pt x="337447" y="262690"/>
                </a:lnTo>
                <a:lnTo>
                  <a:pt x="334012" y="267774"/>
                </a:lnTo>
                <a:lnTo>
                  <a:pt x="277197" y="271164"/>
                </a:lnTo>
                <a:close/>
                <a:moveTo>
                  <a:pt x="1903519" y="250408"/>
                </a:moveTo>
                <a:lnTo>
                  <a:pt x="1911876" y="250408"/>
                </a:lnTo>
                <a:lnTo>
                  <a:pt x="1923585" y="258781"/>
                </a:lnTo>
                <a:lnTo>
                  <a:pt x="1915222" y="273852"/>
                </a:lnTo>
                <a:lnTo>
                  <a:pt x="1923585" y="288922"/>
                </a:lnTo>
                <a:lnTo>
                  <a:pt x="1913549" y="288922"/>
                </a:lnTo>
                <a:lnTo>
                  <a:pt x="1913549" y="292271"/>
                </a:lnTo>
                <a:lnTo>
                  <a:pt x="1898511" y="300644"/>
                </a:lnTo>
                <a:lnTo>
                  <a:pt x="1900184" y="302318"/>
                </a:lnTo>
                <a:lnTo>
                  <a:pt x="1921913" y="303993"/>
                </a:lnTo>
                <a:lnTo>
                  <a:pt x="1933607" y="309016"/>
                </a:lnTo>
                <a:lnTo>
                  <a:pt x="1913549" y="312365"/>
                </a:lnTo>
                <a:lnTo>
                  <a:pt x="1921913" y="319063"/>
                </a:lnTo>
                <a:lnTo>
                  <a:pt x="1911876" y="340832"/>
                </a:lnTo>
                <a:lnTo>
                  <a:pt x="1948651" y="314040"/>
                </a:lnTo>
                <a:lnTo>
                  <a:pt x="1965371" y="322413"/>
                </a:lnTo>
                <a:lnTo>
                  <a:pt x="1953665" y="340832"/>
                </a:lnTo>
                <a:lnTo>
                  <a:pt x="1945315" y="344182"/>
                </a:lnTo>
                <a:lnTo>
                  <a:pt x="1950322" y="364276"/>
                </a:lnTo>
                <a:lnTo>
                  <a:pt x="1965371" y="362600"/>
                </a:lnTo>
                <a:lnTo>
                  <a:pt x="2010502" y="327436"/>
                </a:lnTo>
                <a:lnTo>
                  <a:pt x="2028887" y="327436"/>
                </a:lnTo>
                <a:lnTo>
                  <a:pt x="2030558" y="322413"/>
                </a:lnTo>
                <a:lnTo>
                  <a:pt x="2028887" y="317389"/>
                </a:lnTo>
                <a:lnTo>
                  <a:pt x="2033903" y="302318"/>
                </a:lnTo>
                <a:lnTo>
                  <a:pt x="2092406" y="303993"/>
                </a:lnTo>
                <a:lnTo>
                  <a:pt x="2070675" y="307342"/>
                </a:lnTo>
                <a:lnTo>
                  <a:pt x="2102436" y="314040"/>
                </a:lnTo>
                <a:lnTo>
                  <a:pt x="2082379" y="322413"/>
                </a:lnTo>
                <a:lnTo>
                  <a:pt x="2095749" y="327436"/>
                </a:lnTo>
                <a:lnTo>
                  <a:pt x="2072347" y="334135"/>
                </a:lnTo>
                <a:lnTo>
                  <a:pt x="2070675" y="342507"/>
                </a:lnTo>
                <a:lnTo>
                  <a:pt x="2072347" y="357577"/>
                </a:lnTo>
                <a:lnTo>
                  <a:pt x="2063996" y="369299"/>
                </a:lnTo>
                <a:lnTo>
                  <a:pt x="2015520" y="387719"/>
                </a:lnTo>
                <a:lnTo>
                  <a:pt x="2008828" y="379346"/>
                </a:lnTo>
                <a:lnTo>
                  <a:pt x="2002141" y="377672"/>
                </a:lnTo>
                <a:lnTo>
                  <a:pt x="1992118" y="374323"/>
                </a:lnTo>
                <a:lnTo>
                  <a:pt x="2002141" y="389393"/>
                </a:lnTo>
                <a:lnTo>
                  <a:pt x="1988772" y="391067"/>
                </a:lnTo>
                <a:lnTo>
                  <a:pt x="1975396" y="384370"/>
                </a:lnTo>
                <a:lnTo>
                  <a:pt x="1948651" y="382694"/>
                </a:lnTo>
                <a:lnTo>
                  <a:pt x="1958680" y="392742"/>
                </a:lnTo>
                <a:lnTo>
                  <a:pt x="1911876" y="414511"/>
                </a:lnTo>
                <a:lnTo>
                  <a:pt x="1898511" y="407813"/>
                </a:lnTo>
                <a:lnTo>
                  <a:pt x="1850035" y="399440"/>
                </a:lnTo>
                <a:lnTo>
                  <a:pt x="1875109" y="411161"/>
                </a:lnTo>
                <a:lnTo>
                  <a:pt x="1918567" y="417860"/>
                </a:lnTo>
                <a:lnTo>
                  <a:pt x="1911876" y="424558"/>
                </a:lnTo>
                <a:lnTo>
                  <a:pt x="1865073" y="449675"/>
                </a:lnTo>
                <a:lnTo>
                  <a:pt x="1853380" y="444651"/>
                </a:lnTo>
                <a:lnTo>
                  <a:pt x="1853380" y="451350"/>
                </a:lnTo>
                <a:lnTo>
                  <a:pt x="1841670" y="448001"/>
                </a:lnTo>
                <a:lnTo>
                  <a:pt x="1834984" y="451350"/>
                </a:lnTo>
                <a:lnTo>
                  <a:pt x="1824960" y="459722"/>
                </a:lnTo>
                <a:lnTo>
                  <a:pt x="1793195" y="453025"/>
                </a:lnTo>
                <a:lnTo>
                  <a:pt x="1763106" y="448001"/>
                </a:lnTo>
                <a:lnTo>
                  <a:pt x="1763106" y="454698"/>
                </a:lnTo>
                <a:lnTo>
                  <a:pt x="1788180" y="459722"/>
                </a:lnTo>
                <a:lnTo>
                  <a:pt x="1783165" y="461397"/>
                </a:lnTo>
                <a:lnTo>
                  <a:pt x="1808239" y="468095"/>
                </a:lnTo>
                <a:lnTo>
                  <a:pt x="1804904" y="474792"/>
                </a:lnTo>
                <a:lnTo>
                  <a:pt x="1771465" y="481491"/>
                </a:lnTo>
                <a:lnTo>
                  <a:pt x="1769793" y="488189"/>
                </a:lnTo>
                <a:lnTo>
                  <a:pt x="1758101" y="489863"/>
                </a:lnTo>
                <a:lnTo>
                  <a:pt x="1748064" y="498236"/>
                </a:lnTo>
                <a:lnTo>
                  <a:pt x="1739705" y="494887"/>
                </a:lnTo>
                <a:lnTo>
                  <a:pt x="1743048" y="498236"/>
                </a:lnTo>
                <a:lnTo>
                  <a:pt x="1721317" y="504934"/>
                </a:lnTo>
                <a:lnTo>
                  <a:pt x="1719646" y="513306"/>
                </a:lnTo>
                <a:lnTo>
                  <a:pt x="1672842" y="543448"/>
                </a:lnTo>
                <a:lnTo>
                  <a:pt x="1642754" y="583636"/>
                </a:lnTo>
                <a:lnTo>
                  <a:pt x="1644425" y="593683"/>
                </a:lnTo>
                <a:lnTo>
                  <a:pt x="1637746" y="608753"/>
                </a:lnTo>
                <a:lnTo>
                  <a:pt x="1644425" y="598706"/>
                </a:lnTo>
                <a:lnTo>
                  <a:pt x="1664484" y="593683"/>
                </a:lnTo>
                <a:lnTo>
                  <a:pt x="1667827" y="610428"/>
                </a:lnTo>
                <a:lnTo>
                  <a:pt x="1649440" y="643918"/>
                </a:lnTo>
                <a:lnTo>
                  <a:pt x="1654457" y="642244"/>
                </a:lnTo>
                <a:lnTo>
                  <a:pt x="1652784" y="643918"/>
                </a:lnTo>
                <a:lnTo>
                  <a:pt x="1691229" y="633871"/>
                </a:lnTo>
                <a:lnTo>
                  <a:pt x="1721317" y="643918"/>
                </a:lnTo>
                <a:lnTo>
                  <a:pt x="1744720" y="669036"/>
                </a:lnTo>
                <a:lnTo>
                  <a:pt x="1768121" y="679083"/>
                </a:lnTo>
                <a:lnTo>
                  <a:pt x="1788180" y="689130"/>
                </a:lnTo>
                <a:lnTo>
                  <a:pt x="1778156" y="695828"/>
                </a:lnTo>
                <a:lnTo>
                  <a:pt x="1784837" y="692479"/>
                </a:lnTo>
                <a:lnTo>
                  <a:pt x="1813254" y="692479"/>
                </a:lnTo>
                <a:lnTo>
                  <a:pt x="1841670" y="694154"/>
                </a:lnTo>
                <a:lnTo>
                  <a:pt x="1829969" y="722620"/>
                </a:lnTo>
                <a:lnTo>
                  <a:pt x="1819941" y="751086"/>
                </a:lnTo>
                <a:lnTo>
                  <a:pt x="1821615" y="771180"/>
                </a:lnTo>
                <a:lnTo>
                  <a:pt x="1818268" y="779553"/>
                </a:lnTo>
                <a:lnTo>
                  <a:pt x="1834984" y="799647"/>
                </a:lnTo>
                <a:lnTo>
                  <a:pt x="1818268" y="813043"/>
                </a:lnTo>
                <a:lnTo>
                  <a:pt x="1834984" y="802996"/>
                </a:lnTo>
                <a:lnTo>
                  <a:pt x="1851708" y="821416"/>
                </a:lnTo>
                <a:lnTo>
                  <a:pt x="1848362" y="813043"/>
                </a:lnTo>
                <a:lnTo>
                  <a:pt x="1863401" y="794624"/>
                </a:lnTo>
                <a:lnTo>
                  <a:pt x="1868418" y="804671"/>
                </a:lnTo>
                <a:lnTo>
                  <a:pt x="1873436" y="799647"/>
                </a:lnTo>
                <a:lnTo>
                  <a:pt x="1881788" y="784577"/>
                </a:lnTo>
                <a:lnTo>
                  <a:pt x="1893492" y="769506"/>
                </a:lnTo>
                <a:lnTo>
                  <a:pt x="1901847" y="729318"/>
                </a:lnTo>
                <a:lnTo>
                  <a:pt x="1900184" y="709224"/>
                </a:lnTo>
                <a:lnTo>
                  <a:pt x="1915222" y="702526"/>
                </a:lnTo>
                <a:lnTo>
                  <a:pt x="1948651" y="689130"/>
                </a:lnTo>
                <a:lnTo>
                  <a:pt x="1980411" y="672385"/>
                </a:lnTo>
                <a:lnTo>
                  <a:pt x="1992118" y="648942"/>
                </a:lnTo>
                <a:lnTo>
                  <a:pt x="2005484" y="623824"/>
                </a:lnTo>
                <a:lnTo>
                  <a:pt x="1982083" y="598706"/>
                </a:lnTo>
                <a:lnTo>
                  <a:pt x="2015520" y="570240"/>
                </a:lnTo>
                <a:lnTo>
                  <a:pt x="2020528" y="568565"/>
                </a:lnTo>
                <a:lnTo>
                  <a:pt x="2030558" y="558518"/>
                </a:lnTo>
                <a:lnTo>
                  <a:pt x="2035576" y="538424"/>
                </a:lnTo>
                <a:lnTo>
                  <a:pt x="2030558" y="538424"/>
                </a:lnTo>
                <a:lnTo>
                  <a:pt x="2043930" y="520004"/>
                </a:lnTo>
                <a:lnTo>
                  <a:pt x="2042267" y="511632"/>
                </a:lnTo>
                <a:lnTo>
                  <a:pt x="2060650" y="491538"/>
                </a:lnTo>
                <a:lnTo>
                  <a:pt x="2100764" y="498236"/>
                </a:lnTo>
                <a:lnTo>
                  <a:pt x="2092406" y="499910"/>
                </a:lnTo>
                <a:lnTo>
                  <a:pt x="2115808" y="499910"/>
                </a:lnTo>
                <a:lnTo>
                  <a:pt x="2140881" y="491538"/>
                </a:lnTo>
                <a:lnTo>
                  <a:pt x="2160949" y="501585"/>
                </a:lnTo>
                <a:lnTo>
                  <a:pt x="2159276" y="504934"/>
                </a:lnTo>
                <a:lnTo>
                  <a:pt x="2165955" y="514981"/>
                </a:lnTo>
                <a:lnTo>
                  <a:pt x="2174314" y="513306"/>
                </a:lnTo>
                <a:lnTo>
                  <a:pt x="2165955" y="521679"/>
                </a:lnTo>
                <a:lnTo>
                  <a:pt x="2196043" y="533401"/>
                </a:lnTo>
                <a:lnTo>
                  <a:pt x="2204406" y="533401"/>
                </a:lnTo>
                <a:lnTo>
                  <a:pt x="2201061" y="540098"/>
                </a:lnTo>
                <a:lnTo>
                  <a:pt x="2196043" y="553494"/>
                </a:lnTo>
                <a:lnTo>
                  <a:pt x="2164283" y="555169"/>
                </a:lnTo>
                <a:lnTo>
                  <a:pt x="2191029" y="560193"/>
                </a:lnTo>
                <a:lnTo>
                  <a:pt x="2182678" y="571914"/>
                </a:lnTo>
                <a:lnTo>
                  <a:pt x="2189357" y="575263"/>
                </a:lnTo>
                <a:lnTo>
                  <a:pt x="2181005" y="590334"/>
                </a:lnTo>
                <a:lnTo>
                  <a:pt x="2172642" y="588659"/>
                </a:lnTo>
                <a:lnTo>
                  <a:pt x="2162612" y="593683"/>
                </a:lnTo>
                <a:lnTo>
                  <a:pt x="2169298" y="593683"/>
                </a:lnTo>
                <a:lnTo>
                  <a:pt x="2196043" y="588659"/>
                </a:lnTo>
                <a:lnTo>
                  <a:pt x="2200791" y="604514"/>
                </a:lnTo>
                <a:lnTo>
                  <a:pt x="2199280" y="606251"/>
                </a:lnTo>
                <a:lnTo>
                  <a:pt x="2169298" y="620475"/>
                </a:lnTo>
                <a:lnTo>
                  <a:pt x="2192700" y="613777"/>
                </a:lnTo>
                <a:lnTo>
                  <a:pt x="2199280" y="606251"/>
                </a:lnTo>
                <a:lnTo>
                  <a:pt x="2201061" y="605404"/>
                </a:lnTo>
                <a:lnTo>
                  <a:pt x="2200791" y="604514"/>
                </a:lnTo>
                <a:lnTo>
                  <a:pt x="2204406" y="600381"/>
                </a:lnTo>
                <a:lnTo>
                  <a:pt x="2201061" y="610428"/>
                </a:lnTo>
                <a:lnTo>
                  <a:pt x="2209416" y="605404"/>
                </a:lnTo>
                <a:lnTo>
                  <a:pt x="2206079" y="615452"/>
                </a:lnTo>
                <a:lnTo>
                  <a:pt x="2222790" y="603730"/>
                </a:lnTo>
                <a:lnTo>
                  <a:pt x="2244519" y="592008"/>
                </a:lnTo>
                <a:lnTo>
                  <a:pt x="2249537" y="603730"/>
                </a:lnTo>
                <a:lnTo>
                  <a:pt x="2252883" y="595357"/>
                </a:lnTo>
                <a:lnTo>
                  <a:pt x="2264577" y="583636"/>
                </a:lnTo>
                <a:lnTo>
                  <a:pt x="2272939" y="578612"/>
                </a:lnTo>
                <a:lnTo>
                  <a:pt x="2281294" y="573589"/>
                </a:lnTo>
                <a:lnTo>
                  <a:pt x="2274612" y="565216"/>
                </a:lnTo>
                <a:lnTo>
                  <a:pt x="2286308" y="565216"/>
                </a:lnTo>
                <a:lnTo>
                  <a:pt x="2286308" y="558518"/>
                </a:lnTo>
                <a:lnTo>
                  <a:pt x="2301359" y="551820"/>
                </a:lnTo>
                <a:lnTo>
                  <a:pt x="2294668" y="558518"/>
                </a:lnTo>
                <a:lnTo>
                  <a:pt x="2303032" y="555169"/>
                </a:lnTo>
                <a:lnTo>
                  <a:pt x="2303032" y="561867"/>
                </a:lnTo>
                <a:lnTo>
                  <a:pt x="2309710" y="573589"/>
                </a:lnTo>
                <a:lnTo>
                  <a:pt x="2313053" y="578612"/>
                </a:lnTo>
                <a:lnTo>
                  <a:pt x="2304695" y="585310"/>
                </a:lnTo>
                <a:lnTo>
                  <a:pt x="2313053" y="585310"/>
                </a:lnTo>
                <a:lnTo>
                  <a:pt x="2321415" y="592008"/>
                </a:lnTo>
                <a:lnTo>
                  <a:pt x="2299686" y="605404"/>
                </a:lnTo>
                <a:lnTo>
                  <a:pt x="2319742" y="600381"/>
                </a:lnTo>
                <a:lnTo>
                  <a:pt x="2321415" y="605404"/>
                </a:lnTo>
                <a:lnTo>
                  <a:pt x="2304695" y="612102"/>
                </a:lnTo>
                <a:lnTo>
                  <a:pt x="2316397" y="610428"/>
                </a:lnTo>
                <a:lnTo>
                  <a:pt x="2319742" y="613777"/>
                </a:lnTo>
                <a:lnTo>
                  <a:pt x="2326434" y="620475"/>
                </a:lnTo>
                <a:lnTo>
                  <a:pt x="2319742" y="628848"/>
                </a:lnTo>
                <a:lnTo>
                  <a:pt x="2324761" y="632196"/>
                </a:lnTo>
                <a:lnTo>
                  <a:pt x="2333112" y="640569"/>
                </a:lnTo>
                <a:lnTo>
                  <a:pt x="2316397" y="650616"/>
                </a:lnTo>
                <a:lnTo>
                  <a:pt x="2309710" y="645593"/>
                </a:lnTo>
                <a:lnTo>
                  <a:pt x="2304695" y="645593"/>
                </a:lnTo>
                <a:lnTo>
                  <a:pt x="2314725" y="652291"/>
                </a:lnTo>
                <a:lnTo>
                  <a:pt x="2309710" y="652291"/>
                </a:lnTo>
                <a:lnTo>
                  <a:pt x="2316397" y="653965"/>
                </a:lnTo>
                <a:lnTo>
                  <a:pt x="2311382" y="655640"/>
                </a:lnTo>
                <a:lnTo>
                  <a:pt x="2319742" y="662338"/>
                </a:lnTo>
                <a:lnTo>
                  <a:pt x="2306367" y="662338"/>
                </a:lnTo>
                <a:lnTo>
                  <a:pt x="2321415" y="665687"/>
                </a:lnTo>
                <a:lnTo>
                  <a:pt x="2331441" y="679083"/>
                </a:lnTo>
                <a:lnTo>
                  <a:pt x="2329769" y="682432"/>
                </a:lnTo>
                <a:lnTo>
                  <a:pt x="2336455" y="675734"/>
                </a:lnTo>
                <a:lnTo>
                  <a:pt x="2334784" y="685781"/>
                </a:lnTo>
                <a:lnTo>
                  <a:pt x="2331441" y="692479"/>
                </a:lnTo>
                <a:lnTo>
                  <a:pt x="2324761" y="695828"/>
                </a:lnTo>
                <a:lnTo>
                  <a:pt x="2339798" y="690804"/>
                </a:lnTo>
                <a:lnTo>
                  <a:pt x="2334784" y="695828"/>
                </a:lnTo>
                <a:lnTo>
                  <a:pt x="2346490" y="692479"/>
                </a:lnTo>
                <a:lnTo>
                  <a:pt x="2349836" y="694154"/>
                </a:lnTo>
                <a:lnTo>
                  <a:pt x="2339798" y="702526"/>
                </a:lnTo>
                <a:lnTo>
                  <a:pt x="2359857" y="692479"/>
                </a:lnTo>
                <a:lnTo>
                  <a:pt x="2351508" y="699177"/>
                </a:lnTo>
                <a:lnTo>
                  <a:pt x="2359857" y="699177"/>
                </a:lnTo>
                <a:lnTo>
                  <a:pt x="2391620" y="710899"/>
                </a:lnTo>
                <a:lnTo>
                  <a:pt x="2339798" y="725970"/>
                </a:lnTo>
                <a:lnTo>
                  <a:pt x="2366546" y="720946"/>
                </a:lnTo>
                <a:lnTo>
                  <a:pt x="2324761" y="736017"/>
                </a:lnTo>
                <a:lnTo>
                  <a:pt x="2309710" y="734341"/>
                </a:lnTo>
                <a:lnTo>
                  <a:pt x="2321415" y="741040"/>
                </a:lnTo>
                <a:lnTo>
                  <a:pt x="2311382" y="746064"/>
                </a:lnTo>
                <a:lnTo>
                  <a:pt x="2341471" y="736017"/>
                </a:lnTo>
                <a:lnTo>
                  <a:pt x="2376573" y="724295"/>
                </a:lnTo>
                <a:lnTo>
                  <a:pt x="2366546" y="724295"/>
                </a:lnTo>
                <a:lnTo>
                  <a:pt x="2386603" y="722620"/>
                </a:lnTo>
                <a:lnTo>
                  <a:pt x="2383259" y="739365"/>
                </a:lnTo>
                <a:lnTo>
                  <a:pt x="2399975" y="734341"/>
                </a:lnTo>
                <a:lnTo>
                  <a:pt x="2396639" y="736017"/>
                </a:lnTo>
                <a:lnTo>
                  <a:pt x="2413349" y="744388"/>
                </a:lnTo>
                <a:lnTo>
                  <a:pt x="2410004" y="752761"/>
                </a:lnTo>
                <a:lnTo>
                  <a:pt x="2404989" y="761133"/>
                </a:lnTo>
                <a:lnTo>
                  <a:pt x="2404989" y="764482"/>
                </a:lnTo>
                <a:lnTo>
                  <a:pt x="2393293" y="766157"/>
                </a:lnTo>
                <a:lnTo>
                  <a:pt x="2410004" y="771180"/>
                </a:lnTo>
                <a:lnTo>
                  <a:pt x="2396639" y="772855"/>
                </a:lnTo>
                <a:lnTo>
                  <a:pt x="2410004" y="779553"/>
                </a:lnTo>
                <a:lnTo>
                  <a:pt x="2364873" y="801322"/>
                </a:lnTo>
                <a:lnTo>
                  <a:pt x="2324761" y="811369"/>
                </a:lnTo>
                <a:lnTo>
                  <a:pt x="2282965" y="834812"/>
                </a:lnTo>
                <a:lnTo>
                  <a:pt x="2236161" y="834812"/>
                </a:lnTo>
                <a:lnTo>
                  <a:pt x="2186014" y="836486"/>
                </a:lnTo>
                <a:lnTo>
                  <a:pt x="2135874" y="836486"/>
                </a:lnTo>
                <a:lnTo>
                  <a:pt x="2110799" y="861604"/>
                </a:lnTo>
                <a:lnTo>
                  <a:pt x="2074019" y="873326"/>
                </a:lnTo>
                <a:lnTo>
                  <a:pt x="2041171" y="896360"/>
                </a:lnTo>
                <a:lnTo>
                  <a:pt x="2015520" y="886722"/>
                </a:lnTo>
                <a:lnTo>
                  <a:pt x="2040594" y="896769"/>
                </a:lnTo>
                <a:lnTo>
                  <a:pt x="2041171" y="896360"/>
                </a:lnTo>
                <a:lnTo>
                  <a:pt x="2042267" y="896769"/>
                </a:lnTo>
                <a:lnTo>
                  <a:pt x="2020528" y="915188"/>
                </a:lnTo>
                <a:lnTo>
                  <a:pt x="1995463" y="935282"/>
                </a:lnTo>
                <a:lnTo>
                  <a:pt x="2032230" y="915188"/>
                </a:lnTo>
                <a:lnTo>
                  <a:pt x="2058977" y="900118"/>
                </a:lnTo>
                <a:lnTo>
                  <a:pt x="2082379" y="883373"/>
                </a:lnTo>
                <a:lnTo>
                  <a:pt x="2115808" y="873326"/>
                </a:lnTo>
                <a:lnTo>
                  <a:pt x="2150912" y="863279"/>
                </a:lnTo>
                <a:lnTo>
                  <a:pt x="2175986" y="873326"/>
                </a:lnTo>
                <a:lnTo>
                  <a:pt x="2179332" y="880024"/>
                </a:lnTo>
                <a:lnTo>
                  <a:pt x="2172642" y="880024"/>
                </a:lnTo>
                <a:lnTo>
                  <a:pt x="2170970" y="890071"/>
                </a:lnTo>
                <a:lnTo>
                  <a:pt x="2140881" y="900118"/>
                </a:lnTo>
                <a:lnTo>
                  <a:pt x="2115808" y="900118"/>
                </a:lnTo>
                <a:lnTo>
                  <a:pt x="2110799" y="901792"/>
                </a:lnTo>
                <a:lnTo>
                  <a:pt x="2132528" y="905141"/>
                </a:lnTo>
                <a:lnTo>
                  <a:pt x="2134201" y="911839"/>
                </a:lnTo>
                <a:lnTo>
                  <a:pt x="2154257" y="910165"/>
                </a:lnTo>
                <a:lnTo>
                  <a:pt x="2135874" y="930259"/>
                </a:lnTo>
                <a:lnTo>
                  <a:pt x="2145896" y="931933"/>
                </a:lnTo>
                <a:lnTo>
                  <a:pt x="2145896" y="953702"/>
                </a:lnTo>
                <a:lnTo>
                  <a:pt x="2159276" y="957051"/>
                </a:lnTo>
                <a:lnTo>
                  <a:pt x="2174314" y="965424"/>
                </a:lnTo>
                <a:lnTo>
                  <a:pt x="2194372" y="967098"/>
                </a:lnTo>
                <a:lnTo>
                  <a:pt x="2204406" y="963749"/>
                </a:lnTo>
                <a:lnTo>
                  <a:pt x="2216102" y="975471"/>
                </a:lnTo>
                <a:lnTo>
                  <a:pt x="2209416" y="977145"/>
                </a:lnTo>
                <a:lnTo>
                  <a:pt x="2216102" y="982169"/>
                </a:lnTo>
                <a:lnTo>
                  <a:pt x="2186014" y="992216"/>
                </a:lnTo>
                <a:lnTo>
                  <a:pt x="2155930" y="1002263"/>
                </a:lnTo>
                <a:lnTo>
                  <a:pt x="2152585" y="1000588"/>
                </a:lnTo>
                <a:lnTo>
                  <a:pt x="2144224" y="1003937"/>
                </a:lnTo>
                <a:lnTo>
                  <a:pt x="2140881" y="1000588"/>
                </a:lnTo>
                <a:lnTo>
                  <a:pt x="2105781" y="1027380"/>
                </a:lnTo>
                <a:lnTo>
                  <a:pt x="2092406" y="1032404"/>
                </a:lnTo>
                <a:lnTo>
                  <a:pt x="2084052" y="1015659"/>
                </a:lnTo>
                <a:lnTo>
                  <a:pt x="2095371" y="1002695"/>
                </a:lnTo>
                <a:lnTo>
                  <a:pt x="2110799" y="995565"/>
                </a:lnTo>
                <a:lnTo>
                  <a:pt x="2104108" y="997239"/>
                </a:lnTo>
                <a:lnTo>
                  <a:pt x="2140881" y="980494"/>
                </a:lnTo>
                <a:lnTo>
                  <a:pt x="2142553" y="985518"/>
                </a:lnTo>
                <a:lnTo>
                  <a:pt x="2164283" y="977145"/>
                </a:lnTo>
                <a:lnTo>
                  <a:pt x="2129183" y="975471"/>
                </a:lnTo>
                <a:lnTo>
                  <a:pt x="2145896" y="963749"/>
                </a:lnTo>
                <a:lnTo>
                  <a:pt x="2140881" y="963749"/>
                </a:lnTo>
                <a:lnTo>
                  <a:pt x="2139210" y="957051"/>
                </a:lnTo>
                <a:lnTo>
                  <a:pt x="2132528" y="970447"/>
                </a:lnTo>
                <a:lnTo>
                  <a:pt x="2099092" y="980494"/>
                </a:lnTo>
                <a:lnTo>
                  <a:pt x="2100764" y="977145"/>
                </a:lnTo>
                <a:lnTo>
                  <a:pt x="2079034" y="987192"/>
                </a:lnTo>
                <a:lnTo>
                  <a:pt x="2072786" y="984063"/>
                </a:lnTo>
                <a:lnTo>
                  <a:pt x="2074227" y="992728"/>
                </a:lnTo>
                <a:lnTo>
                  <a:pt x="2044098" y="1006150"/>
                </a:lnTo>
                <a:lnTo>
                  <a:pt x="2032381" y="1004473"/>
                </a:lnTo>
                <a:lnTo>
                  <a:pt x="2025685" y="1004473"/>
                </a:lnTo>
                <a:lnTo>
                  <a:pt x="2025685" y="1002795"/>
                </a:lnTo>
                <a:lnTo>
                  <a:pt x="2003925" y="1022928"/>
                </a:lnTo>
                <a:lnTo>
                  <a:pt x="2000578" y="1021250"/>
                </a:lnTo>
                <a:lnTo>
                  <a:pt x="1992208" y="1024605"/>
                </a:lnTo>
                <a:lnTo>
                  <a:pt x="1963753" y="1054804"/>
                </a:lnTo>
                <a:lnTo>
                  <a:pt x="1962079" y="1061515"/>
                </a:lnTo>
                <a:lnTo>
                  <a:pt x="1960406" y="1076615"/>
                </a:lnTo>
                <a:lnTo>
                  <a:pt x="1973281" y="1083068"/>
                </a:lnTo>
                <a:lnTo>
                  <a:pt x="1973796" y="1086681"/>
                </a:lnTo>
                <a:lnTo>
                  <a:pt x="1958732" y="1095070"/>
                </a:lnTo>
                <a:lnTo>
                  <a:pt x="1952036" y="1093392"/>
                </a:lnTo>
                <a:lnTo>
                  <a:pt x="1941993" y="1086681"/>
                </a:lnTo>
                <a:lnTo>
                  <a:pt x="1938645" y="1086681"/>
                </a:lnTo>
                <a:lnTo>
                  <a:pt x="1931950" y="1095070"/>
                </a:lnTo>
                <a:lnTo>
                  <a:pt x="1905169" y="1101781"/>
                </a:lnTo>
                <a:lnTo>
                  <a:pt x="1878387" y="1106814"/>
                </a:lnTo>
                <a:lnTo>
                  <a:pt x="1870019" y="1111847"/>
                </a:lnTo>
                <a:lnTo>
                  <a:pt x="1871692" y="1101781"/>
                </a:lnTo>
                <a:lnTo>
                  <a:pt x="1859975" y="1123591"/>
                </a:lnTo>
                <a:lnTo>
                  <a:pt x="1854954" y="1143724"/>
                </a:lnTo>
                <a:lnTo>
                  <a:pt x="1854954" y="1140369"/>
                </a:lnTo>
                <a:lnTo>
                  <a:pt x="1824824" y="1167212"/>
                </a:lnTo>
                <a:lnTo>
                  <a:pt x="1828172" y="1160501"/>
                </a:lnTo>
                <a:lnTo>
                  <a:pt x="1819802" y="1149316"/>
                </a:lnTo>
                <a:lnTo>
                  <a:pt x="1829846" y="1140369"/>
                </a:lnTo>
                <a:lnTo>
                  <a:pt x="1818129" y="1147079"/>
                </a:lnTo>
                <a:lnTo>
                  <a:pt x="1819802" y="1149316"/>
                </a:lnTo>
                <a:lnTo>
                  <a:pt x="1814781" y="1153790"/>
                </a:lnTo>
                <a:lnTo>
                  <a:pt x="1818129" y="1183989"/>
                </a:lnTo>
                <a:lnTo>
                  <a:pt x="1798043" y="1204122"/>
                </a:lnTo>
                <a:lnTo>
                  <a:pt x="1794695" y="1197411"/>
                </a:lnTo>
                <a:lnTo>
                  <a:pt x="1799717" y="1190700"/>
                </a:lnTo>
                <a:lnTo>
                  <a:pt x="1791347" y="1185667"/>
                </a:lnTo>
                <a:lnTo>
                  <a:pt x="1793021" y="1177279"/>
                </a:lnTo>
                <a:lnTo>
                  <a:pt x="1798043" y="1170568"/>
                </a:lnTo>
                <a:lnTo>
                  <a:pt x="1808086" y="1153790"/>
                </a:lnTo>
                <a:lnTo>
                  <a:pt x="1791347" y="1160501"/>
                </a:lnTo>
                <a:lnTo>
                  <a:pt x="1787999" y="1185667"/>
                </a:lnTo>
                <a:lnTo>
                  <a:pt x="1781305" y="1175601"/>
                </a:lnTo>
                <a:lnTo>
                  <a:pt x="1784652" y="1192378"/>
                </a:lnTo>
                <a:lnTo>
                  <a:pt x="1771261" y="1183989"/>
                </a:lnTo>
                <a:lnTo>
                  <a:pt x="1774609" y="1172245"/>
                </a:lnTo>
                <a:lnTo>
                  <a:pt x="1762892" y="1183989"/>
                </a:lnTo>
                <a:lnTo>
                  <a:pt x="1771261" y="1183989"/>
                </a:lnTo>
                <a:lnTo>
                  <a:pt x="1782978" y="1204122"/>
                </a:lnTo>
                <a:lnTo>
                  <a:pt x="1767914" y="1194056"/>
                </a:lnTo>
                <a:lnTo>
                  <a:pt x="1779631" y="1217544"/>
                </a:lnTo>
                <a:lnTo>
                  <a:pt x="1769587" y="1210833"/>
                </a:lnTo>
                <a:lnTo>
                  <a:pt x="1777957" y="1224255"/>
                </a:lnTo>
                <a:lnTo>
                  <a:pt x="1759544" y="1215866"/>
                </a:lnTo>
                <a:lnTo>
                  <a:pt x="1767914" y="1225933"/>
                </a:lnTo>
                <a:lnTo>
                  <a:pt x="1777957" y="1227610"/>
                </a:lnTo>
                <a:lnTo>
                  <a:pt x="1781871" y="1248208"/>
                </a:lnTo>
                <a:lnTo>
                  <a:pt x="1781305" y="1254454"/>
                </a:lnTo>
                <a:lnTo>
                  <a:pt x="1777957" y="1252776"/>
                </a:lnTo>
                <a:lnTo>
                  <a:pt x="1769587" y="1254454"/>
                </a:lnTo>
                <a:lnTo>
                  <a:pt x="1759544" y="1252776"/>
                </a:lnTo>
                <a:lnTo>
                  <a:pt x="1757871" y="1252776"/>
                </a:lnTo>
                <a:lnTo>
                  <a:pt x="1764566" y="1256132"/>
                </a:lnTo>
                <a:lnTo>
                  <a:pt x="1772935" y="1262843"/>
                </a:lnTo>
                <a:lnTo>
                  <a:pt x="1779631" y="1257810"/>
                </a:lnTo>
                <a:lnTo>
                  <a:pt x="1771261" y="1272909"/>
                </a:lnTo>
                <a:lnTo>
                  <a:pt x="1744480" y="1271231"/>
                </a:lnTo>
                <a:lnTo>
                  <a:pt x="1757871" y="1277942"/>
                </a:lnTo>
                <a:lnTo>
                  <a:pt x="1752849" y="1284653"/>
                </a:lnTo>
                <a:lnTo>
                  <a:pt x="1741132" y="1282975"/>
                </a:lnTo>
                <a:lnTo>
                  <a:pt x="1759544" y="1288009"/>
                </a:lnTo>
                <a:lnTo>
                  <a:pt x="1729415" y="1298075"/>
                </a:lnTo>
                <a:lnTo>
                  <a:pt x="1711003" y="1316530"/>
                </a:lnTo>
                <a:lnTo>
                  <a:pt x="1700960" y="1321563"/>
                </a:lnTo>
                <a:lnTo>
                  <a:pt x="1674178" y="1338340"/>
                </a:lnTo>
                <a:lnTo>
                  <a:pt x="1670830" y="1338340"/>
                </a:lnTo>
                <a:lnTo>
                  <a:pt x="1637354" y="1363506"/>
                </a:lnTo>
                <a:lnTo>
                  <a:pt x="1628985" y="1365184"/>
                </a:lnTo>
                <a:lnTo>
                  <a:pt x="1627311" y="1366862"/>
                </a:lnTo>
                <a:lnTo>
                  <a:pt x="1618941" y="1381961"/>
                </a:lnTo>
                <a:lnTo>
                  <a:pt x="1608898" y="1395383"/>
                </a:lnTo>
                <a:lnTo>
                  <a:pt x="1607224" y="1398739"/>
                </a:lnTo>
                <a:lnTo>
                  <a:pt x="1598856" y="1405450"/>
                </a:lnTo>
                <a:lnTo>
                  <a:pt x="1600530" y="1428938"/>
                </a:lnTo>
                <a:lnTo>
                  <a:pt x="1602203" y="1454104"/>
                </a:lnTo>
                <a:lnTo>
                  <a:pt x="1603877" y="1477592"/>
                </a:lnTo>
                <a:lnTo>
                  <a:pt x="1607224" y="1502758"/>
                </a:lnTo>
                <a:lnTo>
                  <a:pt x="1602203" y="1477592"/>
                </a:lnTo>
                <a:lnTo>
                  <a:pt x="1607224" y="1504436"/>
                </a:lnTo>
                <a:lnTo>
                  <a:pt x="1610572" y="1529602"/>
                </a:lnTo>
                <a:lnTo>
                  <a:pt x="1602203" y="1554767"/>
                </a:lnTo>
                <a:lnTo>
                  <a:pt x="1593834" y="1578256"/>
                </a:lnTo>
                <a:lnTo>
                  <a:pt x="1578769" y="1583289"/>
                </a:lnTo>
                <a:lnTo>
                  <a:pt x="1567052" y="1559801"/>
                </a:lnTo>
                <a:lnTo>
                  <a:pt x="1562031" y="1544701"/>
                </a:lnTo>
                <a:lnTo>
                  <a:pt x="1567052" y="1536312"/>
                </a:lnTo>
                <a:lnTo>
                  <a:pt x="1560358" y="1543023"/>
                </a:lnTo>
                <a:lnTo>
                  <a:pt x="1560358" y="1532957"/>
                </a:lnTo>
                <a:lnTo>
                  <a:pt x="1557009" y="1529602"/>
                </a:lnTo>
                <a:lnTo>
                  <a:pt x="1550314" y="1517857"/>
                </a:lnTo>
                <a:lnTo>
                  <a:pt x="1553661" y="1499402"/>
                </a:lnTo>
                <a:lnTo>
                  <a:pt x="1548640" y="1507791"/>
                </a:lnTo>
                <a:lnTo>
                  <a:pt x="1553661" y="1474236"/>
                </a:lnTo>
                <a:lnTo>
                  <a:pt x="1541945" y="1454104"/>
                </a:lnTo>
                <a:lnTo>
                  <a:pt x="1528554" y="1435649"/>
                </a:lnTo>
                <a:lnTo>
                  <a:pt x="1491729" y="1447393"/>
                </a:lnTo>
                <a:lnTo>
                  <a:pt x="1486708" y="1433971"/>
                </a:lnTo>
                <a:lnTo>
                  <a:pt x="1491729" y="1437326"/>
                </a:lnTo>
                <a:lnTo>
                  <a:pt x="1488382" y="1428938"/>
                </a:lnTo>
                <a:lnTo>
                  <a:pt x="1481686" y="1428938"/>
                </a:lnTo>
                <a:lnTo>
                  <a:pt x="1469412" y="1425862"/>
                </a:lnTo>
                <a:lnTo>
                  <a:pt x="1473318" y="1425582"/>
                </a:lnTo>
                <a:lnTo>
                  <a:pt x="1468296" y="1425582"/>
                </a:lnTo>
                <a:lnTo>
                  <a:pt x="1469412" y="1425862"/>
                </a:lnTo>
                <a:lnTo>
                  <a:pt x="1449883" y="1427260"/>
                </a:lnTo>
                <a:lnTo>
                  <a:pt x="1456579" y="1423905"/>
                </a:lnTo>
                <a:lnTo>
                  <a:pt x="1441514" y="1427260"/>
                </a:lnTo>
                <a:lnTo>
                  <a:pt x="1429797" y="1428938"/>
                </a:lnTo>
                <a:lnTo>
                  <a:pt x="1431471" y="1415516"/>
                </a:lnTo>
                <a:lnTo>
                  <a:pt x="1426450" y="1427260"/>
                </a:lnTo>
                <a:lnTo>
                  <a:pt x="1382930" y="1432293"/>
                </a:lnTo>
                <a:lnTo>
                  <a:pt x="1366191" y="1432293"/>
                </a:lnTo>
                <a:lnTo>
                  <a:pt x="1382930" y="1435649"/>
                </a:lnTo>
                <a:lnTo>
                  <a:pt x="1386278" y="1437326"/>
                </a:lnTo>
                <a:lnTo>
                  <a:pt x="1389625" y="1439004"/>
                </a:lnTo>
                <a:lnTo>
                  <a:pt x="1381256" y="1445715"/>
                </a:lnTo>
                <a:lnTo>
                  <a:pt x="1391300" y="1459137"/>
                </a:lnTo>
                <a:lnTo>
                  <a:pt x="1387437" y="1463783"/>
                </a:lnTo>
                <a:lnTo>
                  <a:pt x="1367865" y="1449071"/>
                </a:lnTo>
                <a:lnTo>
                  <a:pt x="1369539" y="1462492"/>
                </a:lnTo>
                <a:lnTo>
                  <a:pt x="1356148" y="1459137"/>
                </a:lnTo>
                <a:lnTo>
                  <a:pt x="1339410" y="1455781"/>
                </a:lnTo>
                <a:lnTo>
                  <a:pt x="1331041" y="1445715"/>
                </a:lnTo>
                <a:lnTo>
                  <a:pt x="1319323" y="1447393"/>
                </a:lnTo>
                <a:lnTo>
                  <a:pt x="1297564" y="1445715"/>
                </a:lnTo>
                <a:lnTo>
                  <a:pt x="1277477" y="1442360"/>
                </a:lnTo>
                <a:lnTo>
                  <a:pt x="1272456" y="1442360"/>
                </a:lnTo>
                <a:lnTo>
                  <a:pt x="1255508" y="1452269"/>
                </a:lnTo>
                <a:lnTo>
                  <a:pt x="1249022" y="1447393"/>
                </a:lnTo>
                <a:lnTo>
                  <a:pt x="1245675" y="1455781"/>
                </a:lnTo>
                <a:lnTo>
                  <a:pt x="1215545" y="1475914"/>
                </a:lnTo>
                <a:lnTo>
                  <a:pt x="1220567" y="1475914"/>
                </a:lnTo>
                <a:lnTo>
                  <a:pt x="1207176" y="1484303"/>
                </a:lnTo>
                <a:lnTo>
                  <a:pt x="1212197" y="1477592"/>
                </a:lnTo>
                <a:lnTo>
                  <a:pt x="1200481" y="1477592"/>
                </a:lnTo>
                <a:lnTo>
                  <a:pt x="1200481" y="1482625"/>
                </a:lnTo>
                <a:lnTo>
                  <a:pt x="1192111" y="1487658"/>
                </a:lnTo>
                <a:lnTo>
                  <a:pt x="1178721" y="1497725"/>
                </a:lnTo>
                <a:lnTo>
                  <a:pt x="1172026" y="1502758"/>
                </a:lnTo>
                <a:lnTo>
                  <a:pt x="1168678" y="1517857"/>
                </a:lnTo>
                <a:lnTo>
                  <a:pt x="1160308" y="1514502"/>
                </a:lnTo>
                <a:lnTo>
                  <a:pt x="1161982" y="1519535"/>
                </a:lnTo>
                <a:lnTo>
                  <a:pt x="1165330" y="1524568"/>
                </a:lnTo>
                <a:lnTo>
                  <a:pt x="1167004" y="1558123"/>
                </a:lnTo>
                <a:lnTo>
                  <a:pt x="1135201" y="1554767"/>
                </a:lnTo>
                <a:lnTo>
                  <a:pt x="1119091" y="1540235"/>
                </a:lnTo>
                <a:lnTo>
                  <a:pt x="1119229" y="1540713"/>
                </a:lnTo>
                <a:lnTo>
                  <a:pt x="1136020" y="1555732"/>
                </a:lnTo>
                <a:lnTo>
                  <a:pt x="1167921" y="1559069"/>
                </a:lnTo>
                <a:lnTo>
                  <a:pt x="1151130" y="1599118"/>
                </a:lnTo>
                <a:lnTo>
                  <a:pt x="1136020" y="1639166"/>
                </a:lnTo>
                <a:lnTo>
                  <a:pt x="1130984" y="1679215"/>
                </a:lnTo>
                <a:lnTo>
                  <a:pt x="1139384" y="1709251"/>
                </a:lnTo>
                <a:lnTo>
                  <a:pt x="1149457" y="1735950"/>
                </a:lnTo>
                <a:lnTo>
                  <a:pt x="1157847" y="1755975"/>
                </a:lnTo>
                <a:lnTo>
                  <a:pt x="1166243" y="1774330"/>
                </a:lnTo>
                <a:lnTo>
                  <a:pt x="1167921" y="1775999"/>
                </a:lnTo>
                <a:lnTo>
                  <a:pt x="1196465" y="1789348"/>
                </a:lnTo>
                <a:lnTo>
                  <a:pt x="1219971" y="1787680"/>
                </a:lnTo>
                <a:lnTo>
                  <a:pt x="1248516" y="1781005"/>
                </a:lnTo>
                <a:lnTo>
                  <a:pt x="1266988" y="1781005"/>
                </a:lnTo>
                <a:lnTo>
                  <a:pt x="1278737" y="1784342"/>
                </a:lnTo>
                <a:lnTo>
                  <a:pt x="1287134" y="1777668"/>
                </a:lnTo>
                <a:lnTo>
                  <a:pt x="1282097" y="1770993"/>
                </a:lnTo>
                <a:lnTo>
                  <a:pt x="1303924" y="1749300"/>
                </a:lnTo>
                <a:lnTo>
                  <a:pt x="1317356" y="1714257"/>
                </a:lnTo>
                <a:lnTo>
                  <a:pt x="1344226" y="1699239"/>
                </a:lnTo>
                <a:lnTo>
                  <a:pt x="1369409" y="1695902"/>
                </a:lnTo>
                <a:lnTo>
                  <a:pt x="1394591" y="1694233"/>
                </a:lnTo>
                <a:lnTo>
                  <a:pt x="1401306" y="1694233"/>
                </a:lnTo>
                <a:lnTo>
                  <a:pt x="1411382" y="1699239"/>
                </a:lnTo>
                <a:lnTo>
                  <a:pt x="1413064" y="1704245"/>
                </a:lnTo>
                <a:lnTo>
                  <a:pt x="1389555" y="1740956"/>
                </a:lnTo>
                <a:lnTo>
                  <a:pt x="1384518" y="1750969"/>
                </a:lnTo>
                <a:lnTo>
                  <a:pt x="1384518" y="1755975"/>
                </a:lnTo>
                <a:lnTo>
                  <a:pt x="1384518" y="1759312"/>
                </a:lnTo>
                <a:lnTo>
                  <a:pt x="1372772" y="1787680"/>
                </a:lnTo>
                <a:lnTo>
                  <a:pt x="1367727" y="1777668"/>
                </a:lnTo>
                <a:lnTo>
                  <a:pt x="1362689" y="1784342"/>
                </a:lnTo>
                <a:lnTo>
                  <a:pt x="1360887" y="1785879"/>
                </a:lnTo>
                <a:lnTo>
                  <a:pt x="1361841" y="1788658"/>
                </a:lnTo>
                <a:lnTo>
                  <a:pt x="1354955" y="1817052"/>
                </a:lnTo>
                <a:lnTo>
                  <a:pt x="1348075" y="1847115"/>
                </a:lnTo>
                <a:lnTo>
                  <a:pt x="1334297" y="1860477"/>
                </a:lnTo>
                <a:lnTo>
                  <a:pt x="1327518" y="1860477"/>
                </a:lnTo>
                <a:lnTo>
                  <a:pt x="1327466" y="1860869"/>
                </a:lnTo>
                <a:lnTo>
                  <a:pt x="1335916" y="1860869"/>
                </a:lnTo>
                <a:lnTo>
                  <a:pt x="1346046" y="1864171"/>
                </a:lnTo>
                <a:lnTo>
                  <a:pt x="1352446" y="1867299"/>
                </a:lnTo>
                <a:lnTo>
                  <a:pt x="1355018" y="1867299"/>
                </a:lnTo>
                <a:lnTo>
                  <a:pt x="1380150" y="1863888"/>
                </a:lnTo>
                <a:lnTo>
                  <a:pt x="1406966" y="1860477"/>
                </a:lnTo>
                <a:lnTo>
                  <a:pt x="1427065" y="1863888"/>
                </a:lnTo>
                <a:lnTo>
                  <a:pt x="1448847" y="1863888"/>
                </a:lnTo>
                <a:lnTo>
                  <a:pt x="1465606" y="1875826"/>
                </a:lnTo>
                <a:lnTo>
                  <a:pt x="1460575" y="1874120"/>
                </a:lnTo>
                <a:lnTo>
                  <a:pt x="1462250" y="1879237"/>
                </a:lnTo>
                <a:lnTo>
                  <a:pt x="1472304" y="1879237"/>
                </a:lnTo>
                <a:lnTo>
                  <a:pt x="1482358" y="1889469"/>
                </a:lnTo>
                <a:lnTo>
                  <a:pt x="1460575" y="1891175"/>
                </a:lnTo>
                <a:lnTo>
                  <a:pt x="1438793" y="1896291"/>
                </a:lnTo>
                <a:lnTo>
                  <a:pt x="1406966" y="1921872"/>
                </a:lnTo>
                <a:lnTo>
                  <a:pt x="1396911" y="1925283"/>
                </a:lnTo>
                <a:lnTo>
                  <a:pt x="1385183" y="1932105"/>
                </a:lnTo>
                <a:lnTo>
                  <a:pt x="1375254" y="1950624"/>
                </a:lnTo>
                <a:lnTo>
                  <a:pt x="1375524" y="1950624"/>
                </a:lnTo>
                <a:lnTo>
                  <a:pt x="1385543" y="1932286"/>
                </a:lnTo>
                <a:lnTo>
                  <a:pt x="1397223" y="1925617"/>
                </a:lnTo>
                <a:lnTo>
                  <a:pt x="1407239" y="1922283"/>
                </a:lnTo>
                <a:lnTo>
                  <a:pt x="1438956" y="1897275"/>
                </a:lnTo>
                <a:lnTo>
                  <a:pt x="1460659" y="1892274"/>
                </a:lnTo>
                <a:lnTo>
                  <a:pt x="1482358" y="1890607"/>
                </a:lnTo>
                <a:lnTo>
                  <a:pt x="1475682" y="1895608"/>
                </a:lnTo>
                <a:lnTo>
                  <a:pt x="1475682" y="1918948"/>
                </a:lnTo>
                <a:lnTo>
                  <a:pt x="1470678" y="1942288"/>
                </a:lnTo>
                <a:lnTo>
                  <a:pt x="1467335" y="1965628"/>
                </a:lnTo>
                <a:lnTo>
                  <a:pt x="1465666" y="1958960"/>
                </a:lnTo>
                <a:lnTo>
                  <a:pt x="1460659" y="1977298"/>
                </a:lnTo>
                <a:lnTo>
                  <a:pt x="1458988" y="1992303"/>
                </a:lnTo>
                <a:lnTo>
                  <a:pt x="1458988" y="2010396"/>
                </a:lnTo>
                <a:lnTo>
                  <a:pt x="1459993" y="2010192"/>
                </a:lnTo>
                <a:lnTo>
                  <a:pt x="1473435" y="2030571"/>
                </a:lnTo>
                <a:lnTo>
                  <a:pt x="1486885" y="2050949"/>
                </a:lnTo>
                <a:lnTo>
                  <a:pt x="1476796" y="2054345"/>
                </a:lnTo>
                <a:lnTo>
                  <a:pt x="1476850" y="2054994"/>
                </a:lnTo>
                <a:lnTo>
                  <a:pt x="1486275" y="2051798"/>
                </a:lnTo>
                <a:lnTo>
                  <a:pt x="1492911" y="2065284"/>
                </a:lnTo>
                <a:lnTo>
                  <a:pt x="1506168" y="2068656"/>
                </a:lnTo>
                <a:lnTo>
                  <a:pt x="1512789" y="2077085"/>
                </a:lnTo>
                <a:lnTo>
                  <a:pt x="1549247" y="2061913"/>
                </a:lnTo>
                <a:lnTo>
                  <a:pt x="1552559" y="2066970"/>
                </a:lnTo>
                <a:lnTo>
                  <a:pt x="1559194" y="2075399"/>
                </a:lnTo>
                <a:lnTo>
                  <a:pt x="1539302" y="2092257"/>
                </a:lnTo>
                <a:lnTo>
                  <a:pt x="1550902" y="2112487"/>
                </a:lnTo>
                <a:lnTo>
                  <a:pt x="1527703" y="2122602"/>
                </a:lnTo>
                <a:lnTo>
                  <a:pt x="1522734" y="2105744"/>
                </a:lnTo>
                <a:lnTo>
                  <a:pt x="1519424" y="2110801"/>
                </a:lnTo>
                <a:lnTo>
                  <a:pt x="1507822" y="2099001"/>
                </a:lnTo>
                <a:lnTo>
                  <a:pt x="1481308" y="2090571"/>
                </a:lnTo>
                <a:lnTo>
                  <a:pt x="1476818" y="2098177"/>
                </a:lnTo>
                <a:lnTo>
                  <a:pt x="1476796" y="2098498"/>
                </a:lnTo>
                <a:lnTo>
                  <a:pt x="1476704" y="2098373"/>
                </a:lnTo>
                <a:lnTo>
                  <a:pt x="1476333" y="2099001"/>
                </a:lnTo>
                <a:lnTo>
                  <a:pt x="1476405" y="2097971"/>
                </a:lnTo>
                <a:lnTo>
                  <a:pt x="1461673" y="2078120"/>
                </a:lnTo>
                <a:lnTo>
                  <a:pt x="1461673" y="2086611"/>
                </a:lnTo>
                <a:lnTo>
                  <a:pt x="1458321" y="2076422"/>
                </a:lnTo>
                <a:lnTo>
                  <a:pt x="1449911" y="2059440"/>
                </a:lnTo>
                <a:lnTo>
                  <a:pt x="1431429" y="2045854"/>
                </a:lnTo>
                <a:lnTo>
                  <a:pt x="1416305" y="2030571"/>
                </a:lnTo>
                <a:lnTo>
                  <a:pt x="1421346" y="2045854"/>
                </a:lnTo>
                <a:lnTo>
                  <a:pt x="1419667" y="2050949"/>
                </a:lnTo>
                <a:lnTo>
                  <a:pt x="1399503" y="2027174"/>
                </a:lnTo>
                <a:lnTo>
                  <a:pt x="1402865" y="2013589"/>
                </a:lnTo>
                <a:lnTo>
                  <a:pt x="1402865" y="2008494"/>
                </a:lnTo>
                <a:lnTo>
                  <a:pt x="1406229" y="2006228"/>
                </a:lnTo>
                <a:lnTo>
                  <a:pt x="1382199" y="1980633"/>
                </a:lnTo>
                <a:lnTo>
                  <a:pt x="1358832" y="1952291"/>
                </a:lnTo>
                <a:lnTo>
                  <a:pt x="1368374" y="1950702"/>
                </a:lnTo>
                <a:lnTo>
                  <a:pt x="1365073" y="1938927"/>
                </a:lnTo>
                <a:lnTo>
                  <a:pt x="1355018" y="1937221"/>
                </a:lnTo>
                <a:lnTo>
                  <a:pt x="1356691" y="1921872"/>
                </a:lnTo>
                <a:lnTo>
                  <a:pt x="1355648" y="1921708"/>
                </a:lnTo>
                <a:lnTo>
                  <a:pt x="1354141" y="1935997"/>
                </a:lnTo>
                <a:lnTo>
                  <a:pt x="1347446" y="1944839"/>
                </a:lnTo>
                <a:lnTo>
                  <a:pt x="1334063" y="1939534"/>
                </a:lnTo>
                <a:lnTo>
                  <a:pt x="1315644" y="1934228"/>
                </a:lnTo>
                <a:lnTo>
                  <a:pt x="1295556" y="1925386"/>
                </a:lnTo>
                <a:lnTo>
                  <a:pt x="1296019" y="1924939"/>
                </a:lnTo>
                <a:lnTo>
                  <a:pt x="1275105" y="1918651"/>
                </a:lnTo>
                <a:lnTo>
                  <a:pt x="1251464" y="1910397"/>
                </a:lnTo>
                <a:lnTo>
                  <a:pt x="1241324" y="1900491"/>
                </a:lnTo>
                <a:lnTo>
                  <a:pt x="1241627" y="1899311"/>
                </a:lnTo>
                <a:lnTo>
                  <a:pt x="1218295" y="1876120"/>
                </a:lnTo>
                <a:lnTo>
                  <a:pt x="1201063" y="1857853"/>
                </a:lnTo>
                <a:lnTo>
                  <a:pt x="1203186" y="1859434"/>
                </a:lnTo>
                <a:lnTo>
                  <a:pt x="1193113" y="1849421"/>
                </a:lnTo>
                <a:lnTo>
                  <a:pt x="1201063" y="1857853"/>
                </a:lnTo>
                <a:lnTo>
                  <a:pt x="1189749" y="1849421"/>
                </a:lnTo>
                <a:lnTo>
                  <a:pt x="1176316" y="1851090"/>
                </a:lnTo>
                <a:lnTo>
                  <a:pt x="1181353" y="1851090"/>
                </a:lnTo>
                <a:lnTo>
                  <a:pt x="1156168" y="1859434"/>
                </a:lnTo>
                <a:lnTo>
                  <a:pt x="1129312" y="1867777"/>
                </a:lnTo>
                <a:lnTo>
                  <a:pt x="1100765" y="1854427"/>
                </a:lnTo>
                <a:lnTo>
                  <a:pt x="1070536" y="1839409"/>
                </a:lnTo>
                <a:lnTo>
                  <a:pt x="1042000" y="1826060"/>
                </a:lnTo>
                <a:lnTo>
                  <a:pt x="1011770" y="1814379"/>
                </a:lnTo>
                <a:lnTo>
                  <a:pt x="996660" y="1801029"/>
                </a:lnTo>
                <a:lnTo>
                  <a:pt x="978198" y="1791017"/>
                </a:lnTo>
                <a:lnTo>
                  <a:pt x="958040" y="1781005"/>
                </a:lnTo>
                <a:lnTo>
                  <a:pt x="939579" y="1764318"/>
                </a:lnTo>
                <a:lnTo>
                  <a:pt x="921106" y="1745962"/>
                </a:lnTo>
                <a:lnTo>
                  <a:pt x="917744" y="1724269"/>
                </a:lnTo>
                <a:lnTo>
                  <a:pt x="927819" y="1719263"/>
                </a:lnTo>
                <a:lnTo>
                  <a:pt x="924460" y="1710920"/>
                </a:lnTo>
                <a:lnTo>
                  <a:pt x="931179" y="1694233"/>
                </a:lnTo>
                <a:lnTo>
                  <a:pt x="921106" y="1669203"/>
                </a:lnTo>
                <a:lnTo>
                  <a:pt x="914396" y="1647510"/>
                </a:lnTo>
                <a:lnTo>
                  <a:pt x="897596" y="1625817"/>
                </a:lnTo>
                <a:lnTo>
                  <a:pt x="880814" y="1605792"/>
                </a:lnTo>
                <a:lnTo>
                  <a:pt x="889202" y="1607461"/>
                </a:lnTo>
                <a:lnTo>
                  <a:pt x="877450" y="1590774"/>
                </a:lnTo>
                <a:lnTo>
                  <a:pt x="874090" y="1587437"/>
                </a:lnTo>
                <a:lnTo>
                  <a:pt x="875777" y="1585768"/>
                </a:lnTo>
                <a:lnTo>
                  <a:pt x="857305" y="1575756"/>
                </a:lnTo>
                <a:lnTo>
                  <a:pt x="860657" y="1567412"/>
                </a:lnTo>
                <a:lnTo>
                  <a:pt x="850582" y="1567412"/>
                </a:lnTo>
                <a:lnTo>
                  <a:pt x="858978" y="1549057"/>
                </a:lnTo>
                <a:lnTo>
                  <a:pt x="848904" y="1539045"/>
                </a:lnTo>
                <a:lnTo>
                  <a:pt x="830436" y="1509008"/>
                </a:lnTo>
                <a:lnTo>
                  <a:pt x="830436" y="1500665"/>
                </a:lnTo>
                <a:lnTo>
                  <a:pt x="815324" y="1488984"/>
                </a:lnTo>
                <a:lnTo>
                  <a:pt x="805249" y="1463953"/>
                </a:lnTo>
                <a:lnTo>
                  <a:pt x="795175" y="1437254"/>
                </a:lnTo>
                <a:lnTo>
                  <a:pt x="795175" y="1403881"/>
                </a:lnTo>
                <a:lnTo>
                  <a:pt x="778393" y="1395537"/>
                </a:lnTo>
                <a:lnTo>
                  <a:pt x="758236" y="1383856"/>
                </a:lnTo>
                <a:lnTo>
                  <a:pt x="754883" y="1413893"/>
                </a:lnTo>
                <a:lnTo>
                  <a:pt x="753199" y="1445598"/>
                </a:lnTo>
                <a:lnTo>
                  <a:pt x="764956" y="1468960"/>
                </a:lnTo>
                <a:lnTo>
                  <a:pt x="778393" y="1495659"/>
                </a:lnTo>
                <a:lnTo>
                  <a:pt x="786780" y="1517352"/>
                </a:lnTo>
                <a:lnTo>
                  <a:pt x="793503" y="1537376"/>
                </a:lnTo>
                <a:lnTo>
                  <a:pt x="796854" y="1535707"/>
                </a:lnTo>
                <a:lnTo>
                  <a:pt x="800211" y="1569081"/>
                </a:lnTo>
                <a:lnTo>
                  <a:pt x="806927" y="1605792"/>
                </a:lnTo>
                <a:lnTo>
                  <a:pt x="815324" y="1610798"/>
                </a:lnTo>
                <a:lnTo>
                  <a:pt x="827085" y="1627485"/>
                </a:lnTo>
                <a:lnTo>
                  <a:pt x="833794" y="1640835"/>
                </a:lnTo>
                <a:lnTo>
                  <a:pt x="815324" y="1649178"/>
                </a:lnTo>
                <a:lnTo>
                  <a:pt x="798539" y="1620811"/>
                </a:lnTo>
                <a:lnTo>
                  <a:pt x="775030" y="1595780"/>
                </a:lnTo>
                <a:lnTo>
                  <a:pt x="776706" y="1570750"/>
                </a:lnTo>
                <a:lnTo>
                  <a:pt x="768310" y="1549057"/>
                </a:lnTo>
                <a:lnTo>
                  <a:pt x="759920" y="1534039"/>
                </a:lnTo>
                <a:lnTo>
                  <a:pt x="744810" y="1530701"/>
                </a:lnTo>
                <a:lnTo>
                  <a:pt x="733051" y="1517352"/>
                </a:lnTo>
                <a:lnTo>
                  <a:pt x="719628" y="1504002"/>
                </a:lnTo>
                <a:lnTo>
                  <a:pt x="739774" y="1507339"/>
                </a:lnTo>
                <a:lnTo>
                  <a:pt x="746483" y="1477303"/>
                </a:lnTo>
                <a:lnTo>
                  <a:pt x="733051" y="1457279"/>
                </a:lnTo>
                <a:lnTo>
                  <a:pt x="717939" y="1437254"/>
                </a:lnTo>
                <a:lnTo>
                  <a:pt x="714582" y="1400543"/>
                </a:lnTo>
                <a:lnTo>
                  <a:pt x="709544" y="1363832"/>
                </a:lnTo>
                <a:lnTo>
                  <a:pt x="739774" y="1360495"/>
                </a:lnTo>
                <a:lnTo>
                  <a:pt x="773347" y="1358826"/>
                </a:lnTo>
                <a:lnTo>
                  <a:pt x="790139" y="1368838"/>
                </a:lnTo>
                <a:lnTo>
                  <a:pt x="810287" y="1378850"/>
                </a:lnTo>
                <a:lnTo>
                  <a:pt x="830436" y="1388862"/>
                </a:lnTo>
                <a:lnTo>
                  <a:pt x="850582" y="1398874"/>
                </a:lnTo>
                <a:lnTo>
                  <a:pt x="887524" y="1398874"/>
                </a:lnTo>
                <a:lnTo>
                  <a:pt x="924460" y="1398874"/>
                </a:lnTo>
                <a:lnTo>
                  <a:pt x="929506" y="1385525"/>
                </a:lnTo>
                <a:lnTo>
                  <a:pt x="971474" y="1385525"/>
                </a:lnTo>
                <a:lnTo>
                  <a:pt x="994980" y="1415561"/>
                </a:lnTo>
                <a:lnTo>
                  <a:pt x="994599" y="1413838"/>
                </a:lnTo>
                <a:lnTo>
                  <a:pt x="971164" y="1383639"/>
                </a:lnTo>
                <a:lnTo>
                  <a:pt x="929318" y="1383639"/>
                </a:lnTo>
                <a:lnTo>
                  <a:pt x="924297" y="1397061"/>
                </a:lnTo>
                <a:lnTo>
                  <a:pt x="887473" y="1397061"/>
                </a:lnTo>
                <a:lnTo>
                  <a:pt x="850648" y="1397061"/>
                </a:lnTo>
                <a:lnTo>
                  <a:pt x="830562" y="1386995"/>
                </a:lnTo>
                <a:lnTo>
                  <a:pt x="810475" y="1376928"/>
                </a:lnTo>
                <a:lnTo>
                  <a:pt x="790390" y="1366862"/>
                </a:lnTo>
                <a:lnTo>
                  <a:pt x="773651" y="1356796"/>
                </a:lnTo>
                <a:lnTo>
                  <a:pt x="740174" y="1358473"/>
                </a:lnTo>
                <a:lnTo>
                  <a:pt x="710045" y="1361829"/>
                </a:lnTo>
                <a:lnTo>
                  <a:pt x="710045" y="1336663"/>
                </a:lnTo>
                <a:lnTo>
                  <a:pt x="684938" y="1316530"/>
                </a:lnTo>
                <a:lnTo>
                  <a:pt x="658156" y="1303108"/>
                </a:lnTo>
                <a:lnTo>
                  <a:pt x="644765" y="1301430"/>
                </a:lnTo>
                <a:lnTo>
                  <a:pt x="649786" y="1274587"/>
                </a:lnTo>
                <a:lnTo>
                  <a:pt x="644765" y="1256132"/>
                </a:lnTo>
                <a:lnTo>
                  <a:pt x="638070" y="1241032"/>
                </a:lnTo>
                <a:lnTo>
                  <a:pt x="646439" y="1227610"/>
                </a:lnTo>
                <a:lnTo>
                  <a:pt x="638070" y="1212511"/>
                </a:lnTo>
                <a:lnTo>
                  <a:pt x="643091" y="1207478"/>
                </a:lnTo>
                <a:lnTo>
                  <a:pt x="648113" y="1212511"/>
                </a:lnTo>
                <a:lnTo>
                  <a:pt x="653134" y="1195734"/>
                </a:lnTo>
                <a:lnTo>
                  <a:pt x="646439" y="1195734"/>
                </a:lnTo>
                <a:lnTo>
                  <a:pt x="634722" y="1195734"/>
                </a:lnTo>
                <a:lnTo>
                  <a:pt x="636396" y="1190700"/>
                </a:lnTo>
                <a:lnTo>
                  <a:pt x="638070" y="1194056"/>
                </a:lnTo>
                <a:lnTo>
                  <a:pt x="634722" y="1175601"/>
                </a:lnTo>
                <a:lnTo>
                  <a:pt x="629701" y="1155468"/>
                </a:lnTo>
                <a:lnTo>
                  <a:pt x="634722" y="1133658"/>
                </a:lnTo>
                <a:lnTo>
                  <a:pt x="633049" y="1123591"/>
                </a:lnTo>
                <a:lnTo>
                  <a:pt x="658156" y="1095070"/>
                </a:lnTo>
                <a:lnTo>
                  <a:pt x="666525" y="1071582"/>
                </a:lnTo>
                <a:lnTo>
                  <a:pt x="674895" y="1046416"/>
                </a:lnTo>
                <a:lnTo>
                  <a:pt x="703349" y="1006150"/>
                </a:lnTo>
                <a:lnTo>
                  <a:pt x="733479" y="969240"/>
                </a:lnTo>
                <a:lnTo>
                  <a:pt x="745196" y="954141"/>
                </a:lnTo>
                <a:lnTo>
                  <a:pt x="756913" y="954141"/>
                </a:lnTo>
                <a:lnTo>
                  <a:pt x="740174" y="950785"/>
                </a:lnTo>
                <a:lnTo>
                  <a:pt x="746870" y="939041"/>
                </a:lnTo>
                <a:lnTo>
                  <a:pt x="748544" y="942397"/>
                </a:lnTo>
                <a:lnTo>
                  <a:pt x="750218" y="939041"/>
                </a:lnTo>
                <a:lnTo>
                  <a:pt x="753565" y="932330"/>
                </a:lnTo>
                <a:lnTo>
                  <a:pt x="756913" y="928975"/>
                </a:lnTo>
                <a:lnTo>
                  <a:pt x="768629" y="888709"/>
                </a:lnTo>
                <a:lnTo>
                  <a:pt x="805454" y="895420"/>
                </a:lnTo>
                <a:lnTo>
                  <a:pt x="797084" y="905487"/>
                </a:lnTo>
                <a:lnTo>
                  <a:pt x="783694" y="918908"/>
                </a:lnTo>
                <a:lnTo>
                  <a:pt x="785368" y="918908"/>
                </a:lnTo>
                <a:lnTo>
                  <a:pt x="807127" y="902131"/>
                </a:lnTo>
                <a:lnTo>
                  <a:pt x="789144" y="923434"/>
                </a:lnTo>
                <a:lnTo>
                  <a:pt x="788576" y="923662"/>
                </a:lnTo>
                <a:lnTo>
                  <a:pt x="787042" y="920586"/>
                </a:lnTo>
                <a:lnTo>
                  <a:pt x="783694" y="925619"/>
                </a:lnTo>
                <a:lnTo>
                  <a:pt x="788576" y="923662"/>
                </a:lnTo>
                <a:lnTo>
                  <a:pt x="788716" y="923942"/>
                </a:lnTo>
                <a:lnTo>
                  <a:pt x="789144" y="923434"/>
                </a:lnTo>
                <a:lnTo>
                  <a:pt x="800432" y="918908"/>
                </a:lnTo>
                <a:lnTo>
                  <a:pt x="813823" y="893742"/>
                </a:lnTo>
                <a:lnTo>
                  <a:pt x="820454" y="870480"/>
                </a:lnTo>
                <a:lnTo>
                  <a:pt x="815326" y="866628"/>
                </a:lnTo>
                <a:lnTo>
                  <a:pt x="825358" y="863279"/>
                </a:lnTo>
                <a:lnTo>
                  <a:pt x="816997" y="861604"/>
                </a:lnTo>
                <a:lnTo>
                  <a:pt x="825358" y="853231"/>
                </a:lnTo>
                <a:lnTo>
                  <a:pt x="815326" y="856580"/>
                </a:lnTo>
                <a:lnTo>
                  <a:pt x="805302" y="853231"/>
                </a:lnTo>
                <a:lnTo>
                  <a:pt x="810311" y="853231"/>
                </a:lnTo>
                <a:lnTo>
                  <a:pt x="818669" y="834812"/>
                </a:lnTo>
                <a:lnTo>
                  <a:pt x="806976" y="846533"/>
                </a:lnTo>
                <a:lnTo>
                  <a:pt x="795268" y="841510"/>
                </a:lnTo>
                <a:lnTo>
                  <a:pt x="816997" y="826439"/>
                </a:lnTo>
                <a:lnTo>
                  <a:pt x="800283" y="833137"/>
                </a:lnTo>
                <a:lnTo>
                  <a:pt x="808648" y="819741"/>
                </a:lnTo>
                <a:lnTo>
                  <a:pt x="791924" y="829788"/>
                </a:lnTo>
                <a:lnTo>
                  <a:pt x="791924" y="823090"/>
                </a:lnTo>
                <a:lnTo>
                  <a:pt x="777026" y="829727"/>
                </a:lnTo>
                <a:lnTo>
                  <a:pt x="777620" y="829875"/>
                </a:lnTo>
                <a:lnTo>
                  <a:pt x="784479" y="843691"/>
                </a:lnTo>
                <a:lnTo>
                  <a:pt x="796496" y="862687"/>
                </a:lnTo>
                <a:lnTo>
                  <a:pt x="798215" y="883410"/>
                </a:lnTo>
                <a:lnTo>
                  <a:pt x="799930" y="890318"/>
                </a:lnTo>
                <a:lnTo>
                  <a:pt x="763880" y="879956"/>
                </a:lnTo>
                <a:lnTo>
                  <a:pt x="772601" y="871189"/>
                </a:lnTo>
                <a:lnTo>
                  <a:pt x="774184" y="871322"/>
                </a:lnTo>
                <a:lnTo>
                  <a:pt x="777620" y="866141"/>
                </a:lnTo>
                <a:lnTo>
                  <a:pt x="772601" y="871189"/>
                </a:lnTo>
                <a:lnTo>
                  <a:pt x="753587" y="869595"/>
                </a:lnTo>
                <a:lnTo>
                  <a:pt x="758733" y="864414"/>
                </a:lnTo>
                <a:lnTo>
                  <a:pt x="750153" y="862687"/>
                </a:lnTo>
                <a:lnTo>
                  <a:pt x="739847" y="859233"/>
                </a:lnTo>
                <a:lnTo>
                  <a:pt x="757013" y="852325"/>
                </a:lnTo>
                <a:lnTo>
                  <a:pt x="739847" y="845418"/>
                </a:lnTo>
                <a:lnTo>
                  <a:pt x="739847" y="840237"/>
                </a:lnTo>
                <a:lnTo>
                  <a:pt x="729547" y="838510"/>
                </a:lnTo>
                <a:lnTo>
                  <a:pt x="727830" y="833329"/>
                </a:lnTo>
                <a:lnTo>
                  <a:pt x="739847" y="824695"/>
                </a:lnTo>
                <a:lnTo>
                  <a:pt x="734701" y="828149"/>
                </a:lnTo>
                <a:lnTo>
                  <a:pt x="726120" y="819514"/>
                </a:lnTo>
                <a:lnTo>
                  <a:pt x="750153" y="822968"/>
                </a:lnTo>
                <a:lnTo>
                  <a:pt x="776905" y="829697"/>
                </a:lnTo>
                <a:lnTo>
                  <a:pt x="778555" y="823090"/>
                </a:lnTo>
                <a:lnTo>
                  <a:pt x="788581" y="823090"/>
                </a:lnTo>
                <a:lnTo>
                  <a:pt x="796027" y="816697"/>
                </a:lnTo>
                <a:lnTo>
                  <a:pt x="796939" y="816392"/>
                </a:lnTo>
                <a:lnTo>
                  <a:pt x="800283" y="813043"/>
                </a:lnTo>
                <a:lnTo>
                  <a:pt x="796027" y="816697"/>
                </a:lnTo>
                <a:lnTo>
                  <a:pt x="776882" y="823090"/>
                </a:lnTo>
                <a:lnTo>
                  <a:pt x="785247" y="819741"/>
                </a:lnTo>
                <a:lnTo>
                  <a:pt x="775209" y="819741"/>
                </a:lnTo>
                <a:lnTo>
                  <a:pt x="781901" y="814718"/>
                </a:lnTo>
                <a:lnTo>
                  <a:pt x="776882" y="813043"/>
                </a:lnTo>
                <a:lnTo>
                  <a:pt x="770194" y="816392"/>
                </a:lnTo>
                <a:lnTo>
                  <a:pt x="751807" y="811369"/>
                </a:lnTo>
                <a:lnTo>
                  <a:pt x="766851" y="804671"/>
                </a:lnTo>
                <a:lnTo>
                  <a:pt x="756826" y="802996"/>
                </a:lnTo>
                <a:lnTo>
                  <a:pt x="761844" y="801322"/>
                </a:lnTo>
                <a:lnTo>
                  <a:pt x="788581" y="794624"/>
                </a:lnTo>
                <a:lnTo>
                  <a:pt x="771866" y="792949"/>
                </a:lnTo>
                <a:lnTo>
                  <a:pt x="765179" y="796298"/>
                </a:lnTo>
                <a:lnTo>
                  <a:pt x="765179" y="791275"/>
                </a:lnTo>
                <a:lnTo>
                  <a:pt x="790253" y="774529"/>
                </a:lnTo>
                <a:lnTo>
                  <a:pt x="795268" y="784577"/>
                </a:lnTo>
                <a:lnTo>
                  <a:pt x="796939" y="774529"/>
                </a:lnTo>
                <a:lnTo>
                  <a:pt x="806976" y="761133"/>
                </a:lnTo>
                <a:lnTo>
                  <a:pt x="771866" y="779553"/>
                </a:lnTo>
                <a:lnTo>
                  <a:pt x="775209" y="771180"/>
                </a:lnTo>
                <a:lnTo>
                  <a:pt x="765179" y="776204"/>
                </a:lnTo>
                <a:lnTo>
                  <a:pt x="781901" y="759459"/>
                </a:lnTo>
                <a:lnTo>
                  <a:pt x="776882" y="761133"/>
                </a:lnTo>
                <a:lnTo>
                  <a:pt x="780228" y="742715"/>
                </a:lnTo>
                <a:lnTo>
                  <a:pt x="791924" y="746064"/>
                </a:lnTo>
                <a:lnTo>
                  <a:pt x="786909" y="742715"/>
                </a:lnTo>
                <a:lnTo>
                  <a:pt x="798611" y="725970"/>
                </a:lnTo>
                <a:lnTo>
                  <a:pt x="768522" y="744388"/>
                </a:lnTo>
                <a:lnTo>
                  <a:pt x="765179" y="724295"/>
                </a:lnTo>
                <a:lnTo>
                  <a:pt x="770194" y="729318"/>
                </a:lnTo>
                <a:lnTo>
                  <a:pt x="770194" y="722620"/>
                </a:lnTo>
                <a:lnTo>
                  <a:pt x="766851" y="722620"/>
                </a:lnTo>
                <a:lnTo>
                  <a:pt x="768522" y="710899"/>
                </a:lnTo>
                <a:lnTo>
                  <a:pt x="771866" y="719271"/>
                </a:lnTo>
                <a:lnTo>
                  <a:pt x="771866" y="709224"/>
                </a:lnTo>
                <a:lnTo>
                  <a:pt x="780228" y="709224"/>
                </a:lnTo>
                <a:lnTo>
                  <a:pt x="791924" y="699177"/>
                </a:lnTo>
                <a:lnTo>
                  <a:pt x="788581" y="699177"/>
                </a:lnTo>
                <a:lnTo>
                  <a:pt x="808648" y="685781"/>
                </a:lnTo>
                <a:lnTo>
                  <a:pt x="808648" y="680757"/>
                </a:lnTo>
                <a:lnTo>
                  <a:pt x="795987" y="691486"/>
                </a:lnTo>
                <a:lnTo>
                  <a:pt x="794772" y="693154"/>
                </a:lnTo>
                <a:lnTo>
                  <a:pt x="793076" y="693952"/>
                </a:lnTo>
                <a:lnTo>
                  <a:pt x="786909" y="699177"/>
                </a:lnTo>
                <a:lnTo>
                  <a:pt x="790357" y="695230"/>
                </a:lnTo>
                <a:lnTo>
                  <a:pt x="766322" y="706530"/>
                </a:lnTo>
                <a:lnTo>
                  <a:pt x="773016" y="698170"/>
                </a:lnTo>
                <a:lnTo>
                  <a:pt x="784730" y="691482"/>
                </a:lnTo>
                <a:lnTo>
                  <a:pt x="766322" y="694826"/>
                </a:lnTo>
                <a:lnTo>
                  <a:pt x="774689" y="693154"/>
                </a:lnTo>
                <a:lnTo>
                  <a:pt x="793098" y="671419"/>
                </a:lnTo>
                <a:lnTo>
                  <a:pt x="762975" y="681451"/>
                </a:lnTo>
                <a:lnTo>
                  <a:pt x="752934" y="684795"/>
                </a:lnTo>
                <a:lnTo>
                  <a:pt x="774689" y="666403"/>
                </a:lnTo>
                <a:lnTo>
                  <a:pt x="784730" y="666403"/>
                </a:lnTo>
                <a:lnTo>
                  <a:pt x="774689" y="653028"/>
                </a:lnTo>
                <a:lnTo>
                  <a:pt x="769669" y="641325"/>
                </a:lnTo>
                <a:lnTo>
                  <a:pt x="767995" y="636309"/>
                </a:lnTo>
                <a:lnTo>
                  <a:pt x="776363" y="634637"/>
                </a:lnTo>
                <a:lnTo>
                  <a:pt x="774689" y="624605"/>
                </a:lnTo>
                <a:lnTo>
                  <a:pt x="783057" y="627949"/>
                </a:lnTo>
                <a:lnTo>
                  <a:pt x="783057" y="621261"/>
                </a:lnTo>
                <a:lnTo>
                  <a:pt x="789751" y="621261"/>
                </a:lnTo>
                <a:lnTo>
                  <a:pt x="776363" y="617917"/>
                </a:lnTo>
                <a:lnTo>
                  <a:pt x="784730" y="614573"/>
                </a:lnTo>
                <a:lnTo>
                  <a:pt x="783057" y="607886"/>
                </a:lnTo>
                <a:lnTo>
                  <a:pt x="776363" y="611230"/>
                </a:lnTo>
                <a:lnTo>
                  <a:pt x="773016" y="597854"/>
                </a:lnTo>
                <a:lnTo>
                  <a:pt x="776363" y="582806"/>
                </a:lnTo>
                <a:lnTo>
                  <a:pt x="752934" y="611230"/>
                </a:lnTo>
                <a:lnTo>
                  <a:pt x="749587" y="604542"/>
                </a:lnTo>
                <a:lnTo>
                  <a:pt x="749587" y="601198"/>
                </a:lnTo>
                <a:lnTo>
                  <a:pt x="756281" y="592838"/>
                </a:lnTo>
                <a:lnTo>
                  <a:pt x="754607" y="591166"/>
                </a:lnTo>
                <a:lnTo>
                  <a:pt x="744566" y="594510"/>
                </a:lnTo>
                <a:lnTo>
                  <a:pt x="734525" y="591166"/>
                </a:lnTo>
                <a:lnTo>
                  <a:pt x="737872" y="607886"/>
                </a:lnTo>
                <a:lnTo>
                  <a:pt x="727830" y="607886"/>
                </a:lnTo>
                <a:lnTo>
                  <a:pt x="712769" y="591166"/>
                </a:lnTo>
                <a:lnTo>
                  <a:pt x="697707" y="572775"/>
                </a:lnTo>
                <a:lnTo>
                  <a:pt x="710258" y="564415"/>
                </a:lnTo>
                <a:lnTo>
                  <a:pt x="711212" y="564687"/>
                </a:lnTo>
                <a:lnTo>
                  <a:pt x="706075" y="571103"/>
                </a:lnTo>
                <a:lnTo>
                  <a:pt x="716115" y="566087"/>
                </a:lnTo>
                <a:lnTo>
                  <a:pt x="711212" y="564687"/>
                </a:lnTo>
                <a:lnTo>
                  <a:pt x="712769" y="562743"/>
                </a:lnTo>
                <a:lnTo>
                  <a:pt x="710258" y="564415"/>
                </a:lnTo>
                <a:lnTo>
                  <a:pt x="704401" y="562743"/>
                </a:lnTo>
                <a:lnTo>
                  <a:pt x="674278" y="567759"/>
                </a:lnTo>
                <a:lnTo>
                  <a:pt x="674278" y="561071"/>
                </a:lnTo>
                <a:lnTo>
                  <a:pt x="644154" y="557727"/>
                </a:lnTo>
                <a:lnTo>
                  <a:pt x="615703" y="556055"/>
                </a:lnTo>
                <a:lnTo>
                  <a:pt x="609009" y="551039"/>
                </a:lnTo>
                <a:lnTo>
                  <a:pt x="617377" y="544351"/>
                </a:lnTo>
                <a:lnTo>
                  <a:pt x="595621" y="552711"/>
                </a:lnTo>
                <a:lnTo>
                  <a:pt x="587253" y="547695"/>
                </a:lnTo>
                <a:lnTo>
                  <a:pt x="595621" y="542679"/>
                </a:lnTo>
                <a:lnTo>
                  <a:pt x="593947" y="541008"/>
                </a:lnTo>
                <a:lnTo>
                  <a:pt x="583907" y="541008"/>
                </a:lnTo>
                <a:lnTo>
                  <a:pt x="588927" y="537664"/>
                </a:lnTo>
                <a:lnTo>
                  <a:pt x="592274" y="532648"/>
                </a:lnTo>
                <a:lnTo>
                  <a:pt x="598968" y="530976"/>
                </a:lnTo>
                <a:lnTo>
                  <a:pt x="567171" y="535992"/>
                </a:lnTo>
                <a:lnTo>
                  <a:pt x="568844" y="534320"/>
                </a:lnTo>
                <a:lnTo>
                  <a:pt x="557130" y="535992"/>
                </a:lnTo>
                <a:lnTo>
                  <a:pt x="575539" y="525960"/>
                </a:lnTo>
                <a:lnTo>
                  <a:pt x="553783" y="535992"/>
                </a:lnTo>
                <a:lnTo>
                  <a:pt x="538721" y="541008"/>
                </a:lnTo>
                <a:lnTo>
                  <a:pt x="545415" y="544351"/>
                </a:lnTo>
                <a:lnTo>
                  <a:pt x="537047" y="547695"/>
                </a:lnTo>
                <a:lnTo>
                  <a:pt x="542068" y="551039"/>
                </a:lnTo>
                <a:lnTo>
                  <a:pt x="515291" y="562743"/>
                </a:lnTo>
                <a:lnTo>
                  <a:pt x="501903" y="561071"/>
                </a:lnTo>
                <a:lnTo>
                  <a:pt x="488514" y="567759"/>
                </a:lnTo>
                <a:lnTo>
                  <a:pt x="486841" y="564415"/>
                </a:lnTo>
                <a:lnTo>
                  <a:pt x="483494" y="571103"/>
                </a:lnTo>
                <a:lnTo>
                  <a:pt x="476800" y="571103"/>
                </a:lnTo>
                <a:lnTo>
                  <a:pt x="466758" y="574447"/>
                </a:lnTo>
                <a:lnTo>
                  <a:pt x="475126" y="567759"/>
                </a:lnTo>
                <a:lnTo>
                  <a:pt x="445002" y="582806"/>
                </a:lnTo>
                <a:lnTo>
                  <a:pt x="431615" y="577790"/>
                </a:lnTo>
                <a:lnTo>
                  <a:pt x="461738" y="566087"/>
                </a:lnTo>
                <a:lnTo>
                  <a:pt x="441655" y="571103"/>
                </a:lnTo>
                <a:lnTo>
                  <a:pt x="478473" y="542679"/>
                </a:lnTo>
                <a:lnTo>
                  <a:pt x="521985" y="534320"/>
                </a:lnTo>
                <a:lnTo>
                  <a:pt x="532027" y="535992"/>
                </a:lnTo>
                <a:lnTo>
                  <a:pt x="525332" y="527632"/>
                </a:lnTo>
                <a:lnTo>
                  <a:pt x="543741" y="520944"/>
                </a:lnTo>
                <a:lnTo>
                  <a:pt x="515291" y="525960"/>
                </a:lnTo>
                <a:lnTo>
                  <a:pt x="475126" y="537664"/>
                </a:lnTo>
                <a:lnTo>
                  <a:pt x="434961" y="554383"/>
                </a:lnTo>
                <a:lnTo>
                  <a:pt x="428267" y="564415"/>
                </a:lnTo>
                <a:lnTo>
                  <a:pt x="418226" y="566087"/>
                </a:lnTo>
                <a:lnTo>
                  <a:pt x="371367" y="586150"/>
                </a:lnTo>
                <a:lnTo>
                  <a:pt x="383082" y="592838"/>
                </a:lnTo>
                <a:lnTo>
                  <a:pt x="327855" y="616245"/>
                </a:lnTo>
                <a:lnTo>
                  <a:pt x="265934" y="637981"/>
                </a:lnTo>
                <a:lnTo>
                  <a:pt x="195645" y="664731"/>
                </a:lnTo>
                <a:lnTo>
                  <a:pt x="190625" y="671419"/>
                </a:lnTo>
                <a:lnTo>
                  <a:pt x="182257" y="673091"/>
                </a:lnTo>
                <a:lnTo>
                  <a:pt x="155481" y="678107"/>
                </a:lnTo>
                <a:lnTo>
                  <a:pt x="150460" y="681451"/>
                </a:lnTo>
                <a:lnTo>
                  <a:pt x="132051" y="683123"/>
                </a:lnTo>
                <a:lnTo>
                  <a:pt x="103601" y="686467"/>
                </a:lnTo>
                <a:lnTo>
                  <a:pt x="100254" y="686467"/>
                </a:lnTo>
                <a:lnTo>
                  <a:pt x="71804" y="698170"/>
                </a:lnTo>
                <a:lnTo>
                  <a:pt x="70130" y="696498"/>
                </a:lnTo>
                <a:lnTo>
                  <a:pt x="55068" y="703186"/>
                </a:lnTo>
                <a:lnTo>
                  <a:pt x="51721" y="701514"/>
                </a:lnTo>
                <a:lnTo>
                  <a:pt x="46701" y="703186"/>
                </a:lnTo>
                <a:lnTo>
                  <a:pt x="110295" y="676435"/>
                </a:lnTo>
                <a:lnTo>
                  <a:pt x="127030" y="676435"/>
                </a:lnTo>
                <a:lnTo>
                  <a:pt x="127030" y="681451"/>
                </a:lnTo>
                <a:lnTo>
                  <a:pt x="132051" y="676435"/>
                </a:lnTo>
                <a:lnTo>
                  <a:pt x="142092" y="676435"/>
                </a:lnTo>
                <a:lnTo>
                  <a:pt x="147113" y="668075"/>
                </a:lnTo>
                <a:lnTo>
                  <a:pt x="205687" y="651356"/>
                </a:lnTo>
                <a:lnTo>
                  <a:pt x="242504" y="631293"/>
                </a:lnTo>
                <a:lnTo>
                  <a:pt x="254219" y="627949"/>
                </a:lnTo>
                <a:lnTo>
                  <a:pt x="275975" y="611230"/>
                </a:lnTo>
                <a:lnTo>
                  <a:pt x="274302" y="611230"/>
                </a:lnTo>
                <a:lnTo>
                  <a:pt x="312793" y="587822"/>
                </a:lnTo>
                <a:lnTo>
                  <a:pt x="272628" y="601198"/>
                </a:lnTo>
                <a:lnTo>
                  <a:pt x="267608" y="594510"/>
                </a:lnTo>
                <a:lnTo>
                  <a:pt x="284343" y="587822"/>
                </a:lnTo>
                <a:lnTo>
                  <a:pt x="275975" y="587822"/>
                </a:lnTo>
                <a:lnTo>
                  <a:pt x="250872" y="606214"/>
                </a:lnTo>
                <a:lnTo>
                  <a:pt x="250872" y="592838"/>
                </a:lnTo>
                <a:lnTo>
                  <a:pt x="237484" y="591166"/>
                </a:lnTo>
                <a:lnTo>
                  <a:pt x="193972" y="597854"/>
                </a:lnTo>
                <a:lnTo>
                  <a:pt x="207360" y="587822"/>
                </a:lnTo>
                <a:lnTo>
                  <a:pt x="207360" y="586150"/>
                </a:lnTo>
                <a:lnTo>
                  <a:pt x="214054" y="577790"/>
                </a:lnTo>
                <a:lnTo>
                  <a:pt x="230790" y="561071"/>
                </a:lnTo>
                <a:lnTo>
                  <a:pt x="254219" y="544351"/>
                </a:lnTo>
                <a:lnTo>
                  <a:pt x="230790" y="556055"/>
                </a:lnTo>
                <a:lnTo>
                  <a:pt x="192298" y="566087"/>
                </a:lnTo>
                <a:lnTo>
                  <a:pt x="182257" y="547695"/>
                </a:lnTo>
                <a:lnTo>
                  <a:pt x="200666" y="537664"/>
                </a:lnTo>
                <a:lnTo>
                  <a:pt x="210707" y="542679"/>
                </a:lnTo>
                <a:lnTo>
                  <a:pt x="225769" y="542679"/>
                </a:lnTo>
                <a:lnTo>
                  <a:pt x="222422" y="537664"/>
                </a:lnTo>
                <a:lnTo>
                  <a:pt x="230790" y="535992"/>
                </a:lnTo>
                <a:lnTo>
                  <a:pt x="205687" y="534320"/>
                </a:lnTo>
                <a:lnTo>
                  <a:pt x="204013" y="530976"/>
                </a:lnTo>
                <a:lnTo>
                  <a:pt x="227443" y="517600"/>
                </a:lnTo>
                <a:lnTo>
                  <a:pt x="202340" y="527632"/>
                </a:lnTo>
                <a:lnTo>
                  <a:pt x="197319" y="520944"/>
                </a:lnTo>
                <a:lnTo>
                  <a:pt x="212381" y="515928"/>
                </a:lnTo>
                <a:lnTo>
                  <a:pt x="207360" y="512585"/>
                </a:lnTo>
                <a:lnTo>
                  <a:pt x="220749" y="510913"/>
                </a:lnTo>
                <a:lnTo>
                  <a:pt x="255893" y="494193"/>
                </a:lnTo>
                <a:lnTo>
                  <a:pt x="265934" y="490849"/>
                </a:lnTo>
                <a:lnTo>
                  <a:pt x="262587" y="490849"/>
                </a:lnTo>
                <a:lnTo>
                  <a:pt x="286017" y="477474"/>
                </a:lnTo>
                <a:lnTo>
                  <a:pt x="306099" y="474130"/>
                </a:lnTo>
                <a:lnTo>
                  <a:pt x="296058" y="480818"/>
                </a:lnTo>
                <a:lnTo>
                  <a:pt x="347938" y="467442"/>
                </a:lnTo>
                <a:lnTo>
                  <a:pt x="384756" y="457411"/>
                </a:lnTo>
                <a:lnTo>
                  <a:pt x="394797" y="442363"/>
                </a:lnTo>
                <a:lnTo>
                  <a:pt x="404838" y="440691"/>
                </a:lnTo>
                <a:lnTo>
                  <a:pt x="414879" y="427316"/>
                </a:lnTo>
                <a:lnTo>
                  <a:pt x="366346" y="442363"/>
                </a:lnTo>
                <a:lnTo>
                  <a:pt x="357979" y="437347"/>
                </a:lnTo>
                <a:lnTo>
                  <a:pt x="302752" y="437347"/>
                </a:lnTo>
                <a:lnTo>
                  <a:pt x="306099" y="422300"/>
                </a:lnTo>
                <a:lnTo>
                  <a:pt x="322834" y="420628"/>
                </a:lnTo>
                <a:lnTo>
                  <a:pt x="301078" y="412268"/>
                </a:lnTo>
                <a:lnTo>
                  <a:pt x="366346" y="393877"/>
                </a:lnTo>
                <a:lnTo>
                  <a:pt x="418226" y="385517"/>
                </a:lnTo>
                <a:lnTo>
                  <a:pt x="398144" y="395549"/>
                </a:lnTo>
                <a:lnTo>
                  <a:pt x="445002" y="397220"/>
                </a:lnTo>
                <a:lnTo>
                  <a:pt x="458391" y="397220"/>
                </a:lnTo>
                <a:lnTo>
                  <a:pt x="451697" y="392205"/>
                </a:lnTo>
                <a:lnTo>
                  <a:pt x="455044" y="377157"/>
                </a:lnTo>
                <a:lnTo>
                  <a:pt x="456717" y="385517"/>
                </a:lnTo>
                <a:lnTo>
                  <a:pt x="488514" y="387189"/>
                </a:lnTo>
                <a:lnTo>
                  <a:pt x="465085" y="385517"/>
                </a:lnTo>
                <a:lnTo>
                  <a:pt x="473452" y="375485"/>
                </a:lnTo>
                <a:lnTo>
                  <a:pt x="441655" y="372141"/>
                </a:lnTo>
                <a:lnTo>
                  <a:pt x="448350" y="365454"/>
                </a:lnTo>
                <a:lnTo>
                  <a:pt x="431615" y="340374"/>
                </a:lnTo>
                <a:lnTo>
                  <a:pt x="455044" y="325327"/>
                </a:lnTo>
                <a:lnTo>
                  <a:pt x="495209" y="325327"/>
                </a:lnTo>
                <a:lnTo>
                  <a:pt x="542068" y="306936"/>
                </a:lnTo>
                <a:lnTo>
                  <a:pt x="588927" y="291888"/>
                </a:lnTo>
                <a:lnTo>
                  <a:pt x="635786" y="283529"/>
                </a:lnTo>
                <a:lnTo>
                  <a:pt x="627418" y="291888"/>
                </a:lnTo>
                <a:lnTo>
                  <a:pt x="639133" y="285201"/>
                </a:lnTo>
                <a:lnTo>
                  <a:pt x="642480" y="281857"/>
                </a:lnTo>
                <a:lnTo>
                  <a:pt x="659216" y="276841"/>
                </a:lnTo>
                <a:lnTo>
                  <a:pt x="669257" y="276841"/>
                </a:lnTo>
                <a:lnTo>
                  <a:pt x="726157" y="265137"/>
                </a:lnTo>
                <a:lnTo>
                  <a:pt x="737872" y="266809"/>
                </a:lnTo>
                <a:lnTo>
                  <a:pt x="726157" y="275169"/>
                </a:lnTo>
                <a:lnTo>
                  <a:pt x="746240" y="271825"/>
                </a:lnTo>
                <a:lnTo>
                  <a:pt x="752934" y="275169"/>
                </a:lnTo>
                <a:lnTo>
                  <a:pt x="764649" y="275169"/>
                </a:lnTo>
                <a:lnTo>
                  <a:pt x="784730" y="280185"/>
                </a:lnTo>
                <a:lnTo>
                  <a:pt x="788078" y="283529"/>
                </a:lnTo>
                <a:lnTo>
                  <a:pt x="839958" y="286872"/>
                </a:lnTo>
                <a:lnTo>
                  <a:pt x="883469" y="291888"/>
                </a:lnTo>
                <a:lnTo>
                  <a:pt x="923635" y="295232"/>
                </a:lnTo>
                <a:lnTo>
                  <a:pt x="965878" y="304971"/>
                </a:lnTo>
                <a:lnTo>
                  <a:pt x="969115" y="302318"/>
                </a:lnTo>
                <a:lnTo>
                  <a:pt x="1007558" y="317389"/>
                </a:lnTo>
                <a:lnTo>
                  <a:pt x="1047675" y="329110"/>
                </a:lnTo>
                <a:lnTo>
                  <a:pt x="1051017" y="324088"/>
                </a:lnTo>
                <a:lnTo>
                  <a:pt x="1067740" y="327436"/>
                </a:lnTo>
                <a:lnTo>
                  <a:pt x="1072748" y="320738"/>
                </a:lnTo>
                <a:lnTo>
                  <a:pt x="1122895" y="307342"/>
                </a:lnTo>
                <a:lnTo>
                  <a:pt x="1171371" y="293946"/>
                </a:lnTo>
                <a:lnTo>
                  <a:pt x="1203132" y="290596"/>
                </a:lnTo>
                <a:lnTo>
                  <a:pt x="1159674" y="303993"/>
                </a:lnTo>
                <a:lnTo>
                  <a:pt x="1203132" y="298969"/>
                </a:lnTo>
                <a:lnTo>
                  <a:pt x="1201459" y="302318"/>
                </a:lnTo>
                <a:lnTo>
                  <a:pt x="1243248" y="288922"/>
                </a:lnTo>
                <a:lnTo>
                  <a:pt x="1241577" y="282224"/>
                </a:lnTo>
                <a:lnTo>
                  <a:pt x="1249935" y="293946"/>
                </a:lnTo>
                <a:lnTo>
                  <a:pt x="1258300" y="312365"/>
                </a:lnTo>
                <a:lnTo>
                  <a:pt x="1268322" y="307342"/>
                </a:lnTo>
                <a:lnTo>
                  <a:pt x="1280029" y="302318"/>
                </a:lnTo>
                <a:lnTo>
                  <a:pt x="1288381" y="293946"/>
                </a:lnTo>
                <a:lnTo>
                  <a:pt x="1296739" y="290596"/>
                </a:lnTo>
                <a:lnTo>
                  <a:pt x="1290052" y="302318"/>
                </a:lnTo>
                <a:lnTo>
                  <a:pt x="1281701" y="309016"/>
                </a:lnTo>
                <a:lnTo>
                  <a:pt x="1291724" y="310691"/>
                </a:lnTo>
                <a:lnTo>
                  <a:pt x="1320141" y="298969"/>
                </a:lnTo>
                <a:lnTo>
                  <a:pt x="1368617" y="310691"/>
                </a:lnTo>
                <a:lnTo>
                  <a:pt x="1420439" y="322413"/>
                </a:lnTo>
                <a:lnTo>
                  <a:pt x="1432136" y="320738"/>
                </a:lnTo>
                <a:lnTo>
                  <a:pt x="1452194" y="337483"/>
                </a:lnTo>
                <a:lnTo>
                  <a:pt x="1442168" y="339158"/>
                </a:lnTo>
                <a:lnTo>
                  <a:pt x="1412077" y="347530"/>
                </a:lnTo>
                <a:lnTo>
                  <a:pt x="1440495" y="354229"/>
                </a:lnTo>
                <a:lnTo>
                  <a:pt x="1514046" y="347530"/>
                </a:lnTo>
                <a:lnTo>
                  <a:pt x="1529087" y="352553"/>
                </a:lnTo>
                <a:lnTo>
                  <a:pt x="1529087" y="360926"/>
                </a:lnTo>
                <a:lnTo>
                  <a:pt x="1540793" y="354229"/>
                </a:lnTo>
                <a:lnTo>
                  <a:pt x="1544140" y="369299"/>
                </a:lnTo>
                <a:lnTo>
                  <a:pt x="1530759" y="369299"/>
                </a:lnTo>
                <a:lnTo>
                  <a:pt x="1539120" y="389393"/>
                </a:lnTo>
                <a:lnTo>
                  <a:pt x="1542467" y="370973"/>
                </a:lnTo>
                <a:lnTo>
                  <a:pt x="1550817" y="377672"/>
                </a:lnTo>
                <a:lnTo>
                  <a:pt x="1562522" y="347530"/>
                </a:lnTo>
                <a:lnTo>
                  <a:pt x="1580905" y="344182"/>
                </a:lnTo>
                <a:lnTo>
                  <a:pt x="1619352" y="332460"/>
                </a:lnTo>
                <a:lnTo>
                  <a:pt x="1599293" y="334135"/>
                </a:lnTo>
                <a:lnTo>
                  <a:pt x="1569204" y="340832"/>
                </a:lnTo>
                <a:lnTo>
                  <a:pt x="1557504" y="337483"/>
                </a:lnTo>
                <a:lnTo>
                  <a:pt x="1619352" y="322413"/>
                </a:lnTo>
                <a:lnTo>
                  <a:pt x="1624366" y="332460"/>
                </a:lnTo>
                <a:lnTo>
                  <a:pt x="1631055" y="342507"/>
                </a:lnTo>
                <a:lnTo>
                  <a:pt x="1647768" y="344182"/>
                </a:lnTo>
                <a:lnTo>
                  <a:pt x="1659475" y="350879"/>
                </a:lnTo>
                <a:lnTo>
                  <a:pt x="1697916" y="350879"/>
                </a:lnTo>
                <a:lnTo>
                  <a:pt x="1738033" y="352553"/>
                </a:lnTo>
                <a:lnTo>
                  <a:pt x="1743048" y="344182"/>
                </a:lnTo>
                <a:lnTo>
                  <a:pt x="1749736" y="352553"/>
                </a:lnTo>
                <a:lnTo>
                  <a:pt x="1769793" y="350879"/>
                </a:lnTo>
                <a:lnTo>
                  <a:pt x="1754755" y="349205"/>
                </a:lnTo>
                <a:lnTo>
                  <a:pt x="1751409" y="340832"/>
                </a:lnTo>
                <a:lnTo>
                  <a:pt x="1768121" y="334135"/>
                </a:lnTo>
                <a:lnTo>
                  <a:pt x="1789852" y="339158"/>
                </a:lnTo>
                <a:lnTo>
                  <a:pt x="1784837" y="342507"/>
                </a:lnTo>
                <a:lnTo>
                  <a:pt x="1803232" y="339158"/>
                </a:lnTo>
                <a:lnTo>
                  <a:pt x="1778156" y="362600"/>
                </a:lnTo>
                <a:lnTo>
                  <a:pt x="1788180" y="360926"/>
                </a:lnTo>
                <a:lnTo>
                  <a:pt x="1781502" y="367624"/>
                </a:lnTo>
                <a:lnTo>
                  <a:pt x="1787066" y="370416"/>
                </a:lnTo>
                <a:lnTo>
                  <a:pt x="1786305" y="371182"/>
                </a:lnTo>
                <a:lnTo>
                  <a:pt x="1773138" y="372647"/>
                </a:lnTo>
                <a:lnTo>
                  <a:pt x="1784837" y="372647"/>
                </a:lnTo>
                <a:lnTo>
                  <a:pt x="1786305" y="371182"/>
                </a:lnTo>
                <a:lnTo>
                  <a:pt x="1788180" y="370973"/>
                </a:lnTo>
                <a:lnTo>
                  <a:pt x="1787066" y="370416"/>
                </a:lnTo>
                <a:lnTo>
                  <a:pt x="1794867" y="362600"/>
                </a:lnTo>
                <a:lnTo>
                  <a:pt x="1811582" y="344182"/>
                </a:lnTo>
                <a:lnTo>
                  <a:pt x="1851708" y="330785"/>
                </a:lnTo>
                <a:lnTo>
                  <a:pt x="1861729" y="320738"/>
                </a:lnTo>
                <a:lnTo>
                  <a:pt x="1841670" y="327436"/>
                </a:lnTo>
                <a:lnTo>
                  <a:pt x="1853380" y="317389"/>
                </a:lnTo>
                <a:lnTo>
                  <a:pt x="1863401" y="310691"/>
                </a:lnTo>
                <a:lnTo>
                  <a:pt x="1861729" y="314040"/>
                </a:lnTo>
                <a:lnTo>
                  <a:pt x="1875109" y="310691"/>
                </a:lnTo>
                <a:lnTo>
                  <a:pt x="1831641" y="298969"/>
                </a:lnTo>
                <a:lnTo>
                  <a:pt x="1839999" y="283899"/>
                </a:lnTo>
                <a:lnTo>
                  <a:pt x="1853380" y="280549"/>
                </a:lnTo>
                <a:lnTo>
                  <a:pt x="1850035" y="278875"/>
                </a:lnTo>
                <a:lnTo>
                  <a:pt x="1858386" y="262130"/>
                </a:lnTo>
                <a:lnTo>
                  <a:pt x="1878445" y="262130"/>
                </a:lnTo>
                <a:lnTo>
                  <a:pt x="1873436" y="257107"/>
                </a:lnTo>
                <a:close/>
                <a:moveTo>
                  <a:pt x="1910205" y="247060"/>
                </a:moveTo>
                <a:lnTo>
                  <a:pt x="1903519" y="250408"/>
                </a:lnTo>
                <a:lnTo>
                  <a:pt x="1895165" y="250408"/>
                </a:lnTo>
                <a:close/>
                <a:moveTo>
                  <a:pt x="5097855" y="235008"/>
                </a:moveTo>
                <a:lnTo>
                  <a:pt x="5117439" y="235008"/>
                </a:lnTo>
                <a:lnTo>
                  <a:pt x="5099361" y="238021"/>
                </a:lnTo>
                <a:close/>
                <a:moveTo>
                  <a:pt x="4652847" y="213918"/>
                </a:moveTo>
                <a:lnTo>
                  <a:pt x="4700903" y="217162"/>
                </a:lnTo>
                <a:lnTo>
                  <a:pt x="4695932" y="222030"/>
                </a:lnTo>
                <a:lnTo>
                  <a:pt x="4694275" y="226897"/>
                </a:lnTo>
                <a:lnTo>
                  <a:pt x="4694275" y="230141"/>
                </a:lnTo>
                <a:lnTo>
                  <a:pt x="4709189" y="256099"/>
                </a:lnTo>
                <a:lnTo>
                  <a:pt x="4758902" y="275566"/>
                </a:lnTo>
                <a:lnTo>
                  <a:pt x="4750616" y="277189"/>
                </a:lnTo>
                <a:lnTo>
                  <a:pt x="4732388" y="277189"/>
                </a:lnTo>
                <a:lnTo>
                  <a:pt x="4714160" y="275566"/>
                </a:lnTo>
                <a:lnTo>
                  <a:pt x="4700903" y="275566"/>
                </a:lnTo>
                <a:lnTo>
                  <a:pt x="4682675" y="269078"/>
                </a:lnTo>
                <a:lnTo>
                  <a:pt x="4684332" y="267454"/>
                </a:lnTo>
                <a:lnTo>
                  <a:pt x="4674390" y="259343"/>
                </a:lnTo>
                <a:lnTo>
                  <a:pt x="4666104" y="257721"/>
                </a:lnTo>
                <a:lnTo>
                  <a:pt x="4654504" y="257721"/>
                </a:lnTo>
                <a:lnTo>
                  <a:pt x="4639591" y="257721"/>
                </a:lnTo>
                <a:lnTo>
                  <a:pt x="4626334" y="247987"/>
                </a:lnTo>
                <a:lnTo>
                  <a:pt x="4636276" y="243120"/>
                </a:lnTo>
                <a:lnTo>
                  <a:pt x="4644562" y="231763"/>
                </a:lnTo>
                <a:lnTo>
                  <a:pt x="4639591" y="230141"/>
                </a:lnTo>
                <a:lnTo>
                  <a:pt x="4644562" y="222030"/>
                </a:lnTo>
                <a:close/>
                <a:moveTo>
                  <a:pt x="1576139" y="213918"/>
                </a:moveTo>
                <a:lnTo>
                  <a:pt x="1579503" y="220613"/>
                </a:lnTo>
                <a:lnTo>
                  <a:pt x="1557654" y="232330"/>
                </a:lnTo>
                <a:lnTo>
                  <a:pt x="1576139" y="230657"/>
                </a:lnTo>
                <a:lnTo>
                  <a:pt x="1592939" y="222287"/>
                </a:lnTo>
                <a:lnTo>
                  <a:pt x="1613103" y="234004"/>
                </a:lnTo>
                <a:lnTo>
                  <a:pt x="1601339" y="240699"/>
                </a:lnTo>
                <a:lnTo>
                  <a:pt x="1609740" y="239025"/>
                </a:lnTo>
                <a:lnTo>
                  <a:pt x="1636614" y="235677"/>
                </a:lnTo>
                <a:lnTo>
                  <a:pt x="1638294" y="230657"/>
                </a:lnTo>
                <a:lnTo>
                  <a:pt x="1641654" y="222287"/>
                </a:lnTo>
                <a:lnTo>
                  <a:pt x="1661813" y="234004"/>
                </a:lnTo>
                <a:lnTo>
                  <a:pt x="1650053" y="255763"/>
                </a:lnTo>
                <a:lnTo>
                  <a:pt x="1670213" y="249068"/>
                </a:lnTo>
                <a:lnTo>
                  <a:pt x="1688693" y="218940"/>
                </a:lnTo>
                <a:lnTo>
                  <a:pt x="1720615" y="218940"/>
                </a:lnTo>
                <a:lnTo>
                  <a:pt x="1723978" y="234004"/>
                </a:lnTo>
                <a:lnTo>
                  <a:pt x="1707178" y="265807"/>
                </a:lnTo>
                <a:lnTo>
                  <a:pt x="1708853" y="282545"/>
                </a:lnTo>
                <a:lnTo>
                  <a:pt x="1713893" y="282545"/>
                </a:lnTo>
                <a:lnTo>
                  <a:pt x="1747492" y="292589"/>
                </a:lnTo>
                <a:lnTo>
                  <a:pt x="1742452" y="299284"/>
                </a:lnTo>
                <a:lnTo>
                  <a:pt x="1729015" y="304305"/>
                </a:lnTo>
                <a:lnTo>
                  <a:pt x="1730693" y="299284"/>
                </a:lnTo>
                <a:lnTo>
                  <a:pt x="1718942" y="302631"/>
                </a:lnTo>
                <a:lnTo>
                  <a:pt x="1710542" y="302631"/>
                </a:lnTo>
                <a:lnTo>
                  <a:pt x="1697093" y="309326"/>
                </a:lnTo>
                <a:lnTo>
                  <a:pt x="1688693" y="309326"/>
                </a:lnTo>
                <a:lnTo>
                  <a:pt x="1680293" y="319370"/>
                </a:lnTo>
                <a:lnTo>
                  <a:pt x="1710542" y="311001"/>
                </a:lnTo>
                <a:lnTo>
                  <a:pt x="1707178" y="314348"/>
                </a:lnTo>
                <a:lnTo>
                  <a:pt x="1697093" y="322717"/>
                </a:lnTo>
                <a:lnTo>
                  <a:pt x="1636614" y="322717"/>
                </a:lnTo>
                <a:lnTo>
                  <a:pt x="1623176" y="314348"/>
                </a:lnTo>
                <a:lnTo>
                  <a:pt x="1618140" y="312674"/>
                </a:lnTo>
                <a:lnTo>
                  <a:pt x="1582854" y="324392"/>
                </a:lnTo>
                <a:lnTo>
                  <a:pt x="1529101" y="329414"/>
                </a:lnTo>
                <a:lnTo>
                  <a:pt x="1475337" y="334435"/>
                </a:lnTo>
                <a:lnTo>
                  <a:pt x="1477016" y="321043"/>
                </a:lnTo>
                <a:lnTo>
                  <a:pt x="1426617" y="305979"/>
                </a:lnTo>
                <a:lnTo>
                  <a:pt x="1436700" y="292589"/>
                </a:lnTo>
                <a:lnTo>
                  <a:pt x="1492137" y="290915"/>
                </a:lnTo>
                <a:lnTo>
                  <a:pt x="1549255" y="289240"/>
                </a:lnTo>
                <a:lnTo>
                  <a:pt x="1497176" y="280872"/>
                </a:lnTo>
                <a:lnTo>
                  <a:pt x="1441736" y="279198"/>
                </a:lnTo>
                <a:lnTo>
                  <a:pt x="1436700" y="272503"/>
                </a:lnTo>
                <a:lnTo>
                  <a:pt x="1507255" y="259111"/>
                </a:lnTo>
                <a:lnTo>
                  <a:pt x="1455176" y="260785"/>
                </a:lnTo>
                <a:lnTo>
                  <a:pt x="1468616" y="255763"/>
                </a:lnTo>
                <a:lnTo>
                  <a:pt x="1445100" y="255763"/>
                </a:lnTo>
                <a:lnTo>
                  <a:pt x="1480376" y="240699"/>
                </a:lnTo>
                <a:lnTo>
                  <a:pt x="1477016" y="235677"/>
                </a:lnTo>
                <a:lnTo>
                  <a:pt x="1527415" y="223960"/>
                </a:lnTo>
                <a:close/>
                <a:moveTo>
                  <a:pt x="4953393" y="210905"/>
                </a:moveTo>
                <a:lnTo>
                  <a:pt x="4966079" y="213315"/>
                </a:lnTo>
                <a:lnTo>
                  <a:pt x="4980351" y="215726"/>
                </a:lnTo>
                <a:lnTo>
                  <a:pt x="4950222" y="216931"/>
                </a:lnTo>
                <a:close/>
                <a:moveTo>
                  <a:pt x="2125967" y="204879"/>
                </a:moveTo>
                <a:lnTo>
                  <a:pt x="2095870" y="219844"/>
                </a:lnTo>
                <a:lnTo>
                  <a:pt x="2064104" y="249776"/>
                </a:lnTo>
                <a:lnTo>
                  <a:pt x="2080821" y="263079"/>
                </a:lnTo>
                <a:lnTo>
                  <a:pt x="2044036" y="271393"/>
                </a:lnTo>
                <a:lnTo>
                  <a:pt x="2072469" y="271393"/>
                </a:lnTo>
                <a:lnTo>
                  <a:pt x="2087509" y="261415"/>
                </a:lnTo>
                <a:lnTo>
                  <a:pt x="2077477" y="251439"/>
                </a:lnTo>
                <a:lnTo>
                  <a:pt x="2082493" y="244787"/>
                </a:lnTo>
                <a:lnTo>
                  <a:pt x="2104234" y="249776"/>
                </a:lnTo>
                <a:lnTo>
                  <a:pt x="2100888" y="239799"/>
                </a:lnTo>
                <a:lnTo>
                  <a:pt x="2094198" y="239799"/>
                </a:lnTo>
                <a:lnTo>
                  <a:pt x="2095870" y="226495"/>
                </a:lnTo>
                <a:lnTo>
                  <a:pt x="2124295" y="231484"/>
                </a:lnTo>
                <a:lnTo>
                  <a:pt x="2110925" y="224834"/>
                </a:lnTo>
                <a:lnTo>
                  <a:pt x="2132655" y="223170"/>
                </a:lnTo>
                <a:lnTo>
                  <a:pt x="2112598" y="219844"/>
                </a:lnTo>
                <a:lnTo>
                  <a:pt x="2124295" y="216519"/>
                </a:lnTo>
                <a:lnTo>
                  <a:pt x="2142692" y="214856"/>
                </a:lnTo>
                <a:lnTo>
                  <a:pt x="2137673" y="211531"/>
                </a:lnTo>
                <a:lnTo>
                  <a:pt x="2187840" y="206541"/>
                </a:lnTo>
                <a:lnTo>
                  <a:pt x="2189279" y="213213"/>
                </a:lnTo>
                <a:lnTo>
                  <a:pt x="2192211" y="207892"/>
                </a:lnTo>
                <a:lnTo>
                  <a:pt x="2243781" y="207892"/>
                </a:lnTo>
                <a:lnTo>
                  <a:pt x="2268730" y="222956"/>
                </a:lnTo>
                <a:lnTo>
                  <a:pt x="2203855" y="227475"/>
                </a:lnTo>
                <a:lnTo>
                  <a:pt x="2197201" y="219943"/>
                </a:lnTo>
                <a:lnTo>
                  <a:pt x="2189531" y="214381"/>
                </a:lnTo>
                <a:lnTo>
                  <a:pt x="2192849" y="229822"/>
                </a:lnTo>
                <a:lnTo>
                  <a:pt x="2172623" y="239209"/>
                </a:lnTo>
                <a:lnTo>
                  <a:pt x="2174457" y="236473"/>
                </a:lnTo>
                <a:lnTo>
                  <a:pt x="2167768" y="241462"/>
                </a:lnTo>
                <a:lnTo>
                  <a:pt x="2172623" y="239209"/>
                </a:lnTo>
                <a:lnTo>
                  <a:pt x="2167768" y="246451"/>
                </a:lnTo>
                <a:lnTo>
                  <a:pt x="2177803" y="243125"/>
                </a:lnTo>
                <a:lnTo>
                  <a:pt x="2186167" y="243125"/>
                </a:lnTo>
                <a:lnTo>
                  <a:pt x="2186167" y="241462"/>
                </a:lnTo>
                <a:lnTo>
                  <a:pt x="2196193" y="241462"/>
                </a:lnTo>
                <a:lnTo>
                  <a:pt x="2202882" y="239799"/>
                </a:lnTo>
                <a:lnTo>
                  <a:pt x="2202882" y="246451"/>
                </a:lnTo>
                <a:lnTo>
                  <a:pt x="2204101" y="250078"/>
                </a:lnTo>
                <a:lnTo>
                  <a:pt x="2202882" y="249776"/>
                </a:lnTo>
                <a:lnTo>
                  <a:pt x="2204554" y="251439"/>
                </a:lnTo>
                <a:lnTo>
                  <a:pt x="2204101" y="250078"/>
                </a:lnTo>
                <a:lnTo>
                  <a:pt x="2216260" y="253102"/>
                </a:lnTo>
                <a:lnTo>
                  <a:pt x="2207898" y="243125"/>
                </a:lnTo>
                <a:lnTo>
                  <a:pt x="2236323" y="243125"/>
                </a:lnTo>
                <a:lnTo>
                  <a:pt x="2222952" y="234811"/>
                </a:lnTo>
                <a:lnTo>
                  <a:pt x="2268100" y="234811"/>
                </a:lnTo>
                <a:lnTo>
                  <a:pt x="2281469" y="241462"/>
                </a:lnTo>
                <a:lnTo>
                  <a:pt x="2263462" y="247729"/>
                </a:lnTo>
                <a:lnTo>
                  <a:pt x="2266427" y="244787"/>
                </a:lnTo>
                <a:lnTo>
                  <a:pt x="2248028" y="253102"/>
                </a:lnTo>
                <a:lnTo>
                  <a:pt x="2263462" y="247729"/>
                </a:lnTo>
                <a:lnTo>
                  <a:pt x="2256391" y="254765"/>
                </a:lnTo>
                <a:lnTo>
                  <a:pt x="2266427" y="249776"/>
                </a:lnTo>
                <a:lnTo>
                  <a:pt x="2291502" y="249776"/>
                </a:lnTo>
                <a:lnTo>
                  <a:pt x="2263082" y="259754"/>
                </a:lnTo>
                <a:lnTo>
                  <a:pt x="2271437" y="259754"/>
                </a:lnTo>
                <a:lnTo>
                  <a:pt x="2258063" y="269730"/>
                </a:lnTo>
                <a:lnTo>
                  <a:pt x="2286485" y="256427"/>
                </a:lnTo>
                <a:lnTo>
                  <a:pt x="2291502" y="254765"/>
                </a:lnTo>
                <a:lnTo>
                  <a:pt x="2281469" y="264742"/>
                </a:lnTo>
                <a:lnTo>
                  <a:pt x="2291502" y="259754"/>
                </a:lnTo>
                <a:lnTo>
                  <a:pt x="2283141" y="271393"/>
                </a:lnTo>
                <a:lnTo>
                  <a:pt x="2293175" y="264742"/>
                </a:lnTo>
                <a:lnTo>
                  <a:pt x="2291502" y="271393"/>
                </a:lnTo>
                <a:lnTo>
                  <a:pt x="2311566" y="259754"/>
                </a:lnTo>
                <a:lnTo>
                  <a:pt x="2334978" y="266405"/>
                </a:lnTo>
                <a:lnTo>
                  <a:pt x="2318254" y="269730"/>
                </a:lnTo>
                <a:lnTo>
                  <a:pt x="2303212" y="279708"/>
                </a:lnTo>
                <a:lnTo>
                  <a:pt x="2328286" y="273057"/>
                </a:lnTo>
                <a:lnTo>
                  <a:pt x="2341669" y="274719"/>
                </a:lnTo>
                <a:lnTo>
                  <a:pt x="2308231" y="284696"/>
                </a:lnTo>
                <a:lnTo>
                  <a:pt x="2314910" y="284696"/>
                </a:lnTo>
                <a:lnTo>
                  <a:pt x="2306558" y="296336"/>
                </a:lnTo>
                <a:lnTo>
                  <a:pt x="2323271" y="284696"/>
                </a:lnTo>
                <a:lnTo>
                  <a:pt x="2353367" y="274719"/>
                </a:lnTo>
                <a:lnTo>
                  <a:pt x="2341669" y="281370"/>
                </a:lnTo>
                <a:lnTo>
                  <a:pt x="2351695" y="279708"/>
                </a:lnTo>
                <a:lnTo>
                  <a:pt x="2376781" y="283034"/>
                </a:lnTo>
                <a:lnTo>
                  <a:pt x="2331632" y="296336"/>
                </a:lnTo>
                <a:lnTo>
                  <a:pt x="2363400" y="291348"/>
                </a:lnTo>
                <a:lnTo>
                  <a:pt x="2328286" y="304652"/>
                </a:lnTo>
                <a:lnTo>
                  <a:pt x="2345015" y="301325"/>
                </a:lnTo>
                <a:lnTo>
                  <a:pt x="2375108" y="289685"/>
                </a:lnTo>
                <a:lnTo>
                  <a:pt x="2385145" y="302988"/>
                </a:lnTo>
                <a:lnTo>
                  <a:pt x="2331632" y="306313"/>
                </a:lnTo>
                <a:lnTo>
                  <a:pt x="2355039" y="306313"/>
                </a:lnTo>
                <a:lnTo>
                  <a:pt x="2386809" y="316291"/>
                </a:lnTo>
                <a:lnTo>
                  <a:pt x="2345015" y="312965"/>
                </a:lnTo>
                <a:lnTo>
                  <a:pt x="2358384" y="314628"/>
                </a:lnTo>
                <a:lnTo>
                  <a:pt x="2343342" y="316291"/>
                </a:lnTo>
                <a:lnTo>
                  <a:pt x="2351695" y="316291"/>
                </a:lnTo>
                <a:lnTo>
                  <a:pt x="2343342" y="321280"/>
                </a:lnTo>
                <a:lnTo>
                  <a:pt x="2365072" y="322942"/>
                </a:lnTo>
                <a:lnTo>
                  <a:pt x="2351695" y="324605"/>
                </a:lnTo>
                <a:lnTo>
                  <a:pt x="2358384" y="329594"/>
                </a:lnTo>
                <a:lnTo>
                  <a:pt x="2336651" y="326268"/>
                </a:lnTo>
                <a:lnTo>
                  <a:pt x="2353367" y="331256"/>
                </a:lnTo>
                <a:lnTo>
                  <a:pt x="2336651" y="331256"/>
                </a:lnTo>
                <a:lnTo>
                  <a:pt x="2366744" y="336245"/>
                </a:lnTo>
                <a:lnTo>
                  <a:pt x="2351695" y="341234"/>
                </a:lnTo>
                <a:lnTo>
                  <a:pt x="2361728" y="341234"/>
                </a:lnTo>
                <a:lnTo>
                  <a:pt x="2368417" y="344559"/>
                </a:lnTo>
                <a:lnTo>
                  <a:pt x="2378454" y="344559"/>
                </a:lnTo>
                <a:lnTo>
                  <a:pt x="2371762" y="352875"/>
                </a:lnTo>
                <a:lnTo>
                  <a:pt x="2383472" y="346223"/>
                </a:lnTo>
                <a:lnTo>
                  <a:pt x="2378454" y="352875"/>
                </a:lnTo>
                <a:lnTo>
                  <a:pt x="2386809" y="349548"/>
                </a:lnTo>
                <a:lnTo>
                  <a:pt x="2391825" y="354536"/>
                </a:lnTo>
                <a:lnTo>
                  <a:pt x="2403529" y="346223"/>
                </a:lnTo>
                <a:lnTo>
                  <a:pt x="2396841" y="354536"/>
                </a:lnTo>
                <a:lnTo>
                  <a:pt x="2401857" y="354536"/>
                </a:lnTo>
                <a:lnTo>
                  <a:pt x="2413565" y="359526"/>
                </a:lnTo>
                <a:lnTo>
                  <a:pt x="2413565" y="361188"/>
                </a:lnTo>
                <a:lnTo>
                  <a:pt x="2396841" y="364514"/>
                </a:lnTo>
                <a:lnTo>
                  <a:pt x="2406874" y="366177"/>
                </a:lnTo>
                <a:lnTo>
                  <a:pt x="2395169" y="369503"/>
                </a:lnTo>
                <a:lnTo>
                  <a:pt x="2411893" y="366177"/>
                </a:lnTo>
                <a:lnTo>
                  <a:pt x="2396841" y="371165"/>
                </a:lnTo>
                <a:lnTo>
                  <a:pt x="2416911" y="371165"/>
                </a:lnTo>
                <a:lnTo>
                  <a:pt x="2425265" y="366177"/>
                </a:lnTo>
                <a:lnTo>
                  <a:pt x="2413565" y="379479"/>
                </a:lnTo>
                <a:lnTo>
                  <a:pt x="2415238" y="381142"/>
                </a:lnTo>
                <a:lnTo>
                  <a:pt x="2428609" y="374491"/>
                </a:lnTo>
                <a:lnTo>
                  <a:pt x="2428609" y="379479"/>
                </a:lnTo>
                <a:lnTo>
                  <a:pt x="2435297" y="379479"/>
                </a:lnTo>
                <a:lnTo>
                  <a:pt x="2441985" y="374491"/>
                </a:lnTo>
                <a:lnTo>
                  <a:pt x="2457034" y="382806"/>
                </a:lnTo>
                <a:lnTo>
                  <a:pt x="2445329" y="382806"/>
                </a:lnTo>
                <a:lnTo>
                  <a:pt x="2447001" y="386131"/>
                </a:lnTo>
                <a:lnTo>
                  <a:pt x="2447001" y="389457"/>
                </a:lnTo>
                <a:lnTo>
                  <a:pt x="2433625" y="389457"/>
                </a:lnTo>
                <a:lnTo>
                  <a:pt x="2423592" y="392782"/>
                </a:lnTo>
                <a:lnTo>
                  <a:pt x="2433625" y="396109"/>
                </a:lnTo>
                <a:lnTo>
                  <a:pt x="2418584" y="399434"/>
                </a:lnTo>
                <a:lnTo>
                  <a:pt x="2425265" y="401097"/>
                </a:lnTo>
                <a:lnTo>
                  <a:pt x="2415238" y="402760"/>
                </a:lnTo>
                <a:lnTo>
                  <a:pt x="2411893" y="409412"/>
                </a:lnTo>
                <a:lnTo>
                  <a:pt x="2403529" y="401097"/>
                </a:lnTo>
                <a:lnTo>
                  <a:pt x="2395169" y="411074"/>
                </a:lnTo>
                <a:lnTo>
                  <a:pt x="2393497" y="412737"/>
                </a:lnTo>
                <a:lnTo>
                  <a:pt x="2393497" y="424377"/>
                </a:lnTo>
                <a:lnTo>
                  <a:pt x="2381799" y="422714"/>
                </a:lnTo>
                <a:lnTo>
                  <a:pt x="2375108" y="416062"/>
                </a:lnTo>
                <a:lnTo>
                  <a:pt x="2368417" y="422714"/>
                </a:lnTo>
                <a:lnTo>
                  <a:pt x="2373435" y="414400"/>
                </a:lnTo>
                <a:lnTo>
                  <a:pt x="2363400" y="414400"/>
                </a:lnTo>
                <a:lnTo>
                  <a:pt x="2365072" y="409412"/>
                </a:lnTo>
                <a:lnTo>
                  <a:pt x="2358384" y="409412"/>
                </a:lnTo>
                <a:lnTo>
                  <a:pt x="2375108" y="399434"/>
                </a:lnTo>
                <a:lnTo>
                  <a:pt x="2391825" y="391120"/>
                </a:lnTo>
                <a:lnTo>
                  <a:pt x="2355039" y="401097"/>
                </a:lnTo>
                <a:lnTo>
                  <a:pt x="2368417" y="391120"/>
                </a:lnTo>
                <a:lnTo>
                  <a:pt x="2363400" y="394445"/>
                </a:lnTo>
                <a:lnTo>
                  <a:pt x="2345015" y="386131"/>
                </a:lnTo>
                <a:lnTo>
                  <a:pt x="2334978" y="384469"/>
                </a:lnTo>
                <a:lnTo>
                  <a:pt x="2336651" y="386131"/>
                </a:lnTo>
                <a:lnTo>
                  <a:pt x="2326615" y="389457"/>
                </a:lnTo>
                <a:lnTo>
                  <a:pt x="2328286" y="396109"/>
                </a:lnTo>
                <a:lnTo>
                  <a:pt x="2323271" y="402760"/>
                </a:lnTo>
                <a:lnTo>
                  <a:pt x="2306558" y="391120"/>
                </a:lnTo>
                <a:lnTo>
                  <a:pt x="2311566" y="399434"/>
                </a:lnTo>
                <a:lnTo>
                  <a:pt x="2313238" y="404423"/>
                </a:lnTo>
                <a:lnTo>
                  <a:pt x="2308231" y="409412"/>
                </a:lnTo>
                <a:lnTo>
                  <a:pt x="2323271" y="409412"/>
                </a:lnTo>
                <a:lnTo>
                  <a:pt x="2323271" y="414400"/>
                </a:lnTo>
                <a:lnTo>
                  <a:pt x="2321598" y="422714"/>
                </a:lnTo>
                <a:lnTo>
                  <a:pt x="2326615" y="421052"/>
                </a:lnTo>
                <a:lnTo>
                  <a:pt x="2323271" y="426040"/>
                </a:lnTo>
                <a:lnTo>
                  <a:pt x="2326615" y="424377"/>
                </a:lnTo>
                <a:lnTo>
                  <a:pt x="2333305" y="431029"/>
                </a:lnTo>
                <a:lnTo>
                  <a:pt x="2336651" y="432691"/>
                </a:lnTo>
                <a:lnTo>
                  <a:pt x="2343342" y="434355"/>
                </a:lnTo>
                <a:lnTo>
                  <a:pt x="2345015" y="439343"/>
                </a:lnTo>
                <a:lnTo>
                  <a:pt x="2343342" y="444332"/>
                </a:lnTo>
                <a:lnTo>
                  <a:pt x="2345015" y="449320"/>
                </a:lnTo>
                <a:lnTo>
                  <a:pt x="2351695" y="450983"/>
                </a:lnTo>
                <a:lnTo>
                  <a:pt x="2348351" y="459297"/>
                </a:lnTo>
                <a:lnTo>
                  <a:pt x="2345015" y="465949"/>
                </a:lnTo>
                <a:lnTo>
                  <a:pt x="2341669" y="460960"/>
                </a:lnTo>
                <a:lnTo>
                  <a:pt x="2336651" y="479251"/>
                </a:lnTo>
                <a:lnTo>
                  <a:pt x="2331632" y="480914"/>
                </a:lnTo>
                <a:lnTo>
                  <a:pt x="2328286" y="489229"/>
                </a:lnTo>
                <a:lnTo>
                  <a:pt x="2324943" y="484240"/>
                </a:lnTo>
                <a:lnTo>
                  <a:pt x="2311566" y="479251"/>
                </a:lnTo>
                <a:lnTo>
                  <a:pt x="2303212" y="472600"/>
                </a:lnTo>
                <a:lnTo>
                  <a:pt x="2301539" y="475926"/>
                </a:lnTo>
                <a:lnTo>
                  <a:pt x="2286485" y="460960"/>
                </a:lnTo>
                <a:lnTo>
                  <a:pt x="2283141" y="469275"/>
                </a:lnTo>
                <a:lnTo>
                  <a:pt x="2261409" y="459297"/>
                </a:lnTo>
                <a:lnTo>
                  <a:pt x="2278125" y="475926"/>
                </a:lnTo>
                <a:lnTo>
                  <a:pt x="2296521" y="495881"/>
                </a:lnTo>
                <a:lnTo>
                  <a:pt x="2296521" y="509183"/>
                </a:lnTo>
                <a:lnTo>
                  <a:pt x="2264754" y="499206"/>
                </a:lnTo>
                <a:lnTo>
                  <a:pt x="2232979" y="485903"/>
                </a:lnTo>
                <a:lnTo>
                  <a:pt x="2207898" y="475926"/>
                </a:lnTo>
                <a:lnTo>
                  <a:pt x="2197865" y="469275"/>
                </a:lnTo>
                <a:lnTo>
                  <a:pt x="2212914" y="462623"/>
                </a:lnTo>
                <a:lnTo>
                  <a:pt x="2197865" y="460960"/>
                </a:lnTo>
                <a:lnTo>
                  <a:pt x="2196193" y="454308"/>
                </a:lnTo>
                <a:lnTo>
                  <a:pt x="2184494" y="445995"/>
                </a:lnTo>
                <a:lnTo>
                  <a:pt x="2187840" y="436017"/>
                </a:lnTo>
                <a:lnTo>
                  <a:pt x="2181149" y="434355"/>
                </a:lnTo>
                <a:lnTo>
                  <a:pt x="2167768" y="442668"/>
                </a:lnTo>
                <a:lnTo>
                  <a:pt x="2167768" y="434355"/>
                </a:lnTo>
                <a:lnTo>
                  <a:pt x="2162752" y="426040"/>
                </a:lnTo>
                <a:lnTo>
                  <a:pt x="2157736" y="436017"/>
                </a:lnTo>
                <a:lnTo>
                  <a:pt x="2141019" y="436017"/>
                </a:lnTo>
                <a:lnTo>
                  <a:pt x="2136000" y="441005"/>
                </a:lnTo>
                <a:lnTo>
                  <a:pt x="2112598" y="444332"/>
                </a:lnTo>
                <a:lnTo>
                  <a:pt x="2087509" y="436017"/>
                </a:lnTo>
                <a:lnTo>
                  <a:pt x="2112598" y="416062"/>
                </a:lnTo>
                <a:lnTo>
                  <a:pt x="2146037" y="419388"/>
                </a:lnTo>
                <a:lnTo>
                  <a:pt x="2146037" y="421052"/>
                </a:lnTo>
                <a:lnTo>
                  <a:pt x="2146037" y="431029"/>
                </a:lnTo>
                <a:lnTo>
                  <a:pt x="2151055" y="426040"/>
                </a:lnTo>
                <a:lnTo>
                  <a:pt x="2146037" y="421052"/>
                </a:lnTo>
                <a:lnTo>
                  <a:pt x="2192849" y="411074"/>
                </a:lnTo>
                <a:lnTo>
                  <a:pt x="2186167" y="396109"/>
                </a:lnTo>
                <a:lnTo>
                  <a:pt x="2214587" y="384469"/>
                </a:lnTo>
                <a:lnTo>
                  <a:pt x="2256391" y="386131"/>
                </a:lnTo>
                <a:lnTo>
                  <a:pt x="2251372" y="396109"/>
                </a:lnTo>
                <a:lnTo>
                  <a:pt x="2261409" y="394445"/>
                </a:lnTo>
                <a:lnTo>
                  <a:pt x="2283141" y="394445"/>
                </a:lnTo>
                <a:lnTo>
                  <a:pt x="2291502" y="386131"/>
                </a:lnTo>
                <a:lnTo>
                  <a:pt x="2271437" y="372829"/>
                </a:lnTo>
                <a:lnTo>
                  <a:pt x="2256391" y="382806"/>
                </a:lnTo>
                <a:lnTo>
                  <a:pt x="2226297" y="381142"/>
                </a:lnTo>
                <a:lnTo>
                  <a:pt x="2244683" y="371165"/>
                </a:lnTo>
                <a:lnTo>
                  <a:pt x="2248028" y="342897"/>
                </a:lnTo>
                <a:lnTo>
                  <a:pt x="2236323" y="341234"/>
                </a:lnTo>
                <a:lnTo>
                  <a:pt x="2241339" y="329594"/>
                </a:lnTo>
                <a:lnTo>
                  <a:pt x="2234651" y="334583"/>
                </a:lnTo>
                <a:lnTo>
                  <a:pt x="2224624" y="324605"/>
                </a:lnTo>
                <a:lnTo>
                  <a:pt x="2214587" y="322942"/>
                </a:lnTo>
                <a:lnTo>
                  <a:pt x="2191186" y="331256"/>
                </a:lnTo>
                <a:lnTo>
                  <a:pt x="2192849" y="324605"/>
                </a:lnTo>
                <a:lnTo>
                  <a:pt x="2211242" y="321280"/>
                </a:lnTo>
                <a:lnTo>
                  <a:pt x="2206226" y="304652"/>
                </a:lnTo>
                <a:lnTo>
                  <a:pt x="2196193" y="306313"/>
                </a:lnTo>
                <a:lnTo>
                  <a:pt x="2202882" y="302988"/>
                </a:lnTo>
                <a:lnTo>
                  <a:pt x="2186167" y="301325"/>
                </a:lnTo>
                <a:lnTo>
                  <a:pt x="2192849" y="293010"/>
                </a:lnTo>
                <a:lnTo>
                  <a:pt x="2177803" y="289685"/>
                </a:lnTo>
                <a:lnTo>
                  <a:pt x="2177803" y="281370"/>
                </a:lnTo>
                <a:lnTo>
                  <a:pt x="2164424" y="286360"/>
                </a:lnTo>
                <a:lnTo>
                  <a:pt x="2167768" y="299662"/>
                </a:lnTo>
                <a:lnTo>
                  <a:pt x="2112598" y="293010"/>
                </a:lnTo>
                <a:lnTo>
                  <a:pt x="2125967" y="302988"/>
                </a:lnTo>
                <a:lnTo>
                  <a:pt x="2092525" y="289685"/>
                </a:lnTo>
                <a:lnTo>
                  <a:pt x="2110925" y="299662"/>
                </a:lnTo>
                <a:lnTo>
                  <a:pt x="2037347" y="296336"/>
                </a:lnTo>
                <a:lnTo>
                  <a:pt x="2027320" y="286360"/>
                </a:lnTo>
                <a:lnTo>
                  <a:pt x="2020628" y="289685"/>
                </a:lnTo>
                <a:lnTo>
                  <a:pt x="2017283" y="289685"/>
                </a:lnTo>
                <a:lnTo>
                  <a:pt x="1993881" y="284696"/>
                </a:lnTo>
                <a:lnTo>
                  <a:pt x="1990535" y="273057"/>
                </a:lnTo>
                <a:lnTo>
                  <a:pt x="2027320" y="273057"/>
                </a:lnTo>
                <a:lnTo>
                  <a:pt x="1985516" y="263079"/>
                </a:lnTo>
                <a:lnTo>
                  <a:pt x="2025647" y="229822"/>
                </a:lnTo>
                <a:lnTo>
                  <a:pt x="2062431" y="211531"/>
                </a:lnTo>
                <a:close/>
                <a:moveTo>
                  <a:pt x="1830903" y="204879"/>
                </a:moveTo>
                <a:lnTo>
                  <a:pt x="1904164" y="204879"/>
                </a:lnTo>
                <a:lnTo>
                  <a:pt x="1887521" y="227248"/>
                </a:lnTo>
                <a:lnTo>
                  <a:pt x="1870864" y="248017"/>
                </a:lnTo>
                <a:lnTo>
                  <a:pt x="1837569" y="249616"/>
                </a:lnTo>
                <a:lnTo>
                  <a:pt x="1830903" y="257605"/>
                </a:lnTo>
                <a:lnTo>
                  <a:pt x="1802601" y="241627"/>
                </a:lnTo>
                <a:lnTo>
                  <a:pt x="1777621" y="227248"/>
                </a:lnTo>
                <a:lnTo>
                  <a:pt x="1822585" y="227248"/>
                </a:lnTo>
                <a:lnTo>
                  <a:pt x="1839228" y="217660"/>
                </a:lnTo>
                <a:close/>
                <a:moveTo>
                  <a:pt x="1757397" y="204879"/>
                </a:moveTo>
                <a:lnTo>
                  <a:pt x="1764068" y="209774"/>
                </a:lnTo>
                <a:lnTo>
                  <a:pt x="1730706" y="224462"/>
                </a:lnTo>
                <a:lnTo>
                  <a:pt x="1717364" y="211407"/>
                </a:lnTo>
                <a:close/>
                <a:moveTo>
                  <a:pt x="6245383" y="200360"/>
                </a:moveTo>
                <a:lnTo>
                  <a:pt x="6287138" y="211960"/>
                </a:lnTo>
                <a:lnTo>
                  <a:pt x="6295489" y="216931"/>
                </a:lnTo>
                <a:lnTo>
                  <a:pt x="6218660" y="210302"/>
                </a:lnTo>
                <a:close/>
                <a:moveTo>
                  <a:pt x="6202089" y="194334"/>
                </a:moveTo>
                <a:lnTo>
                  <a:pt x="6215647" y="194334"/>
                </a:lnTo>
                <a:lnTo>
                  <a:pt x="6215647" y="200360"/>
                </a:lnTo>
                <a:close/>
                <a:moveTo>
                  <a:pt x="1955120" y="194334"/>
                </a:moveTo>
                <a:lnTo>
                  <a:pt x="2032213" y="200924"/>
                </a:lnTo>
                <a:lnTo>
                  <a:pt x="2012102" y="209163"/>
                </a:lnTo>
                <a:lnTo>
                  <a:pt x="1980264" y="223992"/>
                </a:lnTo>
                <a:lnTo>
                  <a:pt x="1935009" y="227287"/>
                </a:lnTo>
                <a:lnTo>
                  <a:pt x="1941717" y="232230"/>
                </a:lnTo>
                <a:lnTo>
                  <a:pt x="1921607" y="243764"/>
                </a:lnTo>
                <a:lnTo>
                  <a:pt x="1898138" y="247060"/>
                </a:lnTo>
                <a:lnTo>
                  <a:pt x="1901497" y="242117"/>
                </a:lnTo>
                <a:lnTo>
                  <a:pt x="1924954" y="209163"/>
                </a:lnTo>
                <a:lnTo>
                  <a:pt x="1941717" y="207515"/>
                </a:lnTo>
                <a:lnTo>
                  <a:pt x="1940044" y="200924"/>
                </a:lnTo>
                <a:close/>
                <a:moveTo>
                  <a:pt x="5710840" y="186801"/>
                </a:moveTo>
                <a:lnTo>
                  <a:pt x="5713997" y="194334"/>
                </a:lnTo>
                <a:lnTo>
                  <a:pt x="5680855" y="189313"/>
                </a:lnTo>
                <a:close/>
                <a:moveTo>
                  <a:pt x="1489500" y="186801"/>
                </a:moveTo>
                <a:lnTo>
                  <a:pt x="1506293" y="191782"/>
                </a:lnTo>
                <a:lnTo>
                  <a:pt x="1511330" y="196763"/>
                </a:lnTo>
                <a:lnTo>
                  <a:pt x="1548258" y="191782"/>
                </a:lnTo>
                <a:lnTo>
                  <a:pt x="1566717" y="210044"/>
                </a:lnTo>
                <a:lnTo>
                  <a:pt x="1513003" y="221666"/>
                </a:lnTo>
                <a:lnTo>
                  <a:pt x="1460965" y="233286"/>
                </a:lnTo>
                <a:lnTo>
                  <a:pt x="1439146" y="241587"/>
                </a:lnTo>
                <a:lnTo>
                  <a:pt x="1402218" y="259849"/>
                </a:lnTo>
                <a:lnTo>
                  <a:pt x="1350180" y="268151"/>
                </a:lnTo>
                <a:lnTo>
                  <a:pt x="1341781" y="249889"/>
                </a:lnTo>
                <a:lnTo>
                  <a:pt x="1331709" y="241587"/>
                </a:lnTo>
                <a:lnTo>
                  <a:pt x="1366962" y="228306"/>
                </a:lnTo>
                <a:lnTo>
                  <a:pt x="1378711" y="220005"/>
                </a:lnTo>
                <a:lnTo>
                  <a:pt x="1419000" y="201743"/>
                </a:lnTo>
                <a:lnTo>
                  <a:pt x="1417327" y="190122"/>
                </a:lnTo>
                <a:close/>
                <a:moveTo>
                  <a:pt x="6262348" y="161192"/>
                </a:moveTo>
                <a:lnTo>
                  <a:pt x="6286298" y="164204"/>
                </a:lnTo>
                <a:lnTo>
                  <a:pt x="6363281" y="170231"/>
                </a:lnTo>
                <a:lnTo>
                  <a:pt x="6354727" y="177762"/>
                </a:lnTo>
                <a:lnTo>
                  <a:pt x="6270901" y="168724"/>
                </a:lnTo>
                <a:close/>
                <a:moveTo>
                  <a:pt x="1983232" y="161191"/>
                </a:moveTo>
                <a:lnTo>
                  <a:pt x="1997569" y="171736"/>
                </a:lnTo>
                <a:lnTo>
                  <a:pt x="1991199" y="177762"/>
                </a:lnTo>
                <a:lnTo>
                  <a:pt x="1957751" y="177762"/>
                </a:lnTo>
                <a:lnTo>
                  <a:pt x="1941825" y="173243"/>
                </a:lnTo>
                <a:close/>
                <a:moveTo>
                  <a:pt x="6061989" y="153660"/>
                </a:moveTo>
                <a:lnTo>
                  <a:pt x="6079941" y="160689"/>
                </a:lnTo>
                <a:lnTo>
                  <a:pt x="6081573" y="164204"/>
                </a:lnTo>
                <a:close/>
                <a:moveTo>
                  <a:pt x="6149331" y="147634"/>
                </a:moveTo>
                <a:lnTo>
                  <a:pt x="6245777" y="163129"/>
                </a:lnTo>
                <a:lnTo>
                  <a:pt x="6244142" y="170015"/>
                </a:lnTo>
                <a:lnTo>
                  <a:pt x="6227795" y="173459"/>
                </a:lnTo>
                <a:lnTo>
                  <a:pt x="6237603" y="175180"/>
                </a:lnTo>
                <a:lnTo>
                  <a:pt x="6216353" y="175180"/>
                </a:lnTo>
                <a:lnTo>
                  <a:pt x="6168947" y="178624"/>
                </a:lnTo>
                <a:lnTo>
                  <a:pt x="6167313" y="183788"/>
                </a:lnTo>
                <a:lnTo>
                  <a:pt x="6108464" y="168293"/>
                </a:lnTo>
                <a:lnTo>
                  <a:pt x="6101926" y="163129"/>
                </a:lnTo>
                <a:lnTo>
                  <a:pt x="6092118" y="157964"/>
                </a:lnTo>
                <a:lnTo>
                  <a:pt x="6093752" y="154520"/>
                </a:lnTo>
                <a:lnTo>
                  <a:pt x="6111734" y="149356"/>
                </a:lnTo>
                <a:lnTo>
                  <a:pt x="6159139" y="157964"/>
                </a:lnTo>
                <a:lnTo>
                  <a:pt x="6149331" y="151077"/>
                </a:lnTo>
                <a:lnTo>
                  <a:pt x="6160774" y="151077"/>
                </a:lnTo>
                <a:close/>
                <a:moveTo>
                  <a:pt x="2041770" y="144279"/>
                </a:moveTo>
                <a:lnTo>
                  <a:pt x="2105295" y="148568"/>
                </a:lnTo>
                <a:lnTo>
                  <a:pt x="2065365" y="148568"/>
                </a:lnTo>
                <a:lnTo>
                  <a:pt x="2093646" y="158230"/>
                </a:lnTo>
                <a:lnTo>
                  <a:pt x="2153538" y="158230"/>
                </a:lnTo>
                <a:lnTo>
                  <a:pt x="2213424" y="155010"/>
                </a:lnTo>
                <a:lnTo>
                  <a:pt x="2256678" y="164672"/>
                </a:lnTo>
                <a:lnTo>
                  <a:pt x="2250023" y="177555"/>
                </a:lnTo>
                <a:lnTo>
                  <a:pt x="2193460" y="177555"/>
                </a:lnTo>
                <a:lnTo>
                  <a:pt x="2135235" y="179165"/>
                </a:lnTo>
                <a:lnTo>
                  <a:pt x="2080338" y="179165"/>
                </a:lnTo>
                <a:lnTo>
                  <a:pt x="2022121" y="180775"/>
                </a:lnTo>
                <a:lnTo>
                  <a:pt x="2032094" y="161451"/>
                </a:lnTo>
                <a:close/>
                <a:moveTo>
                  <a:pt x="2035126" y="142748"/>
                </a:moveTo>
                <a:lnTo>
                  <a:pt x="2042075" y="143737"/>
                </a:lnTo>
                <a:lnTo>
                  <a:pt x="2041770" y="144279"/>
                </a:lnTo>
                <a:lnTo>
                  <a:pt x="2033759" y="143737"/>
                </a:lnTo>
                <a:close/>
                <a:moveTo>
                  <a:pt x="1952078" y="137089"/>
                </a:moveTo>
                <a:lnTo>
                  <a:pt x="1955388" y="144262"/>
                </a:lnTo>
                <a:lnTo>
                  <a:pt x="1938839" y="158609"/>
                </a:lnTo>
                <a:lnTo>
                  <a:pt x="1945459" y="160402"/>
                </a:lnTo>
                <a:lnTo>
                  <a:pt x="1942148" y="165783"/>
                </a:lnTo>
                <a:lnTo>
                  <a:pt x="1928910" y="165783"/>
                </a:lnTo>
                <a:lnTo>
                  <a:pt x="1922292" y="171162"/>
                </a:lnTo>
                <a:lnTo>
                  <a:pt x="1918982" y="174749"/>
                </a:lnTo>
                <a:lnTo>
                  <a:pt x="1879271" y="171162"/>
                </a:lnTo>
                <a:lnTo>
                  <a:pt x="1880926" y="169370"/>
                </a:lnTo>
                <a:lnTo>
                  <a:pt x="1920637" y="160402"/>
                </a:lnTo>
                <a:lnTo>
                  <a:pt x="1854458" y="160402"/>
                </a:lnTo>
                <a:lnTo>
                  <a:pt x="1879271" y="155022"/>
                </a:lnTo>
                <a:lnTo>
                  <a:pt x="1880926" y="153229"/>
                </a:lnTo>
                <a:lnTo>
                  <a:pt x="1880926" y="149642"/>
                </a:lnTo>
                <a:lnTo>
                  <a:pt x="1892509" y="147849"/>
                </a:lnTo>
                <a:lnTo>
                  <a:pt x="1885890" y="144262"/>
                </a:lnTo>
                <a:lnTo>
                  <a:pt x="1902436" y="149642"/>
                </a:lnTo>
                <a:lnTo>
                  <a:pt x="1909054" y="151435"/>
                </a:lnTo>
                <a:lnTo>
                  <a:pt x="1918982" y="149642"/>
                </a:lnTo>
                <a:lnTo>
                  <a:pt x="1905745" y="140675"/>
                </a:lnTo>
                <a:lnTo>
                  <a:pt x="1935529" y="140675"/>
                </a:lnTo>
                <a:close/>
                <a:moveTo>
                  <a:pt x="2047070" y="134076"/>
                </a:moveTo>
                <a:lnTo>
                  <a:pt x="2035126" y="142748"/>
                </a:lnTo>
                <a:lnTo>
                  <a:pt x="1985516" y="135686"/>
                </a:lnTo>
                <a:close/>
                <a:moveTo>
                  <a:pt x="1777709" y="134076"/>
                </a:moveTo>
                <a:lnTo>
                  <a:pt x="1762688" y="157337"/>
                </a:lnTo>
                <a:lnTo>
                  <a:pt x="1807751" y="154236"/>
                </a:lnTo>
                <a:lnTo>
                  <a:pt x="1771033" y="171294"/>
                </a:lnTo>
                <a:lnTo>
                  <a:pt x="1742667" y="169743"/>
                </a:lnTo>
                <a:lnTo>
                  <a:pt x="1690919" y="177496"/>
                </a:lnTo>
                <a:lnTo>
                  <a:pt x="1637513" y="186801"/>
                </a:lnTo>
                <a:lnTo>
                  <a:pt x="1612475" y="179048"/>
                </a:lnTo>
                <a:lnTo>
                  <a:pt x="1689250" y="168192"/>
                </a:lnTo>
                <a:lnTo>
                  <a:pt x="1630839" y="166641"/>
                </a:lnTo>
                <a:lnTo>
                  <a:pt x="1575761" y="166641"/>
                </a:lnTo>
                <a:lnTo>
                  <a:pt x="1629166" y="158888"/>
                </a:lnTo>
                <a:lnTo>
                  <a:pt x="1605800" y="157337"/>
                </a:lnTo>
                <a:lnTo>
                  <a:pt x="1640849" y="152685"/>
                </a:lnTo>
                <a:lnTo>
                  <a:pt x="1625827" y="148032"/>
                </a:lnTo>
                <a:lnTo>
                  <a:pt x="1690919" y="151133"/>
                </a:lnTo>
                <a:lnTo>
                  <a:pt x="1735983" y="161990"/>
                </a:lnTo>
                <a:lnTo>
                  <a:pt x="1737652" y="143380"/>
                </a:lnTo>
                <a:close/>
                <a:moveTo>
                  <a:pt x="4850428" y="131062"/>
                </a:moveTo>
                <a:lnTo>
                  <a:pt x="4870380" y="137691"/>
                </a:lnTo>
                <a:lnTo>
                  <a:pt x="4853753" y="147634"/>
                </a:lnTo>
                <a:lnTo>
                  <a:pt x="4803872" y="159233"/>
                </a:lnTo>
                <a:lnTo>
                  <a:pt x="4753992" y="170834"/>
                </a:lnTo>
                <a:lnTo>
                  <a:pt x="4742353" y="172490"/>
                </a:lnTo>
                <a:lnTo>
                  <a:pt x="4747341" y="177462"/>
                </a:lnTo>
                <a:lnTo>
                  <a:pt x="4744016" y="180775"/>
                </a:lnTo>
                <a:lnTo>
                  <a:pt x="4734040" y="182433"/>
                </a:lnTo>
                <a:lnTo>
                  <a:pt x="4735703" y="187404"/>
                </a:lnTo>
                <a:lnTo>
                  <a:pt x="4715750" y="184090"/>
                </a:lnTo>
                <a:lnTo>
                  <a:pt x="4722401" y="192376"/>
                </a:lnTo>
                <a:lnTo>
                  <a:pt x="4714088" y="197347"/>
                </a:lnTo>
                <a:lnTo>
                  <a:pt x="4720738" y="203975"/>
                </a:lnTo>
                <a:lnTo>
                  <a:pt x="4695798" y="200662"/>
                </a:lnTo>
                <a:lnTo>
                  <a:pt x="4717413" y="207289"/>
                </a:lnTo>
                <a:lnTo>
                  <a:pt x="4705774" y="207289"/>
                </a:lnTo>
                <a:lnTo>
                  <a:pt x="4710762" y="213918"/>
                </a:lnTo>
                <a:lnTo>
                  <a:pt x="4657557" y="210604"/>
                </a:lnTo>
                <a:lnTo>
                  <a:pt x="4667533" y="203975"/>
                </a:lnTo>
                <a:lnTo>
                  <a:pt x="4645918" y="203975"/>
                </a:lnTo>
                <a:lnTo>
                  <a:pt x="4667533" y="192376"/>
                </a:lnTo>
                <a:lnTo>
                  <a:pt x="4674183" y="192376"/>
                </a:lnTo>
                <a:lnTo>
                  <a:pt x="4665870" y="189062"/>
                </a:lnTo>
                <a:lnTo>
                  <a:pt x="4670858" y="184090"/>
                </a:lnTo>
                <a:lnTo>
                  <a:pt x="4682497" y="179119"/>
                </a:lnTo>
                <a:lnTo>
                  <a:pt x="4674183" y="177462"/>
                </a:lnTo>
                <a:lnTo>
                  <a:pt x="4677509" y="172490"/>
                </a:lnTo>
                <a:lnTo>
                  <a:pt x="4665870" y="172490"/>
                </a:lnTo>
                <a:lnTo>
                  <a:pt x="4680834" y="167519"/>
                </a:lnTo>
                <a:lnTo>
                  <a:pt x="4692473" y="162548"/>
                </a:lnTo>
                <a:lnTo>
                  <a:pt x="4734040" y="150948"/>
                </a:lnTo>
                <a:lnTo>
                  <a:pt x="4740691" y="147634"/>
                </a:lnTo>
                <a:lnTo>
                  <a:pt x="4817174" y="137691"/>
                </a:lnTo>
                <a:close/>
                <a:moveTo>
                  <a:pt x="1653215" y="117504"/>
                </a:moveTo>
                <a:lnTo>
                  <a:pt x="1679709" y="120948"/>
                </a:lnTo>
                <a:lnTo>
                  <a:pt x="1656525" y="127835"/>
                </a:lnTo>
                <a:lnTo>
                  <a:pt x="1659835" y="129556"/>
                </a:lnTo>
                <a:lnTo>
                  <a:pt x="1653215" y="131278"/>
                </a:lnTo>
                <a:lnTo>
                  <a:pt x="1626723" y="138165"/>
                </a:lnTo>
                <a:lnTo>
                  <a:pt x="1611826" y="146773"/>
                </a:lnTo>
                <a:lnTo>
                  <a:pt x="1611826" y="138165"/>
                </a:lnTo>
                <a:lnTo>
                  <a:pt x="1616791" y="132999"/>
                </a:lnTo>
                <a:lnTo>
                  <a:pt x="1593610" y="139887"/>
                </a:lnTo>
                <a:lnTo>
                  <a:pt x="1577056" y="146773"/>
                </a:lnTo>
                <a:lnTo>
                  <a:pt x="1572092" y="143330"/>
                </a:lnTo>
                <a:lnTo>
                  <a:pt x="1560498" y="151938"/>
                </a:lnTo>
                <a:lnTo>
                  <a:pt x="1543942" y="153660"/>
                </a:lnTo>
                <a:lnTo>
                  <a:pt x="1543942" y="148494"/>
                </a:lnTo>
                <a:lnTo>
                  <a:pt x="1530703" y="151938"/>
                </a:lnTo>
                <a:lnTo>
                  <a:pt x="1512485" y="150216"/>
                </a:lnTo>
                <a:lnTo>
                  <a:pt x="1522426" y="143330"/>
                </a:lnTo>
                <a:lnTo>
                  <a:pt x="1583677" y="129556"/>
                </a:lnTo>
                <a:lnTo>
                  <a:pt x="1626723" y="119226"/>
                </a:lnTo>
                <a:close/>
                <a:moveTo>
                  <a:pt x="5445485" y="114492"/>
                </a:moveTo>
                <a:lnTo>
                  <a:pt x="5492346" y="121181"/>
                </a:lnTo>
                <a:lnTo>
                  <a:pt x="5468916" y="127869"/>
                </a:lnTo>
                <a:lnTo>
                  <a:pt x="5499040" y="127869"/>
                </a:lnTo>
                <a:lnTo>
                  <a:pt x="5525817" y="129541"/>
                </a:lnTo>
                <a:lnTo>
                  <a:pt x="5527491" y="139575"/>
                </a:lnTo>
                <a:lnTo>
                  <a:pt x="5549247" y="137902"/>
                </a:lnTo>
                <a:lnTo>
                  <a:pt x="5609496" y="139575"/>
                </a:lnTo>
                <a:lnTo>
                  <a:pt x="5639620" y="147935"/>
                </a:lnTo>
                <a:lnTo>
                  <a:pt x="5654683" y="149607"/>
                </a:lnTo>
                <a:lnTo>
                  <a:pt x="5658030" y="147935"/>
                </a:lnTo>
                <a:lnTo>
                  <a:pt x="5683133" y="161312"/>
                </a:lnTo>
                <a:lnTo>
                  <a:pt x="5654683" y="154623"/>
                </a:lnTo>
                <a:lnTo>
                  <a:pt x="5673092" y="161312"/>
                </a:lnTo>
                <a:lnTo>
                  <a:pt x="5688154" y="164656"/>
                </a:lnTo>
                <a:lnTo>
                  <a:pt x="5653009" y="191410"/>
                </a:lnTo>
                <a:lnTo>
                  <a:pt x="5616190" y="214819"/>
                </a:lnTo>
                <a:lnTo>
                  <a:pt x="5614517" y="219836"/>
                </a:lnTo>
                <a:lnTo>
                  <a:pt x="5649662" y="214819"/>
                </a:lnTo>
                <a:lnTo>
                  <a:pt x="5686480" y="204786"/>
                </a:lnTo>
                <a:lnTo>
                  <a:pt x="5656356" y="203115"/>
                </a:lnTo>
                <a:lnTo>
                  <a:pt x="5688154" y="198098"/>
                </a:lnTo>
                <a:lnTo>
                  <a:pt x="5688154" y="201442"/>
                </a:lnTo>
                <a:lnTo>
                  <a:pt x="5716605" y="201442"/>
                </a:lnTo>
                <a:lnTo>
                  <a:pt x="5738361" y="211475"/>
                </a:lnTo>
                <a:lnTo>
                  <a:pt x="5805304" y="209803"/>
                </a:lnTo>
                <a:lnTo>
                  <a:pt x="5835429" y="209803"/>
                </a:lnTo>
                <a:lnTo>
                  <a:pt x="5828734" y="213147"/>
                </a:lnTo>
                <a:lnTo>
                  <a:pt x="5867227" y="221507"/>
                </a:lnTo>
                <a:lnTo>
                  <a:pt x="5937517" y="229868"/>
                </a:lnTo>
                <a:lnTo>
                  <a:pt x="6007807" y="238229"/>
                </a:lnTo>
                <a:lnTo>
                  <a:pt x="6051320" y="261638"/>
                </a:lnTo>
                <a:lnTo>
                  <a:pt x="6019522" y="239901"/>
                </a:lnTo>
                <a:lnTo>
                  <a:pt x="6031237" y="238229"/>
                </a:lnTo>
                <a:lnTo>
                  <a:pt x="6074750" y="253277"/>
                </a:lnTo>
                <a:lnTo>
                  <a:pt x="6111569" y="269998"/>
                </a:lnTo>
                <a:lnTo>
                  <a:pt x="6141693" y="278359"/>
                </a:lnTo>
                <a:lnTo>
                  <a:pt x="6148388" y="264982"/>
                </a:lnTo>
                <a:lnTo>
                  <a:pt x="6136673" y="249933"/>
                </a:lnTo>
                <a:lnTo>
                  <a:pt x="6145040" y="253277"/>
                </a:lnTo>
                <a:lnTo>
                  <a:pt x="6188553" y="261638"/>
                </a:lnTo>
                <a:lnTo>
                  <a:pt x="6206963" y="254950"/>
                </a:lnTo>
                <a:lnTo>
                  <a:pt x="6260517" y="268326"/>
                </a:lnTo>
                <a:lnTo>
                  <a:pt x="6257170" y="263310"/>
                </a:lnTo>
                <a:lnTo>
                  <a:pt x="6250476" y="258294"/>
                </a:lnTo>
                <a:lnTo>
                  <a:pt x="6285621" y="259965"/>
                </a:lnTo>
                <a:lnTo>
                  <a:pt x="6272232" y="251606"/>
                </a:lnTo>
                <a:lnTo>
                  <a:pt x="6265538" y="243245"/>
                </a:lnTo>
                <a:lnTo>
                  <a:pt x="6257170" y="241572"/>
                </a:lnTo>
                <a:lnTo>
                  <a:pt x="6245455" y="239901"/>
                </a:lnTo>
                <a:lnTo>
                  <a:pt x="6272232" y="233212"/>
                </a:lnTo>
                <a:lnTo>
                  <a:pt x="6257170" y="228196"/>
                </a:lnTo>
                <a:lnTo>
                  <a:pt x="6322440" y="233212"/>
                </a:lnTo>
                <a:lnTo>
                  <a:pt x="6387709" y="238229"/>
                </a:lnTo>
                <a:lnTo>
                  <a:pt x="6389383" y="239901"/>
                </a:lnTo>
                <a:lnTo>
                  <a:pt x="6386035" y="244916"/>
                </a:lnTo>
                <a:lnTo>
                  <a:pt x="6392730" y="244916"/>
                </a:lnTo>
                <a:lnTo>
                  <a:pt x="6419507" y="239901"/>
                </a:lnTo>
                <a:lnTo>
                  <a:pt x="6463020" y="249933"/>
                </a:lnTo>
                <a:lnTo>
                  <a:pt x="6451305" y="253277"/>
                </a:lnTo>
                <a:lnTo>
                  <a:pt x="6476409" y="258294"/>
                </a:lnTo>
                <a:lnTo>
                  <a:pt x="6488124" y="259965"/>
                </a:lnTo>
                <a:lnTo>
                  <a:pt x="6488124" y="264982"/>
                </a:lnTo>
                <a:lnTo>
                  <a:pt x="6499839" y="261638"/>
                </a:lnTo>
                <a:lnTo>
                  <a:pt x="6536658" y="271672"/>
                </a:lnTo>
                <a:lnTo>
                  <a:pt x="6548373" y="275016"/>
                </a:lnTo>
                <a:lnTo>
                  <a:pt x="6593559" y="271672"/>
                </a:lnTo>
                <a:lnTo>
                  <a:pt x="6642093" y="269998"/>
                </a:lnTo>
                <a:lnTo>
                  <a:pt x="6688953" y="280032"/>
                </a:lnTo>
                <a:lnTo>
                  <a:pt x="6719077" y="298425"/>
                </a:lnTo>
                <a:lnTo>
                  <a:pt x="6749202" y="303442"/>
                </a:lnTo>
                <a:lnTo>
                  <a:pt x="6774305" y="315147"/>
                </a:lnTo>
                <a:lnTo>
                  <a:pt x="6777653" y="303442"/>
                </a:lnTo>
                <a:lnTo>
                  <a:pt x="6854637" y="308458"/>
                </a:lnTo>
                <a:lnTo>
                  <a:pt x="6878067" y="301769"/>
                </a:lnTo>
                <a:lnTo>
                  <a:pt x="6908191" y="315147"/>
                </a:lnTo>
                <a:lnTo>
                  <a:pt x="6918233" y="315147"/>
                </a:lnTo>
                <a:lnTo>
                  <a:pt x="6945010" y="325179"/>
                </a:lnTo>
                <a:lnTo>
                  <a:pt x="6963419" y="325179"/>
                </a:lnTo>
                <a:lnTo>
                  <a:pt x="6968440" y="321834"/>
                </a:lnTo>
                <a:lnTo>
                  <a:pt x="6938316" y="305113"/>
                </a:lnTo>
                <a:lnTo>
                  <a:pt x="6919907" y="293409"/>
                </a:lnTo>
                <a:lnTo>
                  <a:pt x="6970114" y="298425"/>
                </a:lnTo>
                <a:lnTo>
                  <a:pt x="7021995" y="298425"/>
                </a:lnTo>
                <a:lnTo>
                  <a:pt x="7082243" y="310129"/>
                </a:lnTo>
                <a:lnTo>
                  <a:pt x="7140819" y="321834"/>
                </a:lnTo>
                <a:lnTo>
                  <a:pt x="7180985" y="348589"/>
                </a:lnTo>
                <a:lnTo>
                  <a:pt x="7219477" y="375342"/>
                </a:lnTo>
                <a:lnTo>
                  <a:pt x="7256295" y="402097"/>
                </a:lnTo>
                <a:lnTo>
                  <a:pt x="7294787" y="430522"/>
                </a:lnTo>
                <a:lnTo>
                  <a:pt x="7273031" y="432195"/>
                </a:lnTo>
                <a:lnTo>
                  <a:pt x="7256295" y="430522"/>
                </a:lnTo>
                <a:lnTo>
                  <a:pt x="7283073" y="443899"/>
                </a:lnTo>
                <a:lnTo>
                  <a:pt x="7284746" y="440555"/>
                </a:lnTo>
                <a:lnTo>
                  <a:pt x="7321565" y="462292"/>
                </a:lnTo>
                <a:lnTo>
                  <a:pt x="7333280" y="465636"/>
                </a:lnTo>
                <a:lnTo>
                  <a:pt x="7356710" y="479013"/>
                </a:lnTo>
                <a:lnTo>
                  <a:pt x="7380140" y="490718"/>
                </a:lnTo>
                <a:lnTo>
                  <a:pt x="7376793" y="495734"/>
                </a:lnTo>
                <a:lnTo>
                  <a:pt x="7329933" y="485701"/>
                </a:lnTo>
                <a:lnTo>
                  <a:pt x="7321565" y="485701"/>
                </a:lnTo>
                <a:lnTo>
                  <a:pt x="7333280" y="490718"/>
                </a:lnTo>
                <a:lnTo>
                  <a:pt x="7311523" y="504095"/>
                </a:lnTo>
                <a:lnTo>
                  <a:pt x="7289767" y="519144"/>
                </a:lnTo>
                <a:lnTo>
                  <a:pt x="7284746" y="522489"/>
                </a:lnTo>
                <a:lnTo>
                  <a:pt x="7286420" y="530849"/>
                </a:lnTo>
                <a:lnTo>
                  <a:pt x="7284746" y="532521"/>
                </a:lnTo>
                <a:lnTo>
                  <a:pt x="7274705" y="552586"/>
                </a:lnTo>
                <a:lnTo>
                  <a:pt x="7274705" y="559275"/>
                </a:lnTo>
                <a:lnTo>
                  <a:pt x="7236213" y="542554"/>
                </a:lnTo>
                <a:lnTo>
                  <a:pt x="7199394" y="552586"/>
                </a:lnTo>
                <a:lnTo>
                  <a:pt x="7196047" y="564291"/>
                </a:lnTo>
                <a:lnTo>
                  <a:pt x="7175964" y="545898"/>
                </a:lnTo>
                <a:lnTo>
                  <a:pt x="7165922" y="555930"/>
                </a:lnTo>
                <a:lnTo>
                  <a:pt x="7170943" y="564291"/>
                </a:lnTo>
                <a:lnTo>
                  <a:pt x="7152533" y="559275"/>
                </a:lnTo>
                <a:lnTo>
                  <a:pt x="7139145" y="564291"/>
                </a:lnTo>
                <a:lnTo>
                  <a:pt x="7150860" y="582685"/>
                </a:lnTo>
                <a:lnTo>
                  <a:pt x="7162575" y="612783"/>
                </a:lnTo>
                <a:lnTo>
                  <a:pt x="7184331" y="621144"/>
                </a:lnTo>
                <a:lnTo>
                  <a:pt x="7196047" y="619471"/>
                </a:lnTo>
                <a:lnTo>
                  <a:pt x="7221150" y="649570"/>
                </a:lnTo>
                <a:lnTo>
                  <a:pt x="7232865" y="651242"/>
                </a:lnTo>
                <a:lnTo>
                  <a:pt x="7251275" y="671307"/>
                </a:lnTo>
                <a:lnTo>
                  <a:pt x="7234539" y="664619"/>
                </a:lnTo>
                <a:lnTo>
                  <a:pt x="7234539" y="659603"/>
                </a:lnTo>
                <a:lnTo>
                  <a:pt x="7232865" y="662947"/>
                </a:lnTo>
                <a:lnTo>
                  <a:pt x="7232865" y="679668"/>
                </a:lnTo>
                <a:lnTo>
                  <a:pt x="7269684" y="709766"/>
                </a:lnTo>
                <a:lnTo>
                  <a:pt x="7242907" y="721471"/>
                </a:lnTo>
                <a:lnTo>
                  <a:pt x="7262990" y="749896"/>
                </a:lnTo>
                <a:lnTo>
                  <a:pt x="7269684" y="753240"/>
                </a:lnTo>
                <a:lnTo>
                  <a:pt x="7251275" y="751568"/>
                </a:lnTo>
                <a:lnTo>
                  <a:pt x="7242907" y="756584"/>
                </a:lnTo>
                <a:lnTo>
                  <a:pt x="7262990" y="795043"/>
                </a:lnTo>
                <a:lnTo>
                  <a:pt x="7252948" y="813436"/>
                </a:lnTo>
                <a:lnTo>
                  <a:pt x="7219477" y="785010"/>
                </a:lnTo>
                <a:lnTo>
                  <a:pt x="7184331" y="754912"/>
                </a:lnTo>
                <a:lnTo>
                  <a:pt x="7149187" y="724814"/>
                </a:lnTo>
                <a:lnTo>
                  <a:pt x="7114041" y="694717"/>
                </a:lnTo>
                <a:lnTo>
                  <a:pt x="7093959" y="671307"/>
                </a:lnTo>
                <a:lnTo>
                  <a:pt x="7075549" y="646226"/>
                </a:lnTo>
                <a:lnTo>
                  <a:pt x="7072202" y="629504"/>
                </a:lnTo>
                <a:lnTo>
                  <a:pt x="7062161" y="619471"/>
                </a:lnTo>
                <a:lnTo>
                  <a:pt x="7083917" y="614455"/>
                </a:lnTo>
                <a:lnTo>
                  <a:pt x="7085591" y="586029"/>
                </a:lnTo>
                <a:lnTo>
                  <a:pt x="7092285" y="564291"/>
                </a:lnTo>
                <a:lnTo>
                  <a:pt x="7095632" y="542554"/>
                </a:lnTo>
                <a:lnTo>
                  <a:pt x="7109021" y="534194"/>
                </a:lnTo>
                <a:lnTo>
                  <a:pt x="7092285" y="514129"/>
                </a:lnTo>
                <a:lnTo>
                  <a:pt x="7073875" y="495734"/>
                </a:lnTo>
                <a:lnTo>
                  <a:pt x="7093959" y="495734"/>
                </a:lnTo>
                <a:lnTo>
                  <a:pt x="7090611" y="492390"/>
                </a:lnTo>
                <a:lnTo>
                  <a:pt x="7052119" y="489046"/>
                </a:lnTo>
                <a:lnTo>
                  <a:pt x="7045425" y="492390"/>
                </a:lnTo>
                <a:lnTo>
                  <a:pt x="7070528" y="515799"/>
                </a:lnTo>
                <a:lnTo>
                  <a:pt x="7055466" y="515799"/>
                </a:lnTo>
                <a:lnTo>
                  <a:pt x="7043751" y="542554"/>
                </a:lnTo>
                <a:lnTo>
                  <a:pt x="7030363" y="530849"/>
                </a:lnTo>
                <a:lnTo>
                  <a:pt x="7025342" y="534194"/>
                </a:lnTo>
                <a:lnTo>
                  <a:pt x="7001912" y="509112"/>
                </a:lnTo>
                <a:lnTo>
                  <a:pt x="6991870" y="512455"/>
                </a:lnTo>
                <a:lnTo>
                  <a:pt x="6945010" y="512455"/>
                </a:lnTo>
                <a:lnTo>
                  <a:pt x="6948357" y="540882"/>
                </a:lnTo>
                <a:lnTo>
                  <a:pt x="6948357" y="565964"/>
                </a:lnTo>
                <a:lnTo>
                  <a:pt x="6955051" y="574324"/>
                </a:lnTo>
                <a:lnTo>
                  <a:pt x="6978482" y="575996"/>
                </a:lnTo>
                <a:lnTo>
                  <a:pt x="6983503" y="582685"/>
                </a:lnTo>
                <a:lnTo>
                  <a:pt x="6951705" y="582685"/>
                </a:lnTo>
                <a:lnTo>
                  <a:pt x="6933295" y="589373"/>
                </a:lnTo>
                <a:lnTo>
                  <a:pt x="6911539" y="592717"/>
                </a:lnTo>
                <a:lnTo>
                  <a:pt x="6903171" y="582685"/>
                </a:lnTo>
                <a:lnTo>
                  <a:pt x="6913212" y="579340"/>
                </a:lnTo>
                <a:lnTo>
                  <a:pt x="6881414" y="570979"/>
                </a:lnTo>
                <a:lnTo>
                  <a:pt x="6839575" y="569307"/>
                </a:lnTo>
                <a:lnTo>
                  <a:pt x="6842922" y="574324"/>
                </a:lnTo>
                <a:lnTo>
                  <a:pt x="6842922" y="581012"/>
                </a:lnTo>
                <a:lnTo>
                  <a:pt x="6789367" y="575996"/>
                </a:lnTo>
                <a:lnTo>
                  <a:pt x="6784347" y="581012"/>
                </a:lnTo>
                <a:lnTo>
                  <a:pt x="6772632" y="574324"/>
                </a:lnTo>
                <a:lnTo>
                  <a:pt x="6764264" y="574324"/>
                </a:lnTo>
                <a:lnTo>
                  <a:pt x="6737487" y="581012"/>
                </a:lnTo>
                <a:lnTo>
                  <a:pt x="6709036" y="584356"/>
                </a:lnTo>
                <a:lnTo>
                  <a:pt x="6698995" y="609439"/>
                </a:lnTo>
                <a:lnTo>
                  <a:pt x="6704015" y="622816"/>
                </a:lnTo>
                <a:lnTo>
                  <a:pt x="6698995" y="639537"/>
                </a:lnTo>
                <a:lnTo>
                  <a:pt x="6690627" y="656258"/>
                </a:lnTo>
                <a:lnTo>
                  <a:pt x="6682259" y="683012"/>
                </a:lnTo>
                <a:lnTo>
                  <a:pt x="6673891" y="706421"/>
                </a:lnTo>
                <a:lnTo>
                  <a:pt x="6712383" y="713110"/>
                </a:lnTo>
                <a:lnTo>
                  <a:pt x="6732466" y="731503"/>
                </a:lnTo>
                <a:lnTo>
                  <a:pt x="6734139" y="726487"/>
                </a:lnTo>
                <a:lnTo>
                  <a:pt x="6749202" y="731503"/>
                </a:lnTo>
                <a:lnTo>
                  <a:pt x="6749202" y="741536"/>
                </a:lnTo>
                <a:lnTo>
                  <a:pt x="6769285" y="731503"/>
                </a:lnTo>
                <a:lnTo>
                  <a:pt x="6760917" y="719799"/>
                </a:lnTo>
                <a:lnTo>
                  <a:pt x="6791041" y="723143"/>
                </a:lnTo>
                <a:lnTo>
                  <a:pt x="6849616" y="753240"/>
                </a:lnTo>
                <a:lnTo>
                  <a:pt x="6834554" y="753240"/>
                </a:lnTo>
                <a:lnTo>
                  <a:pt x="6861331" y="769961"/>
                </a:lnTo>
                <a:lnTo>
                  <a:pt x="6878067" y="790027"/>
                </a:lnTo>
                <a:lnTo>
                  <a:pt x="6884761" y="806748"/>
                </a:lnTo>
                <a:lnTo>
                  <a:pt x="6891456" y="826813"/>
                </a:lnTo>
                <a:lnTo>
                  <a:pt x="6904844" y="843535"/>
                </a:lnTo>
                <a:lnTo>
                  <a:pt x="6918233" y="866944"/>
                </a:lnTo>
                <a:lnTo>
                  <a:pt x="6929948" y="892026"/>
                </a:lnTo>
                <a:lnTo>
                  <a:pt x="6928274" y="920452"/>
                </a:lnTo>
                <a:lnTo>
                  <a:pt x="6923254" y="947206"/>
                </a:lnTo>
                <a:lnTo>
                  <a:pt x="6921580" y="975632"/>
                </a:lnTo>
                <a:lnTo>
                  <a:pt x="6918233" y="1004058"/>
                </a:lnTo>
                <a:lnTo>
                  <a:pt x="6909865" y="1024123"/>
                </a:lnTo>
                <a:lnTo>
                  <a:pt x="6901497" y="1044189"/>
                </a:lnTo>
                <a:lnTo>
                  <a:pt x="6873046" y="1054221"/>
                </a:lnTo>
                <a:lnTo>
                  <a:pt x="6854637" y="1052549"/>
                </a:lnTo>
                <a:lnTo>
                  <a:pt x="6847943" y="1040845"/>
                </a:lnTo>
                <a:lnTo>
                  <a:pt x="6839575" y="1042517"/>
                </a:lnTo>
                <a:lnTo>
                  <a:pt x="6827860" y="1060910"/>
                </a:lnTo>
                <a:lnTo>
                  <a:pt x="6822839" y="1060910"/>
                </a:lnTo>
                <a:lnTo>
                  <a:pt x="6827860" y="1070943"/>
                </a:lnTo>
                <a:lnTo>
                  <a:pt x="6821165" y="1065926"/>
                </a:lnTo>
                <a:lnTo>
                  <a:pt x="6815510" y="1058863"/>
                </a:lnTo>
                <a:lnTo>
                  <a:pt x="6813726" y="1060053"/>
                </a:lnTo>
                <a:lnTo>
                  <a:pt x="6817564" y="1064853"/>
                </a:lnTo>
                <a:lnTo>
                  <a:pt x="6820501" y="1066408"/>
                </a:lnTo>
                <a:lnTo>
                  <a:pt x="6827121" y="1071374"/>
                </a:lnTo>
                <a:lnTo>
                  <a:pt x="6812226" y="1086273"/>
                </a:lnTo>
                <a:lnTo>
                  <a:pt x="6822156" y="1114416"/>
                </a:lnTo>
                <a:lnTo>
                  <a:pt x="6810571" y="1132626"/>
                </a:lnTo>
                <a:lnTo>
                  <a:pt x="6797331" y="1150836"/>
                </a:lnTo>
                <a:lnTo>
                  <a:pt x="6800641" y="1162424"/>
                </a:lnTo>
                <a:lnTo>
                  <a:pt x="6828776" y="1177323"/>
                </a:lnTo>
                <a:lnTo>
                  <a:pt x="6818846" y="1185600"/>
                </a:lnTo>
                <a:lnTo>
                  <a:pt x="6798986" y="1195533"/>
                </a:lnTo>
                <a:lnTo>
                  <a:pt x="6798986" y="1196412"/>
                </a:lnTo>
                <a:lnTo>
                  <a:pt x="6818532" y="1186475"/>
                </a:lnTo>
                <a:lnTo>
                  <a:pt x="6828475" y="1178051"/>
                </a:lnTo>
                <a:lnTo>
                  <a:pt x="6856645" y="1208378"/>
                </a:lnTo>
                <a:lnTo>
                  <a:pt x="6883159" y="1237021"/>
                </a:lnTo>
                <a:lnTo>
                  <a:pt x="6898073" y="1279142"/>
                </a:lnTo>
                <a:lnTo>
                  <a:pt x="6888130" y="1285882"/>
                </a:lnTo>
                <a:lnTo>
                  <a:pt x="6876531" y="1292621"/>
                </a:lnTo>
                <a:lnTo>
                  <a:pt x="6869902" y="1289251"/>
                </a:lnTo>
                <a:lnTo>
                  <a:pt x="6866588" y="1294306"/>
                </a:lnTo>
                <a:lnTo>
                  <a:pt x="6863274" y="1295991"/>
                </a:lnTo>
                <a:lnTo>
                  <a:pt x="6859960" y="1297676"/>
                </a:lnTo>
                <a:lnTo>
                  <a:pt x="6856645" y="1302730"/>
                </a:lnTo>
                <a:lnTo>
                  <a:pt x="6853331" y="1297676"/>
                </a:lnTo>
                <a:lnTo>
                  <a:pt x="6846703" y="1302730"/>
                </a:lnTo>
                <a:lnTo>
                  <a:pt x="6840075" y="1306100"/>
                </a:lnTo>
                <a:lnTo>
                  <a:pt x="6836760" y="1299360"/>
                </a:lnTo>
                <a:lnTo>
                  <a:pt x="6836760" y="1295991"/>
                </a:lnTo>
                <a:lnTo>
                  <a:pt x="6836760" y="1294306"/>
                </a:lnTo>
                <a:lnTo>
                  <a:pt x="6830132" y="1287566"/>
                </a:lnTo>
                <a:lnTo>
                  <a:pt x="6826818" y="1269033"/>
                </a:lnTo>
                <a:lnTo>
                  <a:pt x="6823503" y="1262294"/>
                </a:lnTo>
                <a:lnTo>
                  <a:pt x="6823503" y="1257239"/>
                </a:lnTo>
                <a:lnTo>
                  <a:pt x="6808590" y="1238706"/>
                </a:lnTo>
                <a:lnTo>
                  <a:pt x="6801961" y="1233651"/>
                </a:lnTo>
                <a:lnTo>
                  <a:pt x="6806933" y="1231966"/>
                </a:lnTo>
                <a:lnTo>
                  <a:pt x="6818532" y="1235336"/>
                </a:lnTo>
                <a:lnTo>
                  <a:pt x="6816875" y="1231966"/>
                </a:lnTo>
                <a:lnTo>
                  <a:pt x="6800304" y="1206693"/>
                </a:lnTo>
                <a:lnTo>
                  <a:pt x="6798647" y="1203324"/>
                </a:lnTo>
                <a:lnTo>
                  <a:pt x="6798647" y="1202087"/>
                </a:lnTo>
                <a:lnTo>
                  <a:pt x="6774161" y="1197189"/>
                </a:lnTo>
                <a:lnTo>
                  <a:pt x="6769197" y="1202155"/>
                </a:lnTo>
                <a:lnTo>
                  <a:pt x="6757612" y="1195533"/>
                </a:lnTo>
                <a:lnTo>
                  <a:pt x="6749337" y="1192222"/>
                </a:lnTo>
                <a:lnTo>
                  <a:pt x="6754302" y="1175668"/>
                </a:lnTo>
                <a:lnTo>
                  <a:pt x="6757612" y="1175668"/>
                </a:lnTo>
                <a:lnTo>
                  <a:pt x="6747682" y="1167390"/>
                </a:lnTo>
                <a:lnTo>
                  <a:pt x="6741062" y="1152491"/>
                </a:lnTo>
                <a:lnTo>
                  <a:pt x="6724512" y="1147525"/>
                </a:lnTo>
                <a:lnTo>
                  <a:pt x="6711806" y="1134816"/>
                </a:lnTo>
                <a:lnTo>
                  <a:pt x="6710051" y="1137010"/>
                </a:lnTo>
                <a:lnTo>
                  <a:pt x="6698345" y="1145375"/>
                </a:lnTo>
                <a:lnTo>
                  <a:pt x="6681623" y="1157086"/>
                </a:lnTo>
                <a:lnTo>
                  <a:pt x="6666574" y="1167124"/>
                </a:lnTo>
                <a:lnTo>
                  <a:pt x="6648180" y="1175489"/>
                </a:lnTo>
                <a:lnTo>
                  <a:pt x="6658213" y="1158759"/>
                </a:lnTo>
                <a:lnTo>
                  <a:pt x="6641491" y="1153740"/>
                </a:lnTo>
                <a:lnTo>
                  <a:pt x="6648180" y="1123627"/>
                </a:lnTo>
                <a:lnTo>
                  <a:pt x="6633130" y="1115262"/>
                </a:lnTo>
                <a:lnTo>
                  <a:pt x="6618080" y="1118608"/>
                </a:lnTo>
                <a:lnTo>
                  <a:pt x="6606375" y="1137010"/>
                </a:lnTo>
                <a:lnTo>
                  <a:pt x="6592998" y="1157086"/>
                </a:lnTo>
                <a:lnTo>
                  <a:pt x="6576276" y="1167124"/>
                </a:lnTo>
                <a:lnTo>
                  <a:pt x="6561226" y="1168797"/>
                </a:lnTo>
                <a:lnTo>
                  <a:pt x="6569587" y="1188873"/>
                </a:lnTo>
                <a:lnTo>
                  <a:pt x="6606375" y="1198911"/>
                </a:lnTo>
                <a:lnTo>
                  <a:pt x="6618080" y="1224006"/>
                </a:lnTo>
                <a:lnTo>
                  <a:pt x="6636474" y="1218987"/>
                </a:lnTo>
                <a:lnTo>
                  <a:pt x="6656541" y="1205603"/>
                </a:lnTo>
                <a:lnTo>
                  <a:pt x="6688312" y="1217314"/>
                </a:lnTo>
                <a:lnTo>
                  <a:pt x="6703362" y="1220660"/>
                </a:lnTo>
                <a:lnTo>
                  <a:pt x="6703362" y="1235717"/>
                </a:lnTo>
                <a:lnTo>
                  <a:pt x="6689984" y="1234044"/>
                </a:lnTo>
                <a:lnTo>
                  <a:pt x="6673263" y="1244082"/>
                </a:lnTo>
                <a:lnTo>
                  <a:pt x="6663229" y="1257466"/>
                </a:lnTo>
                <a:lnTo>
                  <a:pt x="6659885" y="1267504"/>
                </a:lnTo>
                <a:lnTo>
                  <a:pt x="6656541" y="1297617"/>
                </a:lnTo>
                <a:lnTo>
                  <a:pt x="6691657" y="1319366"/>
                </a:lnTo>
                <a:lnTo>
                  <a:pt x="6710051" y="1341115"/>
                </a:lnTo>
                <a:lnTo>
                  <a:pt x="6726773" y="1366210"/>
                </a:lnTo>
                <a:lnTo>
                  <a:pt x="6753527" y="1389632"/>
                </a:lnTo>
                <a:lnTo>
                  <a:pt x="6713395" y="1377921"/>
                </a:lnTo>
                <a:lnTo>
                  <a:pt x="6716739" y="1379594"/>
                </a:lnTo>
                <a:lnTo>
                  <a:pt x="6740150" y="1396324"/>
                </a:lnTo>
                <a:lnTo>
                  <a:pt x="6763561" y="1411381"/>
                </a:lnTo>
                <a:lnTo>
                  <a:pt x="6740150" y="1428111"/>
                </a:lnTo>
                <a:lnTo>
                  <a:pt x="6731789" y="1434803"/>
                </a:lnTo>
                <a:lnTo>
                  <a:pt x="6746839" y="1436476"/>
                </a:lnTo>
                <a:lnTo>
                  <a:pt x="6761889" y="1434803"/>
                </a:lnTo>
                <a:lnTo>
                  <a:pt x="6780283" y="1444841"/>
                </a:lnTo>
                <a:lnTo>
                  <a:pt x="6770249" y="1456552"/>
                </a:lnTo>
                <a:lnTo>
                  <a:pt x="6780283" y="1456552"/>
                </a:lnTo>
                <a:lnTo>
                  <a:pt x="6778610" y="1459897"/>
                </a:lnTo>
                <a:lnTo>
                  <a:pt x="6771922" y="1466589"/>
                </a:lnTo>
                <a:lnTo>
                  <a:pt x="6773594" y="1471608"/>
                </a:lnTo>
                <a:lnTo>
                  <a:pt x="6776938" y="1478300"/>
                </a:lnTo>
                <a:lnTo>
                  <a:pt x="6771922" y="1478300"/>
                </a:lnTo>
                <a:lnTo>
                  <a:pt x="6778610" y="1490011"/>
                </a:lnTo>
                <a:lnTo>
                  <a:pt x="6771922" y="1491684"/>
                </a:lnTo>
                <a:lnTo>
                  <a:pt x="6758544" y="1498376"/>
                </a:lnTo>
                <a:lnTo>
                  <a:pt x="6763561" y="1508414"/>
                </a:lnTo>
                <a:lnTo>
                  <a:pt x="6760216" y="1521798"/>
                </a:lnTo>
                <a:lnTo>
                  <a:pt x="6750183" y="1545220"/>
                </a:lnTo>
                <a:lnTo>
                  <a:pt x="6746839" y="1546893"/>
                </a:lnTo>
                <a:lnTo>
                  <a:pt x="6751855" y="1551912"/>
                </a:lnTo>
                <a:lnTo>
                  <a:pt x="6740150" y="1558604"/>
                </a:lnTo>
                <a:lnTo>
                  <a:pt x="6738478" y="1558604"/>
                </a:lnTo>
                <a:lnTo>
                  <a:pt x="6750183" y="1561950"/>
                </a:lnTo>
                <a:lnTo>
                  <a:pt x="6751855" y="1578680"/>
                </a:lnTo>
                <a:lnTo>
                  <a:pt x="6743494" y="1577007"/>
                </a:lnTo>
                <a:lnTo>
                  <a:pt x="6743494" y="1582026"/>
                </a:lnTo>
                <a:lnTo>
                  <a:pt x="6738478" y="1588718"/>
                </a:lnTo>
                <a:lnTo>
                  <a:pt x="6736806" y="1592064"/>
                </a:lnTo>
                <a:lnTo>
                  <a:pt x="6733461" y="1602102"/>
                </a:lnTo>
                <a:lnTo>
                  <a:pt x="6720084" y="1605448"/>
                </a:lnTo>
                <a:lnTo>
                  <a:pt x="6718412" y="1608794"/>
                </a:lnTo>
                <a:lnTo>
                  <a:pt x="6720084" y="1615486"/>
                </a:lnTo>
                <a:lnTo>
                  <a:pt x="6711723" y="1625523"/>
                </a:lnTo>
                <a:lnTo>
                  <a:pt x="6689984" y="1640580"/>
                </a:lnTo>
                <a:lnTo>
                  <a:pt x="6691657" y="1642253"/>
                </a:lnTo>
                <a:lnTo>
                  <a:pt x="6681623" y="1650618"/>
                </a:lnTo>
                <a:lnTo>
                  <a:pt x="6668246" y="1655637"/>
                </a:lnTo>
                <a:lnTo>
                  <a:pt x="6666574" y="1655637"/>
                </a:lnTo>
                <a:lnTo>
                  <a:pt x="6661557" y="1658983"/>
                </a:lnTo>
                <a:lnTo>
                  <a:pt x="6649852" y="1660656"/>
                </a:lnTo>
                <a:lnTo>
                  <a:pt x="6646507" y="1658983"/>
                </a:lnTo>
                <a:lnTo>
                  <a:pt x="6639819" y="1662329"/>
                </a:lnTo>
                <a:lnTo>
                  <a:pt x="6636474" y="1667348"/>
                </a:lnTo>
                <a:lnTo>
                  <a:pt x="6628113" y="1667348"/>
                </a:lnTo>
                <a:lnTo>
                  <a:pt x="6613064" y="1647272"/>
                </a:lnTo>
                <a:lnTo>
                  <a:pt x="6608047" y="1655637"/>
                </a:lnTo>
                <a:lnTo>
                  <a:pt x="6613064" y="1675713"/>
                </a:lnTo>
                <a:lnTo>
                  <a:pt x="6608047" y="1667348"/>
                </a:lnTo>
                <a:lnTo>
                  <a:pt x="6608047" y="1679059"/>
                </a:lnTo>
                <a:lnTo>
                  <a:pt x="6603031" y="1677386"/>
                </a:lnTo>
                <a:lnTo>
                  <a:pt x="6592998" y="1687424"/>
                </a:lnTo>
                <a:lnTo>
                  <a:pt x="6587981" y="1680732"/>
                </a:lnTo>
                <a:lnTo>
                  <a:pt x="6582965" y="1687424"/>
                </a:lnTo>
                <a:lnTo>
                  <a:pt x="6576276" y="1685751"/>
                </a:lnTo>
                <a:lnTo>
                  <a:pt x="6559554" y="1695789"/>
                </a:lnTo>
                <a:lnTo>
                  <a:pt x="6546176" y="1699135"/>
                </a:lnTo>
                <a:lnTo>
                  <a:pt x="6541160" y="1700808"/>
                </a:lnTo>
                <a:lnTo>
                  <a:pt x="6539488" y="1715865"/>
                </a:lnTo>
                <a:lnTo>
                  <a:pt x="6546176" y="1730922"/>
                </a:lnTo>
                <a:lnTo>
                  <a:pt x="6531127" y="1729249"/>
                </a:lnTo>
                <a:lnTo>
                  <a:pt x="6526110" y="1699135"/>
                </a:lnTo>
                <a:lnTo>
                  <a:pt x="6517749" y="1692443"/>
                </a:lnTo>
                <a:lnTo>
                  <a:pt x="6507716" y="1695789"/>
                </a:lnTo>
                <a:lnTo>
                  <a:pt x="6497683" y="1690770"/>
                </a:lnTo>
                <a:lnTo>
                  <a:pt x="6487650" y="1685751"/>
                </a:lnTo>
                <a:lnTo>
                  <a:pt x="6485978" y="1689097"/>
                </a:lnTo>
                <a:lnTo>
                  <a:pt x="6476052" y="1692408"/>
                </a:lnTo>
                <a:lnTo>
                  <a:pt x="6462903" y="1704116"/>
                </a:lnTo>
                <a:lnTo>
                  <a:pt x="6449542" y="1710809"/>
                </a:lnTo>
                <a:lnTo>
                  <a:pt x="6449542" y="1714155"/>
                </a:lnTo>
                <a:lnTo>
                  <a:pt x="6439520" y="1739253"/>
                </a:lnTo>
                <a:lnTo>
                  <a:pt x="6429499" y="1766024"/>
                </a:lnTo>
                <a:lnTo>
                  <a:pt x="6449542" y="1791122"/>
                </a:lnTo>
                <a:lnTo>
                  <a:pt x="6454552" y="1807854"/>
                </a:lnTo>
                <a:lnTo>
                  <a:pt x="6471254" y="1824587"/>
                </a:lnTo>
                <a:lnTo>
                  <a:pt x="6489627" y="1839645"/>
                </a:lnTo>
                <a:lnTo>
                  <a:pt x="6511339" y="1858051"/>
                </a:lnTo>
                <a:lnTo>
                  <a:pt x="6529711" y="1878129"/>
                </a:lnTo>
                <a:lnTo>
                  <a:pt x="6541403" y="1918286"/>
                </a:lnTo>
                <a:lnTo>
                  <a:pt x="6553094" y="1958443"/>
                </a:lnTo>
                <a:lnTo>
                  <a:pt x="6551424" y="1968482"/>
                </a:lnTo>
                <a:lnTo>
                  <a:pt x="6551424" y="1980195"/>
                </a:lnTo>
                <a:lnTo>
                  <a:pt x="6548084" y="1991907"/>
                </a:lnTo>
                <a:lnTo>
                  <a:pt x="6529711" y="2008639"/>
                </a:lnTo>
                <a:lnTo>
                  <a:pt x="6509669" y="2025371"/>
                </a:lnTo>
                <a:lnTo>
                  <a:pt x="6491297" y="2020352"/>
                </a:lnTo>
                <a:lnTo>
                  <a:pt x="6491297" y="2028718"/>
                </a:lnTo>
                <a:lnTo>
                  <a:pt x="6491297" y="2037084"/>
                </a:lnTo>
                <a:lnTo>
                  <a:pt x="6487956" y="2040430"/>
                </a:lnTo>
                <a:lnTo>
                  <a:pt x="6487956" y="2052143"/>
                </a:lnTo>
                <a:lnTo>
                  <a:pt x="6477935" y="2052143"/>
                </a:lnTo>
                <a:lnTo>
                  <a:pt x="6457893" y="2075567"/>
                </a:lnTo>
                <a:lnTo>
                  <a:pt x="6442861" y="2078914"/>
                </a:lnTo>
                <a:lnTo>
                  <a:pt x="6447871" y="2042103"/>
                </a:lnTo>
                <a:lnTo>
                  <a:pt x="6429499" y="2027044"/>
                </a:lnTo>
                <a:lnTo>
                  <a:pt x="6444531" y="2017005"/>
                </a:lnTo>
                <a:lnTo>
                  <a:pt x="6451212" y="2011986"/>
                </a:lnTo>
                <a:lnTo>
                  <a:pt x="6471254" y="2015332"/>
                </a:lnTo>
                <a:lnTo>
                  <a:pt x="6470436" y="2013036"/>
                </a:lnTo>
                <a:lnTo>
                  <a:pt x="6451055" y="2009891"/>
                </a:lnTo>
                <a:lnTo>
                  <a:pt x="6444304" y="2014821"/>
                </a:lnTo>
                <a:lnTo>
                  <a:pt x="6429112" y="2024682"/>
                </a:lnTo>
                <a:lnTo>
                  <a:pt x="6412232" y="2019752"/>
                </a:lnTo>
                <a:lnTo>
                  <a:pt x="6403792" y="2016465"/>
                </a:lnTo>
                <a:lnTo>
                  <a:pt x="6400416" y="2003317"/>
                </a:lnTo>
                <a:lnTo>
                  <a:pt x="6391976" y="2009891"/>
                </a:lnTo>
                <a:lnTo>
                  <a:pt x="6386912" y="1990170"/>
                </a:lnTo>
                <a:lnTo>
                  <a:pt x="6383536" y="1988527"/>
                </a:lnTo>
                <a:lnTo>
                  <a:pt x="6373409" y="1965519"/>
                </a:lnTo>
                <a:lnTo>
                  <a:pt x="6363433" y="1939620"/>
                </a:lnTo>
                <a:lnTo>
                  <a:pt x="6362953" y="1940406"/>
                </a:lnTo>
                <a:lnTo>
                  <a:pt x="6372974" y="1967177"/>
                </a:lnTo>
                <a:lnTo>
                  <a:pt x="6382995" y="1990602"/>
                </a:lnTo>
                <a:lnTo>
                  <a:pt x="6372974" y="1978890"/>
                </a:lnTo>
                <a:lnTo>
                  <a:pt x="6347921" y="1960485"/>
                </a:lnTo>
                <a:lnTo>
                  <a:pt x="6327879" y="1957138"/>
                </a:lnTo>
                <a:lnTo>
                  <a:pt x="6326209" y="1935386"/>
                </a:lnTo>
                <a:lnTo>
                  <a:pt x="6302826" y="1938733"/>
                </a:lnTo>
                <a:lnTo>
                  <a:pt x="6301156" y="1962158"/>
                </a:lnTo>
                <a:lnTo>
                  <a:pt x="6301156" y="1987256"/>
                </a:lnTo>
                <a:lnTo>
                  <a:pt x="6296145" y="2012354"/>
                </a:lnTo>
                <a:lnTo>
                  <a:pt x="6289464" y="2040798"/>
                </a:lnTo>
                <a:lnTo>
                  <a:pt x="6297815" y="2062550"/>
                </a:lnTo>
                <a:lnTo>
                  <a:pt x="6309507" y="2065896"/>
                </a:lnTo>
                <a:lnTo>
                  <a:pt x="6319528" y="2092668"/>
                </a:lnTo>
                <a:lnTo>
                  <a:pt x="6326209" y="2116093"/>
                </a:lnTo>
                <a:lnTo>
                  <a:pt x="6339570" y="2131152"/>
                </a:lnTo>
                <a:lnTo>
                  <a:pt x="6359613" y="2136171"/>
                </a:lnTo>
                <a:lnTo>
                  <a:pt x="6372838" y="2152732"/>
                </a:lnTo>
                <a:lnTo>
                  <a:pt x="6373309" y="2152098"/>
                </a:lnTo>
                <a:lnTo>
                  <a:pt x="6389665" y="2168621"/>
                </a:lnTo>
                <a:lnTo>
                  <a:pt x="6407656" y="2186796"/>
                </a:lnTo>
                <a:lnTo>
                  <a:pt x="6409292" y="2214884"/>
                </a:lnTo>
                <a:lnTo>
                  <a:pt x="6412563" y="2241320"/>
                </a:lnTo>
                <a:lnTo>
                  <a:pt x="6425648" y="2267756"/>
                </a:lnTo>
                <a:lnTo>
                  <a:pt x="6437097" y="2294192"/>
                </a:lnTo>
                <a:lnTo>
                  <a:pt x="6427284" y="2289235"/>
                </a:lnTo>
                <a:lnTo>
                  <a:pt x="6419105" y="2295844"/>
                </a:lnTo>
                <a:lnTo>
                  <a:pt x="6388029" y="2274365"/>
                </a:lnTo>
                <a:lnTo>
                  <a:pt x="6356953" y="2251233"/>
                </a:lnTo>
                <a:lnTo>
                  <a:pt x="6342233" y="2218188"/>
                </a:lnTo>
                <a:lnTo>
                  <a:pt x="6332419" y="2181839"/>
                </a:lnTo>
                <a:lnTo>
                  <a:pt x="6322606" y="2147142"/>
                </a:lnTo>
                <a:lnTo>
                  <a:pt x="6323854" y="2143358"/>
                </a:lnTo>
                <a:lnTo>
                  <a:pt x="6322868" y="2142864"/>
                </a:lnTo>
                <a:lnTo>
                  <a:pt x="6321198" y="2147884"/>
                </a:lnTo>
                <a:lnTo>
                  <a:pt x="6309507" y="2129478"/>
                </a:lnTo>
                <a:lnTo>
                  <a:pt x="6301156" y="2121112"/>
                </a:lnTo>
                <a:lnTo>
                  <a:pt x="6287794" y="2106053"/>
                </a:lnTo>
                <a:lnTo>
                  <a:pt x="6272762" y="2089321"/>
                </a:lnTo>
                <a:lnTo>
                  <a:pt x="6269422" y="2092668"/>
                </a:lnTo>
                <a:lnTo>
                  <a:pt x="6272762" y="2062550"/>
                </a:lnTo>
                <a:lnTo>
                  <a:pt x="6277773" y="2035779"/>
                </a:lnTo>
                <a:lnTo>
                  <a:pt x="6277773" y="2029086"/>
                </a:lnTo>
                <a:lnTo>
                  <a:pt x="6277951" y="2028729"/>
                </a:lnTo>
                <a:lnTo>
                  <a:pt x="6271431" y="2035227"/>
                </a:lnTo>
                <a:lnTo>
                  <a:pt x="6273112" y="2011772"/>
                </a:lnTo>
                <a:lnTo>
                  <a:pt x="6273112" y="1986641"/>
                </a:lnTo>
                <a:lnTo>
                  <a:pt x="6269750" y="1964861"/>
                </a:lnTo>
                <a:lnTo>
                  <a:pt x="6261344" y="1941406"/>
                </a:lnTo>
                <a:lnTo>
                  <a:pt x="6252938" y="1919627"/>
                </a:lnTo>
                <a:lnTo>
                  <a:pt x="6251257" y="1928003"/>
                </a:lnTo>
                <a:lnTo>
                  <a:pt x="6241170" y="1886119"/>
                </a:lnTo>
                <a:lnTo>
                  <a:pt x="6229403" y="1844235"/>
                </a:lnTo>
                <a:lnTo>
                  <a:pt x="6217635" y="1834183"/>
                </a:lnTo>
                <a:lnTo>
                  <a:pt x="6207548" y="1819105"/>
                </a:lnTo>
                <a:lnTo>
                  <a:pt x="6199142" y="1844235"/>
                </a:lnTo>
                <a:lnTo>
                  <a:pt x="6192418" y="1839209"/>
                </a:lnTo>
                <a:lnTo>
                  <a:pt x="6189056" y="1847586"/>
                </a:lnTo>
                <a:lnTo>
                  <a:pt x="6170563" y="1864339"/>
                </a:lnTo>
                <a:lnTo>
                  <a:pt x="6170563" y="1859313"/>
                </a:lnTo>
                <a:lnTo>
                  <a:pt x="6165520" y="1860989"/>
                </a:lnTo>
                <a:lnTo>
                  <a:pt x="6158795" y="1864339"/>
                </a:lnTo>
                <a:lnTo>
                  <a:pt x="6155433" y="1859313"/>
                </a:lnTo>
                <a:lnTo>
                  <a:pt x="6150390" y="1844235"/>
                </a:lnTo>
                <a:lnTo>
                  <a:pt x="6140303" y="1857638"/>
                </a:lnTo>
                <a:lnTo>
                  <a:pt x="6141984" y="1830832"/>
                </a:lnTo>
                <a:lnTo>
                  <a:pt x="6141984" y="1807377"/>
                </a:lnTo>
                <a:lnTo>
                  <a:pt x="6135260" y="1783922"/>
                </a:lnTo>
                <a:lnTo>
                  <a:pt x="6125173" y="1758791"/>
                </a:lnTo>
                <a:lnTo>
                  <a:pt x="6120130" y="1770519"/>
                </a:lnTo>
                <a:lnTo>
                  <a:pt x="6111724" y="1758791"/>
                </a:lnTo>
                <a:lnTo>
                  <a:pt x="6120130" y="1755441"/>
                </a:lnTo>
                <a:lnTo>
                  <a:pt x="6111724" y="1743713"/>
                </a:lnTo>
                <a:lnTo>
                  <a:pt x="6099956" y="1743713"/>
                </a:lnTo>
                <a:lnTo>
                  <a:pt x="6098275" y="1743713"/>
                </a:lnTo>
                <a:lnTo>
                  <a:pt x="6091550" y="1725284"/>
                </a:lnTo>
                <a:lnTo>
                  <a:pt x="6086507" y="1730310"/>
                </a:lnTo>
                <a:lnTo>
                  <a:pt x="6086507" y="1728635"/>
                </a:lnTo>
                <a:lnTo>
                  <a:pt x="6068015" y="1703504"/>
                </a:lnTo>
                <a:lnTo>
                  <a:pt x="6076420" y="1696803"/>
                </a:lnTo>
                <a:lnTo>
                  <a:pt x="6074739" y="1678374"/>
                </a:lnTo>
                <a:lnTo>
                  <a:pt x="6076420" y="1676698"/>
                </a:lnTo>
                <a:lnTo>
                  <a:pt x="6084826" y="1678374"/>
                </a:lnTo>
                <a:lnTo>
                  <a:pt x="6086507" y="1646542"/>
                </a:lnTo>
                <a:lnTo>
                  <a:pt x="6086507" y="1619736"/>
                </a:lnTo>
                <a:lnTo>
                  <a:pt x="6101637" y="1619736"/>
                </a:lnTo>
                <a:lnTo>
                  <a:pt x="6115086" y="1584553"/>
                </a:lnTo>
                <a:lnTo>
                  <a:pt x="6116767" y="1569475"/>
                </a:lnTo>
                <a:lnTo>
                  <a:pt x="6116767" y="1546020"/>
                </a:lnTo>
                <a:lnTo>
                  <a:pt x="6140303" y="1519214"/>
                </a:lnTo>
                <a:lnTo>
                  <a:pt x="6160477" y="1524240"/>
                </a:lnTo>
                <a:lnTo>
                  <a:pt x="6157114" y="1514188"/>
                </a:lnTo>
                <a:lnTo>
                  <a:pt x="6158795" y="1505811"/>
                </a:lnTo>
                <a:lnTo>
                  <a:pt x="6161506" y="1495005"/>
                </a:lnTo>
                <a:lnTo>
                  <a:pt x="6160579" y="1494658"/>
                </a:lnTo>
                <a:lnTo>
                  <a:pt x="6158069" y="1504732"/>
                </a:lnTo>
                <a:lnTo>
                  <a:pt x="6156396" y="1513123"/>
                </a:lnTo>
                <a:lnTo>
                  <a:pt x="6159742" y="1523193"/>
                </a:lnTo>
                <a:lnTo>
                  <a:pt x="6139665" y="1518158"/>
                </a:lnTo>
                <a:lnTo>
                  <a:pt x="6116242" y="1545011"/>
                </a:lnTo>
                <a:lnTo>
                  <a:pt x="6116242" y="1568507"/>
                </a:lnTo>
                <a:lnTo>
                  <a:pt x="6114569" y="1583611"/>
                </a:lnTo>
                <a:lnTo>
                  <a:pt x="6101184" y="1618855"/>
                </a:lnTo>
                <a:lnTo>
                  <a:pt x="6086127" y="1618855"/>
                </a:lnTo>
                <a:lnTo>
                  <a:pt x="6086127" y="1645707"/>
                </a:lnTo>
                <a:lnTo>
                  <a:pt x="6084453" y="1677594"/>
                </a:lnTo>
                <a:lnTo>
                  <a:pt x="6076088" y="1675916"/>
                </a:lnTo>
                <a:lnTo>
                  <a:pt x="6074415" y="1677594"/>
                </a:lnTo>
                <a:lnTo>
                  <a:pt x="6064377" y="1652420"/>
                </a:lnTo>
                <a:lnTo>
                  <a:pt x="6054338" y="1625568"/>
                </a:lnTo>
                <a:lnTo>
                  <a:pt x="6040954" y="1647385"/>
                </a:lnTo>
                <a:lnTo>
                  <a:pt x="6037607" y="1642351"/>
                </a:lnTo>
                <a:lnTo>
                  <a:pt x="6031046" y="1617666"/>
                </a:lnTo>
                <a:lnTo>
                  <a:pt x="6030753" y="1617863"/>
                </a:lnTo>
                <a:lnTo>
                  <a:pt x="6037389" y="1642945"/>
                </a:lnTo>
                <a:lnTo>
                  <a:pt x="6040707" y="1647962"/>
                </a:lnTo>
                <a:lnTo>
                  <a:pt x="6053980" y="1626223"/>
                </a:lnTo>
                <a:lnTo>
                  <a:pt x="6063934" y="1652978"/>
                </a:lnTo>
                <a:lnTo>
                  <a:pt x="6073888" y="1678061"/>
                </a:lnTo>
                <a:lnTo>
                  <a:pt x="6075547" y="1696455"/>
                </a:lnTo>
                <a:lnTo>
                  <a:pt x="6067252" y="1703143"/>
                </a:lnTo>
                <a:lnTo>
                  <a:pt x="6070570" y="1709832"/>
                </a:lnTo>
                <a:lnTo>
                  <a:pt x="6055639" y="1683077"/>
                </a:lnTo>
                <a:lnTo>
                  <a:pt x="6040707" y="1654650"/>
                </a:lnTo>
                <a:lnTo>
                  <a:pt x="6024117" y="1652978"/>
                </a:lnTo>
                <a:lnTo>
                  <a:pt x="6015822" y="1634584"/>
                </a:lnTo>
                <a:lnTo>
                  <a:pt x="5989278" y="1617863"/>
                </a:lnTo>
                <a:lnTo>
                  <a:pt x="5980983" y="1619535"/>
                </a:lnTo>
                <a:lnTo>
                  <a:pt x="6009186" y="1636256"/>
                </a:lnTo>
                <a:lnTo>
                  <a:pt x="6017481" y="1654650"/>
                </a:lnTo>
                <a:lnTo>
                  <a:pt x="6019140" y="1659667"/>
                </a:lnTo>
                <a:lnTo>
                  <a:pt x="6014163" y="1684749"/>
                </a:lnTo>
                <a:lnTo>
                  <a:pt x="6007527" y="1676388"/>
                </a:lnTo>
                <a:lnTo>
                  <a:pt x="6004209" y="1676388"/>
                </a:lnTo>
                <a:lnTo>
                  <a:pt x="5997573" y="1683077"/>
                </a:lnTo>
                <a:lnTo>
                  <a:pt x="5990937" y="1683077"/>
                </a:lnTo>
                <a:lnTo>
                  <a:pt x="5989278" y="1684749"/>
                </a:lnTo>
                <a:lnTo>
                  <a:pt x="5984301" y="1676388"/>
                </a:lnTo>
                <a:lnTo>
                  <a:pt x="5984301" y="1679733"/>
                </a:lnTo>
                <a:lnTo>
                  <a:pt x="5976006" y="1656322"/>
                </a:lnTo>
                <a:lnTo>
                  <a:pt x="5967711" y="1634584"/>
                </a:lnTo>
                <a:lnTo>
                  <a:pt x="5966052" y="1616190"/>
                </a:lnTo>
                <a:lnTo>
                  <a:pt x="5965701" y="1615896"/>
                </a:lnTo>
                <a:lnTo>
                  <a:pt x="5967338" y="1633959"/>
                </a:lnTo>
                <a:lnTo>
                  <a:pt x="5975704" y="1655777"/>
                </a:lnTo>
                <a:lnTo>
                  <a:pt x="5984069" y="1679273"/>
                </a:lnTo>
                <a:lnTo>
                  <a:pt x="5984069" y="1687664"/>
                </a:lnTo>
                <a:lnTo>
                  <a:pt x="5977377" y="1685986"/>
                </a:lnTo>
                <a:lnTo>
                  <a:pt x="5970685" y="1687664"/>
                </a:lnTo>
                <a:lnTo>
                  <a:pt x="5963992" y="1687664"/>
                </a:lnTo>
                <a:lnTo>
                  <a:pt x="5957300" y="1675916"/>
                </a:lnTo>
                <a:lnTo>
                  <a:pt x="5933877" y="1692699"/>
                </a:lnTo>
                <a:lnTo>
                  <a:pt x="5930531" y="1714516"/>
                </a:lnTo>
                <a:lnTo>
                  <a:pt x="5917146" y="1736334"/>
                </a:lnTo>
                <a:lnTo>
                  <a:pt x="5900416" y="1746404"/>
                </a:lnTo>
                <a:lnTo>
                  <a:pt x="5880339" y="1768221"/>
                </a:lnTo>
                <a:lnTo>
                  <a:pt x="5855243" y="1795074"/>
                </a:lnTo>
                <a:lnTo>
                  <a:pt x="5830147" y="1820248"/>
                </a:lnTo>
                <a:lnTo>
                  <a:pt x="5826800" y="1838709"/>
                </a:lnTo>
                <a:lnTo>
                  <a:pt x="5805051" y="1847100"/>
                </a:lnTo>
                <a:lnTo>
                  <a:pt x="5798358" y="1858848"/>
                </a:lnTo>
                <a:lnTo>
                  <a:pt x="5793339" y="1860526"/>
                </a:lnTo>
                <a:lnTo>
                  <a:pt x="5788320" y="1863883"/>
                </a:lnTo>
                <a:lnTo>
                  <a:pt x="5774935" y="1873953"/>
                </a:lnTo>
                <a:lnTo>
                  <a:pt x="5776608" y="1907518"/>
                </a:lnTo>
                <a:lnTo>
                  <a:pt x="5783301" y="1936049"/>
                </a:lnTo>
                <a:lnTo>
                  <a:pt x="5778281" y="1959545"/>
                </a:lnTo>
                <a:lnTo>
                  <a:pt x="5773262" y="1984719"/>
                </a:lnTo>
                <a:lnTo>
                  <a:pt x="5776608" y="2006536"/>
                </a:lnTo>
                <a:lnTo>
                  <a:pt x="5778281" y="2028354"/>
                </a:lnTo>
                <a:lnTo>
                  <a:pt x="5769916" y="2028354"/>
                </a:lnTo>
                <a:lnTo>
                  <a:pt x="5756531" y="2050171"/>
                </a:lnTo>
                <a:lnTo>
                  <a:pt x="5766570" y="2061919"/>
                </a:lnTo>
                <a:lnTo>
                  <a:pt x="5749839" y="2065276"/>
                </a:lnTo>
                <a:lnTo>
                  <a:pt x="5734782" y="2080380"/>
                </a:lnTo>
                <a:lnTo>
                  <a:pt x="5719724" y="2095485"/>
                </a:lnTo>
                <a:lnTo>
                  <a:pt x="5704666" y="2087093"/>
                </a:lnTo>
                <a:lnTo>
                  <a:pt x="5694628" y="2065276"/>
                </a:lnTo>
                <a:lnTo>
                  <a:pt x="5682916" y="2040102"/>
                </a:lnTo>
                <a:lnTo>
                  <a:pt x="5674551" y="2019962"/>
                </a:lnTo>
                <a:lnTo>
                  <a:pt x="5662839" y="1996467"/>
                </a:lnTo>
                <a:lnTo>
                  <a:pt x="5649455" y="1969614"/>
                </a:lnTo>
                <a:lnTo>
                  <a:pt x="5637743" y="1946118"/>
                </a:lnTo>
                <a:lnTo>
                  <a:pt x="5624359" y="1910875"/>
                </a:lnTo>
                <a:lnTo>
                  <a:pt x="5609301" y="1877309"/>
                </a:lnTo>
                <a:lnTo>
                  <a:pt x="5604282" y="1868918"/>
                </a:lnTo>
                <a:lnTo>
                  <a:pt x="5594244" y="1840387"/>
                </a:lnTo>
                <a:lnTo>
                  <a:pt x="5584205" y="1810178"/>
                </a:lnTo>
                <a:lnTo>
                  <a:pt x="5575840" y="1774934"/>
                </a:lnTo>
                <a:lnTo>
                  <a:pt x="5574167" y="1766543"/>
                </a:lnTo>
                <a:lnTo>
                  <a:pt x="5572494" y="1758152"/>
                </a:lnTo>
                <a:lnTo>
                  <a:pt x="5564128" y="1727943"/>
                </a:lnTo>
                <a:lnTo>
                  <a:pt x="5564128" y="1707803"/>
                </a:lnTo>
                <a:lnTo>
                  <a:pt x="5559109" y="1694377"/>
                </a:lnTo>
                <a:lnTo>
                  <a:pt x="5567474" y="1684307"/>
                </a:lnTo>
                <a:lnTo>
                  <a:pt x="5554090" y="1684307"/>
                </a:lnTo>
                <a:lnTo>
                  <a:pt x="5555763" y="1677594"/>
                </a:lnTo>
                <a:lnTo>
                  <a:pt x="5559109" y="1669203"/>
                </a:lnTo>
                <a:lnTo>
                  <a:pt x="5545724" y="1669203"/>
                </a:lnTo>
                <a:lnTo>
                  <a:pt x="5544051" y="1684307"/>
                </a:lnTo>
                <a:lnTo>
                  <a:pt x="5542378" y="1704447"/>
                </a:lnTo>
                <a:lnTo>
                  <a:pt x="5505571" y="1714516"/>
                </a:lnTo>
                <a:lnTo>
                  <a:pt x="5483821" y="1687664"/>
                </a:lnTo>
                <a:lnTo>
                  <a:pt x="5458725" y="1664168"/>
                </a:lnTo>
                <a:lnTo>
                  <a:pt x="5473782" y="1665846"/>
                </a:lnTo>
                <a:lnTo>
                  <a:pt x="5492186" y="1654099"/>
                </a:lnTo>
                <a:lnTo>
                  <a:pt x="5493859" y="1647385"/>
                </a:lnTo>
                <a:lnTo>
                  <a:pt x="5463744" y="1652420"/>
                </a:lnTo>
                <a:lnTo>
                  <a:pt x="5441994" y="1628924"/>
                </a:lnTo>
                <a:lnTo>
                  <a:pt x="5445340" y="1622211"/>
                </a:lnTo>
                <a:lnTo>
                  <a:pt x="5435302" y="1625568"/>
                </a:lnTo>
                <a:lnTo>
                  <a:pt x="5435302" y="1623890"/>
                </a:lnTo>
                <a:lnTo>
                  <a:pt x="5435368" y="1623852"/>
                </a:lnTo>
                <a:lnTo>
                  <a:pt x="5415550" y="1615639"/>
                </a:lnTo>
                <a:lnTo>
                  <a:pt x="5402160" y="1593998"/>
                </a:lnTo>
                <a:lnTo>
                  <a:pt x="5392117" y="1589004"/>
                </a:lnTo>
                <a:lnTo>
                  <a:pt x="5382074" y="1574022"/>
                </a:lnTo>
                <a:lnTo>
                  <a:pt x="5355292" y="1575687"/>
                </a:lnTo>
                <a:lnTo>
                  <a:pt x="5326837" y="1577351"/>
                </a:lnTo>
                <a:lnTo>
                  <a:pt x="5306751" y="1579016"/>
                </a:lnTo>
                <a:lnTo>
                  <a:pt x="5283317" y="1579016"/>
                </a:lnTo>
                <a:lnTo>
                  <a:pt x="5258209" y="1582345"/>
                </a:lnTo>
                <a:lnTo>
                  <a:pt x="5261557" y="1557375"/>
                </a:lnTo>
                <a:lnTo>
                  <a:pt x="5270885" y="1548098"/>
                </a:lnTo>
                <a:lnTo>
                  <a:pt x="5270536" y="1548259"/>
                </a:lnTo>
                <a:lnTo>
                  <a:pt x="5260543" y="1558268"/>
                </a:lnTo>
                <a:lnTo>
                  <a:pt x="5257212" y="1583289"/>
                </a:lnTo>
                <a:lnTo>
                  <a:pt x="5230563" y="1578285"/>
                </a:lnTo>
                <a:lnTo>
                  <a:pt x="5202249" y="1573280"/>
                </a:lnTo>
                <a:lnTo>
                  <a:pt x="5173936" y="1568276"/>
                </a:lnTo>
                <a:lnTo>
                  <a:pt x="5145622" y="1564940"/>
                </a:lnTo>
                <a:lnTo>
                  <a:pt x="5135628" y="1544923"/>
                </a:lnTo>
                <a:lnTo>
                  <a:pt x="5123970" y="1524906"/>
                </a:lnTo>
                <a:lnTo>
                  <a:pt x="5103983" y="1533247"/>
                </a:lnTo>
                <a:lnTo>
                  <a:pt x="5082332" y="1539919"/>
                </a:lnTo>
                <a:lnTo>
                  <a:pt x="5042359" y="1533247"/>
                </a:lnTo>
                <a:lnTo>
                  <a:pt x="5020707" y="1516566"/>
                </a:lnTo>
                <a:lnTo>
                  <a:pt x="4995724" y="1503221"/>
                </a:lnTo>
                <a:lnTo>
                  <a:pt x="4975738" y="1483204"/>
                </a:lnTo>
                <a:lnTo>
                  <a:pt x="4964079" y="1464856"/>
                </a:lnTo>
                <a:lnTo>
                  <a:pt x="4940762" y="1433162"/>
                </a:lnTo>
                <a:lnTo>
                  <a:pt x="4930769" y="1434830"/>
                </a:lnTo>
                <a:lnTo>
                  <a:pt x="4917445" y="1426490"/>
                </a:lnTo>
                <a:lnTo>
                  <a:pt x="4917445" y="1424822"/>
                </a:lnTo>
                <a:lnTo>
                  <a:pt x="4910783" y="1438167"/>
                </a:lnTo>
                <a:lnTo>
                  <a:pt x="4905786" y="1438167"/>
                </a:lnTo>
                <a:lnTo>
                  <a:pt x="4904157" y="1436209"/>
                </a:lnTo>
                <a:lnTo>
                  <a:pt x="4893084" y="1436209"/>
                </a:lnTo>
                <a:lnTo>
                  <a:pt x="4871225" y="1437869"/>
                </a:lnTo>
                <a:lnTo>
                  <a:pt x="4857774" y="1462772"/>
                </a:lnTo>
                <a:lnTo>
                  <a:pt x="4812376" y="1461112"/>
                </a:lnTo>
                <a:lnTo>
                  <a:pt x="4785474" y="1436209"/>
                </a:lnTo>
                <a:lnTo>
                  <a:pt x="4761934" y="1414627"/>
                </a:lnTo>
                <a:lnTo>
                  <a:pt x="4736713" y="1403005"/>
                </a:lnTo>
                <a:lnTo>
                  <a:pt x="4713174" y="1393044"/>
                </a:lnTo>
                <a:lnTo>
                  <a:pt x="4686271" y="1381423"/>
                </a:lnTo>
                <a:lnTo>
                  <a:pt x="4662732" y="1371462"/>
                </a:lnTo>
                <a:lnTo>
                  <a:pt x="4646826" y="1336911"/>
                </a:lnTo>
                <a:lnTo>
                  <a:pt x="4646037" y="1337496"/>
                </a:lnTo>
                <a:lnTo>
                  <a:pt x="4662318" y="1372493"/>
                </a:lnTo>
                <a:lnTo>
                  <a:pt x="4662624" y="1372385"/>
                </a:lnTo>
                <a:lnTo>
                  <a:pt x="4686050" y="1382458"/>
                </a:lnTo>
                <a:lnTo>
                  <a:pt x="4712824" y="1394211"/>
                </a:lnTo>
                <a:lnTo>
                  <a:pt x="4736251" y="1404284"/>
                </a:lnTo>
                <a:lnTo>
                  <a:pt x="4761351" y="1416037"/>
                </a:lnTo>
                <a:lnTo>
                  <a:pt x="4784778" y="1437863"/>
                </a:lnTo>
                <a:lnTo>
                  <a:pt x="4811551" y="1463046"/>
                </a:lnTo>
                <a:lnTo>
                  <a:pt x="4856731" y="1464725"/>
                </a:lnTo>
                <a:lnTo>
                  <a:pt x="4881795" y="1468078"/>
                </a:lnTo>
                <a:lnTo>
                  <a:pt x="4881678" y="1467794"/>
                </a:lnTo>
                <a:lnTo>
                  <a:pt x="4856822" y="1464557"/>
                </a:lnTo>
                <a:lnTo>
                  <a:pt x="4870079" y="1440287"/>
                </a:lnTo>
                <a:lnTo>
                  <a:pt x="4891621" y="1438669"/>
                </a:lnTo>
                <a:lnTo>
                  <a:pt x="4896592" y="1449995"/>
                </a:lnTo>
                <a:lnTo>
                  <a:pt x="4889964" y="1453231"/>
                </a:lnTo>
                <a:lnTo>
                  <a:pt x="4891621" y="1458085"/>
                </a:lnTo>
                <a:lnTo>
                  <a:pt x="4906535" y="1482356"/>
                </a:lnTo>
                <a:lnTo>
                  <a:pt x="4884992" y="1475884"/>
                </a:lnTo>
                <a:lnTo>
                  <a:pt x="4883081" y="1471217"/>
                </a:lnTo>
                <a:lnTo>
                  <a:pt x="4885178" y="1476478"/>
                </a:lnTo>
                <a:lnTo>
                  <a:pt x="4906931" y="1483193"/>
                </a:lnTo>
                <a:lnTo>
                  <a:pt x="4921992" y="1505019"/>
                </a:lnTo>
                <a:lnTo>
                  <a:pt x="4933705" y="1515093"/>
                </a:lnTo>
                <a:lnTo>
                  <a:pt x="4957132" y="1538598"/>
                </a:lnTo>
                <a:lnTo>
                  <a:pt x="4960478" y="1555387"/>
                </a:lnTo>
                <a:lnTo>
                  <a:pt x="4972192" y="1575534"/>
                </a:lnTo>
                <a:lnTo>
                  <a:pt x="4980351" y="1593271"/>
                </a:lnTo>
                <a:lnTo>
                  <a:pt x="4980351" y="1566874"/>
                </a:lnTo>
                <a:lnTo>
                  <a:pt x="4991033" y="1553160"/>
                </a:lnTo>
                <a:lnTo>
                  <a:pt x="4999935" y="1578873"/>
                </a:lnTo>
                <a:lnTo>
                  <a:pt x="4992813" y="1599444"/>
                </a:lnTo>
                <a:lnTo>
                  <a:pt x="4989253" y="1602873"/>
                </a:lnTo>
                <a:lnTo>
                  <a:pt x="4985480" y="1599967"/>
                </a:lnTo>
                <a:lnTo>
                  <a:pt x="4990599" y="1604075"/>
                </a:lnTo>
                <a:lnTo>
                  <a:pt x="4993945" y="1600717"/>
                </a:lnTo>
                <a:lnTo>
                  <a:pt x="4997292" y="1600717"/>
                </a:lnTo>
                <a:lnTo>
                  <a:pt x="4997292" y="1609112"/>
                </a:lnTo>
                <a:lnTo>
                  <a:pt x="4999935" y="1610438"/>
                </a:lnTo>
                <a:lnTo>
                  <a:pt x="4999935" y="1610104"/>
                </a:lnTo>
                <a:lnTo>
                  <a:pt x="5006764" y="1615075"/>
                </a:lnTo>
                <a:lnTo>
                  <a:pt x="5023837" y="1616732"/>
                </a:lnTo>
                <a:lnTo>
                  <a:pt x="5064813" y="1615075"/>
                </a:lnTo>
                <a:lnTo>
                  <a:pt x="5092130" y="1588561"/>
                </a:lnTo>
                <a:lnTo>
                  <a:pt x="5113810" y="1564282"/>
                </a:lnTo>
                <a:lnTo>
                  <a:pt x="5111413" y="1563404"/>
                </a:lnTo>
                <a:lnTo>
                  <a:pt x="5120452" y="1550147"/>
                </a:lnTo>
                <a:lnTo>
                  <a:pt x="5120452" y="1566083"/>
                </a:lnTo>
                <a:lnTo>
                  <a:pt x="5122862" y="1567019"/>
                </a:lnTo>
                <a:lnTo>
                  <a:pt x="5127984" y="1588561"/>
                </a:lnTo>
                <a:lnTo>
                  <a:pt x="5125730" y="1590312"/>
                </a:lnTo>
                <a:lnTo>
                  <a:pt x="5136808" y="1611118"/>
                </a:lnTo>
                <a:lnTo>
                  <a:pt x="5160025" y="1621182"/>
                </a:lnTo>
                <a:lnTo>
                  <a:pt x="5181584" y="1631245"/>
                </a:lnTo>
                <a:lnTo>
                  <a:pt x="5201484" y="1648017"/>
                </a:lnTo>
                <a:lnTo>
                  <a:pt x="5221385" y="1666466"/>
                </a:lnTo>
                <a:lnTo>
                  <a:pt x="5206459" y="1696655"/>
                </a:lnTo>
                <a:lnTo>
                  <a:pt x="5191534" y="1725168"/>
                </a:lnTo>
                <a:lnTo>
                  <a:pt x="5184901" y="1725168"/>
                </a:lnTo>
                <a:lnTo>
                  <a:pt x="5174950" y="1731876"/>
                </a:lnTo>
                <a:lnTo>
                  <a:pt x="5176609" y="1765420"/>
                </a:lnTo>
                <a:lnTo>
                  <a:pt x="5156708" y="1775483"/>
                </a:lnTo>
                <a:lnTo>
                  <a:pt x="5146758" y="1797287"/>
                </a:lnTo>
                <a:lnTo>
                  <a:pt x="5123541" y="1802318"/>
                </a:lnTo>
                <a:lnTo>
                  <a:pt x="5115249" y="1819090"/>
                </a:lnTo>
                <a:lnTo>
                  <a:pt x="5101982" y="1830831"/>
                </a:lnTo>
                <a:lnTo>
                  <a:pt x="5082082" y="1837539"/>
                </a:lnTo>
                <a:lnTo>
                  <a:pt x="5060523" y="1840894"/>
                </a:lnTo>
                <a:lnTo>
                  <a:pt x="5060070" y="1840185"/>
                </a:lnTo>
                <a:lnTo>
                  <a:pt x="5036614" y="1860077"/>
                </a:lnTo>
                <a:lnTo>
                  <a:pt x="5034930" y="1871742"/>
                </a:lnTo>
                <a:lnTo>
                  <a:pt x="5014719" y="1881741"/>
                </a:lnTo>
                <a:lnTo>
                  <a:pt x="4994508" y="1890073"/>
                </a:lnTo>
                <a:lnTo>
                  <a:pt x="4974297" y="1900072"/>
                </a:lnTo>
                <a:lnTo>
                  <a:pt x="4954086" y="1910070"/>
                </a:lnTo>
                <a:lnTo>
                  <a:pt x="4933876" y="1918402"/>
                </a:lnTo>
                <a:lnTo>
                  <a:pt x="4905243" y="1928401"/>
                </a:lnTo>
                <a:lnTo>
                  <a:pt x="4879980" y="1936733"/>
                </a:lnTo>
                <a:lnTo>
                  <a:pt x="4844611" y="1956730"/>
                </a:lnTo>
                <a:lnTo>
                  <a:pt x="4812610" y="1958397"/>
                </a:lnTo>
                <a:lnTo>
                  <a:pt x="4800820" y="1920069"/>
                </a:lnTo>
                <a:lnTo>
                  <a:pt x="4789031" y="1885074"/>
                </a:lnTo>
                <a:lnTo>
                  <a:pt x="4789031" y="1848412"/>
                </a:lnTo>
                <a:lnTo>
                  <a:pt x="4790074" y="1847173"/>
                </a:lnTo>
                <a:lnTo>
                  <a:pt x="4776411" y="1827371"/>
                </a:lnTo>
                <a:lnTo>
                  <a:pt x="4764697" y="1805545"/>
                </a:lnTo>
                <a:lnTo>
                  <a:pt x="4742944" y="1771967"/>
                </a:lnTo>
                <a:lnTo>
                  <a:pt x="4722864" y="1738389"/>
                </a:lnTo>
                <a:lnTo>
                  <a:pt x="4692744" y="1711526"/>
                </a:lnTo>
                <a:lnTo>
                  <a:pt x="4682704" y="1671232"/>
                </a:lnTo>
                <a:lnTo>
                  <a:pt x="4672664" y="1649406"/>
                </a:lnTo>
                <a:lnTo>
                  <a:pt x="4664297" y="1625901"/>
                </a:lnTo>
                <a:lnTo>
                  <a:pt x="4645890" y="1610791"/>
                </a:lnTo>
                <a:lnTo>
                  <a:pt x="4630830" y="1597360"/>
                </a:lnTo>
                <a:lnTo>
                  <a:pt x="4615770" y="1565460"/>
                </a:lnTo>
                <a:lnTo>
                  <a:pt x="4590670" y="1530203"/>
                </a:lnTo>
                <a:lnTo>
                  <a:pt x="4563896" y="1494946"/>
                </a:lnTo>
                <a:lnTo>
                  <a:pt x="4555530" y="1493267"/>
                </a:lnTo>
                <a:lnTo>
                  <a:pt x="4562182" y="1456558"/>
                </a:lnTo>
                <a:lnTo>
                  <a:pt x="4562102" y="1456539"/>
                </a:lnTo>
                <a:lnTo>
                  <a:pt x="4555711" y="1478531"/>
                </a:lnTo>
                <a:lnTo>
                  <a:pt x="4550649" y="1503413"/>
                </a:lnTo>
                <a:lnTo>
                  <a:pt x="4535464" y="1498437"/>
                </a:lnTo>
                <a:lnTo>
                  <a:pt x="4520279" y="1470237"/>
                </a:lnTo>
                <a:lnTo>
                  <a:pt x="4501720" y="1443696"/>
                </a:lnTo>
                <a:lnTo>
                  <a:pt x="4496658" y="1445355"/>
                </a:lnTo>
                <a:lnTo>
                  <a:pt x="4506781" y="1468578"/>
                </a:lnTo>
                <a:lnTo>
                  <a:pt x="4520279" y="1490143"/>
                </a:lnTo>
                <a:lnTo>
                  <a:pt x="4532090" y="1513366"/>
                </a:lnTo>
                <a:lnTo>
                  <a:pt x="4542213" y="1534930"/>
                </a:lnTo>
                <a:lnTo>
                  <a:pt x="4554024" y="1554836"/>
                </a:lnTo>
                <a:lnTo>
                  <a:pt x="4565835" y="1576400"/>
                </a:lnTo>
                <a:lnTo>
                  <a:pt x="4581020" y="1596306"/>
                </a:lnTo>
                <a:lnTo>
                  <a:pt x="4596205" y="1617870"/>
                </a:lnTo>
                <a:lnTo>
                  <a:pt x="4592830" y="1619529"/>
                </a:lnTo>
                <a:lnTo>
                  <a:pt x="4594518" y="1644411"/>
                </a:lnTo>
                <a:lnTo>
                  <a:pt x="4594499" y="1644429"/>
                </a:lnTo>
                <a:lnTo>
                  <a:pt x="4612119" y="1661996"/>
                </a:lnTo>
                <a:lnTo>
                  <a:pt x="4627260" y="1682122"/>
                </a:lnTo>
                <a:lnTo>
                  <a:pt x="4637354" y="1703925"/>
                </a:lnTo>
                <a:lnTo>
                  <a:pt x="4644083" y="1739145"/>
                </a:lnTo>
                <a:lnTo>
                  <a:pt x="4652494" y="1774366"/>
                </a:lnTo>
                <a:lnTo>
                  <a:pt x="4676047" y="1802877"/>
                </a:lnTo>
                <a:lnTo>
                  <a:pt x="4660906" y="1814618"/>
                </a:lnTo>
                <a:lnTo>
                  <a:pt x="4644083" y="1826358"/>
                </a:lnTo>
                <a:lnTo>
                  <a:pt x="4643571" y="1828315"/>
                </a:lnTo>
                <a:lnTo>
                  <a:pt x="4659332" y="1817056"/>
                </a:lnTo>
                <a:lnTo>
                  <a:pt x="4674182" y="1805270"/>
                </a:lnTo>
                <a:lnTo>
                  <a:pt x="4679132" y="1800219"/>
                </a:lnTo>
                <a:lnTo>
                  <a:pt x="4685731" y="1820423"/>
                </a:lnTo>
                <a:lnTo>
                  <a:pt x="4693981" y="1842311"/>
                </a:lnTo>
                <a:lnTo>
                  <a:pt x="4702231" y="1865883"/>
                </a:lnTo>
                <a:lnTo>
                  <a:pt x="4712130" y="1887771"/>
                </a:lnTo>
                <a:lnTo>
                  <a:pt x="4712130" y="1879352"/>
                </a:lnTo>
                <a:lnTo>
                  <a:pt x="4720380" y="1882719"/>
                </a:lnTo>
                <a:lnTo>
                  <a:pt x="4741829" y="1899556"/>
                </a:lnTo>
                <a:lnTo>
                  <a:pt x="4769878" y="1928179"/>
                </a:lnTo>
                <a:lnTo>
                  <a:pt x="4797927" y="1956802"/>
                </a:lnTo>
                <a:lnTo>
                  <a:pt x="4799472" y="1961533"/>
                </a:lnTo>
                <a:lnTo>
                  <a:pt x="4799850" y="1961410"/>
                </a:lnTo>
                <a:lnTo>
                  <a:pt x="4810121" y="1994767"/>
                </a:lnTo>
                <a:lnTo>
                  <a:pt x="4809396" y="1996179"/>
                </a:lnTo>
                <a:lnTo>
                  <a:pt x="4825925" y="2011098"/>
                </a:lnTo>
                <a:lnTo>
                  <a:pt x="4842600" y="2027823"/>
                </a:lnTo>
                <a:lnTo>
                  <a:pt x="4874283" y="2016116"/>
                </a:lnTo>
                <a:lnTo>
                  <a:pt x="4900964" y="2017788"/>
                </a:lnTo>
                <a:lnTo>
                  <a:pt x="4924309" y="2006081"/>
                </a:lnTo>
                <a:lnTo>
                  <a:pt x="4960995" y="1997719"/>
                </a:lnTo>
                <a:lnTo>
                  <a:pt x="4999348" y="1989356"/>
                </a:lnTo>
                <a:lnTo>
                  <a:pt x="5011021" y="1980994"/>
                </a:lnTo>
                <a:lnTo>
                  <a:pt x="5019358" y="1989356"/>
                </a:lnTo>
                <a:lnTo>
                  <a:pt x="5016023" y="2027823"/>
                </a:lnTo>
                <a:lnTo>
                  <a:pt x="5021026" y="2027823"/>
                </a:lnTo>
                <a:lnTo>
                  <a:pt x="5012688" y="2037858"/>
                </a:lnTo>
                <a:lnTo>
                  <a:pt x="5004350" y="2071308"/>
                </a:lnTo>
                <a:lnTo>
                  <a:pt x="4986008" y="2108102"/>
                </a:lnTo>
                <a:lnTo>
                  <a:pt x="4969332" y="2141552"/>
                </a:lnTo>
                <a:lnTo>
                  <a:pt x="4950990" y="2178346"/>
                </a:lnTo>
                <a:lnTo>
                  <a:pt x="4932647" y="2213468"/>
                </a:lnTo>
                <a:lnTo>
                  <a:pt x="4915971" y="2231865"/>
                </a:lnTo>
                <a:lnTo>
                  <a:pt x="4900964" y="2248590"/>
                </a:lnTo>
                <a:lnTo>
                  <a:pt x="4884288" y="2263643"/>
                </a:lnTo>
                <a:lnTo>
                  <a:pt x="4870948" y="2280367"/>
                </a:lnTo>
                <a:lnTo>
                  <a:pt x="4850938" y="2298765"/>
                </a:lnTo>
                <a:lnTo>
                  <a:pt x="4832595" y="2317162"/>
                </a:lnTo>
                <a:lnTo>
                  <a:pt x="4814252" y="2333887"/>
                </a:lnTo>
                <a:lnTo>
                  <a:pt x="4795909" y="2352284"/>
                </a:lnTo>
                <a:lnTo>
                  <a:pt x="4782569" y="2372354"/>
                </a:lnTo>
                <a:lnTo>
                  <a:pt x="4770897" y="2390751"/>
                </a:lnTo>
                <a:lnTo>
                  <a:pt x="4755889" y="2367336"/>
                </a:lnTo>
                <a:lnTo>
                  <a:pt x="4755889" y="2338904"/>
                </a:lnTo>
                <a:lnTo>
                  <a:pt x="4755889" y="2310472"/>
                </a:lnTo>
                <a:lnTo>
                  <a:pt x="4755889" y="2282040"/>
                </a:lnTo>
                <a:lnTo>
                  <a:pt x="4755889" y="2256953"/>
                </a:lnTo>
                <a:lnTo>
                  <a:pt x="4769229" y="2238555"/>
                </a:lnTo>
                <a:lnTo>
                  <a:pt x="4780902" y="2221831"/>
                </a:lnTo>
                <a:lnTo>
                  <a:pt x="4792574" y="2213468"/>
                </a:lnTo>
                <a:lnTo>
                  <a:pt x="4819255" y="2198416"/>
                </a:lnTo>
                <a:lnTo>
                  <a:pt x="4839265" y="2196743"/>
                </a:lnTo>
                <a:lnTo>
                  <a:pt x="4860943" y="2193399"/>
                </a:lnTo>
                <a:lnTo>
                  <a:pt x="4879286" y="2169984"/>
                </a:lnTo>
                <a:lnTo>
                  <a:pt x="4899296" y="2146569"/>
                </a:lnTo>
                <a:lnTo>
                  <a:pt x="4919307" y="2123154"/>
                </a:lnTo>
                <a:lnTo>
                  <a:pt x="4935982" y="2099740"/>
                </a:lnTo>
                <a:lnTo>
                  <a:pt x="4935658" y="2099740"/>
                </a:lnTo>
                <a:lnTo>
                  <a:pt x="4919940" y="2121765"/>
                </a:lnTo>
                <a:lnTo>
                  <a:pt x="4899870" y="2145198"/>
                </a:lnTo>
                <a:lnTo>
                  <a:pt x="4879801" y="2168632"/>
                </a:lnTo>
                <a:lnTo>
                  <a:pt x="4861405" y="2192066"/>
                </a:lnTo>
                <a:lnTo>
                  <a:pt x="4839663" y="2195414"/>
                </a:lnTo>
                <a:lnTo>
                  <a:pt x="4819594" y="2197087"/>
                </a:lnTo>
                <a:lnTo>
                  <a:pt x="4792835" y="2212152"/>
                </a:lnTo>
                <a:lnTo>
                  <a:pt x="4781128" y="2220521"/>
                </a:lnTo>
                <a:lnTo>
                  <a:pt x="4752697" y="2215500"/>
                </a:lnTo>
                <a:lnTo>
                  <a:pt x="4725938" y="2222195"/>
                </a:lnTo>
                <a:lnTo>
                  <a:pt x="4712559" y="2235586"/>
                </a:lnTo>
                <a:lnTo>
                  <a:pt x="4675766" y="2227217"/>
                </a:lnTo>
                <a:lnTo>
                  <a:pt x="4643990" y="2205457"/>
                </a:lnTo>
                <a:lnTo>
                  <a:pt x="4622248" y="2200435"/>
                </a:lnTo>
                <a:lnTo>
                  <a:pt x="4622223" y="2200365"/>
                </a:lnTo>
                <a:lnTo>
                  <a:pt x="4602025" y="2200365"/>
                </a:lnTo>
                <a:lnTo>
                  <a:pt x="4581837" y="2200365"/>
                </a:lnTo>
                <a:lnTo>
                  <a:pt x="4571743" y="2212106"/>
                </a:lnTo>
                <a:lnTo>
                  <a:pt x="4570994" y="2213067"/>
                </a:lnTo>
                <a:lnTo>
                  <a:pt x="4571224" y="2213568"/>
                </a:lnTo>
                <a:lnTo>
                  <a:pt x="4580712" y="2202444"/>
                </a:lnTo>
                <a:lnTo>
                  <a:pt x="4600640" y="2202444"/>
                </a:lnTo>
                <a:lnTo>
                  <a:pt x="4622229" y="2202444"/>
                </a:lnTo>
                <a:lnTo>
                  <a:pt x="4643818" y="2207450"/>
                </a:lnTo>
                <a:lnTo>
                  <a:pt x="4675370" y="2229145"/>
                </a:lnTo>
                <a:lnTo>
                  <a:pt x="4711905" y="2237489"/>
                </a:lnTo>
                <a:lnTo>
                  <a:pt x="4725190" y="2224139"/>
                </a:lnTo>
                <a:lnTo>
                  <a:pt x="4751761" y="2217463"/>
                </a:lnTo>
                <a:lnTo>
                  <a:pt x="4779992" y="2222470"/>
                </a:lnTo>
                <a:lnTo>
                  <a:pt x="4768367" y="2239158"/>
                </a:lnTo>
                <a:lnTo>
                  <a:pt x="4755082" y="2257515"/>
                </a:lnTo>
                <a:lnTo>
                  <a:pt x="4755082" y="2282548"/>
                </a:lnTo>
                <a:lnTo>
                  <a:pt x="4755082" y="2310918"/>
                </a:lnTo>
                <a:lnTo>
                  <a:pt x="4755082" y="2339288"/>
                </a:lnTo>
                <a:lnTo>
                  <a:pt x="4755082" y="2367659"/>
                </a:lnTo>
                <a:lnTo>
                  <a:pt x="4770028" y="2391022"/>
                </a:lnTo>
                <a:lnTo>
                  <a:pt x="4755082" y="2399366"/>
                </a:lnTo>
                <a:lnTo>
                  <a:pt x="4745118" y="2417724"/>
                </a:lnTo>
                <a:lnTo>
                  <a:pt x="4733493" y="2429405"/>
                </a:lnTo>
                <a:lnTo>
                  <a:pt x="4721869" y="2452769"/>
                </a:lnTo>
                <a:lnTo>
                  <a:pt x="4710244" y="2479470"/>
                </a:lnTo>
                <a:lnTo>
                  <a:pt x="4709311" y="2480408"/>
                </a:lnTo>
                <a:lnTo>
                  <a:pt x="4709383" y="2480480"/>
                </a:lnTo>
                <a:lnTo>
                  <a:pt x="4695922" y="2520778"/>
                </a:lnTo>
                <a:lnTo>
                  <a:pt x="4714431" y="2547643"/>
                </a:lnTo>
                <a:lnTo>
                  <a:pt x="4709383" y="2574508"/>
                </a:lnTo>
                <a:lnTo>
                  <a:pt x="4711066" y="2584582"/>
                </a:lnTo>
                <a:lnTo>
                  <a:pt x="4714431" y="2608089"/>
                </a:lnTo>
                <a:lnTo>
                  <a:pt x="4719479" y="2638313"/>
                </a:lnTo>
                <a:lnTo>
                  <a:pt x="4735583" y="2654382"/>
                </a:lnTo>
                <a:lnTo>
                  <a:pt x="4737666" y="2654382"/>
                </a:lnTo>
                <a:lnTo>
                  <a:pt x="4734363" y="2674489"/>
                </a:lnTo>
                <a:lnTo>
                  <a:pt x="4737666" y="2718053"/>
                </a:lnTo>
                <a:lnTo>
                  <a:pt x="4732711" y="2731457"/>
                </a:lnTo>
                <a:lnTo>
                  <a:pt x="4737666" y="2773346"/>
                </a:lnTo>
                <a:lnTo>
                  <a:pt x="4739318" y="2773346"/>
                </a:lnTo>
                <a:lnTo>
                  <a:pt x="4732711" y="2795128"/>
                </a:lnTo>
                <a:lnTo>
                  <a:pt x="4711240" y="2833666"/>
                </a:lnTo>
                <a:lnTo>
                  <a:pt x="4679858" y="2853773"/>
                </a:lnTo>
                <a:lnTo>
                  <a:pt x="4655083" y="2868853"/>
                </a:lnTo>
                <a:lnTo>
                  <a:pt x="4633612" y="2882257"/>
                </a:lnTo>
                <a:lnTo>
                  <a:pt x="4613792" y="2909066"/>
                </a:lnTo>
                <a:lnTo>
                  <a:pt x="4584062" y="2932524"/>
                </a:lnTo>
                <a:lnTo>
                  <a:pt x="4574152" y="2932524"/>
                </a:lnTo>
                <a:lnTo>
                  <a:pt x="4574152" y="2942577"/>
                </a:lnTo>
                <a:lnTo>
                  <a:pt x="4579107" y="2962684"/>
                </a:lnTo>
                <a:lnTo>
                  <a:pt x="4580759" y="2989492"/>
                </a:lnTo>
                <a:lnTo>
                  <a:pt x="4585714" y="3012950"/>
                </a:lnTo>
                <a:lnTo>
                  <a:pt x="4590669" y="3004572"/>
                </a:lnTo>
                <a:lnTo>
                  <a:pt x="4589017" y="3031381"/>
                </a:lnTo>
                <a:lnTo>
                  <a:pt x="4584062" y="3056514"/>
                </a:lnTo>
                <a:lnTo>
                  <a:pt x="4584062" y="3069919"/>
                </a:lnTo>
                <a:lnTo>
                  <a:pt x="4562590" y="3083323"/>
                </a:lnTo>
                <a:lnTo>
                  <a:pt x="4541119" y="3095052"/>
                </a:lnTo>
                <a:lnTo>
                  <a:pt x="4509737" y="3121861"/>
                </a:lnTo>
                <a:lnTo>
                  <a:pt x="4516344" y="3126888"/>
                </a:lnTo>
                <a:lnTo>
                  <a:pt x="4514780" y="3145928"/>
                </a:lnTo>
                <a:lnTo>
                  <a:pt x="4514855" y="3145928"/>
                </a:lnTo>
                <a:lnTo>
                  <a:pt x="4514761" y="3146154"/>
                </a:lnTo>
                <a:lnTo>
                  <a:pt x="4514692" y="3146994"/>
                </a:lnTo>
                <a:lnTo>
                  <a:pt x="4514414" y="3146994"/>
                </a:lnTo>
                <a:lnTo>
                  <a:pt x="4503101" y="3174371"/>
                </a:lnTo>
                <a:lnTo>
                  <a:pt x="4491347" y="3204486"/>
                </a:lnTo>
                <a:lnTo>
                  <a:pt x="4471197" y="3229583"/>
                </a:lnTo>
                <a:lnTo>
                  <a:pt x="4452727" y="3251333"/>
                </a:lnTo>
                <a:lnTo>
                  <a:pt x="4434256" y="3269737"/>
                </a:lnTo>
                <a:lnTo>
                  <a:pt x="4419144" y="3286468"/>
                </a:lnTo>
                <a:lnTo>
                  <a:pt x="4402353" y="3304872"/>
                </a:lnTo>
                <a:lnTo>
                  <a:pt x="4385561" y="3321603"/>
                </a:lnTo>
                <a:lnTo>
                  <a:pt x="4358695" y="3336661"/>
                </a:lnTo>
                <a:lnTo>
                  <a:pt x="4330150" y="3353392"/>
                </a:lnTo>
                <a:lnTo>
                  <a:pt x="4313359" y="3360085"/>
                </a:lnTo>
                <a:lnTo>
                  <a:pt x="4279776" y="3363431"/>
                </a:lnTo>
                <a:lnTo>
                  <a:pt x="4251231" y="3365104"/>
                </a:lnTo>
                <a:lnTo>
                  <a:pt x="4224365" y="3365104"/>
                </a:lnTo>
                <a:lnTo>
                  <a:pt x="4197498" y="3375143"/>
                </a:lnTo>
                <a:lnTo>
                  <a:pt x="4170632" y="3383508"/>
                </a:lnTo>
                <a:lnTo>
                  <a:pt x="4153841" y="3375143"/>
                </a:lnTo>
                <a:lnTo>
                  <a:pt x="4140408" y="3366777"/>
                </a:lnTo>
                <a:lnTo>
                  <a:pt x="4132012" y="3366777"/>
                </a:lnTo>
                <a:lnTo>
                  <a:pt x="4123616" y="3336661"/>
                </a:lnTo>
                <a:lnTo>
                  <a:pt x="4121937" y="3323277"/>
                </a:lnTo>
                <a:lnTo>
                  <a:pt x="4132012" y="3309892"/>
                </a:lnTo>
                <a:lnTo>
                  <a:pt x="4121937" y="3281449"/>
                </a:lnTo>
                <a:lnTo>
                  <a:pt x="4111862" y="3253006"/>
                </a:lnTo>
                <a:lnTo>
                  <a:pt x="4101788" y="3226237"/>
                </a:lnTo>
                <a:lnTo>
                  <a:pt x="4090379" y="3200254"/>
                </a:lnTo>
                <a:lnTo>
                  <a:pt x="4090170" y="3200519"/>
                </a:lnTo>
                <a:lnTo>
                  <a:pt x="4076862" y="3180320"/>
                </a:lnTo>
                <a:lnTo>
                  <a:pt x="4060226" y="3156754"/>
                </a:lnTo>
                <a:lnTo>
                  <a:pt x="4056899" y="3126455"/>
                </a:lnTo>
                <a:lnTo>
                  <a:pt x="4051909" y="3096156"/>
                </a:lnTo>
                <a:lnTo>
                  <a:pt x="4048582" y="3065857"/>
                </a:lnTo>
                <a:lnTo>
                  <a:pt x="4043591" y="3033875"/>
                </a:lnTo>
                <a:lnTo>
                  <a:pt x="4043748" y="3033928"/>
                </a:lnTo>
                <a:lnTo>
                  <a:pt x="4043334" y="3033675"/>
                </a:lnTo>
                <a:lnTo>
                  <a:pt x="4045342" y="3018945"/>
                </a:lnTo>
                <a:lnTo>
                  <a:pt x="4046303" y="3034790"/>
                </a:lnTo>
                <a:lnTo>
                  <a:pt x="4048582" y="3035558"/>
                </a:lnTo>
                <a:lnTo>
                  <a:pt x="4046918" y="3020409"/>
                </a:lnTo>
                <a:lnTo>
                  <a:pt x="4028619" y="2983377"/>
                </a:lnTo>
                <a:lnTo>
                  <a:pt x="4011984" y="2948028"/>
                </a:lnTo>
                <a:lnTo>
                  <a:pt x="3993685" y="2910996"/>
                </a:lnTo>
                <a:lnTo>
                  <a:pt x="3977050" y="2873964"/>
                </a:lnTo>
                <a:lnTo>
                  <a:pt x="3978713" y="2857132"/>
                </a:lnTo>
                <a:lnTo>
                  <a:pt x="4009256" y="2848999"/>
                </a:lnTo>
                <a:lnTo>
                  <a:pt x="4008935" y="2848854"/>
                </a:lnTo>
                <a:lnTo>
                  <a:pt x="3977050" y="2857185"/>
                </a:lnTo>
                <a:lnTo>
                  <a:pt x="3978728" y="2832193"/>
                </a:lnTo>
                <a:lnTo>
                  <a:pt x="3980406" y="2808867"/>
                </a:lnTo>
                <a:lnTo>
                  <a:pt x="3992153" y="2772212"/>
                </a:lnTo>
                <a:lnTo>
                  <a:pt x="4005579" y="2733891"/>
                </a:lnTo>
                <a:lnTo>
                  <a:pt x="4019004" y="2713897"/>
                </a:lnTo>
                <a:lnTo>
                  <a:pt x="4030752" y="2693904"/>
                </a:lnTo>
                <a:lnTo>
                  <a:pt x="4027395" y="2653917"/>
                </a:lnTo>
                <a:lnTo>
                  <a:pt x="4019004" y="2630591"/>
                </a:lnTo>
                <a:lnTo>
                  <a:pt x="4012292" y="2608931"/>
                </a:lnTo>
                <a:lnTo>
                  <a:pt x="4020682" y="2593936"/>
                </a:lnTo>
                <a:lnTo>
                  <a:pt x="4008935" y="2558947"/>
                </a:lnTo>
                <a:lnTo>
                  <a:pt x="3995510" y="2522293"/>
                </a:lnTo>
                <a:lnTo>
                  <a:pt x="4004603" y="2520209"/>
                </a:lnTo>
                <a:lnTo>
                  <a:pt x="3998601" y="2520674"/>
                </a:lnTo>
                <a:lnTo>
                  <a:pt x="3993621" y="2515657"/>
                </a:lnTo>
                <a:lnTo>
                  <a:pt x="4003581" y="2513985"/>
                </a:lnTo>
                <a:lnTo>
                  <a:pt x="4005241" y="2490572"/>
                </a:lnTo>
                <a:lnTo>
                  <a:pt x="4018522" y="2480538"/>
                </a:lnTo>
                <a:lnTo>
                  <a:pt x="4031803" y="2485555"/>
                </a:lnTo>
                <a:lnTo>
                  <a:pt x="4038443" y="2475521"/>
                </a:lnTo>
                <a:lnTo>
                  <a:pt x="4053195" y="2473870"/>
                </a:lnTo>
                <a:lnTo>
                  <a:pt x="4052527" y="2471896"/>
                </a:lnTo>
                <a:lnTo>
                  <a:pt x="4037347" y="2473558"/>
                </a:lnTo>
                <a:lnTo>
                  <a:pt x="4030600" y="2483530"/>
                </a:lnTo>
                <a:lnTo>
                  <a:pt x="4017106" y="2478544"/>
                </a:lnTo>
                <a:lnTo>
                  <a:pt x="4006986" y="2473558"/>
                </a:lnTo>
                <a:lnTo>
                  <a:pt x="4006463" y="2474027"/>
                </a:lnTo>
                <a:lnTo>
                  <a:pt x="4016218" y="2478690"/>
                </a:lnTo>
                <a:lnTo>
                  <a:pt x="4002039" y="2488859"/>
                </a:lnTo>
                <a:lnTo>
                  <a:pt x="4000267" y="2512585"/>
                </a:lnTo>
                <a:lnTo>
                  <a:pt x="3989633" y="2514280"/>
                </a:lnTo>
                <a:lnTo>
                  <a:pt x="3986089" y="2490554"/>
                </a:lnTo>
                <a:lnTo>
                  <a:pt x="3987713" y="2489142"/>
                </a:lnTo>
                <a:lnTo>
                  <a:pt x="3966505" y="2458601"/>
                </a:lnTo>
                <a:lnTo>
                  <a:pt x="3967569" y="2456767"/>
                </a:lnTo>
                <a:lnTo>
                  <a:pt x="3949585" y="2435475"/>
                </a:lnTo>
                <a:lnTo>
                  <a:pt x="3931375" y="2412256"/>
                </a:lnTo>
                <a:lnTo>
                  <a:pt x="3934686" y="2415573"/>
                </a:lnTo>
                <a:lnTo>
                  <a:pt x="3919787" y="2397330"/>
                </a:lnTo>
                <a:lnTo>
                  <a:pt x="3923098" y="2397330"/>
                </a:lnTo>
                <a:lnTo>
                  <a:pt x="3911510" y="2379086"/>
                </a:lnTo>
                <a:lnTo>
                  <a:pt x="3921443" y="2387379"/>
                </a:lnTo>
                <a:lnTo>
                  <a:pt x="3914821" y="2380745"/>
                </a:lnTo>
                <a:lnTo>
                  <a:pt x="3903233" y="2360843"/>
                </a:lnTo>
                <a:lnTo>
                  <a:pt x="3911510" y="2360843"/>
                </a:lnTo>
                <a:lnTo>
                  <a:pt x="3919787" y="2332649"/>
                </a:lnTo>
                <a:lnTo>
                  <a:pt x="3934686" y="2335966"/>
                </a:lnTo>
                <a:lnTo>
                  <a:pt x="3918132" y="2321039"/>
                </a:lnTo>
                <a:lnTo>
                  <a:pt x="3924754" y="2321039"/>
                </a:lnTo>
                <a:lnTo>
                  <a:pt x="3929720" y="2309430"/>
                </a:lnTo>
                <a:lnTo>
                  <a:pt x="3931375" y="2309430"/>
                </a:lnTo>
                <a:lnTo>
                  <a:pt x="3951241" y="2309430"/>
                </a:lnTo>
                <a:lnTo>
                  <a:pt x="3971106" y="2309430"/>
                </a:lnTo>
                <a:lnTo>
                  <a:pt x="3971106" y="2276260"/>
                </a:lnTo>
                <a:lnTo>
                  <a:pt x="3997593" y="2276260"/>
                </a:lnTo>
                <a:lnTo>
                  <a:pt x="4022425" y="2276260"/>
                </a:lnTo>
                <a:lnTo>
                  <a:pt x="4022351" y="2277446"/>
                </a:lnTo>
                <a:lnTo>
                  <a:pt x="4049154" y="2277446"/>
                </a:lnTo>
                <a:lnTo>
                  <a:pt x="4071081" y="2282432"/>
                </a:lnTo>
                <a:lnTo>
                  <a:pt x="4094695" y="2289080"/>
                </a:lnTo>
                <a:lnTo>
                  <a:pt x="4099755" y="2274122"/>
                </a:lnTo>
                <a:lnTo>
                  <a:pt x="4100294" y="2272443"/>
                </a:lnTo>
                <a:lnTo>
                  <a:pt x="4092210" y="2246362"/>
                </a:lnTo>
                <a:lnTo>
                  <a:pt x="4078877" y="2226199"/>
                </a:lnTo>
                <a:lnTo>
                  <a:pt x="4063878" y="2202675"/>
                </a:lnTo>
                <a:lnTo>
                  <a:pt x="4053879" y="2160668"/>
                </a:lnTo>
                <a:lnTo>
                  <a:pt x="4068878" y="2137144"/>
                </a:lnTo>
                <a:lnTo>
                  <a:pt x="4080544" y="2111940"/>
                </a:lnTo>
                <a:lnTo>
                  <a:pt x="4103786" y="2105691"/>
                </a:lnTo>
                <a:lnTo>
                  <a:pt x="4103287" y="2105356"/>
                </a:lnTo>
                <a:lnTo>
                  <a:pt x="4078334" y="2112056"/>
                </a:lnTo>
                <a:lnTo>
                  <a:pt x="4061698" y="2075206"/>
                </a:lnTo>
                <a:lnTo>
                  <a:pt x="4061079" y="2074390"/>
                </a:lnTo>
                <a:lnTo>
                  <a:pt x="4077546" y="2110793"/>
                </a:lnTo>
                <a:lnTo>
                  <a:pt x="4065868" y="2135938"/>
                </a:lnTo>
                <a:lnTo>
                  <a:pt x="4050853" y="2159406"/>
                </a:lnTo>
                <a:lnTo>
                  <a:pt x="4060863" y="2201313"/>
                </a:lnTo>
                <a:lnTo>
                  <a:pt x="4075878" y="2224782"/>
                </a:lnTo>
                <a:lnTo>
                  <a:pt x="4089224" y="2244897"/>
                </a:lnTo>
                <a:lnTo>
                  <a:pt x="4097566" y="2271718"/>
                </a:lnTo>
                <a:lnTo>
                  <a:pt x="4092561" y="2286805"/>
                </a:lnTo>
                <a:lnTo>
                  <a:pt x="4069205" y="2280100"/>
                </a:lnTo>
                <a:lnTo>
                  <a:pt x="4047517" y="2275071"/>
                </a:lnTo>
                <a:lnTo>
                  <a:pt x="4020824" y="2275071"/>
                </a:lnTo>
                <a:lnTo>
                  <a:pt x="3995799" y="2275071"/>
                </a:lnTo>
                <a:lnTo>
                  <a:pt x="3969106" y="2275071"/>
                </a:lnTo>
                <a:lnTo>
                  <a:pt x="3949087" y="2270042"/>
                </a:lnTo>
                <a:lnTo>
                  <a:pt x="3929067" y="2268366"/>
                </a:lnTo>
                <a:lnTo>
                  <a:pt x="3929067" y="2236516"/>
                </a:lnTo>
                <a:lnTo>
                  <a:pt x="3925730" y="2221429"/>
                </a:lnTo>
                <a:lnTo>
                  <a:pt x="3922394" y="2218076"/>
                </a:lnTo>
                <a:lnTo>
                  <a:pt x="3907379" y="2216400"/>
                </a:lnTo>
                <a:lnTo>
                  <a:pt x="3899037" y="2197961"/>
                </a:lnTo>
                <a:lnTo>
                  <a:pt x="3895701" y="2199637"/>
                </a:lnTo>
                <a:lnTo>
                  <a:pt x="3896933" y="2195924"/>
                </a:lnTo>
                <a:lnTo>
                  <a:pt x="3888639" y="2193128"/>
                </a:lnTo>
                <a:lnTo>
                  <a:pt x="3890304" y="2203237"/>
                </a:lnTo>
                <a:lnTo>
                  <a:pt x="3863650" y="2203237"/>
                </a:lnTo>
                <a:lnTo>
                  <a:pt x="3860319" y="2201552"/>
                </a:lnTo>
                <a:lnTo>
                  <a:pt x="3856987" y="2201552"/>
                </a:lnTo>
                <a:lnTo>
                  <a:pt x="3851989" y="2206606"/>
                </a:lnTo>
                <a:lnTo>
                  <a:pt x="3848658" y="2198183"/>
                </a:lnTo>
                <a:lnTo>
                  <a:pt x="3848658" y="2203237"/>
                </a:lnTo>
                <a:lnTo>
                  <a:pt x="3843660" y="2206606"/>
                </a:lnTo>
                <a:lnTo>
                  <a:pt x="3836997" y="2206606"/>
                </a:lnTo>
                <a:lnTo>
                  <a:pt x="3823670" y="2208291"/>
                </a:lnTo>
                <a:lnTo>
                  <a:pt x="3813674" y="2179651"/>
                </a:lnTo>
                <a:lnTo>
                  <a:pt x="3817006" y="2177966"/>
                </a:lnTo>
                <a:lnTo>
                  <a:pt x="3810343" y="2171227"/>
                </a:lnTo>
                <a:lnTo>
                  <a:pt x="3812008" y="2171227"/>
                </a:lnTo>
                <a:lnTo>
                  <a:pt x="3807011" y="2166173"/>
                </a:lnTo>
                <a:lnTo>
                  <a:pt x="3778691" y="2147641"/>
                </a:lnTo>
                <a:lnTo>
                  <a:pt x="3763698" y="2145956"/>
                </a:lnTo>
                <a:lnTo>
                  <a:pt x="3768696" y="2140902"/>
                </a:lnTo>
                <a:lnTo>
                  <a:pt x="3742042" y="2149325"/>
                </a:lnTo>
                <a:lnTo>
                  <a:pt x="3743708" y="2107207"/>
                </a:lnTo>
                <a:lnTo>
                  <a:pt x="3747039" y="2066773"/>
                </a:lnTo>
                <a:lnTo>
                  <a:pt x="3767030" y="2031393"/>
                </a:lnTo>
                <a:lnTo>
                  <a:pt x="3768696" y="2006122"/>
                </a:lnTo>
                <a:lnTo>
                  <a:pt x="3763698" y="1989275"/>
                </a:lnTo>
                <a:lnTo>
                  <a:pt x="3763698" y="1987590"/>
                </a:lnTo>
                <a:lnTo>
                  <a:pt x="3767030" y="1975797"/>
                </a:lnTo>
                <a:lnTo>
                  <a:pt x="3773693" y="1955580"/>
                </a:lnTo>
                <a:lnTo>
                  <a:pt x="3780069" y="1934626"/>
                </a:lnTo>
                <a:lnTo>
                  <a:pt x="3779409" y="1934862"/>
                </a:lnTo>
                <a:lnTo>
                  <a:pt x="3772722" y="1956663"/>
                </a:lnTo>
                <a:lnTo>
                  <a:pt x="3766035" y="1976787"/>
                </a:lnTo>
                <a:lnTo>
                  <a:pt x="3762691" y="1988526"/>
                </a:lnTo>
                <a:lnTo>
                  <a:pt x="3740958" y="1968402"/>
                </a:lnTo>
                <a:lnTo>
                  <a:pt x="3740491" y="1968963"/>
                </a:lnTo>
                <a:lnTo>
                  <a:pt x="3761331" y="1988992"/>
                </a:lnTo>
                <a:lnTo>
                  <a:pt x="3761331" y="1990663"/>
                </a:lnTo>
                <a:lnTo>
                  <a:pt x="3766145" y="2007371"/>
                </a:lnTo>
                <a:lnTo>
                  <a:pt x="3764540" y="2032433"/>
                </a:lnTo>
                <a:lnTo>
                  <a:pt x="3745284" y="2067520"/>
                </a:lnTo>
                <a:lnTo>
                  <a:pt x="3742074" y="2107619"/>
                </a:lnTo>
                <a:lnTo>
                  <a:pt x="3740470" y="2149389"/>
                </a:lnTo>
                <a:lnTo>
                  <a:pt x="3713190" y="2152731"/>
                </a:lnTo>
                <a:lnTo>
                  <a:pt x="3711585" y="2131010"/>
                </a:lnTo>
                <a:lnTo>
                  <a:pt x="3711585" y="2109290"/>
                </a:lnTo>
                <a:lnTo>
                  <a:pt x="3709980" y="2085899"/>
                </a:lnTo>
                <a:lnTo>
                  <a:pt x="3709980" y="2062508"/>
                </a:lnTo>
                <a:lnTo>
                  <a:pt x="3706771" y="2039116"/>
                </a:lnTo>
                <a:lnTo>
                  <a:pt x="3692329" y="2022408"/>
                </a:lnTo>
                <a:lnTo>
                  <a:pt x="3693933" y="2009042"/>
                </a:lnTo>
                <a:lnTo>
                  <a:pt x="3697143" y="2009042"/>
                </a:lnTo>
                <a:lnTo>
                  <a:pt x="3711585" y="1999017"/>
                </a:lnTo>
                <a:lnTo>
                  <a:pt x="3730841" y="1987322"/>
                </a:lnTo>
                <a:lnTo>
                  <a:pt x="3732446" y="1982309"/>
                </a:lnTo>
                <a:lnTo>
                  <a:pt x="3732446" y="1981359"/>
                </a:lnTo>
                <a:lnTo>
                  <a:pt x="3727584" y="1966725"/>
                </a:lnTo>
                <a:lnTo>
                  <a:pt x="3720896" y="1958340"/>
                </a:lnTo>
                <a:lnTo>
                  <a:pt x="3720865" y="1958345"/>
                </a:lnTo>
                <a:lnTo>
                  <a:pt x="3726504" y="1965482"/>
                </a:lnTo>
                <a:lnTo>
                  <a:pt x="3731497" y="1980651"/>
                </a:lnTo>
                <a:lnTo>
                  <a:pt x="3729832" y="1985708"/>
                </a:lnTo>
                <a:lnTo>
                  <a:pt x="3709860" y="1997506"/>
                </a:lnTo>
                <a:lnTo>
                  <a:pt x="3694880" y="2007618"/>
                </a:lnTo>
                <a:lnTo>
                  <a:pt x="3686558" y="2007618"/>
                </a:lnTo>
                <a:lnTo>
                  <a:pt x="3664921" y="2004248"/>
                </a:lnTo>
                <a:lnTo>
                  <a:pt x="3656599" y="2005933"/>
                </a:lnTo>
                <a:lnTo>
                  <a:pt x="3626640" y="2007618"/>
                </a:lnTo>
                <a:lnTo>
                  <a:pt x="3595016" y="2007618"/>
                </a:lnTo>
                <a:lnTo>
                  <a:pt x="3596681" y="2031215"/>
                </a:lnTo>
                <a:lnTo>
                  <a:pt x="3598345" y="2054811"/>
                </a:lnTo>
                <a:lnTo>
                  <a:pt x="3575044" y="2039642"/>
                </a:lnTo>
                <a:lnTo>
                  <a:pt x="3550078" y="2048069"/>
                </a:lnTo>
                <a:lnTo>
                  <a:pt x="3535098" y="2029529"/>
                </a:lnTo>
                <a:lnTo>
                  <a:pt x="3525112" y="2026158"/>
                </a:lnTo>
                <a:lnTo>
                  <a:pt x="3530036" y="1986265"/>
                </a:lnTo>
                <a:lnTo>
                  <a:pt x="3529374" y="1986794"/>
                </a:lnTo>
                <a:lnTo>
                  <a:pt x="3524364" y="2026876"/>
                </a:lnTo>
                <a:lnTo>
                  <a:pt x="3505995" y="2030217"/>
                </a:lnTo>
                <a:lnTo>
                  <a:pt x="3500985" y="2018526"/>
                </a:lnTo>
                <a:lnTo>
                  <a:pt x="3500093" y="2019121"/>
                </a:lnTo>
                <a:lnTo>
                  <a:pt x="3504994" y="2030404"/>
                </a:lnTo>
                <a:lnTo>
                  <a:pt x="3523703" y="2027047"/>
                </a:lnTo>
                <a:lnTo>
                  <a:pt x="3533908" y="2030404"/>
                </a:lnTo>
                <a:lnTo>
                  <a:pt x="3549216" y="2048864"/>
                </a:lnTo>
                <a:lnTo>
                  <a:pt x="3574728" y="2040473"/>
                </a:lnTo>
                <a:lnTo>
                  <a:pt x="3598540" y="2055577"/>
                </a:lnTo>
                <a:lnTo>
                  <a:pt x="3601942" y="2092499"/>
                </a:lnTo>
                <a:lnTo>
                  <a:pt x="3595138" y="2115994"/>
                </a:lnTo>
                <a:lnTo>
                  <a:pt x="3584933" y="2136133"/>
                </a:lnTo>
                <a:lnTo>
                  <a:pt x="3590036" y="2157950"/>
                </a:lnTo>
                <a:lnTo>
                  <a:pt x="3595138" y="2181446"/>
                </a:lnTo>
                <a:lnTo>
                  <a:pt x="3586634" y="2188159"/>
                </a:lnTo>
                <a:lnTo>
                  <a:pt x="3581532" y="2183124"/>
                </a:lnTo>
                <a:lnTo>
                  <a:pt x="3566224" y="2181446"/>
                </a:lnTo>
                <a:lnTo>
                  <a:pt x="3545814" y="2183124"/>
                </a:lnTo>
                <a:lnTo>
                  <a:pt x="3561122" y="2183124"/>
                </a:lnTo>
                <a:lnTo>
                  <a:pt x="3527105" y="2186480"/>
                </a:lnTo>
                <a:lnTo>
                  <a:pt x="3535609" y="2186480"/>
                </a:lnTo>
                <a:lnTo>
                  <a:pt x="3503293" y="2198228"/>
                </a:lnTo>
                <a:lnTo>
                  <a:pt x="3468875" y="2209549"/>
                </a:lnTo>
                <a:lnTo>
                  <a:pt x="3468816" y="2209976"/>
                </a:lnTo>
                <a:lnTo>
                  <a:pt x="3468398" y="2209705"/>
                </a:lnTo>
                <a:lnTo>
                  <a:pt x="3467575" y="2209976"/>
                </a:lnTo>
                <a:lnTo>
                  <a:pt x="3467677" y="2209240"/>
                </a:lnTo>
                <a:lnTo>
                  <a:pt x="3440055" y="2191389"/>
                </a:lnTo>
                <a:lnTo>
                  <a:pt x="3412985" y="2176182"/>
                </a:lnTo>
                <a:lnTo>
                  <a:pt x="3387607" y="2152527"/>
                </a:lnTo>
                <a:lnTo>
                  <a:pt x="3364681" y="2131266"/>
                </a:lnTo>
                <a:lnTo>
                  <a:pt x="3337181" y="2118054"/>
                </a:lnTo>
                <a:lnTo>
                  <a:pt x="3343835" y="2112960"/>
                </a:lnTo>
                <a:lnTo>
                  <a:pt x="3337181" y="2109564"/>
                </a:lnTo>
                <a:lnTo>
                  <a:pt x="3318884" y="2089185"/>
                </a:lnTo>
                <a:lnTo>
                  <a:pt x="3327201" y="2082393"/>
                </a:lnTo>
                <a:lnTo>
                  <a:pt x="3318884" y="2078996"/>
                </a:lnTo>
                <a:lnTo>
                  <a:pt x="3325538" y="2075600"/>
                </a:lnTo>
                <a:lnTo>
                  <a:pt x="3318056" y="2069489"/>
                </a:lnTo>
                <a:lnTo>
                  <a:pt x="3317429" y="2070123"/>
                </a:lnTo>
                <a:lnTo>
                  <a:pt x="3315753" y="2059966"/>
                </a:lnTo>
                <a:lnTo>
                  <a:pt x="3309052" y="2051502"/>
                </a:lnTo>
                <a:lnTo>
                  <a:pt x="3305702" y="2046424"/>
                </a:lnTo>
                <a:lnTo>
                  <a:pt x="3297325" y="2037960"/>
                </a:lnTo>
                <a:lnTo>
                  <a:pt x="3283923" y="2021031"/>
                </a:lnTo>
                <a:lnTo>
                  <a:pt x="3283923" y="2015953"/>
                </a:lnTo>
                <a:lnTo>
                  <a:pt x="3280572" y="2017646"/>
                </a:lnTo>
                <a:lnTo>
                  <a:pt x="3278897" y="2009182"/>
                </a:lnTo>
                <a:lnTo>
                  <a:pt x="3270521" y="2012567"/>
                </a:lnTo>
                <a:lnTo>
                  <a:pt x="3273728" y="2010947"/>
                </a:lnTo>
                <a:lnTo>
                  <a:pt x="3269078" y="2007721"/>
                </a:lnTo>
                <a:lnTo>
                  <a:pt x="3265808" y="1999217"/>
                </a:lnTo>
                <a:lnTo>
                  <a:pt x="3269078" y="1990713"/>
                </a:lnTo>
                <a:lnTo>
                  <a:pt x="3259270" y="1989012"/>
                </a:lnTo>
                <a:lnTo>
                  <a:pt x="3273982" y="1987311"/>
                </a:lnTo>
                <a:lnTo>
                  <a:pt x="3267443" y="1982209"/>
                </a:lnTo>
                <a:lnTo>
                  <a:pt x="3249462" y="1982209"/>
                </a:lnTo>
                <a:lnTo>
                  <a:pt x="3251096" y="1978807"/>
                </a:lnTo>
                <a:lnTo>
                  <a:pt x="3238019" y="1977106"/>
                </a:lnTo>
                <a:lnTo>
                  <a:pt x="3241288" y="1970303"/>
                </a:lnTo>
                <a:lnTo>
                  <a:pt x="3235698" y="1970303"/>
                </a:lnTo>
                <a:lnTo>
                  <a:pt x="3228752" y="1971956"/>
                </a:lnTo>
                <a:lnTo>
                  <a:pt x="3229854" y="1970303"/>
                </a:lnTo>
                <a:lnTo>
                  <a:pt x="3229846" y="1970303"/>
                </a:lnTo>
                <a:lnTo>
                  <a:pt x="3229856" y="1970300"/>
                </a:lnTo>
                <a:lnTo>
                  <a:pt x="3235475" y="1961874"/>
                </a:lnTo>
                <a:lnTo>
                  <a:pt x="3259008" y="1960194"/>
                </a:lnTo>
                <a:lnTo>
                  <a:pt x="3259008" y="1956833"/>
                </a:lnTo>
                <a:lnTo>
                  <a:pt x="3248922" y="1960194"/>
                </a:lnTo>
                <a:lnTo>
                  <a:pt x="3230432" y="1961874"/>
                </a:lnTo>
                <a:lnTo>
                  <a:pt x="3227071" y="1948432"/>
                </a:lnTo>
                <a:lnTo>
                  <a:pt x="3248922" y="1941711"/>
                </a:lnTo>
                <a:lnTo>
                  <a:pt x="3269093" y="1933309"/>
                </a:lnTo>
                <a:lnTo>
                  <a:pt x="3304392" y="1941711"/>
                </a:lnTo>
                <a:lnTo>
                  <a:pt x="3301215" y="1937741"/>
                </a:lnTo>
                <a:lnTo>
                  <a:pt x="3268589" y="1930151"/>
                </a:lnTo>
                <a:lnTo>
                  <a:pt x="3248546" y="1938311"/>
                </a:lnTo>
                <a:lnTo>
                  <a:pt x="3226834" y="1944839"/>
                </a:lnTo>
                <a:lnTo>
                  <a:pt x="3230174" y="1933415"/>
                </a:lnTo>
                <a:lnTo>
                  <a:pt x="3243536" y="1938311"/>
                </a:lnTo>
                <a:lnTo>
                  <a:pt x="3256897" y="1933415"/>
                </a:lnTo>
                <a:lnTo>
                  <a:pt x="3233515" y="1933415"/>
                </a:lnTo>
                <a:lnTo>
                  <a:pt x="3233515" y="1930151"/>
                </a:lnTo>
                <a:lnTo>
                  <a:pt x="3233794" y="1930151"/>
                </a:lnTo>
                <a:lnTo>
                  <a:pt x="3233794" y="1923228"/>
                </a:lnTo>
                <a:lnTo>
                  <a:pt x="3228752" y="1921547"/>
                </a:lnTo>
                <a:lnTo>
                  <a:pt x="3235475" y="1916507"/>
                </a:lnTo>
                <a:lnTo>
                  <a:pt x="3227071" y="1921547"/>
                </a:lnTo>
                <a:lnTo>
                  <a:pt x="3210262" y="1899704"/>
                </a:lnTo>
                <a:lnTo>
                  <a:pt x="3223709" y="1879540"/>
                </a:lnTo>
                <a:lnTo>
                  <a:pt x="3235475" y="1859377"/>
                </a:lnTo>
                <a:lnTo>
                  <a:pt x="3240518" y="1847615"/>
                </a:lnTo>
                <a:lnTo>
                  <a:pt x="3264050" y="1842574"/>
                </a:lnTo>
                <a:lnTo>
                  <a:pt x="3284221" y="1840894"/>
                </a:lnTo>
                <a:lnTo>
                  <a:pt x="3306922" y="1855482"/>
                </a:lnTo>
                <a:lnTo>
                  <a:pt x="3306140" y="1854638"/>
                </a:lnTo>
                <a:lnTo>
                  <a:pt x="3282620" y="1839580"/>
                </a:lnTo>
                <a:lnTo>
                  <a:pt x="3262460" y="1841253"/>
                </a:lnTo>
                <a:lnTo>
                  <a:pt x="3238941" y="1846273"/>
                </a:lnTo>
                <a:lnTo>
                  <a:pt x="3233901" y="1857984"/>
                </a:lnTo>
                <a:lnTo>
                  <a:pt x="3242301" y="1821176"/>
                </a:lnTo>
                <a:lnTo>
                  <a:pt x="3247340" y="1786041"/>
                </a:lnTo>
                <a:lnTo>
                  <a:pt x="3238941" y="1757598"/>
                </a:lnTo>
                <a:lnTo>
                  <a:pt x="3242301" y="1725809"/>
                </a:lnTo>
                <a:lnTo>
                  <a:pt x="3225501" y="1707405"/>
                </a:lnTo>
                <a:lnTo>
                  <a:pt x="3227181" y="1699040"/>
                </a:lnTo>
                <a:lnTo>
                  <a:pt x="3252380" y="1699040"/>
                </a:lnTo>
                <a:lnTo>
                  <a:pt x="3277580" y="1699040"/>
                </a:lnTo>
                <a:lnTo>
                  <a:pt x="3304460" y="1699040"/>
                </a:lnTo>
                <a:lnTo>
                  <a:pt x="3329659" y="1699040"/>
                </a:lnTo>
                <a:lnTo>
                  <a:pt x="3329659" y="1673943"/>
                </a:lnTo>
                <a:lnTo>
                  <a:pt x="3329659" y="1648847"/>
                </a:lnTo>
                <a:lnTo>
                  <a:pt x="3356539" y="1635462"/>
                </a:lnTo>
                <a:lnTo>
                  <a:pt x="3358219" y="1596981"/>
                </a:lnTo>
                <a:lnTo>
                  <a:pt x="3358219" y="1559039"/>
                </a:lnTo>
                <a:lnTo>
                  <a:pt x="3357120" y="1559039"/>
                </a:lnTo>
                <a:lnTo>
                  <a:pt x="3357120" y="1597041"/>
                </a:lnTo>
                <a:lnTo>
                  <a:pt x="3355453" y="1635042"/>
                </a:lnTo>
                <a:lnTo>
                  <a:pt x="3328794" y="1648260"/>
                </a:lnTo>
                <a:lnTo>
                  <a:pt x="3328794" y="1673044"/>
                </a:lnTo>
                <a:lnTo>
                  <a:pt x="3328794" y="1697827"/>
                </a:lnTo>
                <a:lnTo>
                  <a:pt x="3303800" y="1697827"/>
                </a:lnTo>
                <a:lnTo>
                  <a:pt x="3277140" y="1697827"/>
                </a:lnTo>
                <a:lnTo>
                  <a:pt x="3252147" y="1697827"/>
                </a:lnTo>
                <a:lnTo>
                  <a:pt x="3227153" y="1697827"/>
                </a:lnTo>
                <a:lnTo>
                  <a:pt x="3223821" y="1714350"/>
                </a:lnTo>
                <a:lnTo>
                  <a:pt x="3223821" y="1697827"/>
                </a:lnTo>
                <a:lnTo>
                  <a:pt x="3242149" y="1659826"/>
                </a:lnTo>
                <a:lnTo>
                  <a:pt x="3258812" y="1625129"/>
                </a:lnTo>
                <a:lnTo>
                  <a:pt x="3253813" y="1628433"/>
                </a:lnTo>
                <a:lnTo>
                  <a:pt x="3275474" y="1605302"/>
                </a:lnTo>
                <a:lnTo>
                  <a:pt x="3283805" y="1580518"/>
                </a:lnTo>
                <a:lnTo>
                  <a:pt x="3293803" y="1559039"/>
                </a:lnTo>
                <a:lnTo>
                  <a:pt x="3313797" y="1539212"/>
                </a:lnTo>
                <a:lnTo>
                  <a:pt x="3328794" y="1509472"/>
                </a:lnTo>
                <a:lnTo>
                  <a:pt x="3330779" y="1509472"/>
                </a:lnTo>
                <a:lnTo>
                  <a:pt x="3359142" y="1497707"/>
                </a:lnTo>
                <a:lnTo>
                  <a:pt x="3379164" y="1484262"/>
                </a:lnTo>
                <a:lnTo>
                  <a:pt x="3399185" y="1469136"/>
                </a:lnTo>
                <a:lnTo>
                  <a:pt x="3410864" y="1447287"/>
                </a:lnTo>
                <a:lnTo>
                  <a:pt x="3424211" y="1427119"/>
                </a:lnTo>
                <a:lnTo>
                  <a:pt x="3419206" y="1398547"/>
                </a:lnTo>
                <a:lnTo>
                  <a:pt x="3430885" y="1376699"/>
                </a:lnTo>
                <a:lnTo>
                  <a:pt x="3445901" y="1353169"/>
                </a:lnTo>
                <a:lnTo>
                  <a:pt x="3467591" y="1338043"/>
                </a:lnTo>
                <a:lnTo>
                  <a:pt x="3490949" y="1322917"/>
                </a:lnTo>
                <a:lnTo>
                  <a:pt x="3505965" y="1297707"/>
                </a:lnTo>
                <a:lnTo>
                  <a:pt x="3517644" y="1274178"/>
                </a:lnTo>
                <a:lnTo>
                  <a:pt x="3530992" y="1262413"/>
                </a:lnTo>
                <a:lnTo>
                  <a:pt x="3546008" y="1277539"/>
                </a:lnTo>
                <a:lnTo>
                  <a:pt x="3587719" y="1282581"/>
                </a:lnTo>
                <a:lnTo>
                  <a:pt x="3596061" y="1279220"/>
                </a:lnTo>
                <a:lnTo>
                  <a:pt x="3613747" y="1285698"/>
                </a:lnTo>
                <a:lnTo>
                  <a:pt x="3635419" y="1274090"/>
                </a:lnTo>
                <a:lnTo>
                  <a:pt x="3658956" y="1262385"/>
                </a:lnTo>
                <a:lnTo>
                  <a:pt x="3674087" y="1255696"/>
                </a:lnTo>
                <a:lnTo>
                  <a:pt x="3706029" y="1245662"/>
                </a:lnTo>
                <a:lnTo>
                  <a:pt x="3737972" y="1235628"/>
                </a:lnTo>
                <a:lnTo>
                  <a:pt x="3766552" y="1235628"/>
                </a:lnTo>
                <a:lnTo>
                  <a:pt x="3795132" y="1235628"/>
                </a:lnTo>
                <a:lnTo>
                  <a:pt x="3822031" y="1232284"/>
                </a:lnTo>
                <a:lnTo>
                  <a:pt x="3842205" y="1232284"/>
                </a:lnTo>
                <a:lnTo>
                  <a:pt x="3881345" y="1232284"/>
                </a:lnTo>
                <a:lnTo>
                  <a:pt x="3881723" y="1231782"/>
                </a:lnTo>
                <a:lnTo>
                  <a:pt x="3910271" y="1221739"/>
                </a:lnTo>
                <a:lnTo>
                  <a:pt x="3920347" y="1226760"/>
                </a:lnTo>
                <a:lnTo>
                  <a:pt x="3927065" y="1236803"/>
                </a:lnTo>
                <a:lnTo>
                  <a:pt x="3942178" y="1226760"/>
                </a:lnTo>
                <a:lnTo>
                  <a:pt x="3930423" y="1258563"/>
                </a:lnTo>
                <a:lnTo>
                  <a:pt x="3947216" y="1281997"/>
                </a:lnTo>
                <a:lnTo>
                  <a:pt x="3932103" y="1298736"/>
                </a:lnTo>
                <a:lnTo>
                  <a:pt x="3920347" y="1317148"/>
                </a:lnTo>
                <a:lnTo>
                  <a:pt x="3942178" y="1332212"/>
                </a:lnTo>
                <a:lnTo>
                  <a:pt x="3958972" y="1343929"/>
                </a:lnTo>
                <a:lnTo>
                  <a:pt x="3957384" y="1366078"/>
                </a:lnTo>
                <a:lnTo>
                  <a:pt x="3957741" y="1365756"/>
                </a:lnTo>
                <a:lnTo>
                  <a:pt x="3959413" y="1342255"/>
                </a:lnTo>
                <a:lnTo>
                  <a:pt x="3996192" y="1350648"/>
                </a:lnTo>
                <a:lnTo>
                  <a:pt x="4022941" y="1357362"/>
                </a:lnTo>
                <a:lnTo>
                  <a:pt x="4051362" y="1364077"/>
                </a:lnTo>
                <a:lnTo>
                  <a:pt x="4063064" y="1392614"/>
                </a:lnTo>
                <a:lnTo>
                  <a:pt x="4093157" y="1401007"/>
                </a:lnTo>
                <a:lnTo>
                  <a:pt x="4121577" y="1414436"/>
                </a:lnTo>
                <a:lnTo>
                  <a:pt x="4151670" y="1427865"/>
                </a:lnTo>
                <a:lnTo>
                  <a:pt x="4178419" y="1412757"/>
                </a:lnTo>
                <a:lnTo>
                  <a:pt x="4176747" y="1372470"/>
                </a:lnTo>
                <a:lnTo>
                  <a:pt x="4193465" y="1360720"/>
                </a:lnTo>
                <a:lnTo>
                  <a:pt x="4213527" y="1347291"/>
                </a:lnTo>
                <a:lnTo>
                  <a:pt x="4246963" y="1355684"/>
                </a:lnTo>
                <a:lnTo>
                  <a:pt x="4251978" y="1365756"/>
                </a:lnTo>
                <a:lnTo>
                  <a:pt x="4290429" y="1375827"/>
                </a:lnTo>
                <a:lnTo>
                  <a:pt x="4303804" y="1385899"/>
                </a:lnTo>
                <a:lnTo>
                  <a:pt x="4300460" y="1406043"/>
                </a:lnTo>
                <a:lnTo>
                  <a:pt x="4302132" y="1427865"/>
                </a:lnTo>
                <a:lnTo>
                  <a:pt x="4302132" y="1451365"/>
                </a:lnTo>
                <a:lnTo>
                  <a:pt x="4303804" y="1481581"/>
                </a:lnTo>
                <a:lnTo>
                  <a:pt x="4307147" y="1508439"/>
                </a:lnTo>
                <a:lnTo>
                  <a:pt x="4308819" y="1536975"/>
                </a:lnTo>
                <a:lnTo>
                  <a:pt x="4310491" y="1565512"/>
                </a:lnTo>
                <a:lnTo>
                  <a:pt x="4312163" y="1594049"/>
                </a:lnTo>
                <a:lnTo>
                  <a:pt x="4313835" y="1622585"/>
                </a:lnTo>
                <a:lnTo>
                  <a:pt x="4317178" y="1649443"/>
                </a:lnTo>
                <a:lnTo>
                  <a:pt x="4318850" y="1677980"/>
                </a:lnTo>
                <a:lnTo>
                  <a:pt x="4318850" y="1708195"/>
                </a:lnTo>
                <a:lnTo>
                  <a:pt x="4320470" y="1737468"/>
                </a:lnTo>
                <a:lnTo>
                  <a:pt x="4321079" y="1737468"/>
                </a:lnTo>
                <a:lnTo>
                  <a:pt x="4319397" y="1707279"/>
                </a:lnTo>
                <a:lnTo>
                  <a:pt x="4319397" y="1677090"/>
                </a:lnTo>
                <a:lnTo>
                  <a:pt x="4319469" y="1677090"/>
                </a:lnTo>
                <a:lnTo>
                  <a:pt x="4317811" y="1649387"/>
                </a:lnTo>
                <a:lnTo>
                  <a:pt x="4314437" y="1622846"/>
                </a:lnTo>
                <a:lnTo>
                  <a:pt x="4312749" y="1594647"/>
                </a:lnTo>
                <a:lnTo>
                  <a:pt x="4311062" y="1566447"/>
                </a:lnTo>
                <a:lnTo>
                  <a:pt x="4309375" y="1538248"/>
                </a:lnTo>
                <a:lnTo>
                  <a:pt x="4307688" y="1510048"/>
                </a:lnTo>
                <a:lnTo>
                  <a:pt x="4304313" y="1483507"/>
                </a:lnTo>
                <a:lnTo>
                  <a:pt x="4302626" y="1453649"/>
                </a:lnTo>
                <a:lnTo>
                  <a:pt x="4302626" y="1430426"/>
                </a:lnTo>
                <a:lnTo>
                  <a:pt x="4300939" y="1408861"/>
                </a:lnTo>
                <a:lnTo>
                  <a:pt x="4304313" y="1388956"/>
                </a:lnTo>
                <a:lnTo>
                  <a:pt x="4322873" y="1390615"/>
                </a:lnTo>
                <a:lnTo>
                  <a:pt x="4361679" y="1400567"/>
                </a:lnTo>
                <a:lnTo>
                  <a:pt x="4402173" y="1413838"/>
                </a:lnTo>
                <a:lnTo>
                  <a:pt x="4435918" y="1400567"/>
                </a:lnTo>
                <a:lnTo>
                  <a:pt x="4454477" y="1390615"/>
                </a:lnTo>
                <a:lnTo>
                  <a:pt x="4446041" y="1397250"/>
                </a:lnTo>
                <a:lnTo>
                  <a:pt x="4459539" y="1393932"/>
                </a:lnTo>
                <a:lnTo>
                  <a:pt x="4481473" y="1398909"/>
                </a:lnTo>
                <a:lnTo>
                  <a:pt x="4489909" y="1405544"/>
                </a:lnTo>
                <a:lnTo>
                  <a:pt x="4501720" y="1407203"/>
                </a:lnTo>
                <a:lnTo>
                  <a:pt x="4537076" y="1398926"/>
                </a:lnTo>
                <a:lnTo>
                  <a:pt x="4535946" y="1396553"/>
                </a:lnTo>
                <a:lnTo>
                  <a:pt x="4545888" y="1371991"/>
                </a:lnTo>
                <a:lnTo>
                  <a:pt x="4554174" y="1345792"/>
                </a:lnTo>
                <a:lnTo>
                  <a:pt x="4555636" y="1344966"/>
                </a:lnTo>
                <a:lnTo>
                  <a:pt x="4563458" y="1322723"/>
                </a:lnTo>
                <a:lnTo>
                  <a:pt x="4571387" y="1298568"/>
                </a:lnTo>
                <a:lnTo>
                  <a:pt x="4585659" y="1306620"/>
                </a:lnTo>
                <a:lnTo>
                  <a:pt x="4582487" y="1324333"/>
                </a:lnTo>
                <a:lnTo>
                  <a:pt x="4566630" y="1338826"/>
                </a:lnTo>
                <a:lnTo>
                  <a:pt x="4565788" y="1339315"/>
                </a:lnTo>
                <a:lnTo>
                  <a:pt x="4569088" y="1355616"/>
                </a:lnTo>
                <a:lnTo>
                  <a:pt x="4568906" y="1356874"/>
                </a:lnTo>
                <a:lnTo>
                  <a:pt x="4583484" y="1362122"/>
                </a:lnTo>
                <a:lnTo>
                  <a:pt x="4571031" y="1357355"/>
                </a:lnTo>
                <a:lnTo>
                  <a:pt x="4567727" y="1340189"/>
                </a:lnTo>
                <a:lnTo>
                  <a:pt x="4584249" y="1324739"/>
                </a:lnTo>
                <a:lnTo>
                  <a:pt x="4587554" y="1305855"/>
                </a:lnTo>
                <a:lnTo>
                  <a:pt x="4572684" y="1297272"/>
                </a:lnTo>
                <a:lnTo>
                  <a:pt x="4566789" y="1262054"/>
                </a:lnTo>
                <a:lnTo>
                  <a:pt x="4566432" y="1262414"/>
                </a:lnTo>
                <a:lnTo>
                  <a:pt x="4564763" y="1259045"/>
                </a:lnTo>
                <a:lnTo>
                  <a:pt x="4564763" y="1255676"/>
                </a:lnTo>
                <a:lnTo>
                  <a:pt x="4566432" y="1232093"/>
                </a:lnTo>
                <a:lnTo>
                  <a:pt x="4554753" y="1237146"/>
                </a:lnTo>
                <a:lnTo>
                  <a:pt x="4539737" y="1237146"/>
                </a:lnTo>
                <a:lnTo>
                  <a:pt x="4519715" y="1243884"/>
                </a:lnTo>
                <a:lnTo>
                  <a:pt x="4493020" y="1255676"/>
                </a:lnTo>
                <a:lnTo>
                  <a:pt x="4472999" y="1248938"/>
                </a:lnTo>
                <a:lnTo>
                  <a:pt x="4432956" y="1233777"/>
                </a:lnTo>
                <a:lnTo>
                  <a:pt x="4429619" y="1245569"/>
                </a:lnTo>
                <a:lnTo>
                  <a:pt x="4416272" y="1252307"/>
                </a:lnTo>
                <a:lnTo>
                  <a:pt x="4392914" y="1243884"/>
                </a:lnTo>
                <a:lnTo>
                  <a:pt x="4381235" y="1235462"/>
                </a:lnTo>
                <a:lnTo>
                  <a:pt x="4366219" y="1237146"/>
                </a:lnTo>
                <a:lnTo>
                  <a:pt x="4354539" y="1237146"/>
                </a:lnTo>
                <a:lnTo>
                  <a:pt x="4369555" y="1228724"/>
                </a:lnTo>
                <a:lnTo>
                  <a:pt x="4351203" y="1227039"/>
                </a:lnTo>
                <a:lnTo>
                  <a:pt x="4352871" y="1218617"/>
                </a:lnTo>
                <a:lnTo>
                  <a:pt x="4341192" y="1208510"/>
                </a:lnTo>
                <a:lnTo>
                  <a:pt x="4344529" y="1203456"/>
                </a:lnTo>
                <a:lnTo>
                  <a:pt x="4322839" y="1193349"/>
                </a:lnTo>
                <a:lnTo>
                  <a:pt x="4321171" y="1183242"/>
                </a:lnTo>
                <a:lnTo>
                  <a:pt x="4326176" y="1183242"/>
                </a:lnTo>
                <a:lnTo>
                  <a:pt x="4334518" y="1186611"/>
                </a:lnTo>
                <a:lnTo>
                  <a:pt x="4331181" y="1174820"/>
                </a:lnTo>
                <a:lnTo>
                  <a:pt x="4331181" y="1171451"/>
                </a:lnTo>
                <a:lnTo>
                  <a:pt x="4329513" y="1154606"/>
                </a:lnTo>
                <a:lnTo>
                  <a:pt x="4314497" y="1152921"/>
                </a:lnTo>
                <a:lnTo>
                  <a:pt x="4316165" y="1132707"/>
                </a:lnTo>
                <a:lnTo>
                  <a:pt x="4341192" y="1127654"/>
                </a:lnTo>
                <a:lnTo>
                  <a:pt x="4349534" y="1122600"/>
                </a:lnTo>
                <a:lnTo>
                  <a:pt x="4379566" y="1124285"/>
                </a:lnTo>
                <a:lnTo>
                  <a:pt x="4396251" y="1115862"/>
                </a:lnTo>
                <a:lnTo>
                  <a:pt x="4389577" y="1114178"/>
                </a:lnTo>
                <a:lnTo>
                  <a:pt x="4376229" y="1104071"/>
                </a:lnTo>
                <a:lnTo>
                  <a:pt x="4422946" y="1105755"/>
                </a:lnTo>
                <a:lnTo>
                  <a:pt x="4456315" y="1083857"/>
                </a:lnTo>
                <a:lnTo>
                  <a:pt x="4481341" y="1082172"/>
                </a:lnTo>
                <a:lnTo>
                  <a:pt x="4504699" y="1077119"/>
                </a:lnTo>
                <a:lnTo>
                  <a:pt x="4519715" y="1080488"/>
                </a:lnTo>
                <a:lnTo>
                  <a:pt x="4536400" y="1087226"/>
                </a:lnTo>
                <a:lnTo>
                  <a:pt x="4546411" y="1093964"/>
                </a:lnTo>
                <a:lnTo>
                  <a:pt x="4579779" y="1102386"/>
                </a:lnTo>
                <a:lnTo>
                  <a:pt x="4609811" y="1107440"/>
                </a:lnTo>
                <a:lnTo>
                  <a:pt x="4641512" y="1110809"/>
                </a:lnTo>
                <a:lnTo>
                  <a:pt x="4674855" y="1093175"/>
                </a:lnTo>
                <a:lnTo>
                  <a:pt x="4673210" y="1071354"/>
                </a:lnTo>
                <a:lnTo>
                  <a:pt x="4649835" y="1045810"/>
                </a:lnTo>
                <a:lnTo>
                  <a:pt x="4610404" y="1022350"/>
                </a:lnTo>
                <a:lnTo>
                  <a:pt x="4610371" y="1022451"/>
                </a:lnTo>
                <a:lnTo>
                  <a:pt x="4573552" y="1002386"/>
                </a:lnTo>
                <a:lnTo>
                  <a:pt x="4538407" y="983992"/>
                </a:lnTo>
                <a:lnTo>
                  <a:pt x="4543428" y="977304"/>
                </a:lnTo>
                <a:lnTo>
                  <a:pt x="4563511" y="975632"/>
                </a:lnTo>
                <a:lnTo>
                  <a:pt x="4565184" y="957239"/>
                </a:lnTo>
                <a:lnTo>
                  <a:pt x="4570205" y="965599"/>
                </a:lnTo>
                <a:lnTo>
                  <a:pt x="4571879" y="955566"/>
                </a:lnTo>
                <a:lnTo>
                  <a:pt x="4580246" y="957239"/>
                </a:lnTo>
                <a:lnTo>
                  <a:pt x="4560163" y="942190"/>
                </a:lnTo>
                <a:lnTo>
                  <a:pt x="4571879" y="937173"/>
                </a:lnTo>
                <a:lnTo>
                  <a:pt x="4590288" y="927140"/>
                </a:lnTo>
                <a:lnTo>
                  <a:pt x="4586147" y="923004"/>
                </a:lnTo>
                <a:lnTo>
                  <a:pt x="4585942" y="923417"/>
                </a:lnTo>
                <a:lnTo>
                  <a:pt x="4572525" y="925105"/>
                </a:lnTo>
                <a:lnTo>
                  <a:pt x="4535629" y="938610"/>
                </a:lnTo>
                <a:lnTo>
                  <a:pt x="4503763" y="952115"/>
                </a:lnTo>
                <a:lnTo>
                  <a:pt x="4497157" y="956105"/>
                </a:lnTo>
                <a:lnTo>
                  <a:pt x="4500409" y="948739"/>
                </a:lnTo>
                <a:lnTo>
                  <a:pt x="4495378" y="957179"/>
                </a:lnTo>
                <a:lnTo>
                  <a:pt x="4497157" y="956105"/>
                </a:lnTo>
                <a:lnTo>
                  <a:pt x="4493701" y="963931"/>
                </a:lnTo>
                <a:lnTo>
                  <a:pt x="4515503" y="982500"/>
                </a:lnTo>
                <a:lnTo>
                  <a:pt x="4535629" y="982500"/>
                </a:lnTo>
                <a:lnTo>
                  <a:pt x="4522212" y="992629"/>
                </a:lnTo>
                <a:lnTo>
                  <a:pt x="4505441" y="994317"/>
                </a:lnTo>
                <a:lnTo>
                  <a:pt x="4471898" y="1007822"/>
                </a:lnTo>
                <a:lnTo>
                  <a:pt x="4468544" y="996005"/>
                </a:lnTo>
                <a:lnTo>
                  <a:pt x="4458481" y="985877"/>
                </a:lnTo>
                <a:lnTo>
                  <a:pt x="4440033" y="977436"/>
                </a:lnTo>
                <a:lnTo>
                  <a:pt x="4463513" y="962243"/>
                </a:lnTo>
                <a:lnTo>
                  <a:pt x="4443387" y="957179"/>
                </a:lnTo>
                <a:lnTo>
                  <a:pt x="4423262" y="952115"/>
                </a:lnTo>
                <a:lnTo>
                  <a:pt x="4413199" y="945362"/>
                </a:lnTo>
                <a:lnTo>
                  <a:pt x="4438356" y="943674"/>
                </a:lnTo>
                <a:lnTo>
                  <a:pt x="4419908" y="938610"/>
                </a:lnTo>
                <a:lnTo>
                  <a:pt x="4414876" y="928482"/>
                </a:lnTo>
                <a:lnTo>
                  <a:pt x="4418231" y="943674"/>
                </a:lnTo>
                <a:lnTo>
                  <a:pt x="4411522" y="938610"/>
                </a:lnTo>
                <a:lnTo>
                  <a:pt x="4391397" y="952115"/>
                </a:lnTo>
                <a:lnTo>
                  <a:pt x="4389844" y="950552"/>
                </a:lnTo>
                <a:lnTo>
                  <a:pt x="4370877" y="965855"/>
                </a:lnTo>
                <a:lnTo>
                  <a:pt x="4372581" y="980705"/>
                </a:lnTo>
                <a:lnTo>
                  <a:pt x="4358949" y="975755"/>
                </a:lnTo>
                <a:lnTo>
                  <a:pt x="4340406" y="975755"/>
                </a:lnTo>
                <a:lnTo>
                  <a:pt x="4340803" y="977127"/>
                </a:lnTo>
                <a:lnTo>
                  <a:pt x="4361174" y="977127"/>
                </a:lnTo>
                <a:lnTo>
                  <a:pt x="4374755" y="982155"/>
                </a:lnTo>
                <a:lnTo>
                  <a:pt x="4374755" y="990534"/>
                </a:lnTo>
                <a:lnTo>
                  <a:pt x="4364569" y="995562"/>
                </a:lnTo>
                <a:lnTo>
                  <a:pt x="4362872" y="993886"/>
                </a:lnTo>
                <a:lnTo>
                  <a:pt x="4356081" y="1003942"/>
                </a:lnTo>
                <a:lnTo>
                  <a:pt x="4354488" y="1024389"/>
                </a:lnTo>
                <a:lnTo>
                  <a:pt x="4355171" y="1024540"/>
                </a:lnTo>
                <a:lnTo>
                  <a:pt x="4350021" y="1034819"/>
                </a:lnTo>
                <a:lnTo>
                  <a:pt x="4343154" y="1053665"/>
                </a:lnTo>
                <a:lnTo>
                  <a:pt x="4339721" y="1065657"/>
                </a:lnTo>
                <a:lnTo>
                  <a:pt x="4350021" y="1077650"/>
                </a:lnTo>
                <a:lnTo>
                  <a:pt x="4348886" y="1077753"/>
                </a:lnTo>
                <a:lnTo>
                  <a:pt x="4363229" y="1096840"/>
                </a:lnTo>
                <a:lnTo>
                  <a:pt x="4374755" y="1105057"/>
                </a:lnTo>
                <a:lnTo>
                  <a:pt x="4338529" y="1111631"/>
                </a:lnTo>
                <a:lnTo>
                  <a:pt x="4312184" y="1131352"/>
                </a:lnTo>
                <a:lnTo>
                  <a:pt x="4320417" y="1116561"/>
                </a:lnTo>
                <a:lnTo>
                  <a:pt x="4305501" y="1115072"/>
                </a:lnTo>
                <a:lnTo>
                  <a:pt x="4304365" y="1117088"/>
                </a:lnTo>
                <a:lnTo>
                  <a:pt x="4275660" y="1112184"/>
                </a:lnTo>
                <a:lnTo>
                  <a:pt x="4250331" y="1118723"/>
                </a:lnTo>
                <a:lnTo>
                  <a:pt x="4262151" y="1131800"/>
                </a:lnTo>
                <a:lnTo>
                  <a:pt x="4250331" y="1133435"/>
                </a:lnTo>
                <a:lnTo>
                  <a:pt x="4252020" y="1136704"/>
                </a:lnTo>
                <a:lnTo>
                  <a:pt x="4241889" y="1135069"/>
                </a:lnTo>
                <a:lnTo>
                  <a:pt x="4230069" y="1123627"/>
                </a:lnTo>
                <a:lnTo>
                  <a:pt x="4223314" y="1126896"/>
                </a:lnTo>
                <a:lnTo>
                  <a:pt x="4233446" y="1153051"/>
                </a:lnTo>
                <a:lnTo>
                  <a:pt x="4240200" y="1164493"/>
                </a:lnTo>
                <a:lnTo>
                  <a:pt x="4230069" y="1161224"/>
                </a:lnTo>
                <a:lnTo>
                  <a:pt x="4233446" y="1171032"/>
                </a:lnTo>
                <a:lnTo>
                  <a:pt x="4228380" y="1172667"/>
                </a:lnTo>
                <a:lnTo>
                  <a:pt x="4262151" y="1193917"/>
                </a:lnTo>
                <a:lnTo>
                  <a:pt x="4260463" y="1203725"/>
                </a:lnTo>
                <a:lnTo>
                  <a:pt x="4248643" y="1197187"/>
                </a:lnTo>
                <a:lnTo>
                  <a:pt x="4241889" y="1202091"/>
                </a:lnTo>
                <a:lnTo>
                  <a:pt x="4248643" y="1213533"/>
                </a:lnTo>
                <a:lnTo>
                  <a:pt x="4233446" y="1213533"/>
                </a:lnTo>
                <a:lnTo>
                  <a:pt x="4241889" y="1241323"/>
                </a:lnTo>
                <a:lnTo>
                  <a:pt x="4230069" y="1234784"/>
                </a:lnTo>
                <a:lnTo>
                  <a:pt x="4225003" y="1241323"/>
                </a:lnTo>
                <a:lnTo>
                  <a:pt x="4213183" y="1226611"/>
                </a:lnTo>
                <a:lnTo>
                  <a:pt x="4209806" y="1233150"/>
                </a:lnTo>
                <a:lnTo>
                  <a:pt x="4197986" y="1206995"/>
                </a:lnTo>
                <a:lnTo>
                  <a:pt x="4194609" y="1195552"/>
                </a:lnTo>
                <a:lnTo>
                  <a:pt x="4214872" y="1190648"/>
                </a:lnTo>
                <a:lnTo>
                  <a:pt x="4238512" y="1195552"/>
                </a:lnTo>
                <a:lnTo>
                  <a:pt x="4238512" y="1190648"/>
                </a:lnTo>
                <a:lnTo>
                  <a:pt x="4223314" y="1184109"/>
                </a:lnTo>
                <a:lnTo>
                  <a:pt x="4194609" y="1182475"/>
                </a:lnTo>
                <a:lnTo>
                  <a:pt x="4189543" y="1184109"/>
                </a:lnTo>
                <a:lnTo>
                  <a:pt x="4182789" y="1171032"/>
                </a:lnTo>
                <a:lnTo>
                  <a:pt x="4189543" y="1167763"/>
                </a:lnTo>
                <a:lnTo>
                  <a:pt x="4172658" y="1161224"/>
                </a:lnTo>
                <a:lnTo>
                  <a:pt x="4160838" y="1146512"/>
                </a:lnTo>
                <a:lnTo>
                  <a:pt x="4167592" y="1138339"/>
                </a:lnTo>
                <a:lnTo>
                  <a:pt x="4181100" y="1115453"/>
                </a:lnTo>
                <a:lnTo>
                  <a:pt x="4181100" y="1113819"/>
                </a:lnTo>
                <a:lnTo>
                  <a:pt x="4225003" y="1099107"/>
                </a:lnTo>
                <a:lnTo>
                  <a:pt x="4252020" y="1095837"/>
                </a:lnTo>
                <a:lnTo>
                  <a:pt x="4294234" y="1099107"/>
                </a:lnTo>
                <a:lnTo>
                  <a:pt x="4304365" y="1092568"/>
                </a:lnTo>
                <a:lnTo>
                  <a:pt x="4309431" y="1087664"/>
                </a:lnTo>
                <a:lnTo>
                  <a:pt x="4313644" y="1097181"/>
                </a:lnTo>
                <a:lnTo>
                  <a:pt x="4313830" y="1096840"/>
                </a:lnTo>
                <a:lnTo>
                  <a:pt x="4309094" y="1085808"/>
                </a:lnTo>
                <a:lnTo>
                  <a:pt x="4308821" y="1086216"/>
                </a:lnTo>
                <a:lnTo>
                  <a:pt x="4303671" y="1091356"/>
                </a:lnTo>
                <a:lnTo>
                  <a:pt x="4293371" y="1098209"/>
                </a:lnTo>
                <a:lnTo>
                  <a:pt x="4250454" y="1094782"/>
                </a:lnTo>
                <a:lnTo>
                  <a:pt x="4222988" y="1098209"/>
                </a:lnTo>
                <a:lnTo>
                  <a:pt x="4222896" y="1097611"/>
                </a:lnTo>
                <a:lnTo>
                  <a:pt x="4180589" y="1111767"/>
                </a:lnTo>
                <a:lnTo>
                  <a:pt x="4163851" y="1082642"/>
                </a:lnTo>
                <a:lnTo>
                  <a:pt x="4168872" y="1081024"/>
                </a:lnTo>
                <a:lnTo>
                  <a:pt x="4168872" y="1080175"/>
                </a:lnTo>
                <a:lnTo>
                  <a:pt x="4164487" y="1081638"/>
                </a:lnTo>
                <a:lnTo>
                  <a:pt x="4157990" y="1065384"/>
                </a:lnTo>
                <a:lnTo>
                  <a:pt x="4156348" y="1065019"/>
                </a:lnTo>
                <a:lnTo>
                  <a:pt x="4162947" y="1081517"/>
                </a:lnTo>
                <a:lnTo>
                  <a:pt x="4180422" y="1112972"/>
                </a:lnTo>
                <a:lnTo>
                  <a:pt x="4180422" y="1114719"/>
                </a:lnTo>
                <a:lnTo>
                  <a:pt x="4166442" y="1139184"/>
                </a:lnTo>
                <a:lnTo>
                  <a:pt x="4159452" y="1147922"/>
                </a:lnTo>
                <a:lnTo>
                  <a:pt x="4140230" y="1123457"/>
                </a:lnTo>
                <a:lnTo>
                  <a:pt x="4136735" y="1081517"/>
                </a:lnTo>
                <a:lnTo>
                  <a:pt x="4137131" y="1079141"/>
                </a:lnTo>
                <a:lnTo>
                  <a:pt x="4130379" y="1073511"/>
                </a:lnTo>
                <a:lnTo>
                  <a:pt x="4114138" y="1065384"/>
                </a:lnTo>
                <a:lnTo>
                  <a:pt x="4114138" y="1062133"/>
                </a:lnTo>
                <a:lnTo>
                  <a:pt x="4114138" y="1060508"/>
                </a:lnTo>
                <a:lnTo>
                  <a:pt x="4120634" y="1057257"/>
                </a:lnTo>
                <a:lnTo>
                  <a:pt x="4114138" y="1050755"/>
                </a:lnTo>
                <a:lnTo>
                  <a:pt x="4119010" y="1047505"/>
                </a:lnTo>
                <a:lnTo>
                  <a:pt x="4123657" y="1041305"/>
                </a:lnTo>
                <a:lnTo>
                  <a:pt x="4120348" y="1040162"/>
                </a:lnTo>
                <a:lnTo>
                  <a:pt x="4115432" y="1046957"/>
                </a:lnTo>
                <a:lnTo>
                  <a:pt x="4110516" y="1050354"/>
                </a:lnTo>
                <a:lnTo>
                  <a:pt x="4117071" y="1057149"/>
                </a:lnTo>
                <a:lnTo>
                  <a:pt x="4111622" y="1059974"/>
                </a:lnTo>
                <a:lnTo>
                  <a:pt x="4114137" y="1062556"/>
                </a:lnTo>
                <a:lnTo>
                  <a:pt x="4114137" y="1064397"/>
                </a:lnTo>
                <a:lnTo>
                  <a:pt x="4114137" y="1068080"/>
                </a:lnTo>
                <a:lnTo>
                  <a:pt x="4076476" y="1051509"/>
                </a:lnTo>
                <a:lnTo>
                  <a:pt x="4092616" y="1053350"/>
                </a:lnTo>
                <a:lnTo>
                  <a:pt x="4094410" y="1051509"/>
                </a:lnTo>
                <a:lnTo>
                  <a:pt x="4101583" y="1055191"/>
                </a:lnTo>
                <a:lnTo>
                  <a:pt x="4107822" y="1057754"/>
                </a:lnTo>
                <a:lnTo>
                  <a:pt x="4107239" y="1057149"/>
                </a:lnTo>
                <a:lnTo>
                  <a:pt x="4099046" y="1053752"/>
                </a:lnTo>
                <a:lnTo>
                  <a:pt x="4093929" y="1051100"/>
                </a:lnTo>
                <a:lnTo>
                  <a:pt x="4093929" y="1051509"/>
                </a:lnTo>
                <a:lnTo>
                  <a:pt x="4092257" y="1051509"/>
                </a:lnTo>
                <a:lnTo>
                  <a:pt x="4088914" y="1051509"/>
                </a:lnTo>
                <a:lnTo>
                  <a:pt x="4058821" y="1034358"/>
                </a:lnTo>
                <a:lnTo>
                  <a:pt x="4037088" y="1020638"/>
                </a:lnTo>
                <a:lnTo>
                  <a:pt x="4028729" y="1012063"/>
                </a:lnTo>
                <a:lnTo>
                  <a:pt x="4010339" y="982907"/>
                </a:lnTo>
                <a:lnTo>
                  <a:pt x="4003652" y="989767"/>
                </a:lnTo>
                <a:lnTo>
                  <a:pt x="3998636" y="981192"/>
                </a:lnTo>
                <a:lnTo>
                  <a:pt x="3996606" y="977027"/>
                </a:lnTo>
                <a:lnTo>
                  <a:pt x="3991146" y="974197"/>
                </a:lnTo>
                <a:lnTo>
                  <a:pt x="3990126" y="970317"/>
                </a:lnTo>
                <a:lnTo>
                  <a:pt x="3979756" y="966361"/>
                </a:lnTo>
                <a:lnTo>
                  <a:pt x="3959892" y="981519"/>
                </a:lnTo>
                <a:lnTo>
                  <a:pt x="3963203" y="994993"/>
                </a:lnTo>
                <a:lnTo>
                  <a:pt x="3969749" y="1014974"/>
                </a:lnTo>
                <a:lnTo>
                  <a:pt x="3971480" y="1020257"/>
                </a:lnTo>
                <a:lnTo>
                  <a:pt x="3996310" y="1033731"/>
                </a:lnTo>
                <a:lnTo>
                  <a:pt x="4007897" y="1052257"/>
                </a:lnTo>
                <a:lnTo>
                  <a:pt x="4019485" y="1072468"/>
                </a:lnTo>
                <a:lnTo>
                  <a:pt x="4050937" y="1080889"/>
                </a:lnTo>
                <a:lnTo>
                  <a:pt x="4059213" y="1084258"/>
                </a:lnTo>
                <a:lnTo>
                  <a:pt x="4055903" y="1094363"/>
                </a:lnTo>
                <a:lnTo>
                  <a:pt x="4087354" y="1112890"/>
                </a:lnTo>
                <a:lnTo>
                  <a:pt x="4117151" y="1128048"/>
                </a:lnTo>
                <a:lnTo>
                  <a:pt x="4112185" y="1143206"/>
                </a:lnTo>
                <a:lnTo>
                  <a:pt x="4095631" y="1128048"/>
                </a:lnTo>
                <a:lnTo>
                  <a:pt x="4080733" y="1124680"/>
                </a:lnTo>
                <a:lnTo>
                  <a:pt x="4075767" y="1148259"/>
                </a:lnTo>
                <a:lnTo>
                  <a:pt x="4089010" y="1163417"/>
                </a:lnTo>
                <a:lnTo>
                  <a:pt x="4085699" y="1168470"/>
                </a:lnTo>
                <a:lnTo>
                  <a:pt x="4075767" y="1181944"/>
                </a:lnTo>
                <a:lnTo>
                  <a:pt x="4065835" y="1202155"/>
                </a:lnTo>
                <a:lnTo>
                  <a:pt x="4052592" y="1193734"/>
                </a:lnTo>
                <a:lnTo>
                  <a:pt x="4062524" y="1166786"/>
                </a:lnTo>
                <a:lnTo>
                  <a:pt x="4047626" y="1136469"/>
                </a:lnTo>
                <a:lnTo>
                  <a:pt x="4036038" y="1126364"/>
                </a:lnTo>
                <a:lnTo>
                  <a:pt x="4021140" y="1117943"/>
                </a:lnTo>
                <a:lnTo>
                  <a:pt x="3991344" y="1097732"/>
                </a:lnTo>
                <a:lnTo>
                  <a:pt x="3973135" y="1090995"/>
                </a:lnTo>
                <a:lnTo>
                  <a:pt x="3971480" y="1090995"/>
                </a:lnTo>
                <a:lnTo>
                  <a:pt x="3966513" y="1085942"/>
                </a:lnTo>
                <a:lnTo>
                  <a:pt x="3943339" y="1065731"/>
                </a:lnTo>
                <a:lnTo>
                  <a:pt x="3921819" y="1045520"/>
                </a:lnTo>
                <a:lnTo>
                  <a:pt x="3903610" y="1015204"/>
                </a:lnTo>
                <a:lnTo>
                  <a:pt x="3872158" y="1010151"/>
                </a:lnTo>
                <a:lnTo>
                  <a:pt x="3850639" y="1025309"/>
                </a:lnTo>
                <a:lnTo>
                  <a:pt x="3850639" y="1013520"/>
                </a:lnTo>
                <a:lnTo>
                  <a:pt x="3834085" y="1003414"/>
                </a:lnTo>
                <a:lnTo>
                  <a:pt x="3832430" y="993309"/>
                </a:lnTo>
                <a:lnTo>
                  <a:pt x="3832430" y="984888"/>
                </a:lnTo>
                <a:lnTo>
                  <a:pt x="3837396" y="973098"/>
                </a:lnTo>
                <a:lnTo>
                  <a:pt x="3837396" y="961308"/>
                </a:lnTo>
                <a:lnTo>
                  <a:pt x="3850639" y="959624"/>
                </a:lnTo>
                <a:lnTo>
                  <a:pt x="3863760" y="949611"/>
                </a:lnTo>
                <a:lnTo>
                  <a:pt x="3863142" y="949171"/>
                </a:lnTo>
                <a:lnTo>
                  <a:pt x="3849730" y="959415"/>
                </a:lnTo>
                <a:lnTo>
                  <a:pt x="3836317" y="961122"/>
                </a:lnTo>
                <a:lnTo>
                  <a:pt x="3821228" y="944049"/>
                </a:lnTo>
                <a:lnTo>
                  <a:pt x="3812846" y="950878"/>
                </a:lnTo>
                <a:lnTo>
                  <a:pt x="3832282" y="921189"/>
                </a:lnTo>
                <a:lnTo>
                  <a:pt x="3831537" y="921753"/>
                </a:lnTo>
                <a:lnTo>
                  <a:pt x="3811541" y="952102"/>
                </a:lnTo>
                <a:lnTo>
                  <a:pt x="3819873" y="945358"/>
                </a:lnTo>
                <a:lnTo>
                  <a:pt x="3834870" y="962218"/>
                </a:lnTo>
                <a:lnTo>
                  <a:pt x="3834870" y="974021"/>
                </a:lnTo>
                <a:lnTo>
                  <a:pt x="3829871" y="985823"/>
                </a:lnTo>
                <a:lnTo>
                  <a:pt x="3829871" y="994253"/>
                </a:lnTo>
                <a:lnTo>
                  <a:pt x="3831537" y="1004369"/>
                </a:lnTo>
                <a:lnTo>
                  <a:pt x="3848201" y="1014486"/>
                </a:lnTo>
                <a:lnTo>
                  <a:pt x="3848201" y="1026288"/>
                </a:lnTo>
                <a:lnTo>
                  <a:pt x="3846535" y="1026288"/>
                </a:lnTo>
                <a:lnTo>
                  <a:pt x="3844868" y="1026288"/>
                </a:lnTo>
                <a:lnTo>
                  <a:pt x="3819873" y="1046520"/>
                </a:lnTo>
                <a:lnTo>
                  <a:pt x="3789878" y="1036404"/>
                </a:lnTo>
                <a:lnTo>
                  <a:pt x="3781546" y="1034718"/>
                </a:lnTo>
                <a:lnTo>
                  <a:pt x="3778214" y="1036404"/>
                </a:lnTo>
                <a:lnTo>
                  <a:pt x="3758217" y="1036404"/>
                </a:lnTo>
                <a:lnTo>
                  <a:pt x="3744886" y="1046520"/>
                </a:lnTo>
                <a:lnTo>
                  <a:pt x="3746553" y="1065067"/>
                </a:lnTo>
                <a:lnTo>
                  <a:pt x="3709893" y="1065067"/>
                </a:lnTo>
                <a:lnTo>
                  <a:pt x="3709995" y="1064860"/>
                </a:lnTo>
                <a:lnTo>
                  <a:pt x="3705887" y="1062806"/>
                </a:lnTo>
                <a:lnTo>
                  <a:pt x="3705887" y="1061695"/>
                </a:lnTo>
                <a:lnTo>
                  <a:pt x="3704894" y="1061695"/>
                </a:lnTo>
                <a:lnTo>
                  <a:pt x="3638239" y="1046520"/>
                </a:lnTo>
                <a:lnTo>
                  <a:pt x="3626575" y="1036404"/>
                </a:lnTo>
                <a:lnTo>
                  <a:pt x="3636573" y="1022916"/>
                </a:lnTo>
                <a:lnTo>
                  <a:pt x="3638239" y="997625"/>
                </a:lnTo>
                <a:lnTo>
                  <a:pt x="3641572" y="975707"/>
                </a:lnTo>
                <a:lnTo>
                  <a:pt x="3651570" y="987509"/>
                </a:lnTo>
                <a:lnTo>
                  <a:pt x="3641572" y="965591"/>
                </a:lnTo>
                <a:lnTo>
                  <a:pt x="3641572" y="957160"/>
                </a:lnTo>
                <a:lnTo>
                  <a:pt x="3629907" y="947044"/>
                </a:lnTo>
                <a:lnTo>
                  <a:pt x="3619909" y="926812"/>
                </a:lnTo>
                <a:lnTo>
                  <a:pt x="3621576" y="921753"/>
                </a:lnTo>
                <a:lnTo>
                  <a:pt x="3609911" y="916695"/>
                </a:lnTo>
                <a:lnTo>
                  <a:pt x="3596580" y="913323"/>
                </a:lnTo>
                <a:lnTo>
                  <a:pt x="3576584" y="904893"/>
                </a:lnTo>
                <a:lnTo>
                  <a:pt x="3561586" y="901521"/>
                </a:lnTo>
                <a:lnTo>
                  <a:pt x="3566586" y="893091"/>
                </a:lnTo>
                <a:lnTo>
                  <a:pt x="3568252" y="891405"/>
                </a:lnTo>
                <a:lnTo>
                  <a:pt x="3558254" y="889719"/>
                </a:lnTo>
                <a:lnTo>
                  <a:pt x="3586582" y="879603"/>
                </a:lnTo>
                <a:lnTo>
                  <a:pt x="3604912" y="881289"/>
                </a:lnTo>
                <a:lnTo>
                  <a:pt x="3631574" y="882975"/>
                </a:lnTo>
                <a:lnTo>
                  <a:pt x="3626575" y="854312"/>
                </a:lnTo>
                <a:lnTo>
                  <a:pt x="3634906" y="850940"/>
                </a:lnTo>
                <a:lnTo>
                  <a:pt x="3641572" y="859370"/>
                </a:lnTo>
                <a:lnTo>
                  <a:pt x="3678232" y="859370"/>
                </a:lnTo>
                <a:lnTo>
                  <a:pt x="3669900" y="855998"/>
                </a:lnTo>
                <a:lnTo>
                  <a:pt x="3701561" y="839138"/>
                </a:lnTo>
                <a:lnTo>
                  <a:pt x="3704894" y="818905"/>
                </a:lnTo>
                <a:lnTo>
                  <a:pt x="3726556" y="810475"/>
                </a:lnTo>
                <a:lnTo>
                  <a:pt x="3727048" y="810972"/>
                </a:lnTo>
                <a:lnTo>
                  <a:pt x="3744693" y="802943"/>
                </a:lnTo>
                <a:lnTo>
                  <a:pt x="3765663" y="802943"/>
                </a:lnTo>
                <a:lnTo>
                  <a:pt x="3796771" y="804673"/>
                </a:lnTo>
                <a:lnTo>
                  <a:pt x="3796452" y="803794"/>
                </a:lnTo>
                <a:lnTo>
                  <a:pt x="3765614" y="802222"/>
                </a:lnTo>
                <a:lnTo>
                  <a:pt x="3745055" y="802222"/>
                </a:lnTo>
                <a:lnTo>
                  <a:pt x="3751908" y="792791"/>
                </a:lnTo>
                <a:lnTo>
                  <a:pt x="3772467" y="764495"/>
                </a:lnTo>
                <a:lnTo>
                  <a:pt x="3803305" y="747204"/>
                </a:lnTo>
                <a:lnTo>
                  <a:pt x="3827056" y="751050"/>
                </a:lnTo>
                <a:lnTo>
                  <a:pt x="3828865" y="748020"/>
                </a:lnTo>
                <a:lnTo>
                  <a:pt x="3825500" y="744640"/>
                </a:lnTo>
                <a:lnTo>
                  <a:pt x="3828865" y="734498"/>
                </a:lnTo>
                <a:lnTo>
                  <a:pt x="3854098" y="739568"/>
                </a:lnTo>
                <a:lnTo>
                  <a:pt x="3857462" y="741259"/>
                </a:lnTo>
                <a:lnTo>
                  <a:pt x="3857462" y="734498"/>
                </a:lnTo>
                <a:lnTo>
                  <a:pt x="3865873" y="731117"/>
                </a:lnTo>
                <a:lnTo>
                  <a:pt x="3881013" y="737879"/>
                </a:lnTo>
                <a:lnTo>
                  <a:pt x="3874284" y="729426"/>
                </a:lnTo>
                <a:lnTo>
                  <a:pt x="3865873" y="717592"/>
                </a:lnTo>
                <a:lnTo>
                  <a:pt x="3864191" y="714212"/>
                </a:lnTo>
                <a:lnTo>
                  <a:pt x="3859144" y="698997"/>
                </a:lnTo>
                <a:lnTo>
                  <a:pt x="3859178" y="699004"/>
                </a:lnTo>
                <a:lnTo>
                  <a:pt x="3858623" y="698161"/>
                </a:lnTo>
                <a:lnTo>
                  <a:pt x="3852014" y="684770"/>
                </a:lnTo>
                <a:lnTo>
                  <a:pt x="3852014" y="656315"/>
                </a:lnTo>
                <a:lnTo>
                  <a:pt x="3863580" y="654641"/>
                </a:lnTo>
                <a:lnTo>
                  <a:pt x="3868536" y="656315"/>
                </a:lnTo>
                <a:lnTo>
                  <a:pt x="3870189" y="651293"/>
                </a:lnTo>
                <a:lnTo>
                  <a:pt x="3886711" y="646272"/>
                </a:lnTo>
                <a:lnTo>
                  <a:pt x="3891668" y="656315"/>
                </a:lnTo>
                <a:lnTo>
                  <a:pt x="3903234" y="657989"/>
                </a:lnTo>
                <a:lnTo>
                  <a:pt x="3899929" y="668031"/>
                </a:lnTo>
                <a:lnTo>
                  <a:pt x="3883407" y="681422"/>
                </a:lnTo>
                <a:lnTo>
                  <a:pt x="3883407" y="684770"/>
                </a:lnTo>
                <a:lnTo>
                  <a:pt x="3881754" y="698161"/>
                </a:lnTo>
                <a:lnTo>
                  <a:pt x="3880922" y="702378"/>
                </a:lnTo>
                <a:lnTo>
                  <a:pt x="3884378" y="702378"/>
                </a:lnTo>
                <a:lnTo>
                  <a:pt x="3886060" y="710831"/>
                </a:lnTo>
                <a:lnTo>
                  <a:pt x="3909611" y="714212"/>
                </a:lnTo>
                <a:lnTo>
                  <a:pt x="3909611" y="722664"/>
                </a:lnTo>
                <a:lnTo>
                  <a:pt x="3918022" y="727735"/>
                </a:lnTo>
                <a:lnTo>
                  <a:pt x="3948301" y="712521"/>
                </a:lnTo>
                <a:lnTo>
                  <a:pt x="3948301" y="714212"/>
                </a:lnTo>
                <a:lnTo>
                  <a:pt x="3963563" y="719963"/>
                </a:lnTo>
                <a:lnTo>
                  <a:pt x="3969518" y="709542"/>
                </a:lnTo>
                <a:lnTo>
                  <a:pt x="3977050" y="720088"/>
                </a:lnTo>
                <a:lnTo>
                  <a:pt x="3963894" y="720088"/>
                </a:lnTo>
                <a:lnTo>
                  <a:pt x="3975217" y="724355"/>
                </a:lnTo>
                <a:lnTo>
                  <a:pt x="3985310" y="722664"/>
                </a:lnTo>
                <a:lnTo>
                  <a:pt x="3987391" y="724755"/>
                </a:lnTo>
                <a:lnTo>
                  <a:pt x="4017800" y="719935"/>
                </a:lnTo>
                <a:lnTo>
                  <a:pt x="4047843" y="709882"/>
                </a:lnTo>
                <a:lnTo>
                  <a:pt x="4077885" y="706530"/>
                </a:lnTo>
                <a:lnTo>
                  <a:pt x="4081223" y="714908"/>
                </a:lnTo>
                <a:lnTo>
                  <a:pt x="4106259" y="714908"/>
                </a:lnTo>
                <a:lnTo>
                  <a:pt x="4127535" y="715799"/>
                </a:lnTo>
                <a:lnTo>
                  <a:pt x="4120164" y="714335"/>
                </a:lnTo>
                <a:lnTo>
                  <a:pt x="4120164" y="710501"/>
                </a:lnTo>
                <a:lnTo>
                  <a:pt x="4123384" y="708584"/>
                </a:lnTo>
                <a:lnTo>
                  <a:pt x="4121774" y="708584"/>
                </a:lnTo>
                <a:lnTo>
                  <a:pt x="4120164" y="704749"/>
                </a:lnTo>
                <a:lnTo>
                  <a:pt x="4120164" y="702832"/>
                </a:lnTo>
                <a:lnTo>
                  <a:pt x="4131436" y="704749"/>
                </a:lnTo>
                <a:lnTo>
                  <a:pt x="4132728" y="700136"/>
                </a:lnTo>
                <a:lnTo>
                  <a:pt x="4127979" y="665913"/>
                </a:lnTo>
                <a:lnTo>
                  <a:pt x="4127696" y="665972"/>
                </a:lnTo>
                <a:lnTo>
                  <a:pt x="4127893" y="665295"/>
                </a:lnTo>
                <a:lnTo>
                  <a:pt x="4127696" y="663871"/>
                </a:lnTo>
                <a:lnTo>
                  <a:pt x="4128345" y="663744"/>
                </a:lnTo>
                <a:lnTo>
                  <a:pt x="4139339" y="625993"/>
                </a:lnTo>
                <a:lnTo>
                  <a:pt x="4157637" y="625993"/>
                </a:lnTo>
                <a:lnTo>
                  <a:pt x="4185914" y="645114"/>
                </a:lnTo>
                <a:lnTo>
                  <a:pt x="4197558" y="632946"/>
                </a:lnTo>
                <a:lnTo>
                  <a:pt x="4195932" y="609149"/>
                </a:lnTo>
                <a:lnTo>
                  <a:pt x="4188133" y="609149"/>
                </a:lnTo>
                <a:lnTo>
                  <a:pt x="4173196" y="592470"/>
                </a:lnTo>
                <a:lnTo>
                  <a:pt x="4169877" y="582463"/>
                </a:lnTo>
                <a:lnTo>
                  <a:pt x="4209709" y="572455"/>
                </a:lnTo>
                <a:lnTo>
                  <a:pt x="4261158" y="575792"/>
                </a:lnTo>
                <a:lnTo>
                  <a:pt x="4267797" y="600809"/>
                </a:lnTo>
                <a:lnTo>
                  <a:pt x="4257839" y="619156"/>
                </a:lnTo>
                <a:lnTo>
                  <a:pt x="4257463" y="619076"/>
                </a:lnTo>
                <a:lnTo>
                  <a:pt x="4270747" y="639899"/>
                </a:lnTo>
                <a:lnTo>
                  <a:pt x="4285544" y="669277"/>
                </a:lnTo>
                <a:lnTo>
                  <a:pt x="4287849" y="669037"/>
                </a:lnTo>
                <a:lnTo>
                  <a:pt x="4272308" y="639537"/>
                </a:lnTo>
                <a:lnTo>
                  <a:pt x="4258920" y="619471"/>
                </a:lnTo>
                <a:lnTo>
                  <a:pt x="4268961" y="601078"/>
                </a:lnTo>
                <a:lnTo>
                  <a:pt x="4262267" y="575996"/>
                </a:lnTo>
                <a:lnTo>
                  <a:pt x="4268961" y="569307"/>
                </a:lnTo>
                <a:lnTo>
                  <a:pt x="4287371" y="559275"/>
                </a:lnTo>
                <a:lnTo>
                  <a:pt x="4310801" y="560947"/>
                </a:lnTo>
                <a:lnTo>
                  <a:pt x="4272308" y="549243"/>
                </a:lnTo>
                <a:lnTo>
                  <a:pt x="4268961" y="544226"/>
                </a:lnTo>
                <a:lnTo>
                  <a:pt x="4257246" y="544226"/>
                </a:lnTo>
                <a:lnTo>
                  <a:pt x="4272308" y="529177"/>
                </a:lnTo>
                <a:lnTo>
                  <a:pt x="4289044" y="512455"/>
                </a:lnTo>
                <a:lnTo>
                  <a:pt x="4302433" y="495734"/>
                </a:lnTo>
                <a:lnTo>
                  <a:pt x="4319168" y="480686"/>
                </a:lnTo>
                <a:lnTo>
                  <a:pt x="4280676" y="458948"/>
                </a:lnTo>
                <a:lnTo>
                  <a:pt x="4290718" y="450588"/>
                </a:lnTo>
                <a:lnTo>
                  <a:pt x="4279003" y="438883"/>
                </a:lnTo>
                <a:lnTo>
                  <a:pt x="4270635" y="430522"/>
                </a:lnTo>
                <a:lnTo>
                  <a:pt x="4268961" y="405441"/>
                </a:lnTo>
                <a:lnTo>
                  <a:pt x="4243858" y="378686"/>
                </a:lnTo>
                <a:lnTo>
                  <a:pt x="4257246" y="358620"/>
                </a:lnTo>
                <a:lnTo>
                  <a:pt x="4227122" y="341899"/>
                </a:lnTo>
                <a:lnTo>
                  <a:pt x="4227122" y="325179"/>
                </a:lnTo>
                <a:lnTo>
                  <a:pt x="4227122" y="320163"/>
                </a:lnTo>
                <a:lnTo>
                  <a:pt x="4247205" y="308458"/>
                </a:lnTo>
                <a:lnTo>
                  <a:pt x="4258920" y="308458"/>
                </a:lnTo>
                <a:lnTo>
                  <a:pt x="4258920" y="300098"/>
                </a:lnTo>
                <a:lnTo>
                  <a:pt x="4268961" y="303442"/>
                </a:lnTo>
                <a:lnTo>
                  <a:pt x="4279003" y="298425"/>
                </a:lnTo>
                <a:lnTo>
                  <a:pt x="4302433" y="301769"/>
                </a:lnTo>
                <a:lnTo>
                  <a:pt x="4282350" y="303442"/>
                </a:lnTo>
                <a:lnTo>
                  <a:pt x="4299086" y="311802"/>
                </a:lnTo>
                <a:lnTo>
                  <a:pt x="4312474" y="310129"/>
                </a:lnTo>
                <a:lnTo>
                  <a:pt x="4304106" y="320163"/>
                </a:lnTo>
                <a:lnTo>
                  <a:pt x="4314148" y="318490"/>
                </a:lnTo>
                <a:lnTo>
                  <a:pt x="4347619" y="315147"/>
                </a:lnTo>
                <a:lnTo>
                  <a:pt x="4404521" y="333539"/>
                </a:lnTo>
                <a:lnTo>
                  <a:pt x="4461422" y="351933"/>
                </a:lnTo>
                <a:lnTo>
                  <a:pt x="4481505" y="365309"/>
                </a:lnTo>
                <a:lnTo>
                  <a:pt x="4474811" y="383703"/>
                </a:lnTo>
                <a:lnTo>
                  <a:pt x="4424604" y="395408"/>
                </a:lnTo>
                <a:lnTo>
                  <a:pt x="4371049" y="383703"/>
                </a:lnTo>
                <a:lnTo>
                  <a:pt x="4317495" y="373670"/>
                </a:lnTo>
                <a:lnTo>
                  <a:pt x="4300759" y="370326"/>
                </a:lnTo>
                <a:lnTo>
                  <a:pt x="4327536" y="383703"/>
                </a:lnTo>
                <a:lnTo>
                  <a:pt x="4337578" y="390391"/>
                </a:lnTo>
                <a:lnTo>
                  <a:pt x="4364355" y="403769"/>
                </a:lnTo>
                <a:lnTo>
                  <a:pt x="4361008" y="403769"/>
                </a:lnTo>
                <a:lnTo>
                  <a:pt x="4362681" y="412129"/>
                </a:lnTo>
                <a:lnTo>
                  <a:pt x="4377744" y="433867"/>
                </a:lnTo>
                <a:lnTo>
                  <a:pt x="4417909" y="453931"/>
                </a:lnTo>
                <a:lnTo>
                  <a:pt x="4443013" y="450588"/>
                </a:lnTo>
                <a:lnTo>
                  <a:pt x="4432972" y="442227"/>
                </a:lnTo>
                <a:lnTo>
                  <a:pt x="4411215" y="432195"/>
                </a:lnTo>
                <a:lnTo>
                  <a:pt x="4409542" y="420490"/>
                </a:lnTo>
                <a:lnTo>
                  <a:pt x="4439666" y="430522"/>
                </a:lnTo>
                <a:lnTo>
                  <a:pt x="4484853" y="435539"/>
                </a:lnTo>
                <a:lnTo>
                  <a:pt x="4464770" y="413801"/>
                </a:lnTo>
                <a:lnTo>
                  <a:pt x="4484853" y="400425"/>
                </a:lnTo>
                <a:lnTo>
                  <a:pt x="4504935" y="383703"/>
                </a:lnTo>
                <a:lnTo>
                  <a:pt x="4528366" y="388719"/>
                </a:lnTo>
                <a:lnTo>
                  <a:pt x="4535060" y="398753"/>
                </a:lnTo>
                <a:lnTo>
                  <a:pt x="4545101" y="398753"/>
                </a:lnTo>
                <a:lnTo>
                  <a:pt x="4548448" y="385375"/>
                </a:lnTo>
                <a:lnTo>
                  <a:pt x="4538407" y="368654"/>
                </a:lnTo>
                <a:lnTo>
                  <a:pt x="4530039" y="340228"/>
                </a:lnTo>
                <a:lnTo>
                  <a:pt x="4504935" y="330195"/>
                </a:lnTo>
                <a:lnTo>
                  <a:pt x="4545101" y="331868"/>
                </a:lnTo>
                <a:lnTo>
                  <a:pt x="4581920" y="350261"/>
                </a:lnTo>
                <a:lnTo>
                  <a:pt x="4551796" y="360293"/>
                </a:lnTo>
                <a:lnTo>
                  <a:pt x="4573552" y="375342"/>
                </a:lnTo>
                <a:lnTo>
                  <a:pt x="4603676" y="373670"/>
                </a:lnTo>
                <a:lnTo>
                  <a:pt x="4605350" y="358620"/>
                </a:lnTo>
                <a:lnTo>
                  <a:pt x="4623759" y="355277"/>
                </a:lnTo>
                <a:lnTo>
                  <a:pt x="4622086" y="351933"/>
                </a:lnTo>
                <a:lnTo>
                  <a:pt x="4643842" y="343572"/>
                </a:lnTo>
                <a:lnTo>
                  <a:pt x="4684008" y="335212"/>
                </a:lnTo>
                <a:lnTo>
                  <a:pt x="4685682" y="331868"/>
                </a:lnTo>
                <a:lnTo>
                  <a:pt x="4706721" y="326134"/>
                </a:lnTo>
                <a:lnTo>
                  <a:pt x="4714133" y="333539"/>
                </a:lnTo>
                <a:lnTo>
                  <a:pt x="4704091" y="338555"/>
                </a:lnTo>
                <a:lnTo>
                  <a:pt x="4735889" y="340228"/>
                </a:lnTo>
                <a:lnTo>
                  <a:pt x="4760993" y="331868"/>
                </a:lnTo>
                <a:lnTo>
                  <a:pt x="4782749" y="328523"/>
                </a:lnTo>
                <a:lnTo>
                  <a:pt x="4811200" y="323507"/>
                </a:lnTo>
                <a:lnTo>
                  <a:pt x="4814547" y="335212"/>
                </a:lnTo>
                <a:lnTo>
                  <a:pt x="4829609" y="338555"/>
                </a:lnTo>
                <a:lnTo>
                  <a:pt x="4829609" y="331868"/>
                </a:lnTo>
                <a:lnTo>
                  <a:pt x="4842998" y="323507"/>
                </a:lnTo>
                <a:lnTo>
                  <a:pt x="4821241" y="305113"/>
                </a:lnTo>
                <a:lnTo>
                  <a:pt x="4829609" y="300098"/>
                </a:lnTo>
                <a:lnTo>
                  <a:pt x="4873122" y="305113"/>
                </a:lnTo>
                <a:lnTo>
                  <a:pt x="4916635" y="313474"/>
                </a:lnTo>
                <a:lnTo>
                  <a:pt x="4965169" y="325179"/>
                </a:lnTo>
                <a:lnTo>
                  <a:pt x="4995293" y="341899"/>
                </a:lnTo>
                <a:lnTo>
                  <a:pt x="5003661" y="323507"/>
                </a:lnTo>
                <a:lnTo>
                  <a:pt x="4993620" y="323507"/>
                </a:lnTo>
                <a:lnTo>
                  <a:pt x="4976884" y="311802"/>
                </a:lnTo>
                <a:lnTo>
                  <a:pt x="4951780" y="303442"/>
                </a:lnTo>
                <a:lnTo>
                  <a:pt x="4945086" y="293409"/>
                </a:lnTo>
                <a:lnTo>
                  <a:pt x="4941739" y="278359"/>
                </a:lnTo>
                <a:lnTo>
                  <a:pt x="4930024" y="278359"/>
                </a:lnTo>
                <a:lnTo>
                  <a:pt x="4923330" y="271672"/>
                </a:lnTo>
                <a:lnTo>
                  <a:pt x="4940065" y="259965"/>
                </a:lnTo>
                <a:lnTo>
                  <a:pt x="4943412" y="228196"/>
                </a:lnTo>
                <a:lnTo>
                  <a:pt x="4983578" y="224851"/>
                </a:lnTo>
                <a:lnTo>
                  <a:pt x="5013703" y="233212"/>
                </a:lnTo>
                <a:lnTo>
                  <a:pt x="5013703" y="258294"/>
                </a:lnTo>
                <a:lnTo>
                  <a:pt x="5033786" y="268326"/>
                </a:lnTo>
                <a:lnTo>
                  <a:pt x="5050521" y="291737"/>
                </a:lnTo>
                <a:lnTo>
                  <a:pt x="5063910" y="315147"/>
                </a:lnTo>
                <a:lnTo>
                  <a:pt x="5097382" y="335212"/>
                </a:lnTo>
                <a:lnTo>
                  <a:pt x="5097382" y="348589"/>
                </a:lnTo>
                <a:lnTo>
                  <a:pt x="5082319" y="373670"/>
                </a:lnTo>
                <a:lnTo>
                  <a:pt x="5085666" y="380359"/>
                </a:lnTo>
                <a:lnTo>
                  <a:pt x="5062236" y="382031"/>
                </a:lnTo>
                <a:lnTo>
                  <a:pt x="5067257" y="380359"/>
                </a:lnTo>
                <a:lnTo>
                  <a:pt x="5032112" y="378686"/>
                </a:lnTo>
                <a:lnTo>
                  <a:pt x="5037133" y="383703"/>
                </a:lnTo>
                <a:lnTo>
                  <a:pt x="5094034" y="390391"/>
                </a:lnTo>
                <a:lnTo>
                  <a:pt x="5105749" y="385375"/>
                </a:lnTo>
                <a:lnTo>
                  <a:pt x="5114117" y="382031"/>
                </a:lnTo>
                <a:lnTo>
                  <a:pt x="5132527" y="355277"/>
                </a:lnTo>
                <a:lnTo>
                  <a:pt x="5110770" y="328523"/>
                </a:lnTo>
                <a:lnTo>
                  <a:pt x="5145915" y="321834"/>
                </a:lnTo>
                <a:lnTo>
                  <a:pt x="5160977" y="330195"/>
                </a:lnTo>
                <a:lnTo>
                  <a:pt x="5176040" y="351933"/>
                </a:lnTo>
                <a:lnTo>
                  <a:pt x="5217879" y="358620"/>
                </a:lnTo>
                <a:lnTo>
                  <a:pt x="5191102" y="351933"/>
                </a:lnTo>
                <a:lnTo>
                  <a:pt x="5182734" y="341899"/>
                </a:lnTo>
                <a:lnTo>
                  <a:pt x="5171019" y="323507"/>
                </a:lnTo>
                <a:lnTo>
                  <a:pt x="5144242" y="318490"/>
                </a:lnTo>
                <a:lnTo>
                  <a:pt x="5094034" y="320163"/>
                </a:lnTo>
                <a:lnTo>
                  <a:pt x="5075625" y="301769"/>
                </a:lnTo>
                <a:lnTo>
                  <a:pt x="5077299" y="281704"/>
                </a:lnTo>
                <a:lnTo>
                  <a:pt x="5050521" y="264982"/>
                </a:lnTo>
                <a:lnTo>
                  <a:pt x="5042154" y="254950"/>
                </a:lnTo>
                <a:lnTo>
                  <a:pt x="5060563" y="243245"/>
                </a:lnTo>
                <a:lnTo>
                  <a:pt x="5043827" y="228196"/>
                </a:lnTo>
                <a:lnTo>
                  <a:pt x="5060563" y="229868"/>
                </a:lnTo>
                <a:lnTo>
                  <a:pt x="5082319" y="259965"/>
                </a:lnTo>
                <a:lnTo>
                  <a:pt x="5150936" y="271672"/>
                </a:lnTo>
                <a:lnTo>
                  <a:pt x="5140895" y="264982"/>
                </a:lnTo>
                <a:lnTo>
                  <a:pt x="5094034" y="258294"/>
                </a:lnTo>
                <a:lnTo>
                  <a:pt x="5083993" y="249933"/>
                </a:lnTo>
                <a:lnTo>
                  <a:pt x="5122485" y="249933"/>
                </a:lnTo>
                <a:lnTo>
                  <a:pt x="5105749" y="243245"/>
                </a:lnTo>
                <a:lnTo>
                  <a:pt x="5140895" y="238229"/>
                </a:lnTo>
                <a:lnTo>
                  <a:pt x="5182734" y="251606"/>
                </a:lnTo>
                <a:lnTo>
                  <a:pt x="5224573" y="254950"/>
                </a:lnTo>
                <a:lnTo>
                  <a:pt x="5212858" y="264982"/>
                </a:lnTo>
                <a:lnTo>
                  <a:pt x="5224573" y="281704"/>
                </a:lnTo>
                <a:lnTo>
                  <a:pt x="5227920" y="271672"/>
                </a:lnTo>
                <a:lnTo>
                  <a:pt x="5244656" y="288393"/>
                </a:lnTo>
                <a:lnTo>
                  <a:pt x="5254698" y="288393"/>
                </a:lnTo>
                <a:lnTo>
                  <a:pt x="5248003" y="278359"/>
                </a:lnTo>
                <a:lnTo>
                  <a:pt x="5232941" y="254950"/>
                </a:lnTo>
                <a:lnTo>
                  <a:pt x="5196123" y="243245"/>
                </a:lnTo>
                <a:lnTo>
                  <a:pt x="5171019" y="238229"/>
                </a:lnTo>
                <a:lnTo>
                  <a:pt x="5147589" y="221507"/>
                </a:lnTo>
                <a:lnTo>
                  <a:pt x="5140895" y="211475"/>
                </a:lnTo>
                <a:lnTo>
                  <a:pt x="5191102" y="204786"/>
                </a:lnTo>
                <a:lnTo>
                  <a:pt x="5242983" y="201442"/>
                </a:lnTo>
                <a:lnTo>
                  <a:pt x="5242983" y="198098"/>
                </a:lnTo>
                <a:lnTo>
                  <a:pt x="5221226" y="191410"/>
                </a:lnTo>
                <a:lnTo>
                  <a:pt x="5236288" y="189738"/>
                </a:lnTo>
                <a:lnTo>
                  <a:pt x="5211185" y="181377"/>
                </a:lnTo>
                <a:lnTo>
                  <a:pt x="5226247" y="183049"/>
                </a:lnTo>
                <a:lnTo>
                  <a:pt x="5226247" y="173017"/>
                </a:lnTo>
                <a:lnTo>
                  <a:pt x="5241309" y="169672"/>
                </a:lnTo>
                <a:lnTo>
                  <a:pt x="5284822" y="161312"/>
                </a:lnTo>
                <a:lnTo>
                  <a:pt x="5326662" y="152951"/>
                </a:lnTo>
                <a:lnTo>
                  <a:pt x="5358459" y="152951"/>
                </a:lnTo>
                <a:lnTo>
                  <a:pt x="5386910" y="151279"/>
                </a:lnTo>
                <a:lnTo>
                  <a:pt x="5417035" y="149607"/>
                </a:lnTo>
                <a:lnTo>
                  <a:pt x="5401972" y="144591"/>
                </a:lnTo>
                <a:lnTo>
                  <a:pt x="5445485" y="141247"/>
                </a:lnTo>
                <a:lnTo>
                  <a:pt x="5428750" y="139575"/>
                </a:lnTo>
                <a:lnTo>
                  <a:pt x="5417035" y="131213"/>
                </a:lnTo>
                <a:close/>
                <a:moveTo>
                  <a:pt x="4023750" y="103947"/>
                </a:moveTo>
                <a:lnTo>
                  <a:pt x="4066648" y="103947"/>
                </a:lnTo>
                <a:lnTo>
                  <a:pt x="4093047" y="112233"/>
                </a:lnTo>
                <a:lnTo>
                  <a:pt x="4078197" y="118861"/>
                </a:lnTo>
                <a:lnTo>
                  <a:pt x="4053448" y="120517"/>
                </a:lnTo>
                <a:lnTo>
                  <a:pt x="4031999" y="120517"/>
                </a:lnTo>
                <a:lnTo>
                  <a:pt x="4038599" y="110575"/>
                </a:lnTo>
                <a:close/>
                <a:moveTo>
                  <a:pt x="2011832" y="90389"/>
                </a:moveTo>
                <a:lnTo>
                  <a:pt x="2062342" y="99659"/>
                </a:lnTo>
                <a:lnTo>
                  <a:pt x="2053924" y="105221"/>
                </a:lnTo>
                <a:lnTo>
                  <a:pt x="2011832" y="114491"/>
                </a:lnTo>
                <a:lnTo>
                  <a:pt x="2005103" y="105221"/>
                </a:lnTo>
                <a:lnTo>
                  <a:pt x="2005103" y="101513"/>
                </a:lnTo>
                <a:close/>
                <a:moveTo>
                  <a:pt x="1900960" y="79842"/>
                </a:moveTo>
                <a:lnTo>
                  <a:pt x="1951002" y="79842"/>
                </a:lnTo>
                <a:lnTo>
                  <a:pt x="1951002" y="87137"/>
                </a:lnTo>
                <a:lnTo>
                  <a:pt x="1952728" y="83489"/>
                </a:lnTo>
                <a:lnTo>
                  <a:pt x="1975160" y="87137"/>
                </a:lnTo>
                <a:lnTo>
                  <a:pt x="1983789" y="88961"/>
                </a:lnTo>
                <a:lnTo>
                  <a:pt x="1980337" y="98079"/>
                </a:lnTo>
                <a:lnTo>
                  <a:pt x="1985516" y="109020"/>
                </a:lnTo>
                <a:lnTo>
                  <a:pt x="1961359" y="114491"/>
                </a:lnTo>
                <a:lnTo>
                  <a:pt x="1935475" y="101726"/>
                </a:lnTo>
                <a:lnTo>
                  <a:pt x="1890613" y="99902"/>
                </a:lnTo>
                <a:lnTo>
                  <a:pt x="1900960" y="94432"/>
                </a:lnTo>
                <a:lnTo>
                  <a:pt x="1923393" y="92608"/>
                </a:lnTo>
                <a:lnTo>
                  <a:pt x="1921667" y="87137"/>
                </a:lnTo>
                <a:lnTo>
                  <a:pt x="1907864" y="87137"/>
                </a:lnTo>
                <a:close/>
                <a:moveTo>
                  <a:pt x="5371864" y="76831"/>
                </a:moveTo>
                <a:lnTo>
                  <a:pt x="5383581" y="76831"/>
                </a:lnTo>
                <a:lnTo>
                  <a:pt x="5391950" y="87931"/>
                </a:lnTo>
                <a:lnTo>
                  <a:pt x="5401993" y="80001"/>
                </a:lnTo>
                <a:lnTo>
                  <a:pt x="5447187" y="92688"/>
                </a:lnTo>
                <a:lnTo>
                  <a:pt x="5448861" y="95859"/>
                </a:lnTo>
                <a:lnTo>
                  <a:pt x="5368516" y="106959"/>
                </a:lnTo>
                <a:lnTo>
                  <a:pt x="5361820" y="92688"/>
                </a:lnTo>
                <a:lnTo>
                  <a:pt x="5373537" y="89516"/>
                </a:lnTo>
                <a:lnTo>
                  <a:pt x="5363494" y="83172"/>
                </a:lnTo>
                <a:lnTo>
                  <a:pt x="5358473" y="80001"/>
                </a:lnTo>
                <a:lnTo>
                  <a:pt x="5376885" y="80001"/>
                </a:lnTo>
                <a:close/>
                <a:moveTo>
                  <a:pt x="3942401" y="63272"/>
                </a:moveTo>
                <a:lnTo>
                  <a:pt x="3967509" y="71296"/>
                </a:lnTo>
                <a:lnTo>
                  <a:pt x="3969183" y="77715"/>
                </a:lnTo>
                <a:lnTo>
                  <a:pt x="3980900" y="72900"/>
                </a:lnTo>
                <a:lnTo>
                  <a:pt x="3987595" y="80924"/>
                </a:lnTo>
                <a:lnTo>
                  <a:pt x="4032789" y="90552"/>
                </a:lnTo>
                <a:lnTo>
                  <a:pt x="3992617" y="98576"/>
                </a:lnTo>
                <a:lnTo>
                  <a:pt x="3989269" y="106600"/>
                </a:lnTo>
                <a:lnTo>
                  <a:pt x="3979226" y="117833"/>
                </a:lnTo>
                <a:lnTo>
                  <a:pt x="3964161" y="132275"/>
                </a:lnTo>
                <a:lnTo>
                  <a:pt x="3959140" y="137089"/>
                </a:lnTo>
                <a:lnTo>
                  <a:pt x="3947423" y="129065"/>
                </a:lnTo>
                <a:lnTo>
                  <a:pt x="3910598" y="117833"/>
                </a:lnTo>
                <a:lnTo>
                  <a:pt x="3942401" y="116227"/>
                </a:lnTo>
                <a:lnTo>
                  <a:pt x="3934032" y="111413"/>
                </a:lnTo>
                <a:lnTo>
                  <a:pt x="3954118" y="109808"/>
                </a:lnTo>
                <a:lnTo>
                  <a:pt x="3902229" y="109808"/>
                </a:lnTo>
                <a:lnTo>
                  <a:pt x="3908924" y="103390"/>
                </a:lnTo>
                <a:lnTo>
                  <a:pt x="3950770" y="96971"/>
                </a:lnTo>
                <a:lnTo>
                  <a:pt x="3949097" y="90552"/>
                </a:lnTo>
                <a:lnTo>
                  <a:pt x="3929011" y="93761"/>
                </a:lnTo>
                <a:lnTo>
                  <a:pt x="3927337" y="90552"/>
                </a:lnTo>
                <a:lnTo>
                  <a:pt x="3912272" y="96971"/>
                </a:lnTo>
                <a:lnTo>
                  <a:pt x="3900555" y="101785"/>
                </a:lnTo>
                <a:lnTo>
                  <a:pt x="3882143" y="96971"/>
                </a:lnTo>
                <a:lnTo>
                  <a:pt x="3860383" y="87342"/>
                </a:lnTo>
                <a:lnTo>
                  <a:pt x="3872100" y="84133"/>
                </a:lnTo>
                <a:lnTo>
                  <a:pt x="3870426" y="79319"/>
                </a:lnTo>
                <a:lnTo>
                  <a:pt x="3857035" y="80924"/>
                </a:lnTo>
                <a:lnTo>
                  <a:pt x="3852014" y="71296"/>
                </a:lnTo>
                <a:lnTo>
                  <a:pt x="3872100" y="69692"/>
                </a:lnTo>
                <a:lnTo>
                  <a:pt x="3897208" y="69692"/>
                </a:lnTo>
                <a:lnTo>
                  <a:pt x="3890512" y="72900"/>
                </a:lnTo>
                <a:lnTo>
                  <a:pt x="3903903" y="77715"/>
                </a:lnTo>
                <a:lnTo>
                  <a:pt x="3917294" y="69692"/>
                </a:lnTo>
                <a:lnTo>
                  <a:pt x="3947423" y="87342"/>
                </a:lnTo>
                <a:close/>
                <a:moveTo>
                  <a:pt x="5271600" y="60258"/>
                </a:moveTo>
                <a:lnTo>
                  <a:pt x="5281643" y="66639"/>
                </a:lnTo>
                <a:lnTo>
                  <a:pt x="5293360" y="63449"/>
                </a:lnTo>
                <a:lnTo>
                  <a:pt x="5323489" y="68234"/>
                </a:lnTo>
                <a:lnTo>
                  <a:pt x="5333533" y="79400"/>
                </a:lnTo>
                <a:lnTo>
                  <a:pt x="5341902" y="87376"/>
                </a:lnTo>
                <a:lnTo>
                  <a:pt x="5261557" y="82590"/>
                </a:lnTo>
                <a:lnTo>
                  <a:pt x="5236449" y="73020"/>
                </a:lnTo>
                <a:lnTo>
                  <a:pt x="5221385" y="73020"/>
                </a:lnTo>
                <a:lnTo>
                  <a:pt x="5226406" y="63449"/>
                </a:lnTo>
                <a:close/>
                <a:moveTo>
                  <a:pt x="4609763" y="57245"/>
                </a:moveTo>
                <a:lnTo>
                  <a:pt x="4642905" y="57245"/>
                </a:lnTo>
                <a:lnTo>
                  <a:pt x="4624677" y="60258"/>
                </a:lnTo>
                <a:close/>
                <a:moveTo>
                  <a:pt x="4040846" y="54234"/>
                </a:moveTo>
                <a:lnTo>
                  <a:pt x="4050799" y="58753"/>
                </a:lnTo>
                <a:lnTo>
                  <a:pt x="4057434" y="58753"/>
                </a:lnTo>
                <a:lnTo>
                  <a:pt x="4105539" y="60259"/>
                </a:lnTo>
                <a:lnTo>
                  <a:pt x="4117151" y="63272"/>
                </a:lnTo>
                <a:lnTo>
                  <a:pt x="4097245" y="75325"/>
                </a:lnTo>
                <a:lnTo>
                  <a:pt x="4047481" y="76831"/>
                </a:lnTo>
                <a:lnTo>
                  <a:pt x="4001035" y="70806"/>
                </a:lnTo>
                <a:lnTo>
                  <a:pt x="4029234" y="67792"/>
                </a:lnTo>
                <a:lnTo>
                  <a:pt x="3969518" y="63272"/>
                </a:lnTo>
                <a:lnTo>
                  <a:pt x="3969518" y="61767"/>
                </a:lnTo>
                <a:lnTo>
                  <a:pt x="3986106" y="58753"/>
                </a:lnTo>
                <a:lnTo>
                  <a:pt x="3992741" y="57247"/>
                </a:lnTo>
                <a:lnTo>
                  <a:pt x="4035870" y="61767"/>
                </a:lnTo>
                <a:lnTo>
                  <a:pt x="4037528" y="58753"/>
                </a:lnTo>
                <a:close/>
                <a:moveTo>
                  <a:pt x="4428820" y="49713"/>
                </a:moveTo>
                <a:lnTo>
                  <a:pt x="4465142" y="49713"/>
                </a:lnTo>
                <a:lnTo>
                  <a:pt x="4418442" y="54233"/>
                </a:lnTo>
                <a:close/>
                <a:moveTo>
                  <a:pt x="4686592" y="46700"/>
                </a:moveTo>
                <a:lnTo>
                  <a:pt x="4663631" y="54233"/>
                </a:lnTo>
                <a:lnTo>
                  <a:pt x="4635372" y="49211"/>
                </a:lnTo>
                <a:close/>
                <a:moveTo>
                  <a:pt x="4499825" y="46700"/>
                </a:moveTo>
                <a:lnTo>
                  <a:pt x="4511842" y="48638"/>
                </a:lnTo>
                <a:lnTo>
                  <a:pt x="4467209" y="56386"/>
                </a:lnTo>
                <a:lnTo>
                  <a:pt x="4451759" y="60258"/>
                </a:lnTo>
                <a:lnTo>
                  <a:pt x="4438026" y="60258"/>
                </a:lnTo>
                <a:lnTo>
                  <a:pt x="4451759" y="56386"/>
                </a:lnTo>
                <a:lnTo>
                  <a:pt x="4479225" y="48638"/>
                </a:lnTo>
                <a:close/>
                <a:moveTo>
                  <a:pt x="5225043" y="43688"/>
                </a:moveTo>
                <a:lnTo>
                  <a:pt x="5268085" y="51220"/>
                </a:lnTo>
                <a:lnTo>
                  <a:pt x="5257755" y="54233"/>
                </a:lnTo>
                <a:lnTo>
                  <a:pt x="5268085" y="58753"/>
                </a:lnTo>
                <a:lnTo>
                  <a:pt x="5192332" y="60258"/>
                </a:lnTo>
                <a:lnTo>
                  <a:pt x="5200940" y="57246"/>
                </a:lnTo>
                <a:lnTo>
                  <a:pt x="5171672" y="57246"/>
                </a:lnTo>
                <a:lnTo>
                  <a:pt x="5185445" y="54233"/>
                </a:lnTo>
                <a:lnTo>
                  <a:pt x="5187167" y="49713"/>
                </a:lnTo>
                <a:lnTo>
                  <a:pt x="5175115" y="48207"/>
                </a:lnTo>
                <a:close/>
                <a:moveTo>
                  <a:pt x="4724952" y="43688"/>
                </a:moveTo>
                <a:lnTo>
                  <a:pt x="4733292" y="45947"/>
                </a:lnTo>
                <a:lnTo>
                  <a:pt x="4686592" y="46700"/>
                </a:lnTo>
                <a:close/>
                <a:moveTo>
                  <a:pt x="2158250" y="43687"/>
                </a:moveTo>
                <a:lnTo>
                  <a:pt x="2230963" y="58752"/>
                </a:lnTo>
                <a:lnTo>
                  <a:pt x="2212789" y="73816"/>
                </a:lnTo>
                <a:lnTo>
                  <a:pt x="2249144" y="80512"/>
                </a:lnTo>
                <a:lnTo>
                  <a:pt x="2188001" y="92228"/>
                </a:lnTo>
                <a:lnTo>
                  <a:pt x="2159905" y="103946"/>
                </a:lnTo>
                <a:lnTo>
                  <a:pt x="2149981" y="95577"/>
                </a:lnTo>
                <a:lnTo>
                  <a:pt x="2148328" y="103946"/>
                </a:lnTo>
                <a:lnTo>
                  <a:pt x="2088837" y="88881"/>
                </a:lnTo>
                <a:lnTo>
                  <a:pt x="2158250" y="80512"/>
                </a:lnTo>
                <a:lnTo>
                  <a:pt x="2078914" y="72142"/>
                </a:lnTo>
                <a:lnTo>
                  <a:pt x="2113624" y="62100"/>
                </a:lnTo>
                <a:lnTo>
                  <a:pt x="2100403" y="53730"/>
                </a:lnTo>
                <a:close/>
                <a:moveTo>
                  <a:pt x="2453827" y="10546"/>
                </a:moveTo>
                <a:lnTo>
                  <a:pt x="2574273" y="17189"/>
                </a:lnTo>
                <a:lnTo>
                  <a:pt x="2698066" y="22173"/>
                </a:lnTo>
                <a:lnTo>
                  <a:pt x="2616095" y="32138"/>
                </a:lnTo>
                <a:lnTo>
                  <a:pt x="2534125" y="42105"/>
                </a:lnTo>
                <a:lnTo>
                  <a:pt x="2631151" y="37122"/>
                </a:lnTo>
                <a:lnTo>
                  <a:pt x="2542489" y="52070"/>
                </a:lnTo>
                <a:lnTo>
                  <a:pt x="2453827" y="68680"/>
                </a:lnTo>
                <a:lnTo>
                  <a:pt x="2371858" y="76985"/>
                </a:lnTo>
                <a:lnTo>
                  <a:pt x="2417025" y="83628"/>
                </a:lnTo>
                <a:lnTo>
                  <a:pt x="2353456" y="88611"/>
                </a:lnTo>
                <a:lnTo>
                  <a:pt x="2405315" y="91934"/>
                </a:lnTo>
                <a:lnTo>
                  <a:pt x="2333382" y="108544"/>
                </a:lnTo>
                <a:lnTo>
                  <a:pt x="2326691" y="118509"/>
                </a:lnTo>
                <a:lnTo>
                  <a:pt x="2266467" y="121831"/>
                </a:lnTo>
                <a:lnTo>
                  <a:pt x="2314980" y="136780"/>
                </a:lnTo>
                <a:lnTo>
                  <a:pt x="2254757" y="140102"/>
                </a:lnTo>
                <a:lnTo>
                  <a:pt x="2189515" y="140102"/>
                </a:lnTo>
                <a:lnTo>
                  <a:pt x="2122600" y="138440"/>
                </a:lnTo>
                <a:lnTo>
                  <a:pt x="2169441" y="121831"/>
                </a:lnTo>
                <a:lnTo>
                  <a:pt x="2159404" y="111866"/>
                </a:lnTo>
                <a:lnTo>
                  <a:pt x="2229664" y="120170"/>
                </a:lnTo>
                <a:lnTo>
                  <a:pt x="2264794" y="103560"/>
                </a:lnTo>
                <a:lnTo>
                  <a:pt x="2229664" y="118509"/>
                </a:lnTo>
                <a:lnTo>
                  <a:pt x="2209589" y="108544"/>
                </a:lnTo>
                <a:lnTo>
                  <a:pt x="2226318" y="101899"/>
                </a:lnTo>
                <a:lnTo>
                  <a:pt x="2192861" y="96917"/>
                </a:lnTo>
                <a:lnTo>
                  <a:pt x="2281523" y="86951"/>
                </a:lnTo>
                <a:lnTo>
                  <a:pt x="2241374" y="60375"/>
                </a:lnTo>
                <a:lnTo>
                  <a:pt x="2294906" y="58714"/>
                </a:lnTo>
                <a:lnTo>
                  <a:pt x="2316653" y="68680"/>
                </a:lnTo>
                <a:lnTo>
                  <a:pt x="2303270" y="57053"/>
                </a:lnTo>
                <a:lnTo>
                  <a:pt x="2385241" y="47087"/>
                </a:lnTo>
                <a:lnTo>
                  <a:pt x="2427061" y="37122"/>
                </a:lnTo>
                <a:lnTo>
                  <a:pt x="2341746" y="43766"/>
                </a:lnTo>
                <a:lnTo>
                  <a:pt x="2262290" y="49719"/>
                </a:lnTo>
                <a:lnTo>
                  <a:pt x="2330036" y="42105"/>
                </a:lnTo>
                <a:lnTo>
                  <a:pt x="2253084" y="50409"/>
                </a:lnTo>
                <a:lnTo>
                  <a:pt x="2262290" y="49719"/>
                </a:lnTo>
                <a:lnTo>
                  <a:pt x="2241374" y="52070"/>
                </a:lnTo>
                <a:lnTo>
                  <a:pt x="2214608" y="47087"/>
                </a:lnTo>
                <a:lnTo>
                  <a:pt x="2296579" y="40444"/>
                </a:lnTo>
                <a:lnTo>
                  <a:pt x="2209589" y="40444"/>
                </a:lnTo>
                <a:lnTo>
                  <a:pt x="2263121" y="37122"/>
                </a:lnTo>
                <a:lnTo>
                  <a:pt x="2194534" y="32138"/>
                </a:lnTo>
                <a:lnTo>
                  <a:pt x="2284869" y="23834"/>
                </a:lnTo>
                <a:lnTo>
                  <a:pt x="2396951" y="30477"/>
                </a:lnTo>
                <a:lnTo>
                  <a:pt x="2383568" y="12207"/>
                </a:lnTo>
                <a:lnTo>
                  <a:pt x="2473901" y="17189"/>
                </a:lnTo>
                <a:close/>
                <a:moveTo>
                  <a:pt x="3212815" y="0"/>
                </a:moveTo>
                <a:lnTo>
                  <a:pt x="3259675" y="6694"/>
                </a:lnTo>
                <a:lnTo>
                  <a:pt x="3151642" y="9694"/>
                </a:lnTo>
                <a:lnTo>
                  <a:pt x="3119095" y="10040"/>
                </a:lnTo>
                <a:lnTo>
                  <a:pt x="3139178" y="10040"/>
                </a:lnTo>
                <a:lnTo>
                  <a:pt x="3151642" y="9694"/>
                </a:lnTo>
                <a:lnTo>
                  <a:pt x="3276411" y="8367"/>
                </a:lnTo>
                <a:lnTo>
                  <a:pt x="3274737" y="11714"/>
                </a:lnTo>
                <a:lnTo>
                  <a:pt x="3328292" y="18407"/>
                </a:lnTo>
                <a:lnTo>
                  <a:pt x="3249634" y="23427"/>
                </a:lnTo>
                <a:lnTo>
                  <a:pt x="3184364" y="23427"/>
                </a:lnTo>
                <a:lnTo>
                  <a:pt x="3149219" y="31794"/>
                </a:lnTo>
                <a:lnTo>
                  <a:pt x="3264696" y="26774"/>
                </a:lnTo>
                <a:lnTo>
                  <a:pt x="3258002" y="31794"/>
                </a:lnTo>
                <a:lnTo>
                  <a:pt x="3234572" y="38487"/>
                </a:lnTo>
                <a:lnTo>
                  <a:pt x="3283105" y="30120"/>
                </a:lnTo>
                <a:lnTo>
                  <a:pt x="3289800" y="26774"/>
                </a:lnTo>
                <a:lnTo>
                  <a:pt x="3316577" y="28447"/>
                </a:lnTo>
                <a:lnTo>
                  <a:pt x="3299841" y="40160"/>
                </a:lnTo>
                <a:lnTo>
                  <a:pt x="3276411" y="51874"/>
                </a:lnTo>
                <a:lnTo>
                  <a:pt x="3343354" y="33467"/>
                </a:lnTo>
                <a:lnTo>
                  <a:pt x="3345028" y="36814"/>
                </a:lnTo>
                <a:lnTo>
                  <a:pt x="3380173" y="33467"/>
                </a:lnTo>
                <a:lnTo>
                  <a:pt x="3413644" y="28447"/>
                </a:lnTo>
                <a:lnTo>
                  <a:pt x="3473893" y="33467"/>
                </a:lnTo>
                <a:lnTo>
                  <a:pt x="3427033" y="41834"/>
                </a:lnTo>
                <a:lnTo>
                  <a:pt x="3430380" y="46854"/>
                </a:lnTo>
                <a:lnTo>
                  <a:pt x="3333313" y="51874"/>
                </a:lnTo>
                <a:lnTo>
                  <a:pt x="3403603" y="51874"/>
                </a:lnTo>
                <a:lnTo>
                  <a:pt x="3365110" y="58567"/>
                </a:lnTo>
                <a:lnTo>
                  <a:pt x="3328292" y="61914"/>
                </a:lnTo>
                <a:lnTo>
                  <a:pt x="3334986" y="66934"/>
                </a:lnTo>
                <a:lnTo>
                  <a:pt x="3373478" y="60241"/>
                </a:lnTo>
                <a:lnTo>
                  <a:pt x="3370131" y="66934"/>
                </a:lnTo>
                <a:lnTo>
                  <a:pt x="3350048" y="68608"/>
                </a:lnTo>
                <a:lnTo>
                  <a:pt x="3336660" y="80321"/>
                </a:lnTo>
                <a:lnTo>
                  <a:pt x="3346701" y="78648"/>
                </a:lnTo>
                <a:lnTo>
                  <a:pt x="3334986" y="87015"/>
                </a:lnTo>
                <a:lnTo>
                  <a:pt x="3308209" y="92034"/>
                </a:lnTo>
                <a:lnTo>
                  <a:pt x="3294820" y="110441"/>
                </a:lnTo>
                <a:lnTo>
                  <a:pt x="3299841" y="113787"/>
                </a:lnTo>
                <a:lnTo>
                  <a:pt x="3308209" y="108768"/>
                </a:lnTo>
                <a:lnTo>
                  <a:pt x="3343354" y="113787"/>
                </a:lnTo>
                <a:lnTo>
                  <a:pt x="3309883" y="113787"/>
                </a:lnTo>
                <a:lnTo>
                  <a:pt x="3323271" y="120481"/>
                </a:lnTo>
                <a:lnTo>
                  <a:pt x="3350048" y="120481"/>
                </a:lnTo>
                <a:lnTo>
                  <a:pt x="3353395" y="132195"/>
                </a:lnTo>
                <a:lnTo>
                  <a:pt x="3303188" y="132195"/>
                </a:lnTo>
                <a:lnTo>
                  <a:pt x="3274737" y="133868"/>
                </a:lnTo>
                <a:lnTo>
                  <a:pt x="3284779" y="142235"/>
                </a:lnTo>
                <a:lnTo>
                  <a:pt x="3289800" y="142235"/>
                </a:lnTo>
                <a:lnTo>
                  <a:pt x="3303188" y="147254"/>
                </a:lnTo>
                <a:lnTo>
                  <a:pt x="3323271" y="148928"/>
                </a:lnTo>
                <a:lnTo>
                  <a:pt x="3286452" y="152275"/>
                </a:lnTo>
                <a:lnTo>
                  <a:pt x="3318250" y="152275"/>
                </a:lnTo>
                <a:lnTo>
                  <a:pt x="3319924" y="169008"/>
                </a:lnTo>
                <a:lnTo>
                  <a:pt x="3278085" y="158967"/>
                </a:lnTo>
                <a:lnTo>
                  <a:pt x="3276411" y="162315"/>
                </a:lnTo>
                <a:lnTo>
                  <a:pt x="3296494" y="169008"/>
                </a:lnTo>
                <a:lnTo>
                  <a:pt x="3276411" y="172355"/>
                </a:lnTo>
                <a:lnTo>
                  <a:pt x="3294820" y="172355"/>
                </a:lnTo>
                <a:lnTo>
                  <a:pt x="3298168" y="180721"/>
                </a:lnTo>
                <a:lnTo>
                  <a:pt x="3318250" y="180721"/>
                </a:lnTo>
                <a:lnTo>
                  <a:pt x="3323271" y="189088"/>
                </a:lnTo>
                <a:lnTo>
                  <a:pt x="3274737" y="184068"/>
                </a:lnTo>
                <a:lnTo>
                  <a:pt x="3264696" y="192435"/>
                </a:lnTo>
                <a:lnTo>
                  <a:pt x="3269717" y="202474"/>
                </a:lnTo>
                <a:lnTo>
                  <a:pt x="3273064" y="200801"/>
                </a:lnTo>
                <a:lnTo>
                  <a:pt x="3298168" y="200801"/>
                </a:lnTo>
                <a:lnTo>
                  <a:pt x="3296494" y="207495"/>
                </a:lnTo>
                <a:lnTo>
                  <a:pt x="3268043" y="214189"/>
                </a:lnTo>
                <a:lnTo>
                  <a:pt x="3232898" y="207495"/>
                </a:lnTo>
                <a:lnTo>
                  <a:pt x="3254655" y="209168"/>
                </a:lnTo>
                <a:lnTo>
                  <a:pt x="3239592" y="204148"/>
                </a:lnTo>
                <a:lnTo>
                  <a:pt x="3222857" y="207495"/>
                </a:lnTo>
                <a:lnTo>
                  <a:pt x="3207795" y="202474"/>
                </a:lnTo>
                <a:lnTo>
                  <a:pt x="3212815" y="207495"/>
                </a:lnTo>
                <a:lnTo>
                  <a:pt x="3202774" y="212515"/>
                </a:lnTo>
                <a:lnTo>
                  <a:pt x="3174323" y="210841"/>
                </a:lnTo>
                <a:lnTo>
                  <a:pt x="3177670" y="214189"/>
                </a:lnTo>
                <a:lnTo>
                  <a:pt x="3165955" y="219208"/>
                </a:lnTo>
                <a:lnTo>
                  <a:pt x="3165955" y="222554"/>
                </a:lnTo>
                <a:lnTo>
                  <a:pt x="3167629" y="219208"/>
                </a:lnTo>
                <a:lnTo>
                  <a:pt x="3207795" y="220881"/>
                </a:lnTo>
                <a:lnTo>
                  <a:pt x="3169302" y="227575"/>
                </a:lnTo>
                <a:lnTo>
                  <a:pt x="3174323" y="229248"/>
                </a:lnTo>
                <a:lnTo>
                  <a:pt x="3186038" y="229248"/>
                </a:lnTo>
                <a:lnTo>
                  <a:pt x="3212815" y="230921"/>
                </a:lnTo>
                <a:lnTo>
                  <a:pt x="3196080" y="234268"/>
                </a:lnTo>
                <a:lnTo>
                  <a:pt x="3196080" y="240961"/>
                </a:lnTo>
                <a:lnTo>
                  <a:pt x="3202774" y="237615"/>
                </a:lnTo>
                <a:lnTo>
                  <a:pt x="3246287" y="247655"/>
                </a:lnTo>
                <a:lnTo>
                  <a:pt x="3239592" y="252675"/>
                </a:lnTo>
                <a:lnTo>
                  <a:pt x="3244613" y="254348"/>
                </a:lnTo>
                <a:lnTo>
                  <a:pt x="3252981" y="254348"/>
                </a:lnTo>
                <a:lnTo>
                  <a:pt x="3246287" y="261042"/>
                </a:lnTo>
                <a:lnTo>
                  <a:pt x="3258002" y="259368"/>
                </a:lnTo>
                <a:lnTo>
                  <a:pt x="3256328" y="271082"/>
                </a:lnTo>
                <a:lnTo>
                  <a:pt x="3256328" y="281122"/>
                </a:lnTo>
                <a:lnTo>
                  <a:pt x="3246287" y="282795"/>
                </a:lnTo>
                <a:lnTo>
                  <a:pt x="3244613" y="274428"/>
                </a:lnTo>
                <a:lnTo>
                  <a:pt x="3239592" y="281122"/>
                </a:lnTo>
                <a:lnTo>
                  <a:pt x="3224530" y="284468"/>
                </a:lnTo>
                <a:lnTo>
                  <a:pt x="3212815" y="269409"/>
                </a:lnTo>
                <a:lnTo>
                  <a:pt x="3186182" y="260088"/>
                </a:lnTo>
                <a:lnTo>
                  <a:pt x="3186038" y="259368"/>
                </a:lnTo>
                <a:lnTo>
                  <a:pt x="3184364" y="259368"/>
                </a:lnTo>
                <a:lnTo>
                  <a:pt x="3184092" y="259357"/>
                </a:lnTo>
                <a:lnTo>
                  <a:pt x="3179344" y="257695"/>
                </a:lnTo>
                <a:lnTo>
                  <a:pt x="3142525" y="244308"/>
                </a:lnTo>
                <a:lnTo>
                  <a:pt x="3157587" y="252675"/>
                </a:lnTo>
                <a:lnTo>
                  <a:pt x="3145872" y="257695"/>
                </a:lnTo>
                <a:lnTo>
                  <a:pt x="3184092" y="259357"/>
                </a:lnTo>
                <a:lnTo>
                  <a:pt x="3186182" y="260088"/>
                </a:lnTo>
                <a:lnTo>
                  <a:pt x="3187712" y="267735"/>
                </a:lnTo>
                <a:lnTo>
                  <a:pt x="3144199" y="269409"/>
                </a:lnTo>
                <a:lnTo>
                  <a:pt x="3142525" y="271082"/>
                </a:lnTo>
                <a:lnTo>
                  <a:pt x="3142525" y="272755"/>
                </a:lnTo>
                <a:lnTo>
                  <a:pt x="3117422" y="282795"/>
                </a:lnTo>
                <a:lnTo>
                  <a:pt x="3165955" y="282795"/>
                </a:lnTo>
                <a:lnTo>
                  <a:pt x="3132484" y="291162"/>
                </a:lnTo>
                <a:lnTo>
                  <a:pt x="3134157" y="294508"/>
                </a:lnTo>
                <a:lnTo>
                  <a:pt x="3182691" y="287816"/>
                </a:lnTo>
                <a:lnTo>
                  <a:pt x="3239592" y="292835"/>
                </a:lnTo>
                <a:lnTo>
                  <a:pt x="3226204" y="297855"/>
                </a:lnTo>
                <a:lnTo>
                  <a:pt x="3214489" y="302875"/>
                </a:lnTo>
                <a:lnTo>
                  <a:pt x="3206121" y="307895"/>
                </a:lnTo>
                <a:lnTo>
                  <a:pt x="3189385" y="314588"/>
                </a:lnTo>
                <a:lnTo>
                  <a:pt x="3175997" y="321282"/>
                </a:lnTo>
                <a:lnTo>
                  <a:pt x="3134157" y="331322"/>
                </a:lnTo>
                <a:lnTo>
                  <a:pt x="3092318" y="341362"/>
                </a:lnTo>
                <a:lnTo>
                  <a:pt x="3085624" y="339688"/>
                </a:lnTo>
                <a:lnTo>
                  <a:pt x="3075582" y="341362"/>
                </a:lnTo>
                <a:lnTo>
                  <a:pt x="3063867" y="344709"/>
                </a:lnTo>
                <a:lnTo>
                  <a:pt x="3042111" y="332996"/>
                </a:lnTo>
                <a:lnTo>
                  <a:pt x="3037090" y="341362"/>
                </a:lnTo>
                <a:lnTo>
                  <a:pt x="3037090" y="349728"/>
                </a:lnTo>
                <a:lnTo>
                  <a:pt x="3006966" y="363115"/>
                </a:lnTo>
                <a:lnTo>
                  <a:pt x="2988556" y="379849"/>
                </a:lnTo>
                <a:lnTo>
                  <a:pt x="2985209" y="383195"/>
                </a:lnTo>
                <a:lnTo>
                  <a:pt x="2966800" y="389889"/>
                </a:lnTo>
                <a:lnTo>
                  <a:pt x="2958432" y="388216"/>
                </a:lnTo>
                <a:lnTo>
                  <a:pt x="2956758" y="393235"/>
                </a:lnTo>
                <a:lnTo>
                  <a:pt x="2926634" y="401602"/>
                </a:lnTo>
                <a:lnTo>
                  <a:pt x="2914919" y="399929"/>
                </a:lnTo>
                <a:lnTo>
                  <a:pt x="2926634" y="391562"/>
                </a:lnTo>
                <a:lnTo>
                  <a:pt x="2916593" y="389889"/>
                </a:lnTo>
                <a:lnTo>
                  <a:pt x="2903204" y="401602"/>
                </a:lnTo>
                <a:lnTo>
                  <a:pt x="2906551" y="403275"/>
                </a:lnTo>
                <a:lnTo>
                  <a:pt x="2884795" y="408296"/>
                </a:lnTo>
                <a:lnTo>
                  <a:pt x="2876427" y="409969"/>
                </a:lnTo>
                <a:lnTo>
                  <a:pt x="2863038" y="411642"/>
                </a:lnTo>
                <a:lnTo>
                  <a:pt x="2864712" y="420009"/>
                </a:lnTo>
                <a:lnTo>
                  <a:pt x="2844629" y="421682"/>
                </a:lnTo>
                <a:lnTo>
                  <a:pt x="2844629" y="438416"/>
                </a:lnTo>
                <a:lnTo>
                  <a:pt x="2824546" y="441762"/>
                </a:lnTo>
                <a:lnTo>
                  <a:pt x="2836261" y="445109"/>
                </a:lnTo>
                <a:lnTo>
                  <a:pt x="2841282" y="455149"/>
                </a:lnTo>
                <a:lnTo>
                  <a:pt x="2824546" y="455149"/>
                </a:lnTo>
                <a:lnTo>
                  <a:pt x="2832914" y="460169"/>
                </a:lnTo>
                <a:lnTo>
                  <a:pt x="2824546" y="463516"/>
                </a:lnTo>
                <a:lnTo>
                  <a:pt x="2817852" y="465189"/>
                </a:lnTo>
                <a:lnTo>
                  <a:pt x="2822872" y="468535"/>
                </a:lnTo>
                <a:lnTo>
                  <a:pt x="2816178" y="465189"/>
                </a:lnTo>
                <a:lnTo>
                  <a:pt x="2814505" y="471883"/>
                </a:lnTo>
                <a:lnTo>
                  <a:pt x="2806137" y="471883"/>
                </a:lnTo>
                <a:lnTo>
                  <a:pt x="2806137" y="475229"/>
                </a:lnTo>
                <a:lnTo>
                  <a:pt x="2811157" y="478576"/>
                </a:lnTo>
                <a:lnTo>
                  <a:pt x="2796095" y="480249"/>
                </a:lnTo>
                <a:lnTo>
                  <a:pt x="2781033" y="485269"/>
                </a:lnTo>
                <a:lnTo>
                  <a:pt x="2787727" y="493636"/>
                </a:lnTo>
                <a:lnTo>
                  <a:pt x="2784380" y="493636"/>
                </a:lnTo>
                <a:lnTo>
                  <a:pt x="2791075" y="502002"/>
                </a:lnTo>
                <a:lnTo>
                  <a:pt x="2787727" y="503676"/>
                </a:lnTo>
                <a:lnTo>
                  <a:pt x="2781033" y="512042"/>
                </a:lnTo>
                <a:lnTo>
                  <a:pt x="2782707" y="515389"/>
                </a:lnTo>
                <a:lnTo>
                  <a:pt x="2772665" y="518736"/>
                </a:lnTo>
                <a:lnTo>
                  <a:pt x="2776012" y="522082"/>
                </a:lnTo>
                <a:lnTo>
                  <a:pt x="2770992" y="523756"/>
                </a:lnTo>
                <a:lnTo>
                  <a:pt x="2770992" y="525430"/>
                </a:lnTo>
                <a:lnTo>
                  <a:pt x="2770992" y="530449"/>
                </a:lnTo>
                <a:lnTo>
                  <a:pt x="2757603" y="530449"/>
                </a:lnTo>
                <a:lnTo>
                  <a:pt x="2770992" y="533796"/>
                </a:lnTo>
                <a:lnTo>
                  <a:pt x="2757603" y="533796"/>
                </a:lnTo>
                <a:lnTo>
                  <a:pt x="2760950" y="535470"/>
                </a:lnTo>
                <a:lnTo>
                  <a:pt x="2757603" y="538816"/>
                </a:lnTo>
                <a:lnTo>
                  <a:pt x="2762624" y="542162"/>
                </a:lnTo>
                <a:lnTo>
                  <a:pt x="2757603" y="543836"/>
                </a:lnTo>
                <a:lnTo>
                  <a:pt x="2735847" y="542162"/>
                </a:lnTo>
                <a:lnTo>
                  <a:pt x="2750909" y="548856"/>
                </a:lnTo>
                <a:lnTo>
                  <a:pt x="2754256" y="552203"/>
                </a:lnTo>
                <a:lnTo>
                  <a:pt x="2752582" y="555549"/>
                </a:lnTo>
                <a:lnTo>
                  <a:pt x="2735847" y="550529"/>
                </a:lnTo>
                <a:lnTo>
                  <a:pt x="2717437" y="558896"/>
                </a:lnTo>
                <a:lnTo>
                  <a:pt x="2714090" y="553876"/>
                </a:lnTo>
                <a:lnTo>
                  <a:pt x="2725805" y="545509"/>
                </a:lnTo>
                <a:lnTo>
                  <a:pt x="2714090" y="552203"/>
                </a:lnTo>
                <a:lnTo>
                  <a:pt x="2722458" y="542162"/>
                </a:lnTo>
                <a:lnTo>
                  <a:pt x="2714090" y="543836"/>
                </a:lnTo>
                <a:lnTo>
                  <a:pt x="2715764" y="540489"/>
                </a:lnTo>
                <a:lnTo>
                  <a:pt x="2704049" y="542162"/>
                </a:lnTo>
                <a:lnTo>
                  <a:pt x="2712417" y="533796"/>
                </a:lnTo>
                <a:lnTo>
                  <a:pt x="2702375" y="535470"/>
                </a:lnTo>
                <a:lnTo>
                  <a:pt x="2715764" y="525430"/>
                </a:lnTo>
                <a:lnTo>
                  <a:pt x="2705722" y="530449"/>
                </a:lnTo>
                <a:lnTo>
                  <a:pt x="2705722" y="525430"/>
                </a:lnTo>
                <a:lnTo>
                  <a:pt x="2682292" y="533796"/>
                </a:lnTo>
                <a:lnTo>
                  <a:pt x="2667230" y="535470"/>
                </a:lnTo>
                <a:lnTo>
                  <a:pt x="2660536" y="533796"/>
                </a:lnTo>
                <a:lnTo>
                  <a:pt x="2660536" y="532122"/>
                </a:lnTo>
                <a:lnTo>
                  <a:pt x="2657189" y="532122"/>
                </a:lnTo>
                <a:lnTo>
                  <a:pt x="2662209" y="530449"/>
                </a:lnTo>
                <a:lnTo>
                  <a:pt x="2660536" y="523756"/>
                </a:lnTo>
                <a:lnTo>
                  <a:pt x="2650494" y="525430"/>
                </a:lnTo>
                <a:lnTo>
                  <a:pt x="2652168" y="520409"/>
                </a:lnTo>
                <a:lnTo>
                  <a:pt x="2650494" y="520409"/>
                </a:lnTo>
                <a:lnTo>
                  <a:pt x="2653842" y="515389"/>
                </a:lnTo>
                <a:lnTo>
                  <a:pt x="2643800" y="515389"/>
                </a:lnTo>
                <a:lnTo>
                  <a:pt x="2652168" y="513716"/>
                </a:lnTo>
                <a:lnTo>
                  <a:pt x="2647147" y="512042"/>
                </a:lnTo>
                <a:lnTo>
                  <a:pt x="2650494" y="505349"/>
                </a:lnTo>
                <a:lnTo>
                  <a:pt x="2643800" y="508696"/>
                </a:lnTo>
                <a:lnTo>
                  <a:pt x="2647147" y="502002"/>
                </a:lnTo>
                <a:lnTo>
                  <a:pt x="2637106" y="502002"/>
                </a:lnTo>
                <a:lnTo>
                  <a:pt x="2640453" y="498656"/>
                </a:lnTo>
                <a:lnTo>
                  <a:pt x="2630411" y="488616"/>
                </a:lnTo>
                <a:lnTo>
                  <a:pt x="2633759" y="483596"/>
                </a:lnTo>
                <a:lnTo>
                  <a:pt x="2640453" y="478576"/>
                </a:lnTo>
                <a:lnTo>
                  <a:pt x="2632085" y="480249"/>
                </a:lnTo>
                <a:lnTo>
                  <a:pt x="2633759" y="473556"/>
                </a:lnTo>
                <a:lnTo>
                  <a:pt x="2620370" y="470209"/>
                </a:lnTo>
                <a:lnTo>
                  <a:pt x="2632085" y="468535"/>
                </a:lnTo>
                <a:lnTo>
                  <a:pt x="2620370" y="465189"/>
                </a:lnTo>
                <a:lnTo>
                  <a:pt x="2622044" y="463516"/>
                </a:lnTo>
                <a:lnTo>
                  <a:pt x="2627064" y="460169"/>
                </a:lnTo>
                <a:lnTo>
                  <a:pt x="2617023" y="461843"/>
                </a:lnTo>
                <a:lnTo>
                  <a:pt x="2625391" y="453476"/>
                </a:lnTo>
                <a:lnTo>
                  <a:pt x="2615349" y="450129"/>
                </a:lnTo>
                <a:lnTo>
                  <a:pt x="2647147" y="443436"/>
                </a:lnTo>
                <a:lnTo>
                  <a:pt x="2642127" y="443436"/>
                </a:lnTo>
                <a:lnTo>
                  <a:pt x="2622044" y="445109"/>
                </a:lnTo>
                <a:lnTo>
                  <a:pt x="2645474" y="440089"/>
                </a:lnTo>
                <a:lnTo>
                  <a:pt x="2643800" y="433395"/>
                </a:lnTo>
                <a:lnTo>
                  <a:pt x="2657189" y="440089"/>
                </a:lnTo>
                <a:lnTo>
                  <a:pt x="2653842" y="428376"/>
                </a:lnTo>
                <a:lnTo>
                  <a:pt x="2645474" y="425029"/>
                </a:lnTo>
                <a:lnTo>
                  <a:pt x="2642127" y="418336"/>
                </a:lnTo>
                <a:lnTo>
                  <a:pt x="2637106" y="431722"/>
                </a:lnTo>
                <a:lnTo>
                  <a:pt x="2625391" y="438416"/>
                </a:lnTo>
                <a:lnTo>
                  <a:pt x="2610329" y="441762"/>
                </a:lnTo>
                <a:lnTo>
                  <a:pt x="2622044" y="428376"/>
                </a:lnTo>
                <a:lnTo>
                  <a:pt x="2632085" y="423355"/>
                </a:lnTo>
                <a:lnTo>
                  <a:pt x="2613676" y="425029"/>
                </a:lnTo>
                <a:lnTo>
                  <a:pt x="2615349" y="420009"/>
                </a:lnTo>
                <a:lnTo>
                  <a:pt x="2625391" y="411642"/>
                </a:lnTo>
                <a:lnTo>
                  <a:pt x="2652168" y="404949"/>
                </a:lnTo>
                <a:lnTo>
                  <a:pt x="2627064" y="409969"/>
                </a:lnTo>
                <a:lnTo>
                  <a:pt x="2613676" y="409969"/>
                </a:lnTo>
                <a:lnTo>
                  <a:pt x="2610329" y="408296"/>
                </a:lnTo>
                <a:lnTo>
                  <a:pt x="2606981" y="403275"/>
                </a:lnTo>
                <a:lnTo>
                  <a:pt x="2635432" y="394908"/>
                </a:lnTo>
                <a:lnTo>
                  <a:pt x="2603634" y="399929"/>
                </a:lnTo>
                <a:lnTo>
                  <a:pt x="2612002" y="398256"/>
                </a:lnTo>
                <a:lnTo>
                  <a:pt x="2603634" y="398256"/>
                </a:lnTo>
                <a:lnTo>
                  <a:pt x="2665557" y="374829"/>
                </a:lnTo>
                <a:lnTo>
                  <a:pt x="2675598" y="371482"/>
                </a:lnTo>
                <a:lnTo>
                  <a:pt x="2640453" y="381522"/>
                </a:lnTo>
                <a:lnTo>
                  <a:pt x="2603634" y="391562"/>
                </a:lnTo>
                <a:lnTo>
                  <a:pt x="2606981" y="384869"/>
                </a:lnTo>
                <a:lnTo>
                  <a:pt x="2625391" y="383195"/>
                </a:lnTo>
                <a:lnTo>
                  <a:pt x="2613676" y="379849"/>
                </a:lnTo>
                <a:lnTo>
                  <a:pt x="2620370" y="379849"/>
                </a:lnTo>
                <a:lnTo>
                  <a:pt x="2622044" y="378175"/>
                </a:lnTo>
                <a:lnTo>
                  <a:pt x="2632085" y="373155"/>
                </a:lnTo>
                <a:lnTo>
                  <a:pt x="2613676" y="371482"/>
                </a:lnTo>
                <a:lnTo>
                  <a:pt x="2606981" y="368135"/>
                </a:lnTo>
                <a:lnTo>
                  <a:pt x="2655515" y="364789"/>
                </a:lnTo>
                <a:lnTo>
                  <a:pt x="2667230" y="368135"/>
                </a:lnTo>
                <a:lnTo>
                  <a:pt x="2655515" y="363115"/>
                </a:lnTo>
                <a:lnTo>
                  <a:pt x="2610329" y="363115"/>
                </a:lnTo>
                <a:lnTo>
                  <a:pt x="2643800" y="353076"/>
                </a:lnTo>
                <a:lnTo>
                  <a:pt x="2680619" y="359768"/>
                </a:lnTo>
                <a:lnTo>
                  <a:pt x="2675598" y="354749"/>
                </a:lnTo>
                <a:lnTo>
                  <a:pt x="2683966" y="353076"/>
                </a:lnTo>
                <a:lnTo>
                  <a:pt x="2670577" y="353076"/>
                </a:lnTo>
                <a:lnTo>
                  <a:pt x="2680619" y="349728"/>
                </a:lnTo>
                <a:lnTo>
                  <a:pt x="2672251" y="349728"/>
                </a:lnTo>
                <a:lnTo>
                  <a:pt x="2662209" y="351403"/>
                </a:lnTo>
                <a:lnTo>
                  <a:pt x="2652092" y="349957"/>
                </a:lnTo>
                <a:lnTo>
                  <a:pt x="2653842" y="349728"/>
                </a:lnTo>
                <a:lnTo>
                  <a:pt x="2650494" y="349728"/>
                </a:lnTo>
                <a:lnTo>
                  <a:pt x="2652092" y="349957"/>
                </a:lnTo>
                <a:lnTo>
                  <a:pt x="2615349" y="354749"/>
                </a:lnTo>
                <a:lnTo>
                  <a:pt x="2630411" y="344709"/>
                </a:lnTo>
                <a:lnTo>
                  <a:pt x="2650494" y="348055"/>
                </a:lnTo>
                <a:lnTo>
                  <a:pt x="2633759" y="341362"/>
                </a:lnTo>
                <a:lnTo>
                  <a:pt x="2642127" y="341362"/>
                </a:lnTo>
                <a:lnTo>
                  <a:pt x="2682292" y="348055"/>
                </a:lnTo>
                <a:lnTo>
                  <a:pt x="2673924" y="341362"/>
                </a:lnTo>
                <a:lnTo>
                  <a:pt x="2682292" y="332996"/>
                </a:lnTo>
                <a:lnTo>
                  <a:pt x="2672251" y="338015"/>
                </a:lnTo>
                <a:lnTo>
                  <a:pt x="2642127" y="341362"/>
                </a:lnTo>
                <a:lnTo>
                  <a:pt x="2637106" y="338015"/>
                </a:lnTo>
                <a:lnTo>
                  <a:pt x="2687313" y="324629"/>
                </a:lnTo>
                <a:lnTo>
                  <a:pt x="2680619" y="322955"/>
                </a:lnTo>
                <a:lnTo>
                  <a:pt x="2690660" y="317935"/>
                </a:lnTo>
                <a:lnTo>
                  <a:pt x="2700702" y="321282"/>
                </a:lnTo>
                <a:lnTo>
                  <a:pt x="2700702" y="317935"/>
                </a:lnTo>
                <a:lnTo>
                  <a:pt x="2694007" y="314588"/>
                </a:lnTo>
                <a:lnTo>
                  <a:pt x="2690660" y="311242"/>
                </a:lnTo>
                <a:lnTo>
                  <a:pt x="2697354" y="307895"/>
                </a:lnTo>
                <a:lnTo>
                  <a:pt x="2695681" y="302875"/>
                </a:lnTo>
                <a:lnTo>
                  <a:pt x="2705722" y="297855"/>
                </a:lnTo>
                <a:lnTo>
                  <a:pt x="2642127" y="282795"/>
                </a:lnTo>
                <a:lnTo>
                  <a:pt x="2645474" y="274428"/>
                </a:lnTo>
                <a:lnTo>
                  <a:pt x="2705722" y="284468"/>
                </a:lnTo>
                <a:lnTo>
                  <a:pt x="2704049" y="281122"/>
                </a:lnTo>
                <a:lnTo>
                  <a:pt x="2704049" y="274428"/>
                </a:lnTo>
                <a:lnTo>
                  <a:pt x="2705722" y="274428"/>
                </a:lnTo>
                <a:lnTo>
                  <a:pt x="2692334" y="269409"/>
                </a:lnTo>
                <a:lnTo>
                  <a:pt x="2704049" y="271082"/>
                </a:lnTo>
                <a:lnTo>
                  <a:pt x="2690660" y="264388"/>
                </a:lnTo>
                <a:lnTo>
                  <a:pt x="2695681" y="262715"/>
                </a:lnTo>
                <a:lnTo>
                  <a:pt x="2685639" y="264388"/>
                </a:lnTo>
                <a:lnTo>
                  <a:pt x="2700702" y="259368"/>
                </a:lnTo>
                <a:lnTo>
                  <a:pt x="2682292" y="259368"/>
                </a:lnTo>
                <a:lnTo>
                  <a:pt x="2700702" y="254348"/>
                </a:lnTo>
                <a:lnTo>
                  <a:pt x="2682292" y="251002"/>
                </a:lnTo>
                <a:lnTo>
                  <a:pt x="2685639" y="247655"/>
                </a:lnTo>
                <a:lnTo>
                  <a:pt x="2673924" y="251002"/>
                </a:lnTo>
                <a:lnTo>
                  <a:pt x="2672251" y="237615"/>
                </a:lnTo>
                <a:lnTo>
                  <a:pt x="2660536" y="254348"/>
                </a:lnTo>
                <a:lnTo>
                  <a:pt x="2637106" y="261042"/>
                </a:lnTo>
                <a:lnTo>
                  <a:pt x="2627064" y="252675"/>
                </a:lnTo>
                <a:lnTo>
                  <a:pt x="2652168" y="244308"/>
                </a:lnTo>
                <a:lnTo>
                  <a:pt x="2640453" y="244308"/>
                </a:lnTo>
                <a:lnTo>
                  <a:pt x="2645474" y="237615"/>
                </a:lnTo>
                <a:lnTo>
                  <a:pt x="2655515" y="232594"/>
                </a:lnTo>
                <a:lnTo>
                  <a:pt x="2660536" y="220881"/>
                </a:lnTo>
                <a:lnTo>
                  <a:pt x="2653842" y="217535"/>
                </a:lnTo>
                <a:lnTo>
                  <a:pt x="2655515" y="210841"/>
                </a:lnTo>
                <a:lnTo>
                  <a:pt x="2653842" y="202474"/>
                </a:lnTo>
                <a:lnTo>
                  <a:pt x="2653842" y="192435"/>
                </a:lnTo>
                <a:lnTo>
                  <a:pt x="2640453" y="192435"/>
                </a:lnTo>
                <a:lnTo>
                  <a:pt x="2647147" y="189088"/>
                </a:lnTo>
                <a:lnTo>
                  <a:pt x="2653842" y="182395"/>
                </a:lnTo>
                <a:lnTo>
                  <a:pt x="2647147" y="177374"/>
                </a:lnTo>
                <a:lnTo>
                  <a:pt x="2630411" y="167334"/>
                </a:lnTo>
                <a:lnTo>
                  <a:pt x="2635432" y="158967"/>
                </a:lnTo>
                <a:lnTo>
                  <a:pt x="2556774" y="143908"/>
                </a:lnTo>
                <a:lnTo>
                  <a:pt x="2543386" y="143908"/>
                </a:lnTo>
                <a:lnTo>
                  <a:pt x="2513261" y="148928"/>
                </a:lnTo>
                <a:lnTo>
                  <a:pt x="2503220" y="148928"/>
                </a:lnTo>
                <a:lnTo>
                  <a:pt x="2491505" y="148928"/>
                </a:lnTo>
                <a:lnTo>
                  <a:pt x="2496526" y="152275"/>
                </a:lnTo>
                <a:lnTo>
                  <a:pt x="2453013" y="142235"/>
                </a:lnTo>
                <a:lnTo>
                  <a:pt x="2473096" y="137214"/>
                </a:lnTo>
                <a:lnTo>
                  <a:pt x="2454686" y="130521"/>
                </a:lnTo>
                <a:lnTo>
                  <a:pt x="2432930" y="128848"/>
                </a:lnTo>
                <a:lnTo>
                  <a:pt x="2491136" y="124253"/>
                </a:lnTo>
                <a:lnTo>
                  <a:pt x="2511588" y="127174"/>
                </a:lnTo>
                <a:lnTo>
                  <a:pt x="2496526" y="123828"/>
                </a:lnTo>
                <a:lnTo>
                  <a:pt x="2491136" y="124253"/>
                </a:lnTo>
                <a:lnTo>
                  <a:pt x="2476443" y="122154"/>
                </a:lnTo>
                <a:lnTo>
                  <a:pt x="2521629" y="122154"/>
                </a:lnTo>
                <a:lnTo>
                  <a:pt x="2526650" y="113787"/>
                </a:lnTo>
                <a:lnTo>
                  <a:pt x="2489831" y="118808"/>
                </a:lnTo>
                <a:lnTo>
                  <a:pt x="2463054" y="117134"/>
                </a:lnTo>
                <a:lnTo>
                  <a:pt x="2464728" y="113787"/>
                </a:lnTo>
                <a:lnTo>
                  <a:pt x="2471422" y="110441"/>
                </a:lnTo>
                <a:lnTo>
                  <a:pt x="2434603" y="107094"/>
                </a:lnTo>
                <a:lnTo>
                  <a:pt x="2434603" y="100401"/>
                </a:lnTo>
                <a:lnTo>
                  <a:pt x="2441298" y="97054"/>
                </a:lnTo>
                <a:lnTo>
                  <a:pt x="2509914" y="87015"/>
                </a:lnTo>
                <a:lnTo>
                  <a:pt x="2573510" y="78648"/>
                </a:lnTo>
                <a:lnTo>
                  <a:pt x="2591919" y="68608"/>
                </a:lnTo>
                <a:lnTo>
                  <a:pt x="2595266" y="61914"/>
                </a:lnTo>
                <a:lnTo>
                  <a:pt x="2610329" y="60241"/>
                </a:lnTo>
                <a:lnTo>
                  <a:pt x="2556774" y="58567"/>
                </a:lnTo>
                <a:lnTo>
                  <a:pt x="2640453" y="41834"/>
                </a:lnTo>
                <a:lnTo>
                  <a:pt x="2643800" y="46854"/>
                </a:lnTo>
                <a:lnTo>
                  <a:pt x="2647147" y="40160"/>
                </a:lnTo>
                <a:lnTo>
                  <a:pt x="2680619" y="40160"/>
                </a:lnTo>
                <a:lnTo>
                  <a:pt x="2685639" y="33467"/>
                </a:lnTo>
                <a:lnTo>
                  <a:pt x="2685639" y="30120"/>
                </a:lnTo>
                <a:lnTo>
                  <a:pt x="2725805" y="31794"/>
                </a:lnTo>
                <a:lnTo>
                  <a:pt x="2747562" y="36814"/>
                </a:lnTo>
                <a:lnTo>
                  <a:pt x="2722458" y="26774"/>
                </a:lnTo>
                <a:lnTo>
                  <a:pt x="2807810" y="21754"/>
                </a:lnTo>
                <a:lnTo>
                  <a:pt x="2802790" y="33467"/>
                </a:lnTo>
                <a:lnTo>
                  <a:pt x="2807810" y="33467"/>
                </a:lnTo>
                <a:lnTo>
                  <a:pt x="2826220" y="26774"/>
                </a:lnTo>
                <a:lnTo>
                  <a:pt x="2864712" y="31794"/>
                </a:lnTo>
                <a:lnTo>
                  <a:pt x="2864712" y="28447"/>
                </a:lnTo>
                <a:lnTo>
                  <a:pt x="2871406" y="18407"/>
                </a:lnTo>
                <a:lnTo>
                  <a:pt x="2958432" y="30120"/>
                </a:lnTo>
                <a:lnTo>
                  <a:pt x="2958432" y="26774"/>
                </a:lnTo>
                <a:lnTo>
                  <a:pt x="2963453" y="21754"/>
                </a:lnTo>
                <a:lnTo>
                  <a:pt x="2978515" y="21754"/>
                </a:lnTo>
                <a:lnTo>
                  <a:pt x="2958432" y="13388"/>
                </a:lnTo>
                <a:lnTo>
                  <a:pt x="3006966" y="16734"/>
                </a:lnTo>
                <a:lnTo>
                  <a:pt x="3006966" y="13388"/>
                </a:lnTo>
                <a:lnTo>
                  <a:pt x="3037090" y="18407"/>
                </a:lnTo>
                <a:lnTo>
                  <a:pt x="3005292" y="11714"/>
                </a:lnTo>
                <a:lnTo>
                  <a:pt x="2936676" y="8367"/>
                </a:lnTo>
                <a:lnTo>
                  <a:pt x="2975168" y="10040"/>
                </a:lnTo>
                <a:lnTo>
                  <a:pt x="2966800" y="6694"/>
                </a:lnTo>
                <a:lnTo>
                  <a:pt x="3018681" y="8367"/>
                </a:lnTo>
                <a:lnTo>
                  <a:pt x="3057173" y="10040"/>
                </a:lnTo>
                <a:lnTo>
                  <a:pt x="3062194" y="8367"/>
                </a:lnTo>
                <a:lnTo>
                  <a:pt x="3073909" y="6694"/>
                </a:lnTo>
                <a:lnTo>
                  <a:pt x="3063867" y="1674"/>
                </a:lnTo>
                <a:close/>
              </a:path>
            </a:pathLst>
          </a:custGeom>
          <a:solidFill>
            <a:schemeClr val="bg1">
              <a:lumMod val="75000"/>
              <a:alpha val="12000"/>
            </a:schemeClr>
          </a:solidFill>
          <a:ln cmpd="sng" w="3175">
            <a:solidFill>
              <a:schemeClr val="bg1">
                <a:alpha val="76000"/>
              </a:schemeClr>
            </a:solidFill>
            <a:prstDash val="solid"/>
            <a:round/>
          </a:ln>
          <a:effectLst/>
          <a:extLst/>
        </p:spPr>
        <p:txBody>
          <a:bodyPr bIns="45720" lIns="91440" rIns="91440" tIns="45720" wrap="square">
            <a:norm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2000" u="none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" name="îśľiḋê">
            <a:extLst>
              <a:ext uri="{FF2B5EF4-FFF2-40B4-BE49-F238E27FC236}">
                <a16:creationId xmlns:a16="http://schemas.microsoft.com/office/drawing/2014/main" id="{248C9701-9855-4103-92C3-389CAC4629C0}"/>
              </a:ext>
            </a:extLst>
          </p:cNvPr>
          <p:cNvGrpSpPr/>
          <p:nvPr/>
        </p:nvGrpSpPr>
        <p:grpSpPr>
          <a:xfrm>
            <a:off x="669925" y="2371444"/>
            <a:ext cx="3340758" cy="1074481"/>
            <a:chOff x="669925" y="1982655"/>
            <a:chExt cx="3340758" cy="1074481"/>
          </a:xfrm>
        </p:grpSpPr>
        <p:sp>
          <p:nvSpPr>
            <p:cNvPr id="20" name="îsḻíďè">
              <a:extLst>
                <a:ext uri="{FF2B5EF4-FFF2-40B4-BE49-F238E27FC236}">
                  <a16:creationId xmlns:a16="http://schemas.microsoft.com/office/drawing/2014/main" id="{0D2C5EBB-B05C-4A88-BFDF-B1DA0010805E}"/>
                </a:ext>
              </a:extLst>
            </p:cNvPr>
            <p:cNvSpPr/>
            <p:nvPr/>
          </p:nvSpPr>
          <p:spPr bwMode="auto">
            <a:xfrm>
              <a:off x="3063319" y="2039260"/>
              <a:ext cx="947364" cy="947364"/>
            </a:xfrm>
            <a:prstGeom prst="ellipse">
              <a:avLst/>
            </a:prstGeom>
            <a:solidFill>
              <a:srgbClr val="FC7604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r>
                <a:rPr lang="en-US" smtClean="0">
                  <a:solidFill>
                    <a:schemeClr val="lt1"/>
                  </a:solidFill>
                </a:rPr>
                <a:t>01</a:t>
              </a:r>
            </a:p>
          </p:txBody>
        </p:sp>
        <p:grpSp>
          <p:nvGrpSpPr>
            <p:cNvPr id="21" name="îSḻîḓe">
              <a:extLst>
                <a:ext uri="{FF2B5EF4-FFF2-40B4-BE49-F238E27FC236}">
                  <a16:creationId xmlns:a16="http://schemas.microsoft.com/office/drawing/2014/main" id="{514B0BC9-65CF-4253-BF37-14BAAE14B8B4}"/>
                </a:ext>
              </a:extLst>
            </p:cNvPr>
            <p:cNvGrpSpPr/>
            <p:nvPr/>
          </p:nvGrpSpPr>
          <p:grpSpPr>
            <a:xfrm>
              <a:off x="669925" y="1982655"/>
              <a:ext cx="2358459" cy="1074481"/>
              <a:chOff x="4497135" y="4914352"/>
              <a:chExt cx="3197730" cy="1074481"/>
            </a:xfrm>
          </p:grpSpPr>
          <p:sp>
            <p:nvSpPr>
              <p:cNvPr id="22" name="îṧḷíḋé">
                <a:extLst>
                  <a:ext uri="{FF2B5EF4-FFF2-40B4-BE49-F238E27FC236}">
                    <a16:creationId xmlns:a16="http://schemas.microsoft.com/office/drawing/2014/main" id="{05C1A19F-FB40-4031-BC31-473D403BD0B9}"/>
                  </a:ext>
                </a:extLst>
              </p:cNvPr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indent="-171450" marL="171450">
                  <a:lnSpc>
                    <a:spcPct val="150000"/>
                  </a:lnSpc>
                  <a:buFont charset="0" pitchFamily="34" typeface="Arial"/>
                  <a:buChar char="•"/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en-US" lang="zh-CN"/>
                  <a:t>此时是注意力及记忆力最好，且工作与学习的最佳时段</a:t>
                </a:r>
              </a:p>
            </p:txBody>
          </p:sp>
          <p:sp>
            <p:nvSpPr>
              <p:cNvPr id="23" name="îşļïḑê">
                <a:extLst>
                  <a:ext uri="{FF2B5EF4-FFF2-40B4-BE49-F238E27FC236}">
                    <a16:creationId xmlns:a16="http://schemas.microsoft.com/office/drawing/2014/main" id="{B796E97B-57E6-4D5A-8A3B-4E1A745DCF5A}"/>
                  </a:ext>
                </a:extLst>
              </p:cNvPr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altLang="en-US" b="1" lang="zh-CN" sz="1600">
                    <a:solidFill>
                      <a:schemeClr val="dk1">
                        <a:lumMod val="100000"/>
                      </a:schemeClr>
                    </a:solidFill>
                  </a:rPr>
                  <a:t>上午9:00-11:00 精华期</a:t>
                </a:r>
              </a:p>
            </p:txBody>
          </p:sp>
        </p:grpSp>
      </p:grpSp>
      <p:grpSp>
        <p:nvGrpSpPr>
          <p:cNvPr id="7" name="îSļïḓe">
            <a:extLst>
              <a:ext uri="{FF2B5EF4-FFF2-40B4-BE49-F238E27FC236}">
                <a16:creationId xmlns:a16="http://schemas.microsoft.com/office/drawing/2014/main" id="{C29F38C7-D4B9-4EFE-93F9-E060F9AB7D7F}"/>
              </a:ext>
            </a:extLst>
          </p:cNvPr>
          <p:cNvGrpSpPr/>
          <p:nvPr/>
        </p:nvGrpSpPr>
        <p:grpSpPr>
          <a:xfrm>
            <a:off x="669925" y="4070154"/>
            <a:ext cx="3340758" cy="1074481"/>
            <a:chOff x="669925" y="1982655"/>
            <a:chExt cx="3340758" cy="1074481"/>
          </a:xfrm>
        </p:grpSpPr>
        <p:sp>
          <p:nvSpPr>
            <p:cNvPr id="16" name="îś1îdé">
              <a:extLst>
                <a:ext uri="{FF2B5EF4-FFF2-40B4-BE49-F238E27FC236}">
                  <a16:creationId xmlns:a16="http://schemas.microsoft.com/office/drawing/2014/main" id="{7E46761A-1363-44D9-A2D8-180D18A7F529}"/>
                </a:ext>
              </a:extLst>
            </p:cNvPr>
            <p:cNvSpPr/>
            <p:nvPr/>
          </p:nvSpPr>
          <p:spPr bwMode="auto">
            <a:xfrm>
              <a:off x="3063319" y="2039260"/>
              <a:ext cx="947364" cy="947364"/>
            </a:xfrm>
            <a:prstGeom prst="ellipse">
              <a:avLst/>
            </a:prstGeom>
            <a:solidFill>
              <a:srgbClr val="333333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r>
                <a:rPr lang="en-US" smtClean="0">
                  <a:solidFill>
                    <a:schemeClr val="lt1"/>
                  </a:solidFill>
                </a:rPr>
                <a:t>03</a:t>
              </a:r>
            </a:p>
          </p:txBody>
        </p:sp>
        <p:grpSp>
          <p:nvGrpSpPr>
            <p:cNvPr id="17" name="íṧḻïḋê">
              <a:extLst>
                <a:ext uri="{FF2B5EF4-FFF2-40B4-BE49-F238E27FC236}">
                  <a16:creationId xmlns:a16="http://schemas.microsoft.com/office/drawing/2014/main" id="{4F9E63BC-79EA-478D-9DD1-5061F2C68314}"/>
                </a:ext>
              </a:extLst>
            </p:cNvPr>
            <p:cNvGrpSpPr/>
            <p:nvPr/>
          </p:nvGrpSpPr>
          <p:grpSpPr>
            <a:xfrm>
              <a:off x="669925" y="1982655"/>
              <a:ext cx="2358459" cy="1074481"/>
              <a:chOff x="4497135" y="4914352"/>
              <a:chExt cx="3197730" cy="1074481"/>
            </a:xfrm>
          </p:grpSpPr>
          <p:sp>
            <p:nvSpPr>
              <p:cNvPr id="18" name="iŝľîdè">
                <a:extLst>
                  <a:ext uri="{FF2B5EF4-FFF2-40B4-BE49-F238E27FC236}">
                    <a16:creationId xmlns:a16="http://schemas.microsoft.com/office/drawing/2014/main" id="{66F7583D-680A-4AC4-B2D3-3C1146267E9A}"/>
                  </a:ext>
                </a:extLst>
              </p:cNvPr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indent="-171450" marL="171450">
                  <a:lnSpc>
                    <a:spcPct val="150000"/>
                  </a:lnSpc>
                  <a:buFont charset="0" pitchFamily="34" typeface="Arial"/>
                  <a:buChar char="•"/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en-US" lang="zh-CN"/>
                  <a:t>是分析力和创造力得以发挥淋漓得至极时段</a:t>
                </a:r>
              </a:p>
            </p:txBody>
          </p:sp>
          <p:sp>
            <p:nvSpPr>
              <p:cNvPr id="19" name="îśḷídê">
                <a:extLst>
                  <a:ext uri="{FF2B5EF4-FFF2-40B4-BE49-F238E27FC236}">
                    <a16:creationId xmlns:a16="http://schemas.microsoft.com/office/drawing/2014/main" id="{9DABA98C-7DF3-41BB-A7C6-84CF177CF36C}"/>
                  </a:ext>
                </a:extLst>
              </p:cNvPr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altLang="en-US" b="1" lang="zh-CN" sz="1600">
                    <a:solidFill>
                      <a:schemeClr val="dk1">
                        <a:lumMod val="100000"/>
                      </a:schemeClr>
                    </a:solidFill>
                  </a:rPr>
                  <a:t>下午14:00-16:00高峰期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8117864" y="4070154"/>
            <a:ext cx="3401036" cy="1074481"/>
            <a:chOff x="8117864" y="4070154"/>
            <a:chExt cx="3401036" cy="1074481"/>
          </a:xfrm>
        </p:grpSpPr>
        <p:sp>
          <p:nvSpPr>
            <p:cNvPr id="8" name="íŝlidè">
              <a:extLst>
                <a:ext uri="{FF2B5EF4-FFF2-40B4-BE49-F238E27FC236}">
                  <a16:creationId xmlns:a16="http://schemas.microsoft.com/office/drawing/2014/main" id="{A16409DB-77BA-48E3-A9E3-B26E6C8AD10D}"/>
                </a:ext>
              </a:extLst>
            </p:cNvPr>
            <p:cNvSpPr/>
            <p:nvPr/>
          </p:nvSpPr>
          <p:spPr bwMode="auto">
            <a:xfrm>
              <a:off x="8117864" y="4126759"/>
              <a:ext cx="947364" cy="947364"/>
            </a:xfrm>
            <a:prstGeom prst="ellipse">
              <a:avLst/>
            </a:prstGeom>
            <a:solidFill>
              <a:srgbClr val="FC7604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r>
                <a:rPr lang="en-US" smtClean="0">
                  <a:solidFill>
                    <a:schemeClr val="lt1"/>
                  </a:solidFill>
                </a:rPr>
                <a:t>04</a:t>
              </a:r>
            </a:p>
          </p:txBody>
        </p:sp>
        <p:grpSp>
          <p:nvGrpSpPr>
            <p:cNvPr id="9" name="ïšľîḓé">
              <a:extLst>
                <a:ext uri="{FF2B5EF4-FFF2-40B4-BE49-F238E27FC236}">
                  <a16:creationId xmlns:a16="http://schemas.microsoft.com/office/drawing/2014/main" id="{A7901BC6-074F-4F81-A8D7-A84B1D2F7FFF}"/>
                </a:ext>
              </a:extLst>
            </p:cNvPr>
            <p:cNvGrpSpPr/>
            <p:nvPr/>
          </p:nvGrpSpPr>
          <p:grpSpPr>
            <a:xfrm>
              <a:off x="9160441" y="4070154"/>
              <a:ext cx="2358459" cy="1074481"/>
              <a:chOff x="4497135" y="4914352"/>
              <a:chExt cx="3197730" cy="1074481"/>
            </a:xfrm>
          </p:grpSpPr>
          <p:sp>
            <p:nvSpPr>
              <p:cNvPr id="14" name="íṧḷîḋè">
                <a:extLst>
                  <a:ext uri="{FF2B5EF4-FFF2-40B4-BE49-F238E27FC236}">
                    <a16:creationId xmlns:a16="http://schemas.microsoft.com/office/drawing/2014/main" id="{2D424823-4BFF-4010-ADDE-3AF0C74EE20A}"/>
                  </a:ext>
                </a:extLst>
              </p:cNvPr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 fontScale="85000" lnSpcReduction="10000"/>
              </a:bodyPr>
              <a:lstStyle>
                <a:defPPr>
                  <a:defRPr lang="zh-CN"/>
                </a:defPPr>
                <a:lvl1pPr indent="-171450" marL="171450">
                  <a:lnSpc>
                    <a:spcPct val="150000"/>
                  </a:lnSpc>
                  <a:buFont charset="0" pitchFamily="34" typeface="Arial"/>
                  <a:buChar char="•"/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en-US" lang="zh-CN"/>
                  <a:t>体力耗弱的阶段，最好补充水果来解馋。避免因饥饿而贪食至肥胖</a:t>
                </a:r>
              </a:p>
            </p:txBody>
          </p:sp>
          <p:sp>
            <p:nvSpPr>
              <p:cNvPr id="15" name="ïşḷíḍé">
                <a:extLst>
                  <a:ext uri="{FF2B5EF4-FFF2-40B4-BE49-F238E27FC236}">
                    <a16:creationId xmlns:a16="http://schemas.microsoft.com/office/drawing/2014/main" id="{8697831E-6657-401D-931E-B718E6385B6C}"/>
                  </a:ext>
                </a:extLst>
              </p:cNvPr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solidFill>
                      <a:schemeClr val="dk1">
                        <a:lumMod val="100000"/>
                      </a:schemeClr>
                    </a:solidFill>
                  </a:rPr>
                  <a:t>下午16:00-17:00低潮期</a:t>
                </a: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117864" y="2371444"/>
            <a:ext cx="3401036" cy="1074481"/>
            <a:chOff x="8117864" y="2371444"/>
            <a:chExt cx="3401036" cy="1074481"/>
          </a:xfrm>
        </p:grpSpPr>
        <p:sp>
          <p:nvSpPr>
            <p:cNvPr id="10" name="îs1iḍe">
              <a:extLst>
                <a:ext uri="{FF2B5EF4-FFF2-40B4-BE49-F238E27FC236}">
                  <a16:creationId xmlns:a16="http://schemas.microsoft.com/office/drawing/2014/main" id="{6679E3FD-7F84-47FB-98E4-E508870AE0AC}"/>
                </a:ext>
              </a:extLst>
            </p:cNvPr>
            <p:cNvSpPr/>
            <p:nvPr/>
          </p:nvSpPr>
          <p:spPr bwMode="auto">
            <a:xfrm>
              <a:off x="8117864" y="2428049"/>
              <a:ext cx="947364" cy="947364"/>
            </a:xfrm>
            <a:prstGeom prst="ellipse">
              <a:avLst/>
            </a:prstGeom>
            <a:solidFill>
              <a:srgbClr val="333333"/>
            </a:solidFill>
            <a:ln w="76200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r>
                <a:rPr lang="en-US" smtClean="0">
                  <a:solidFill>
                    <a:schemeClr val="lt1"/>
                  </a:solidFill>
                </a:rPr>
                <a:t>02</a:t>
              </a:r>
            </a:p>
          </p:txBody>
        </p:sp>
        <p:grpSp>
          <p:nvGrpSpPr>
            <p:cNvPr id="11" name="işľïde">
              <a:extLst>
                <a:ext uri="{FF2B5EF4-FFF2-40B4-BE49-F238E27FC236}">
                  <a16:creationId xmlns:a16="http://schemas.microsoft.com/office/drawing/2014/main" id="{C4AE2DB5-3B9E-4B40-8947-C18095F2AFF1}"/>
                </a:ext>
              </a:extLst>
            </p:cNvPr>
            <p:cNvGrpSpPr/>
            <p:nvPr/>
          </p:nvGrpSpPr>
          <p:grpSpPr>
            <a:xfrm>
              <a:off x="9160441" y="2371444"/>
              <a:ext cx="2358459" cy="1074481"/>
              <a:chOff x="4497135" y="4914352"/>
              <a:chExt cx="3197730" cy="1074481"/>
            </a:xfrm>
          </p:grpSpPr>
          <p:sp>
            <p:nvSpPr>
              <p:cNvPr id="12" name="ïsḷíďe">
                <a:extLst>
                  <a:ext uri="{FF2B5EF4-FFF2-40B4-BE49-F238E27FC236}">
                    <a16:creationId xmlns:a16="http://schemas.microsoft.com/office/drawing/2014/main" id="{0AF2D03D-2203-4396-8CA7-0E9B3671BEAC}"/>
                  </a:ext>
                </a:extLst>
              </p:cNvPr>
              <p:cNvSpPr txBox="1"/>
              <p:nvPr/>
            </p:nvSpPr>
            <p:spPr>
              <a:xfrm>
                <a:off x="4497135" y="5386852"/>
                <a:ext cx="3197730" cy="601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indent="-171450" marL="171450">
                  <a:lnSpc>
                    <a:spcPct val="150000"/>
                  </a:lnSpc>
                  <a:buFont charset="0" pitchFamily="34" typeface="Arial"/>
                  <a:buChar char="•"/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</a:lstStyle>
              <a:p>
                <a:r>
                  <a:rPr altLang="en-US" lang="zh-CN"/>
                  <a:t>最好静坐或闭目休息一下再进餐，正午不可饮酒，易醉又伤肝</a:t>
                </a:r>
              </a:p>
            </p:txBody>
          </p:sp>
          <p:sp>
            <p:nvSpPr>
              <p:cNvPr id="13" name="ïśḷïḍê">
                <a:extLst>
                  <a:ext uri="{FF2B5EF4-FFF2-40B4-BE49-F238E27FC236}">
                    <a16:creationId xmlns:a16="http://schemas.microsoft.com/office/drawing/2014/main" id="{41580B2B-8775-492D-87B9-3CEB17F70850}"/>
                  </a:ext>
                </a:extLst>
              </p:cNvPr>
              <p:cNvSpPr txBox="1"/>
              <p:nvPr/>
            </p:nvSpPr>
            <p:spPr>
              <a:xfrm>
                <a:off x="4497135" y="4914352"/>
                <a:ext cx="3197730" cy="472500"/>
              </a:xfrm>
              <a:prstGeom prst="rect">
                <a:avLst/>
              </a:prstGeom>
              <a:noFill/>
            </p:spPr>
            <p:txBody>
              <a:bodyPr anchor="ctr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r>
                  <a:rPr altLang="en-US" b="1" lang="zh-CN" sz="1600">
                    <a:solidFill>
                      <a:schemeClr val="dk1">
                        <a:lumMod val="100000"/>
                      </a:schemeClr>
                    </a:solidFill>
                  </a:rPr>
                  <a:t>中午12:00-13:00午休期</a:t>
                </a: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合适的时间做合适的事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04618" y="1752599"/>
            <a:ext cx="3382761" cy="3726049"/>
            <a:chOff x="4404618" y="1752599"/>
            <a:chExt cx="3382761" cy="3726049"/>
          </a:xfrm>
        </p:grpSpPr>
        <p:grpSp>
          <p:nvGrpSpPr>
            <p:cNvPr id="24" name="ïṥľiḓe">
              <a:extLst>
                <a:ext uri="{FF2B5EF4-FFF2-40B4-BE49-F238E27FC236}">
                  <a16:creationId xmlns:a16="http://schemas.microsoft.com/office/drawing/2014/main" id="{7BC92564-91BE-4C75-B011-D9A3C72896B7}"/>
                </a:ext>
              </a:extLst>
            </p:cNvPr>
            <p:cNvGrpSpPr/>
            <p:nvPr/>
          </p:nvGrpSpPr>
          <p:grpSpPr>
            <a:xfrm>
              <a:off x="4404618" y="1752599"/>
              <a:ext cx="3382761" cy="3726049"/>
              <a:chOff x="4600206" y="1944000"/>
              <a:chExt cx="2991588" cy="3295181"/>
            </a:xfrm>
          </p:grpSpPr>
          <p:sp>
            <p:nvSpPr>
              <p:cNvPr id="28" name="ï$ļiḓè">
                <a:extLst>
                  <a:ext uri="{FF2B5EF4-FFF2-40B4-BE49-F238E27FC236}">
                    <a16:creationId xmlns:a16="http://schemas.microsoft.com/office/drawing/2014/main" id="{8A2C856C-7963-4665-946D-5072B93CBCF1}"/>
                  </a:ext>
                </a:extLst>
              </p:cNvPr>
              <p:cNvSpPr/>
              <p:nvPr/>
            </p:nvSpPr>
            <p:spPr bwMode="auto">
              <a:xfrm>
                <a:off x="5621457" y="2616418"/>
                <a:ext cx="1970337" cy="2611604"/>
              </a:xfrm>
              <a:custGeom>
                <a:gdLst>
                  <a:gd fmla="*/ 764 w 804" name="T0"/>
                  <a:gd fmla="*/ 744 h 964" name="T1"/>
                  <a:gd fmla="*/ 584 w 804" name="T2"/>
                  <a:gd fmla="*/ 924 h 964" name="T3"/>
                  <a:gd fmla="*/ 0 w 804" name="T4"/>
                  <a:gd fmla="*/ 924 h 964" name="T5"/>
                  <a:gd fmla="*/ 0 w 804" name="T6"/>
                  <a:gd fmla="*/ 964 h 964" name="T7"/>
                  <a:gd fmla="*/ 584 w 804" name="T8"/>
                  <a:gd fmla="*/ 964 h 964" name="T9"/>
                  <a:gd fmla="*/ 804 w 804" name="T10"/>
                  <a:gd fmla="*/ 744 h 964" name="T11"/>
                  <a:gd fmla="*/ 804 w 804" name="T12"/>
                  <a:gd fmla="*/ 0 h 964" name="T13"/>
                  <a:gd fmla="*/ 764 w 804" name="T14"/>
                  <a:gd fmla="*/ 0 h 964" name="T15"/>
                  <a:gd fmla="*/ 764 w 804" name="T16"/>
                  <a:gd fmla="*/ 744 h 9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64" w="80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îŝḻïḓê">
                <a:extLst>
                  <a:ext uri="{FF2B5EF4-FFF2-40B4-BE49-F238E27FC236}">
                    <a16:creationId xmlns:a16="http://schemas.microsoft.com/office/drawing/2014/main" id="{C3D08060-3D58-4FAD-83DF-832CB09D6A08}"/>
                  </a:ext>
                </a:extLst>
              </p:cNvPr>
              <p:cNvSpPr/>
              <p:nvPr/>
            </p:nvSpPr>
            <p:spPr bwMode="auto">
              <a:xfrm>
                <a:off x="4621848" y="1944000"/>
                <a:ext cx="1970337" cy="2655960"/>
              </a:xfrm>
              <a:custGeom>
                <a:gdLst>
                  <a:gd fmla="*/ 40 w 804" name="T0"/>
                  <a:gd fmla="*/ 220 h 980" name="T1"/>
                  <a:gd fmla="*/ 220 w 804" name="T2"/>
                  <a:gd fmla="*/ 40 h 980" name="T3"/>
                  <a:gd fmla="*/ 804 w 804" name="T4"/>
                  <a:gd fmla="*/ 40 h 980" name="T5"/>
                  <a:gd fmla="*/ 804 w 804" name="T6"/>
                  <a:gd fmla="*/ 0 h 980" name="T7"/>
                  <a:gd fmla="*/ 220 w 804" name="T8"/>
                  <a:gd fmla="*/ 0 h 980" name="T9"/>
                  <a:gd fmla="*/ 0 w 804" name="T10"/>
                  <a:gd fmla="*/ 220 h 980" name="T11"/>
                  <a:gd fmla="*/ 0 w 804" name="T12"/>
                  <a:gd fmla="*/ 980 h 980" name="T13"/>
                  <a:gd fmla="*/ 40 w 804" name="T14"/>
                  <a:gd fmla="*/ 980 h 980" name="T15"/>
                  <a:gd fmla="*/ 40 w 804" name="T16"/>
                  <a:gd fmla="*/ 220 h 98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80" w="804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anchor="ctr" bIns="45720" lIns="91440" rIns="91440" tIns="45720" wrap="square">
                <a:norm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b="0" baseline="0" cap="none" i="0" kern="1200" kumimoji="0" noProof="0" normalizeH="0" spc="0" strike="noStrike" sz="18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iŝḻîďè">
                <a:extLst>
                  <a:ext uri="{FF2B5EF4-FFF2-40B4-BE49-F238E27FC236}">
                    <a16:creationId xmlns:a16="http://schemas.microsoft.com/office/drawing/2014/main" id="{6E684420-B9EB-4B14-9EE4-E58A9DD15768}"/>
                  </a:ext>
                </a:extLst>
              </p:cNvPr>
              <p:cNvSpPr txBox="1"/>
              <p:nvPr/>
            </p:nvSpPr>
            <p:spPr>
              <a:xfrm flipH="1" flipV="1">
                <a:off x="6824949" y="1957805"/>
                <a:ext cx="766845" cy="623062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prstTxWarp prst="textPlain">
                  <a:avLst/>
                </a:prstTxWarp>
                <a:norm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“</a:t>
                </a:r>
              </a:p>
            </p:txBody>
          </p:sp>
          <p:sp>
            <p:nvSpPr>
              <p:cNvPr id="31" name="i$ļîde">
                <a:extLst>
                  <a:ext uri="{FF2B5EF4-FFF2-40B4-BE49-F238E27FC236}">
                    <a16:creationId xmlns:a16="http://schemas.microsoft.com/office/drawing/2014/main" id="{1930EC0D-E7EE-49E4-988C-A2F998D703EF}"/>
                  </a:ext>
                </a:extLst>
              </p:cNvPr>
              <p:cNvSpPr txBox="1"/>
              <p:nvPr/>
            </p:nvSpPr>
            <p:spPr>
              <a:xfrm>
                <a:off x="4600206" y="4616119"/>
                <a:ext cx="766845" cy="623062"/>
              </a:xfrm>
              <a:prstGeom prst="rect">
                <a:avLst/>
              </a:prstGeom>
              <a:noFill/>
            </p:spPr>
            <p:txBody>
              <a:bodyPr bIns="45720" lIns="91440" rIns="91440" tIns="45720" wrap="square">
                <a:prstTxWarp prst="textPlain">
                  <a:avLst/>
                </a:prstTxWarp>
                <a:norm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800" u="none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LnTx/>
                    <a:uFillTx/>
                  </a:rPr>
                  <a:t>“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737394" y="2407481"/>
              <a:ext cx="2717211" cy="2076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71568601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4" name="îṩľïḍé" title="iSlide™ 版权声明  COPYRIGHT NOTICE"/>
          <p:cNvGrpSpPr>
            <a:grpSpLocks noChangeAspect="1"/>
          </p:cNvGrpSpPr>
          <p:nvPr/>
        </p:nvGrpSpPr>
        <p:grpSpPr>
          <a:xfrm>
            <a:off x="666750" y="1495730"/>
            <a:ext cx="3422950" cy="4273700"/>
            <a:chOff x="4189413" y="1044575"/>
            <a:chExt cx="3813175" cy="4760913"/>
          </a:xfrm>
        </p:grpSpPr>
        <p:sp>
          <p:nvSpPr>
            <p:cNvPr id="16" name="ïś1ídê">
              <a:extLst>
                <a:ext uri="{FF2B5EF4-FFF2-40B4-BE49-F238E27FC236}">
                  <a16:creationId xmlns:a16="http://schemas.microsoft.com/office/drawing/2014/main" id="{142F8EFB-A419-481D-BDB0-EA00E2C0F88E}"/>
                </a:ext>
              </a:extLst>
            </p:cNvPr>
            <p:cNvSpPr/>
            <p:nvPr/>
          </p:nvSpPr>
          <p:spPr bwMode="auto">
            <a:xfrm>
              <a:off x="4189413" y="1119188"/>
              <a:ext cx="3646488" cy="4686300"/>
            </a:xfrm>
            <a:custGeom>
              <a:gdLst>
                <a:gd fmla="*/ 419 w 437" name="T0"/>
                <a:gd fmla="*/ 563 h 563" name="T1"/>
                <a:gd fmla="*/ 19 w 437" name="T2"/>
                <a:gd fmla="*/ 563 h 563" name="T3"/>
                <a:gd fmla="*/ 0 w 437" name="T4"/>
                <a:gd fmla="*/ 544 h 563" name="T5"/>
                <a:gd fmla="*/ 0 w 437" name="T6"/>
                <a:gd fmla="*/ 19 h 563" name="T7"/>
                <a:gd fmla="*/ 19 w 437" name="T8"/>
                <a:gd fmla="*/ 0 h 563" name="T9"/>
                <a:gd fmla="*/ 419 w 437" name="T10"/>
                <a:gd fmla="*/ 0 h 563" name="T11"/>
                <a:gd fmla="*/ 437 w 437" name="T12"/>
                <a:gd fmla="*/ 19 h 563" name="T13"/>
                <a:gd fmla="*/ 437 w 437" name="T14"/>
                <a:gd fmla="*/ 544 h 563" name="T15"/>
                <a:gd fmla="*/ 419 w 437" name="T16"/>
                <a:gd fmla="*/ 563 h 56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63" w="437">
                  <a:moveTo>
                    <a:pt x="419" y="563"/>
                  </a:moveTo>
                  <a:cubicBezTo>
                    <a:pt x="19" y="563"/>
                    <a:pt x="19" y="563"/>
                    <a:pt x="19" y="563"/>
                  </a:cubicBezTo>
                  <a:cubicBezTo>
                    <a:pt x="8" y="563"/>
                    <a:pt x="0" y="555"/>
                    <a:pt x="0" y="54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29" y="0"/>
                    <a:pt x="437" y="8"/>
                    <a:pt x="437" y="19"/>
                  </a:cubicBezTo>
                  <a:cubicBezTo>
                    <a:pt x="437" y="544"/>
                    <a:pt x="437" y="544"/>
                    <a:pt x="437" y="544"/>
                  </a:cubicBezTo>
                  <a:cubicBezTo>
                    <a:pt x="437" y="555"/>
                    <a:pt x="429" y="563"/>
                    <a:pt x="419" y="563"/>
                  </a:cubicBezTo>
                  <a:close/>
                </a:path>
              </a:pathLst>
            </a:custGeom>
            <a:solidFill>
              <a:srgbClr val="F767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" name="íšliďè">
              <a:extLst>
                <a:ext uri="{FF2B5EF4-FFF2-40B4-BE49-F238E27FC236}">
                  <a16:creationId xmlns:a16="http://schemas.microsoft.com/office/drawing/2014/main" id="{F2C8C347-A9A8-4E63-9C20-0379CFFAB0DE}"/>
                </a:ext>
              </a:extLst>
            </p:cNvPr>
            <p:cNvSpPr/>
            <p:nvPr/>
          </p:nvSpPr>
          <p:spPr bwMode="auto">
            <a:xfrm>
              <a:off x="4389438" y="1511300"/>
              <a:ext cx="2978150" cy="4002088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" name="îš1ïḓê">
              <a:extLst>
                <a:ext uri="{FF2B5EF4-FFF2-40B4-BE49-F238E27FC236}">
                  <a16:creationId xmlns:a16="http://schemas.microsoft.com/office/drawing/2014/main" id="{2A15558A-42A5-4D00-97D8-49FE0C0F4A02}"/>
                </a:ext>
              </a:extLst>
            </p:cNvPr>
            <p:cNvSpPr/>
            <p:nvPr/>
          </p:nvSpPr>
          <p:spPr bwMode="auto">
            <a:xfrm>
              <a:off x="5249863" y="1044575"/>
              <a:ext cx="1525588" cy="633413"/>
            </a:xfrm>
            <a:custGeom>
              <a:gdLst>
                <a:gd fmla="*/ 178 w 183" name="T0"/>
                <a:gd fmla="*/ 76 h 76" name="T1"/>
                <a:gd fmla="*/ 6 w 183" name="T2"/>
                <a:gd fmla="*/ 76 h 76" name="T3"/>
                <a:gd fmla="*/ 0 w 183" name="T4"/>
                <a:gd fmla="*/ 70 h 76" name="T5"/>
                <a:gd fmla="*/ 0 w 183" name="T6"/>
                <a:gd fmla="*/ 6 h 76" name="T7"/>
                <a:gd fmla="*/ 6 w 183" name="T8"/>
                <a:gd fmla="*/ 0 h 76" name="T9"/>
                <a:gd fmla="*/ 178 w 183" name="T10"/>
                <a:gd fmla="*/ 0 h 76" name="T11"/>
                <a:gd fmla="*/ 183 w 183" name="T12"/>
                <a:gd fmla="*/ 6 h 76" name="T13"/>
                <a:gd fmla="*/ 183 w 183" name="T14"/>
                <a:gd fmla="*/ 70 h 76" name="T15"/>
                <a:gd fmla="*/ 178 w 183" name="T16"/>
                <a:gd fmla="*/ 76 h 7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6" w="183">
                  <a:moveTo>
                    <a:pt x="178" y="76"/>
                  </a:moveTo>
                  <a:cubicBezTo>
                    <a:pt x="6" y="76"/>
                    <a:pt x="6" y="76"/>
                    <a:pt x="6" y="76"/>
                  </a:cubicBezTo>
                  <a:cubicBezTo>
                    <a:pt x="2" y="76"/>
                    <a:pt x="0" y="73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1" y="0"/>
                    <a:pt x="183" y="3"/>
                    <a:pt x="183" y="6"/>
                  </a:cubicBezTo>
                  <a:cubicBezTo>
                    <a:pt x="183" y="70"/>
                    <a:pt x="183" y="70"/>
                    <a:pt x="183" y="70"/>
                  </a:cubicBezTo>
                  <a:cubicBezTo>
                    <a:pt x="183" y="73"/>
                    <a:pt x="181" y="76"/>
                    <a:pt x="178" y="76"/>
                  </a:cubicBez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" name="ïṣḻïḑê">
              <a:extLst>
                <a:ext uri="{FF2B5EF4-FFF2-40B4-BE49-F238E27FC236}">
                  <a16:creationId xmlns:a16="http://schemas.microsoft.com/office/drawing/2014/main" id="{E0DDE72A-99B8-4E3B-B8FA-CDD0ACDFF4C6}"/>
                </a:ext>
              </a:extLst>
            </p:cNvPr>
            <p:cNvSpPr/>
            <p:nvPr/>
          </p:nvSpPr>
          <p:spPr bwMode="auto">
            <a:xfrm>
              <a:off x="4522788" y="1360488"/>
              <a:ext cx="2978150" cy="4019550"/>
            </a:xfrm>
            <a:custGeom>
              <a:gdLst>
                <a:gd fmla="*/ 357 w 357" name="T0"/>
                <a:gd fmla="*/ 483 h 483" name="T1"/>
                <a:gd fmla="*/ 62 w 357" name="T2"/>
                <a:gd fmla="*/ 483 h 483" name="T3"/>
                <a:gd fmla="*/ 0 w 357" name="T4"/>
                <a:gd fmla="*/ 421 h 483" name="T5"/>
                <a:gd fmla="*/ 0 w 357" name="T6"/>
                <a:gd fmla="*/ 0 h 483" name="T7"/>
                <a:gd fmla="*/ 357 w 357" name="T8"/>
                <a:gd fmla="*/ 0 h 483" name="T9"/>
                <a:gd fmla="*/ 357 w 357" name="T10"/>
                <a:gd fmla="*/ 483 h 48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82" w="357">
                  <a:moveTo>
                    <a:pt x="357" y="483"/>
                  </a:moveTo>
                  <a:cubicBezTo>
                    <a:pt x="62" y="483"/>
                    <a:pt x="62" y="483"/>
                    <a:pt x="62" y="483"/>
                  </a:cubicBezTo>
                  <a:cubicBezTo>
                    <a:pt x="28" y="483"/>
                    <a:pt x="0" y="455"/>
                    <a:pt x="0" y="4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7" y="0"/>
                    <a:pt x="357" y="0"/>
                    <a:pt x="357" y="0"/>
                  </a:cubicBezTo>
                  <a:lnTo>
                    <a:pt x="357" y="4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0" name="íṩľiḋè">
              <a:extLst>
                <a:ext uri="{FF2B5EF4-FFF2-40B4-BE49-F238E27FC236}">
                  <a16:creationId xmlns:a16="http://schemas.microsoft.com/office/drawing/2014/main" id="{490AE835-D3EB-4F18-B7A2-5FDA9B138006}"/>
                </a:ext>
              </a:extLst>
            </p:cNvPr>
            <p:cNvSpPr/>
            <p:nvPr/>
          </p:nvSpPr>
          <p:spPr bwMode="auto">
            <a:xfrm>
              <a:off x="5307013" y="1185863"/>
              <a:ext cx="1393825" cy="358775"/>
            </a:xfrm>
            <a:custGeom>
              <a:gdLst>
                <a:gd fmla="*/ 160 w 167" name="T0"/>
                <a:gd fmla="*/ 0 h 43" name="T1"/>
                <a:gd fmla="*/ 7 w 167" name="T2"/>
                <a:gd fmla="*/ 0 h 43" name="T3"/>
                <a:gd fmla="*/ 0 w 167" name="T4"/>
                <a:gd fmla="*/ 7 h 43" name="T5"/>
                <a:gd fmla="*/ 0 w 167" name="T6"/>
                <a:gd fmla="*/ 36 h 43" name="T7"/>
                <a:gd fmla="*/ 7 w 167" name="T8"/>
                <a:gd fmla="*/ 43 h 43" name="T9"/>
                <a:gd fmla="*/ 60 w 167" name="T10"/>
                <a:gd fmla="*/ 43 h 43" name="T11"/>
                <a:gd fmla="*/ 77 w 167" name="T12"/>
                <a:gd fmla="*/ 35 h 43" name="T13"/>
                <a:gd fmla="*/ 85 w 167" name="T14"/>
                <a:gd fmla="*/ 32 h 43" name="T15"/>
                <a:gd fmla="*/ 93 w 167" name="T16"/>
                <a:gd fmla="*/ 35 h 43" name="T17"/>
                <a:gd fmla="*/ 109 w 167" name="T18"/>
                <a:gd fmla="*/ 43 h 43" name="T19"/>
                <a:gd fmla="*/ 160 w 167" name="T20"/>
                <a:gd fmla="*/ 43 h 43" name="T21"/>
                <a:gd fmla="*/ 167 w 167" name="T22"/>
                <a:gd fmla="*/ 36 h 43" name="T23"/>
                <a:gd fmla="*/ 167 w 167" name="T24"/>
                <a:gd fmla="*/ 7 h 43" name="T25"/>
                <a:gd fmla="*/ 160 w 167" name="T26"/>
                <a:gd fmla="*/ 0 h 4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" w="167">
                  <a:moveTo>
                    <a:pt x="16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3"/>
                    <a:pt x="7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7" y="43"/>
                    <a:pt x="72" y="40"/>
                    <a:pt x="77" y="35"/>
                  </a:cubicBezTo>
                  <a:cubicBezTo>
                    <a:pt x="79" y="33"/>
                    <a:pt x="81" y="32"/>
                    <a:pt x="85" y="32"/>
                  </a:cubicBezTo>
                  <a:cubicBezTo>
                    <a:pt x="88" y="32"/>
                    <a:pt x="91" y="33"/>
                    <a:pt x="93" y="35"/>
                  </a:cubicBezTo>
                  <a:cubicBezTo>
                    <a:pt x="97" y="40"/>
                    <a:pt x="103" y="43"/>
                    <a:pt x="109" y="43"/>
                  </a:cubicBezTo>
                  <a:cubicBezTo>
                    <a:pt x="160" y="43"/>
                    <a:pt x="160" y="43"/>
                    <a:pt x="160" y="43"/>
                  </a:cubicBezTo>
                  <a:cubicBezTo>
                    <a:pt x="164" y="43"/>
                    <a:pt x="167" y="40"/>
                    <a:pt x="167" y="3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3"/>
                    <a:pt x="164" y="0"/>
                    <a:pt x="160" y="0"/>
                  </a:cubicBezTo>
                  <a:close/>
                </a:path>
              </a:pathLst>
            </a:custGeom>
            <a:noFill/>
            <a:ln cap="rnd" w="66675">
              <a:solidFill>
                <a:srgbClr val="242D3C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1" name="îŝļîḋè">
              <a:extLst>
                <a:ext uri="{FF2B5EF4-FFF2-40B4-BE49-F238E27FC236}">
                  <a16:creationId xmlns:a16="http://schemas.microsoft.com/office/drawing/2014/main" id="{19CDEB22-998A-4659-97CE-74753B01D390}"/>
                </a:ext>
              </a:extLst>
            </p:cNvPr>
            <p:cNvSpPr/>
            <p:nvPr/>
          </p:nvSpPr>
          <p:spPr bwMode="auto">
            <a:xfrm>
              <a:off x="5365750" y="1085850"/>
              <a:ext cx="1293813" cy="200025"/>
            </a:xfrm>
            <a:custGeom>
              <a:gdLst>
                <a:gd fmla="*/ 149 w 155" name="T0"/>
                <a:gd fmla="*/ 24 h 24" name="T1"/>
                <a:gd fmla="*/ 7 w 155" name="T2"/>
                <a:gd fmla="*/ 24 h 24" name="T3"/>
                <a:gd fmla="*/ 0 w 155" name="T4"/>
                <a:gd fmla="*/ 17 h 24" name="T5"/>
                <a:gd fmla="*/ 0 w 155" name="T6"/>
                <a:gd fmla="*/ 7 h 24" name="T7"/>
                <a:gd fmla="*/ 7 w 155" name="T8"/>
                <a:gd fmla="*/ 0 h 24" name="T9"/>
                <a:gd fmla="*/ 149 w 155" name="T10"/>
                <a:gd fmla="*/ 0 h 24" name="T11"/>
                <a:gd fmla="*/ 155 w 155" name="T12"/>
                <a:gd fmla="*/ 7 h 24" name="T13"/>
                <a:gd fmla="*/ 155 w 155" name="T14"/>
                <a:gd fmla="*/ 17 h 24" name="T15"/>
                <a:gd fmla="*/ 149 w 155" name="T16"/>
                <a:gd fmla="*/ 24 h 2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4" w="155">
                  <a:moveTo>
                    <a:pt x="149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3" y="24"/>
                    <a:pt x="0" y="21"/>
                    <a:pt x="0" y="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2" y="0"/>
                    <a:pt x="155" y="3"/>
                    <a:pt x="155" y="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21"/>
                    <a:pt x="152" y="24"/>
                    <a:pt x="149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2" name="iṧľiḋé">
              <a:extLst>
                <a:ext uri="{FF2B5EF4-FFF2-40B4-BE49-F238E27FC236}">
                  <a16:creationId xmlns:a16="http://schemas.microsoft.com/office/drawing/2014/main" id="{CF6A08D7-8EB0-4489-9E32-2CD0E8CFA58C}"/>
                </a:ext>
              </a:extLst>
            </p:cNvPr>
            <p:cNvSpPr/>
            <p:nvPr/>
          </p:nvSpPr>
          <p:spPr bwMode="auto">
            <a:xfrm>
              <a:off x="5040313" y="4864100"/>
              <a:ext cx="2962275" cy="515938"/>
            </a:xfrm>
            <a:custGeom>
              <a:gdLst>
                <a:gd fmla="*/ 63 w 355" name="T0"/>
                <a:gd fmla="*/ 0 h 62" name="T1"/>
                <a:gd fmla="*/ 0 w 355" name="T2"/>
                <a:gd fmla="*/ 62 h 62" name="T3"/>
                <a:gd fmla="*/ 293 w 355" name="T4"/>
                <a:gd fmla="*/ 62 h 62" name="T5"/>
                <a:gd fmla="*/ 355 w 355" name="T6"/>
                <a:gd fmla="*/ 0 h 62" name="T7"/>
                <a:gd fmla="*/ 63 w 355" name="T8"/>
                <a:gd fmla="*/ 0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355">
                  <a:moveTo>
                    <a:pt x="63" y="0"/>
                  </a:moveTo>
                  <a:cubicBezTo>
                    <a:pt x="63" y="34"/>
                    <a:pt x="35" y="62"/>
                    <a:pt x="0" y="62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328" y="62"/>
                    <a:pt x="355" y="34"/>
                    <a:pt x="35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F5F1E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" name="íṡḷiḓé">
              <a:extLst>
                <a:ext uri="{FF2B5EF4-FFF2-40B4-BE49-F238E27FC236}">
                  <a16:creationId xmlns:a16="http://schemas.microsoft.com/office/drawing/2014/main" id="{50A6A101-ADBE-4615-A1E1-5D77C9C4BE3B}"/>
                </a:ext>
              </a:extLst>
            </p:cNvPr>
            <p:cNvSpPr/>
            <p:nvPr/>
          </p:nvSpPr>
          <p:spPr bwMode="auto">
            <a:xfrm>
              <a:off x="4848225" y="2001838"/>
              <a:ext cx="701675" cy="690563"/>
            </a:xfrm>
            <a:prstGeom prst="rect">
              <a:avLst/>
            </a:prstGeom>
            <a:solidFill>
              <a:srgbClr val="FFC17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" name="îṣḷïḍe">
              <a:extLst>
                <a:ext uri="{FF2B5EF4-FFF2-40B4-BE49-F238E27FC236}">
                  <a16:creationId xmlns:a16="http://schemas.microsoft.com/office/drawing/2014/main" id="{F4852D6E-3E0B-4A0C-8B9D-FDF5A14F488F}"/>
                </a:ext>
              </a:extLst>
            </p:cNvPr>
            <p:cNvSpPr/>
            <p:nvPr/>
          </p:nvSpPr>
          <p:spPr bwMode="auto">
            <a:xfrm>
              <a:off x="4848225" y="3025775"/>
              <a:ext cx="701675" cy="690563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" name="iSḷidé">
              <a:extLst>
                <a:ext uri="{FF2B5EF4-FFF2-40B4-BE49-F238E27FC236}">
                  <a16:creationId xmlns:a16="http://schemas.microsoft.com/office/drawing/2014/main" id="{EF4EBDA1-DEBA-4951-BCBC-C1A89866D6B5}"/>
                </a:ext>
              </a:extLst>
            </p:cNvPr>
            <p:cNvSpPr/>
            <p:nvPr/>
          </p:nvSpPr>
          <p:spPr bwMode="auto">
            <a:xfrm>
              <a:off x="4848225" y="4049713"/>
              <a:ext cx="701675" cy="698500"/>
            </a:xfrm>
            <a:prstGeom prst="rect">
              <a:avLst/>
            </a:prstGeom>
            <a:solidFill>
              <a:srgbClr val="F7674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íṡļiḑe">
              <a:extLst>
                <a:ext uri="{FF2B5EF4-FFF2-40B4-BE49-F238E27FC236}">
                  <a16:creationId xmlns:a16="http://schemas.microsoft.com/office/drawing/2014/main" id="{7BBA9E8B-ED5B-4851-B348-7656F37CAF7B}"/>
                </a:ext>
              </a:extLst>
            </p:cNvPr>
            <p:cNvSpPr/>
            <p:nvPr/>
          </p:nvSpPr>
          <p:spPr bwMode="auto">
            <a:xfrm>
              <a:off x="5775325" y="2001838"/>
              <a:ext cx="1384300" cy="690563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7" name="ïšļîḑê">
              <a:extLst>
                <a:ext uri="{FF2B5EF4-FFF2-40B4-BE49-F238E27FC236}">
                  <a16:creationId xmlns:a16="http://schemas.microsoft.com/office/drawing/2014/main" id="{7ECB4E66-1027-4A4F-89EF-205E7F5CD5A1}"/>
                </a:ext>
              </a:extLst>
            </p:cNvPr>
            <p:cNvSpPr/>
            <p:nvPr/>
          </p:nvSpPr>
          <p:spPr bwMode="auto">
            <a:xfrm>
              <a:off x="5775325" y="3025775"/>
              <a:ext cx="1384300" cy="698500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8" name="îŝľíḍe">
              <a:extLst>
                <a:ext uri="{FF2B5EF4-FFF2-40B4-BE49-F238E27FC236}">
                  <a16:creationId xmlns:a16="http://schemas.microsoft.com/office/drawing/2014/main" id="{F217CFC9-E5E8-4773-A818-69FBF173134C}"/>
                </a:ext>
              </a:extLst>
            </p:cNvPr>
            <p:cNvSpPr/>
            <p:nvPr/>
          </p:nvSpPr>
          <p:spPr bwMode="auto">
            <a:xfrm>
              <a:off x="5775325" y="4049713"/>
              <a:ext cx="1384300" cy="698500"/>
            </a:xfrm>
            <a:prstGeom prst="rect">
              <a:avLst/>
            </a:prstGeom>
            <a:solidFill>
              <a:srgbClr val="E9E5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9" name="isḷïḍé">
              <a:extLst>
                <a:ext uri="{FF2B5EF4-FFF2-40B4-BE49-F238E27FC236}">
                  <a16:creationId xmlns:a16="http://schemas.microsoft.com/office/drawing/2014/main" id="{17D9121A-2B3F-4F9B-93EE-AD6F49CD1C04}"/>
                </a:ext>
              </a:extLst>
            </p:cNvPr>
            <p:cNvSpPr/>
            <p:nvPr/>
          </p:nvSpPr>
          <p:spPr bwMode="auto">
            <a:xfrm>
              <a:off x="5040313" y="2001838"/>
              <a:ext cx="509588" cy="482600"/>
            </a:xfrm>
            <a:custGeom>
              <a:gdLst>
                <a:gd fmla="*/ 0 w 321" name="T0"/>
                <a:gd fmla="*/ 199 h 304" name="T1"/>
                <a:gd fmla="*/ 100 w 321" name="T2"/>
                <a:gd fmla="*/ 304 h 304" name="T3"/>
                <a:gd fmla="*/ 321 w 321" name="T4"/>
                <a:gd fmla="*/ 0 h 30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4" w="321">
                  <a:moveTo>
                    <a:pt x="0" y="199"/>
                  </a:moveTo>
                  <a:lnTo>
                    <a:pt x="100" y="304"/>
                  </a:lnTo>
                  <a:lnTo>
                    <a:pt x="321" y="0"/>
                  </a:lnTo>
                </a:path>
              </a:pathLst>
            </a:custGeom>
            <a:noFill/>
            <a:ln cap="rnd" w="666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" name="íŝlíḑe">
              <a:extLst>
                <a:ext uri="{FF2B5EF4-FFF2-40B4-BE49-F238E27FC236}">
                  <a16:creationId xmlns:a16="http://schemas.microsoft.com/office/drawing/2014/main" id="{6408281C-8402-4AC6-AC81-B4D61D25913A}"/>
                </a:ext>
              </a:extLst>
            </p:cNvPr>
            <p:cNvSpPr/>
            <p:nvPr/>
          </p:nvSpPr>
          <p:spPr bwMode="auto">
            <a:xfrm>
              <a:off x="5040313" y="3025775"/>
              <a:ext cx="509588" cy="490538"/>
            </a:xfrm>
            <a:custGeom>
              <a:gdLst>
                <a:gd fmla="*/ 0 w 321" name="T0"/>
                <a:gd fmla="*/ 199 h 309" name="T1"/>
                <a:gd fmla="*/ 100 w 321" name="T2"/>
                <a:gd fmla="*/ 309 h 309" name="T3"/>
                <a:gd fmla="*/ 321 w 321" name="T4"/>
                <a:gd fmla="*/ 0 h 30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09" w="321">
                  <a:moveTo>
                    <a:pt x="0" y="199"/>
                  </a:moveTo>
                  <a:lnTo>
                    <a:pt x="100" y="309"/>
                  </a:lnTo>
                  <a:lnTo>
                    <a:pt x="321" y="0"/>
                  </a:lnTo>
                </a:path>
              </a:pathLst>
            </a:custGeom>
            <a:noFill/>
            <a:ln cap="rnd" w="66675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îSḷïḓê">
              <a:extLst>
                <a:ext uri="{FF2B5EF4-FFF2-40B4-BE49-F238E27FC236}">
                  <a16:creationId xmlns:a16="http://schemas.microsoft.com/office/drawing/2014/main" id="{441AFA27-2A47-4428-AFDA-5242998AC88D}"/>
                </a:ext>
              </a:extLst>
            </p:cNvPr>
            <p:cNvSpPr/>
            <p:nvPr/>
          </p:nvSpPr>
          <p:spPr bwMode="auto">
            <a:xfrm>
              <a:off x="5891213" y="2151063"/>
              <a:ext cx="5842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ïṩḷîḋê">
              <a:extLst>
                <a:ext uri="{FF2B5EF4-FFF2-40B4-BE49-F238E27FC236}">
                  <a16:creationId xmlns:a16="http://schemas.microsoft.com/office/drawing/2014/main" id="{A0F15896-F71E-4345-86C7-D65492B43DB8}"/>
                </a:ext>
              </a:extLst>
            </p:cNvPr>
            <p:cNvSpPr/>
            <p:nvPr/>
          </p:nvSpPr>
          <p:spPr bwMode="auto">
            <a:xfrm>
              <a:off x="5891213" y="2317750"/>
              <a:ext cx="2921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ïs1ïḍé">
              <a:extLst>
                <a:ext uri="{FF2B5EF4-FFF2-40B4-BE49-F238E27FC236}">
                  <a16:creationId xmlns:a16="http://schemas.microsoft.com/office/drawing/2014/main" id="{242C8319-A936-4FE4-8706-1F2B26C39641}"/>
                </a:ext>
              </a:extLst>
            </p:cNvPr>
            <p:cNvSpPr/>
            <p:nvPr/>
          </p:nvSpPr>
          <p:spPr bwMode="auto">
            <a:xfrm>
              <a:off x="6275388" y="2317750"/>
              <a:ext cx="392113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ïšļîďê">
              <a:extLst>
                <a:ext uri="{FF2B5EF4-FFF2-40B4-BE49-F238E27FC236}">
                  <a16:creationId xmlns:a16="http://schemas.microsoft.com/office/drawing/2014/main" id="{C173FA72-91E9-40CC-8D4C-07AD6867ED41}"/>
                </a:ext>
              </a:extLst>
            </p:cNvPr>
            <p:cNvSpPr/>
            <p:nvPr/>
          </p:nvSpPr>
          <p:spPr bwMode="auto">
            <a:xfrm>
              <a:off x="6716713" y="2317750"/>
              <a:ext cx="3429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ïṣḻïḑê">
              <a:extLst>
                <a:ext uri="{FF2B5EF4-FFF2-40B4-BE49-F238E27FC236}">
                  <a16:creationId xmlns:a16="http://schemas.microsoft.com/office/drawing/2014/main" id="{AAFF34CE-11B6-44E8-AE51-79AFB63DA911}"/>
                </a:ext>
              </a:extLst>
            </p:cNvPr>
            <p:cNvSpPr/>
            <p:nvPr/>
          </p:nvSpPr>
          <p:spPr bwMode="auto">
            <a:xfrm>
              <a:off x="5891213" y="2492375"/>
              <a:ext cx="3841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ïṣľíḓè">
              <a:extLst>
                <a:ext uri="{FF2B5EF4-FFF2-40B4-BE49-F238E27FC236}">
                  <a16:creationId xmlns:a16="http://schemas.microsoft.com/office/drawing/2014/main" id="{373CAFE8-583F-4BFF-BBB7-8FEC94B8F734}"/>
                </a:ext>
              </a:extLst>
            </p:cNvPr>
            <p:cNvSpPr/>
            <p:nvPr/>
          </p:nvSpPr>
          <p:spPr bwMode="auto">
            <a:xfrm>
              <a:off x="6367463" y="2492375"/>
              <a:ext cx="38258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iṧ1îḍê">
              <a:extLst>
                <a:ext uri="{FF2B5EF4-FFF2-40B4-BE49-F238E27FC236}">
                  <a16:creationId xmlns:a16="http://schemas.microsoft.com/office/drawing/2014/main" id="{ED551243-BC4B-4643-964E-15F27A79355D}"/>
                </a:ext>
              </a:extLst>
            </p:cNvPr>
            <p:cNvSpPr/>
            <p:nvPr/>
          </p:nvSpPr>
          <p:spPr bwMode="auto">
            <a:xfrm>
              <a:off x="6559550" y="2151063"/>
              <a:ext cx="3333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íṣḻïďè">
              <a:extLst>
                <a:ext uri="{FF2B5EF4-FFF2-40B4-BE49-F238E27FC236}">
                  <a16:creationId xmlns:a16="http://schemas.microsoft.com/office/drawing/2014/main" id="{B4F255CE-2AB3-4CBF-92C6-A0D11AA386CB}"/>
                </a:ext>
              </a:extLst>
            </p:cNvPr>
            <p:cNvSpPr/>
            <p:nvPr/>
          </p:nvSpPr>
          <p:spPr bwMode="auto">
            <a:xfrm>
              <a:off x="6951663" y="2151063"/>
              <a:ext cx="10795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îṣľîḍé">
              <a:extLst>
                <a:ext uri="{FF2B5EF4-FFF2-40B4-BE49-F238E27FC236}">
                  <a16:creationId xmlns:a16="http://schemas.microsoft.com/office/drawing/2014/main" id="{A04C8657-4879-4D87-BC7D-56BD2131CC76}"/>
                </a:ext>
              </a:extLst>
            </p:cNvPr>
            <p:cNvSpPr/>
            <p:nvPr/>
          </p:nvSpPr>
          <p:spPr bwMode="auto">
            <a:xfrm>
              <a:off x="5891213" y="3175000"/>
              <a:ext cx="5842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îslïďe">
              <a:extLst>
                <a:ext uri="{FF2B5EF4-FFF2-40B4-BE49-F238E27FC236}">
                  <a16:creationId xmlns:a16="http://schemas.microsoft.com/office/drawing/2014/main" id="{78BFCC58-114C-4046-9970-6EDCA17D1310}"/>
                </a:ext>
              </a:extLst>
            </p:cNvPr>
            <p:cNvSpPr/>
            <p:nvPr/>
          </p:nvSpPr>
          <p:spPr bwMode="auto">
            <a:xfrm>
              <a:off x="5891213" y="3341688"/>
              <a:ext cx="2921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ïşḻïḓé">
              <a:extLst>
                <a:ext uri="{FF2B5EF4-FFF2-40B4-BE49-F238E27FC236}">
                  <a16:creationId xmlns:a16="http://schemas.microsoft.com/office/drawing/2014/main" id="{EBCC63D4-4857-4E0F-B9EB-BB1541F993E5}"/>
                </a:ext>
              </a:extLst>
            </p:cNvPr>
            <p:cNvSpPr/>
            <p:nvPr/>
          </p:nvSpPr>
          <p:spPr bwMode="auto">
            <a:xfrm>
              <a:off x="6275388" y="3341688"/>
              <a:ext cx="39211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îṩlîḑé">
              <a:extLst>
                <a:ext uri="{FF2B5EF4-FFF2-40B4-BE49-F238E27FC236}">
                  <a16:creationId xmlns:a16="http://schemas.microsoft.com/office/drawing/2014/main" id="{C73A393E-61B1-4960-B28E-A3090659E8BD}"/>
                </a:ext>
              </a:extLst>
            </p:cNvPr>
            <p:cNvSpPr/>
            <p:nvPr/>
          </p:nvSpPr>
          <p:spPr bwMode="auto">
            <a:xfrm>
              <a:off x="6716713" y="3341688"/>
              <a:ext cx="3429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îsļîḋè">
              <a:extLst>
                <a:ext uri="{FF2B5EF4-FFF2-40B4-BE49-F238E27FC236}">
                  <a16:creationId xmlns:a16="http://schemas.microsoft.com/office/drawing/2014/main" id="{2DE333F6-E967-464D-A1B2-EC9444404A81}"/>
                </a:ext>
              </a:extLst>
            </p:cNvPr>
            <p:cNvSpPr/>
            <p:nvPr/>
          </p:nvSpPr>
          <p:spPr bwMode="auto">
            <a:xfrm>
              <a:off x="5891213" y="3516313"/>
              <a:ext cx="3841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isļîḍê">
              <a:extLst>
                <a:ext uri="{FF2B5EF4-FFF2-40B4-BE49-F238E27FC236}">
                  <a16:creationId xmlns:a16="http://schemas.microsoft.com/office/drawing/2014/main" id="{A40A4067-6AA4-4027-B42D-2EBF924FC2BC}"/>
                </a:ext>
              </a:extLst>
            </p:cNvPr>
            <p:cNvSpPr/>
            <p:nvPr/>
          </p:nvSpPr>
          <p:spPr bwMode="auto">
            <a:xfrm>
              <a:off x="6367463" y="3516313"/>
              <a:ext cx="382588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îślîḓé">
              <a:extLst>
                <a:ext uri="{FF2B5EF4-FFF2-40B4-BE49-F238E27FC236}">
                  <a16:creationId xmlns:a16="http://schemas.microsoft.com/office/drawing/2014/main" id="{9AE66984-32DB-47E9-A26F-67446B8425C3}"/>
                </a:ext>
              </a:extLst>
            </p:cNvPr>
            <p:cNvSpPr/>
            <p:nvPr/>
          </p:nvSpPr>
          <p:spPr bwMode="auto">
            <a:xfrm>
              <a:off x="6559550" y="3175000"/>
              <a:ext cx="333375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íṩḻïḓè">
              <a:extLst>
                <a:ext uri="{FF2B5EF4-FFF2-40B4-BE49-F238E27FC236}">
                  <a16:creationId xmlns:a16="http://schemas.microsoft.com/office/drawing/2014/main" id="{5F358363-5A17-421A-BAB2-EA2615536247}"/>
                </a:ext>
              </a:extLst>
            </p:cNvPr>
            <p:cNvSpPr/>
            <p:nvPr/>
          </p:nvSpPr>
          <p:spPr bwMode="auto">
            <a:xfrm>
              <a:off x="6951663" y="3167063"/>
              <a:ext cx="10795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iṥḷíḋè">
              <a:extLst>
                <a:ext uri="{FF2B5EF4-FFF2-40B4-BE49-F238E27FC236}">
                  <a16:creationId xmlns:a16="http://schemas.microsoft.com/office/drawing/2014/main" id="{D48E0315-0C81-4AB4-B27A-7E13C0D1E27E}"/>
                </a:ext>
              </a:extLst>
            </p:cNvPr>
            <p:cNvSpPr/>
            <p:nvPr/>
          </p:nvSpPr>
          <p:spPr bwMode="auto">
            <a:xfrm>
              <a:off x="5891213" y="4191000"/>
              <a:ext cx="584200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iS1ïḓè">
              <a:extLst>
                <a:ext uri="{FF2B5EF4-FFF2-40B4-BE49-F238E27FC236}">
                  <a16:creationId xmlns:a16="http://schemas.microsoft.com/office/drawing/2014/main" id="{0989316B-5DDE-4529-A538-430B427B20E2}"/>
                </a:ext>
              </a:extLst>
            </p:cNvPr>
            <p:cNvSpPr/>
            <p:nvPr/>
          </p:nvSpPr>
          <p:spPr bwMode="auto">
            <a:xfrm>
              <a:off x="5891213" y="4365625"/>
              <a:ext cx="2921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işḻïḓé">
              <a:extLst>
                <a:ext uri="{FF2B5EF4-FFF2-40B4-BE49-F238E27FC236}">
                  <a16:creationId xmlns:a16="http://schemas.microsoft.com/office/drawing/2014/main" id="{CCDA92F2-C012-445C-8E56-0701FE08F8B5}"/>
                </a:ext>
              </a:extLst>
            </p:cNvPr>
            <p:cNvSpPr/>
            <p:nvPr/>
          </p:nvSpPr>
          <p:spPr bwMode="auto">
            <a:xfrm>
              <a:off x="6275388" y="4365625"/>
              <a:ext cx="392113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í$ļiḋé">
              <a:extLst>
                <a:ext uri="{FF2B5EF4-FFF2-40B4-BE49-F238E27FC236}">
                  <a16:creationId xmlns:a16="http://schemas.microsoft.com/office/drawing/2014/main" id="{6839CE04-44AB-4186-83C2-8C614C52C8F2}"/>
                </a:ext>
              </a:extLst>
            </p:cNvPr>
            <p:cNvSpPr/>
            <p:nvPr/>
          </p:nvSpPr>
          <p:spPr bwMode="auto">
            <a:xfrm>
              <a:off x="6716713" y="4365625"/>
              <a:ext cx="3429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íšḷîḋe">
              <a:extLst>
                <a:ext uri="{FF2B5EF4-FFF2-40B4-BE49-F238E27FC236}">
                  <a16:creationId xmlns:a16="http://schemas.microsoft.com/office/drawing/2014/main" id="{334570F1-A5AC-4C91-ACC2-ECC01AC90775}"/>
                </a:ext>
              </a:extLst>
            </p:cNvPr>
            <p:cNvSpPr/>
            <p:nvPr/>
          </p:nvSpPr>
          <p:spPr bwMode="auto">
            <a:xfrm>
              <a:off x="5891213" y="4532313"/>
              <a:ext cx="38417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îṧľiḑé">
              <a:extLst>
                <a:ext uri="{FF2B5EF4-FFF2-40B4-BE49-F238E27FC236}">
                  <a16:creationId xmlns:a16="http://schemas.microsoft.com/office/drawing/2014/main" id="{9B801EF4-AA0A-4661-90F2-C84BCE4641AD}"/>
                </a:ext>
              </a:extLst>
            </p:cNvPr>
            <p:cNvSpPr/>
            <p:nvPr/>
          </p:nvSpPr>
          <p:spPr bwMode="auto">
            <a:xfrm>
              <a:off x="6367463" y="4532313"/>
              <a:ext cx="382588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îṧḻiḑè">
              <a:extLst>
                <a:ext uri="{FF2B5EF4-FFF2-40B4-BE49-F238E27FC236}">
                  <a16:creationId xmlns:a16="http://schemas.microsoft.com/office/drawing/2014/main" id="{BE58E388-7D85-47F4-8049-4531D34F0842}"/>
                </a:ext>
              </a:extLst>
            </p:cNvPr>
            <p:cNvSpPr/>
            <p:nvPr/>
          </p:nvSpPr>
          <p:spPr bwMode="auto">
            <a:xfrm>
              <a:off x="6559550" y="4191000"/>
              <a:ext cx="333375" cy="66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ïṧľïḑê">
              <a:extLst>
                <a:ext uri="{FF2B5EF4-FFF2-40B4-BE49-F238E27FC236}">
                  <a16:creationId xmlns:a16="http://schemas.microsoft.com/office/drawing/2014/main" id="{5A90C31E-61DF-4399-AF1A-F71E488D087C}"/>
                </a:ext>
              </a:extLst>
            </p:cNvPr>
            <p:cNvSpPr/>
            <p:nvPr/>
          </p:nvSpPr>
          <p:spPr bwMode="auto">
            <a:xfrm>
              <a:off x="6951663" y="4191000"/>
              <a:ext cx="107950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45720" lIns="91440" rIns="91440" tIns="45720" wrap="square">
              <a:normAutofit fontScale="22500" lnSpcReduction="20000"/>
            </a:bodyPr>
            <a:lstStyle/>
            <a:p>
              <a:pPr algn="ctr"/>
              <a:endParaRPr/>
            </a:p>
          </p:txBody>
        </p:sp>
      </p:grpSp>
      <p:grpSp>
        <p:nvGrpSpPr>
          <p:cNvPr id="5" name="íśḻîḍe"/>
          <p:cNvGrpSpPr/>
          <p:nvPr/>
        </p:nvGrpSpPr>
        <p:grpSpPr>
          <a:xfrm>
            <a:off x="4695343" y="1268760"/>
            <a:ext cx="6829907" cy="1355726"/>
            <a:chOff x="6145906" y="1130300"/>
            <a:chExt cx="5372994" cy="1355726"/>
          </a:xfrm>
        </p:grpSpPr>
        <p:sp>
          <p:nvSpPr>
            <p:cNvPr id="14" name="ïṩḷiḍé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145906" y="1130300"/>
              <a:ext cx="5372994" cy="417624"/>
            </a:xfrm>
            <a:prstGeom prst="rect">
              <a:avLst/>
            </a:prstGeom>
            <a:noFill/>
          </p:spPr>
          <p:txBody>
            <a:bodyPr anchor="b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下午17:00-19:00  松散期</a:t>
              </a:r>
            </a:p>
          </p:txBody>
        </p:sp>
        <p:sp>
          <p:nvSpPr>
            <p:cNvPr id="15" name="ïSliḓ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145906" y="1547928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此时血糖略增，臭觉与味觉最敏感，不妨以准备晚餐来提提精神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5343" y="2579431"/>
            <a:ext cx="6829907" cy="1355726"/>
            <a:chOff x="4695343" y="2579431"/>
            <a:chExt cx="6829907" cy="1355726"/>
          </a:xfrm>
        </p:grpSpPr>
        <p:sp>
          <p:nvSpPr>
            <p:cNvPr id="12" name="îṩḷïd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4695343" y="2579431"/>
              <a:ext cx="6829907" cy="417624"/>
            </a:xfrm>
            <a:prstGeom prst="rect">
              <a:avLst/>
            </a:prstGeom>
            <a:noFill/>
          </p:spPr>
          <p:txBody>
            <a:bodyPr anchor="b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晚上19:00-20:00  暂息期</a:t>
              </a:r>
            </a:p>
          </p:txBody>
        </p:sp>
        <p:sp>
          <p:nvSpPr>
            <p:cNvPr id="13" name="ïşľiḍ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4695343" y="2997059"/>
              <a:ext cx="6829907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最好能在饭后30分钟去散个步或沐浴，放松 一下，舒解一日的疲倦困顿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95343" y="5089598"/>
            <a:ext cx="6829907" cy="1355726"/>
            <a:chOff x="4695343" y="5089598"/>
            <a:chExt cx="6829907" cy="1355726"/>
          </a:xfrm>
        </p:grpSpPr>
        <p:sp>
          <p:nvSpPr>
            <p:cNvPr id="56" name="îṩḷïd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4695343" y="5089598"/>
              <a:ext cx="6829907" cy="417624"/>
            </a:xfrm>
            <a:prstGeom prst="rect">
              <a:avLst/>
            </a:prstGeom>
            <a:noFill/>
          </p:spPr>
          <p:txBody>
            <a:bodyPr anchor="b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晚上22:00-24:00  夜眠期</a:t>
              </a:r>
            </a:p>
          </p:txBody>
        </p:sp>
        <p:sp>
          <p:nvSpPr>
            <p:cNvPr id="57" name="ïşľiḍ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4695343" y="5507226"/>
              <a:ext cx="6829907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经过整日忙碌，此时应该放松心情进入梦乡，千万别让身体过度负荷，那可得不偿失哦</a:t>
              </a:r>
            </a:p>
          </p:txBody>
        </p:sp>
      </p:grpSp>
      <p:grpSp>
        <p:nvGrpSpPr>
          <p:cNvPr id="7" name="íṣ1îḍe"/>
          <p:cNvGrpSpPr/>
          <p:nvPr/>
        </p:nvGrpSpPr>
        <p:grpSpPr>
          <a:xfrm>
            <a:off x="4695343" y="3902538"/>
            <a:ext cx="6829907" cy="1355726"/>
            <a:chOff x="6145906" y="392164"/>
            <a:chExt cx="5372994" cy="1355726"/>
          </a:xfrm>
        </p:grpSpPr>
        <p:sp>
          <p:nvSpPr>
            <p:cNvPr id="10" name="ïśļíḋè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6145906" y="392164"/>
              <a:ext cx="5372994" cy="417624"/>
            </a:xfrm>
            <a:prstGeom prst="rect">
              <a:avLst/>
            </a:prstGeom>
            <a:noFill/>
          </p:spPr>
          <p:txBody>
            <a:bodyPr anchor="b" anchorCtr="0" bIns="45720" lIns="91440" rIns="91440" rtlCol="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r>
                <a:rPr altLang="en-US" b="1" lang="zh-CN" sz="1600"/>
                <a:t>晚上20:00-22:00  夜修期</a:t>
              </a:r>
            </a:p>
          </p:txBody>
        </p:sp>
        <p:sp>
          <p:nvSpPr>
            <p:cNvPr id="11" name="iṣlïḓ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6145906" y="809792"/>
              <a:ext cx="5372994" cy="938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indent="-171450" marL="171450">
                <a:lnSpc>
                  <a:spcPct val="150000"/>
                </a:lnSpc>
                <a:buFont charset="0" pitchFamily="34" typeface="Arial"/>
                <a:buChar char="•"/>
              </a:pPr>
              <a:r>
                <a:rPr altLang="en-US" lang="zh-CN" sz="1200">
                  <a:latin charset="-122" panose="020b0503020204020204" pitchFamily="34" typeface="微软雅黑"/>
                  <a:ea charset="-122" panose="020b0503020204020204" pitchFamily="34" typeface="微软雅黑"/>
                </a:rPr>
                <a:t>此为晚上活动的颠峰时段，建议您善用这时段进行商议，进修等需要思虑周密的活动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795158" y="2355030"/>
            <a:ext cx="6730092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795158" y="3714520"/>
            <a:ext cx="6730092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795158" y="6224687"/>
            <a:ext cx="6730092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4795158" y="5085980"/>
            <a:ext cx="6730092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合适的时间做合适的事</a:t>
            </a:r>
          </a:p>
        </p:txBody>
      </p:sp>
    </p:spTree>
    <p:extLst>
      <p:ext uri="{BB962C8B-B14F-4D97-AF65-F5344CB8AC3E}">
        <p14:creationId val="213222975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8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提高相应能力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229471608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išļiḍé"/>
          <p:cNvSpPr/>
          <p:nvPr/>
        </p:nvSpPr>
        <p:spPr>
          <a:xfrm>
            <a:off x="0" y="1949570"/>
            <a:ext cx="12192000" cy="1570007"/>
          </a:xfrm>
          <a:prstGeom prst="rect">
            <a:avLst/>
          </a:prstGeom>
          <a:solidFill>
            <a:srgbClr val="333333"/>
          </a:solidFill>
          <a:ln algn="ctr" cap="flat" cmpd="sng" w="28575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7"/>
            <a:endParaRPr altLang="en-US" lang="zh-CN"/>
          </a:p>
        </p:txBody>
      </p:sp>
      <p:grpSp>
        <p:nvGrpSpPr>
          <p:cNvPr id="6" name="ïṥḻïḓè"/>
          <p:cNvGrpSpPr/>
          <p:nvPr/>
        </p:nvGrpSpPr>
        <p:grpSpPr>
          <a:xfrm>
            <a:off x="660400" y="1949570"/>
            <a:ext cx="2924954" cy="4184529"/>
            <a:chOff x="2363639" y="1949570"/>
            <a:chExt cx="2449902" cy="4184529"/>
          </a:xfrm>
        </p:grpSpPr>
        <p:sp>
          <p:nvSpPr>
            <p:cNvPr id="15" name="îSļïḓ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FF7602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endParaRPr altLang="zh-CN" b="1" lang="id-ID" sz="2000"/>
            </a:p>
          </p:txBody>
        </p:sp>
        <p:sp>
          <p:nvSpPr>
            <p:cNvPr id="16" name="ïsḷíḓ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我有权表达自己的观点、提出请求</a:t>
              </a:r>
            </a:p>
          </p:txBody>
        </p:sp>
      </p:grpSp>
      <p:grpSp>
        <p:nvGrpSpPr>
          <p:cNvPr id="7" name="íṣḷîdè"/>
          <p:cNvGrpSpPr/>
          <p:nvPr/>
        </p:nvGrpSpPr>
        <p:grpSpPr>
          <a:xfrm>
            <a:off x="8593946" y="1949570"/>
            <a:ext cx="2924954" cy="4184529"/>
            <a:chOff x="2363639" y="1949570"/>
            <a:chExt cx="2449902" cy="4184529"/>
          </a:xfrm>
        </p:grpSpPr>
        <p:sp>
          <p:nvSpPr>
            <p:cNvPr id="13" name="îṣļîḍe"/>
            <p:cNvSpPr/>
            <p:nvPr/>
          </p:nvSpPr>
          <p:spPr>
            <a:xfrm>
              <a:off x="2363639" y="1949570"/>
              <a:ext cx="2449902" cy="1570007"/>
            </a:xfrm>
            <a:prstGeom prst="rect">
              <a:avLst/>
            </a:prstGeom>
            <a:solidFill>
              <a:srgbClr val="FF7602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endParaRPr altLang="zh-CN" b="1" lang="id-ID" sz="2000"/>
            </a:p>
          </p:txBody>
        </p:sp>
        <p:sp>
          <p:nvSpPr>
            <p:cNvPr id="14" name="îṧ1iď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2363639" y="3519576"/>
              <a:ext cx="2449902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我有权要求别人给予思考的时间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 flipH="1">
            <a:off x="4106264" y="3657600"/>
            <a:ext cx="0" cy="247650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îṡľíḋé"/>
          <p:cNvGrpSpPr/>
          <p:nvPr/>
        </p:nvGrpSpPr>
        <p:grpSpPr>
          <a:xfrm>
            <a:off x="4492793" y="1949570"/>
            <a:ext cx="3445861" cy="4184529"/>
            <a:chOff x="2251084" y="1949570"/>
            <a:chExt cx="2886207" cy="4184529"/>
          </a:xfrm>
        </p:grpSpPr>
        <p:sp>
          <p:nvSpPr>
            <p:cNvPr id="11" name="îṣ1îḑé"/>
            <p:cNvSpPr/>
            <p:nvPr/>
          </p:nvSpPr>
          <p:spPr>
            <a:xfrm>
              <a:off x="2362153" y="1949570"/>
              <a:ext cx="2449902" cy="1570007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endParaRPr altLang="zh-CN" b="1" lang="id-ID" sz="2000"/>
            </a:p>
          </p:txBody>
        </p:sp>
        <p:sp>
          <p:nvSpPr>
            <p:cNvPr id="12" name="îṩļïḓê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2251084" y="3519576"/>
              <a:ext cx="2886207" cy="261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我可以选择怎样做，拒绝要求</a:t>
              </a:r>
            </a:p>
            <a:p>
              <a:pPr algn="ctr">
                <a:lnSpc>
                  <a:spcPct val="150000"/>
                </a:lnSpc>
              </a:pPr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我有权犯错误，并从中吸取教训</a:t>
              </a:r>
            </a:p>
            <a:p>
              <a:pPr algn="ctr">
                <a:lnSpc>
                  <a:spcPct val="150000"/>
                </a:lnSpc>
              </a:pPr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  <a:p>
              <a:pPr algn="ctr">
                <a:lnSpc>
                  <a:spcPct val="150000"/>
                </a:lnSpc>
              </a:pPr>
              <a:r>
                <a:rPr altLang="en-US" lang="zh-CN" sz="1600">
                  <a:latin charset="-122" panose="020b0503020204020204" pitchFamily="34" typeface="微软雅黑"/>
                  <a:ea charset="-122" panose="020b0503020204020204" pitchFamily="34" typeface="微软雅黑"/>
                </a:rPr>
                <a:t>学会说“不”，而不必抱歉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8073038" y="3657600"/>
            <a:ext cx="0" cy="247650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压力管理技巧之二</a:t>
            </a:r>
          </a:p>
        </p:txBody>
      </p:sp>
      <p:sp>
        <p:nvSpPr>
          <p:cNvPr id="18" name=" 219"/>
          <p:cNvSpPr/>
          <p:nvPr/>
        </p:nvSpPr>
        <p:spPr>
          <a:xfrm>
            <a:off x="3719736" y="5661248"/>
            <a:ext cx="5112385" cy="79184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6879" y="5887863"/>
            <a:ext cx="263792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一些使你行为果断的信条</a:t>
            </a:r>
          </a:p>
        </p:txBody>
      </p:sp>
      <p:sp>
        <p:nvSpPr>
          <p:cNvPr id="20" name="user-avatar-profile_70039"/>
          <p:cNvSpPr>
            <a:spLocks noChangeAspect="1"/>
          </p:cNvSpPr>
          <p:nvPr/>
        </p:nvSpPr>
        <p:spPr bwMode="auto">
          <a:xfrm>
            <a:off x="1818034" y="2430156"/>
            <a:ext cx="609685" cy="608833"/>
          </a:xfrm>
          <a:custGeom>
            <a:gdLst>
              <a:gd fmla="*/ 203130 w 605451" name="connsiteX0"/>
              <a:gd fmla="*/ 345841 h 604605" name="connsiteY0"/>
              <a:gd fmla="*/ 302807 w 605451" name="connsiteX1"/>
              <a:gd fmla="*/ 396386 h 604605" name="connsiteY1"/>
              <a:gd fmla="*/ 402301 w 605451" name="connsiteX2"/>
              <a:gd fmla="*/ 345933 h 604605" name="connsiteY2"/>
              <a:gd fmla="*/ 450630 w 605451" name="connsiteX3"/>
              <a:gd fmla="*/ 394101 h 604605" name="connsiteY3"/>
              <a:gd fmla="*/ 469119 w 605451" name="connsiteX4"/>
              <a:gd fmla="*/ 433038 h 604605" name="connsiteY4"/>
              <a:gd fmla="*/ 302807 w 605451" name="connsiteX5"/>
              <a:gd fmla="*/ 513928 h 604605" name="connsiteY5"/>
              <a:gd fmla="*/ 136403 w 605451" name="connsiteX6"/>
              <a:gd fmla="*/ 432947 h 604605" name="connsiteY6"/>
              <a:gd fmla="*/ 154893 w 605451" name="connsiteX7"/>
              <a:gd fmla="*/ 394101 h 604605" name="connsiteY7"/>
              <a:gd fmla="*/ 203130 w 605451" name="connsiteX8"/>
              <a:gd fmla="*/ 345841 h 604605" name="connsiteY8"/>
              <a:gd fmla="*/ 302771 w 605451" name="connsiteX9"/>
              <a:gd fmla="*/ 170278 h 604605" name="connsiteY9"/>
              <a:gd fmla="*/ 240548 w 605451" name="connsiteX10"/>
              <a:gd fmla="*/ 248130 h 604605" name="connsiteY10"/>
              <a:gd fmla="*/ 302771 w 605451" name="connsiteX11"/>
              <a:gd fmla="*/ 325798 h 604605" name="connsiteY11"/>
              <a:gd fmla="*/ 364903 w 605451" name="connsiteX12"/>
              <a:gd fmla="*/ 248130 h 604605" name="connsiteY12"/>
              <a:gd fmla="*/ 302771 w 605451" name="connsiteX13"/>
              <a:gd fmla="*/ 170278 h 604605" name="connsiteY13"/>
              <a:gd fmla="*/ 302771 w 605451" name="connsiteX14"/>
              <a:gd fmla="*/ 129982 h 604605" name="connsiteY14"/>
              <a:gd fmla="*/ 405257 w 605451" name="connsiteX15"/>
              <a:gd fmla="*/ 248130 h 604605" name="connsiteY15"/>
              <a:gd fmla="*/ 302771 w 605451" name="connsiteX16"/>
              <a:gd fmla="*/ 366094 h 604605" name="connsiteY16"/>
              <a:gd fmla="*/ 200194 w 605451" name="connsiteX17"/>
              <a:gd fmla="*/ 248130 h 604605" name="connsiteY17"/>
              <a:gd fmla="*/ 302771 w 605451" name="connsiteX18"/>
              <a:gd fmla="*/ 129982 h 604605" name="connsiteY18"/>
              <a:gd fmla="*/ 302771 w 605451" name="connsiteX19"/>
              <a:gd fmla="*/ 60415 h 604605" name="connsiteY19"/>
              <a:gd fmla="*/ 60591 w 605451" name="connsiteX20"/>
              <a:gd fmla="*/ 302348 h 604605" name="connsiteY20"/>
              <a:gd fmla="*/ 302771 w 605451" name="connsiteX21"/>
              <a:gd fmla="*/ 544190 h 604605" name="connsiteY21"/>
              <a:gd fmla="*/ 544952 w 605451" name="connsiteX22"/>
              <a:gd fmla="*/ 302348 h 604605" name="connsiteY22"/>
              <a:gd fmla="*/ 302771 w 605451" name="connsiteX23"/>
              <a:gd fmla="*/ 60415 h 604605" name="connsiteY23"/>
              <a:gd fmla="*/ 302771 w 605451" name="connsiteX24"/>
              <a:gd fmla="*/ 0 h 604605" name="connsiteY24"/>
              <a:gd fmla="*/ 605451 w 605451" name="connsiteX25"/>
              <a:gd fmla="*/ 302348 h 604605" name="connsiteY25"/>
              <a:gd fmla="*/ 302771 w 605451" name="connsiteX26"/>
              <a:gd fmla="*/ 604605 h 604605" name="connsiteY26"/>
              <a:gd fmla="*/ 0 w 605451" name="connsiteX27"/>
              <a:gd fmla="*/ 302348 h 604605" name="connsiteY27"/>
              <a:gd fmla="*/ 302771 w 605451" name="connsiteX28"/>
              <a:gd fmla="*/ 0 h 60460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604605" w="605451">
                <a:moveTo>
                  <a:pt x="203130" y="345841"/>
                </a:moveTo>
                <a:cubicBezTo>
                  <a:pt x="227568" y="376735"/>
                  <a:pt x="263082" y="396386"/>
                  <a:pt x="302807" y="396386"/>
                </a:cubicBezTo>
                <a:cubicBezTo>
                  <a:pt x="342440" y="396386"/>
                  <a:pt x="378046" y="376735"/>
                  <a:pt x="402301" y="345933"/>
                </a:cubicBezTo>
                <a:cubicBezTo>
                  <a:pt x="423079" y="355895"/>
                  <a:pt x="440378" y="372530"/>
                  <a:pt x="450630" y="394101"/>
                </a:cubicBezTo>
                <a:lnTo>
                  <a:pt x="469119" y="433038"/>
                </a:lnTo>
                <a:cubicBezTo>
                  <a:pt x="430310" y="482212"/>
                  <a:pt x="370174" y="513928"/>
                  <a:pt x="302807" y="513928"/>
                </a:cubicBezTo>
                <a:cubicBezTo>
                  <a:pt x="235257" y="513928"/>
                  <a:pt x="175212" y="482212"/>
                  <a:pt x="136403" y="432947"/>
                </a:cubicBezTo>
                <a:lnTo>
                  <a:pt x="154893" y="394101"/>
                </a:lnTo>
                <a:cubicBezTo>
                  <a:pt x="165144" y="372530"/>
                  <a:pt x="182443" y="355804"/>
                  <a:pt x="203130" y="345841"/>
                </a:cubicBezTo>
                <a:close/>
                <a:moveTo>
                  <a:pt x="302771" y="170278"/>
                </a:moveTo>
                <a:cubicBezTo>
                  <a:pt x="268457" y="170278"/>
                  <a:pt x="240548" y="205184"/>
                  <a:pt x="240548" y="248130"/>
                </a:cubicBezTo>
                <a:cubicBezTo>
                  <a:pt x="240548" y="290984"/>
                  <a:pt x="268457" y="325798"/>
                  <a:pt x="302771" y="325798"/>
                </a:cubicBezTo>
                <a:cubicBezTo>
                  <a:pt x="336994" y="325798"/>
                  <a:pt x="364903" y="290984"/>
                  <a:pt x="364903" y="248130"/>
                </a:cubicBezTo>
                <a:cubicBezTo>
                  <a:pt x="364903" y="205184"/>
                  <a:pt x="336994" y="170278"/>
                  <a:pt x="302771" y="170278"/>
                </a:cubicBezTo>
                <a:close/>
                <a:moveTo>
                  <a:pt x="302771" y="129982"/>
                </a:moveTo>
                <a:cubicBezTo>
                  <a:pt x="359230" y="129982"/>
                  <a:pt x="405257" y="182980"/>
                  <a:pt x="405257" y="248130"/>
                </a:cubicBezTo>
                <a:cubicBezTo>
                  <a:pt x="405257" y="313188"/>
                  <a:pt x="359230" y="366094"/>
                  <a:pt x="302771" y="366094"/>
                </a:cubicBezTo>
                <a:cubicBezTo>
                  <a:pt x="246221" y="366094"/>
                  <a:pt x="200194" y="313188"/>
                  <a:pt x="200194" y="248130"/>
                </a:cubicBezTo>
                <a:cubicBezTo>
                  <a:pt x="200194" y="182980"/>
                  <a:pt x="246221" y="129982"/>
                  <a:pt x="302771" y="129982"/>
                </a:cubicBezTo>
                <a:close/>
                <a:moveTo>
                  <a:pt x="302771" y="60415"/>
                </a:moveTo>
                <a:cubicBezTo>
                  <a:pt x="169142" y="60415"/>
                  <a:pt x="60591" y="168997"/>
                  <a:pt x="60591" y="302348"/>
                </a:cubicBezTo>
                <a:cubicBezTo>
                  <a:pt x="60591" y="435700"/>
                  <a:pt x="169142" y="544190"/>
                  <a:pt x="302771" y="544190"/>
                </a:cubicBezTo>
                <a:cubicBezTo>
                  <a:pt x="436309" y="544190"/>
                  <a:pt x="544952" y="435700"/>
                  <a:pt x="544952" y="302348"/>
                </a:cubicBezTo>
                <a:cubicBezTo>
                  <a:pt x="544952" y="168997"/>
                  <a:pt x="436309" y="60415"/>
                  <a:pt x="302771" y="60415"/>
                </a:cubicBezTo>
                <a:close/>
                <a:moveTo>
                  <a:pt x="302771" y="0"/>
                </a:moveTo>
                <a:cubicBezTo>
                  <a:pt x="469717" y="0"/>
                  <a:pt x="605451" y="135636"/>
                  <a:pt x="605451" y="302348"/>
                </a:cubicBezTo>
                <a:cubicBezTo>
                  <a:pt x="605451" y="468969"/>
                  <a:pt x="469717" y="604605"/>
                  <a:pt x="302771" y="604605"/>
                </a:cubicBezTo>
                <a:cubicBezTo>
                  <a:pt x="135826" y="604605"/>
                  <a:pt x="0" y="468969"/>
                  <a:pt x="0" y="302348"/>
                </a:cubicBezTo>
                <a:cubicBezTo>
                  <a:pt x="0" y="135636"/>
                  <a:pt x="135826" y="0"/>
                  <a:pt x="3027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23" name="user-avatar-profile_70039"/>
          <p:cNvSpPr>
            <a:spLocks noChangeAspect="1"/>
          </p:cNvSpPr>
          <p:nvPr/>
        </p:nvSpPr>
        <p:spPr bwMode="auto">
          <a:xfrm>
            <a:off x="5819899" y="2429730"/>
            <a:ext cx="552201" cy="609685"/>
          </a:xfrm>
          <a:custGeom>
            <a:gdLst>
              <a:gd fmla="*/ 261051 w 522989" name="connsiteX0"/>
              <a:gd fmla="*/ 362763 h 577432" name="connsiteY0"/>
              <a:gd fmla="*/ 288791 w 522989" name="connsiteX1"/>
              <a:gd fmla="*/ 390429 h 577432" name="connsiteY1"/>
              <a:gd fmla="*/ 261051 w 522989" name="connsiteX2"/>
              <a:gd fmla="*/ 418095 h 577432" name="connsiteY2"/>
              <a:gd fmla="*/ 233311 w 522989" name="connsiteX3"/>
              <a:gd fmla="*/ 390429 h 577432" name="connsiteY3"/>
              <a:gd fmla="*/ 261051 w 522989" name="connsiteX4"/>
              <a:gd fmla="*/ 362763 h 577432" name="connsiteY4"/>
              <a:gd fmla="*/ 446328 w 522989" name="connsiteX5"/>
              <a:gd fmla="*/ 358474 h 577432" name="connsiteY5"/>
              <a:gd fmla="*/ 454749 w 522989" name="connsiteX6"/>
              <a:gd fmla="*/ 360086 h 577432" name="connsiteY6"/>
              <a:gd fmla="*/ 483355 w 522989" name="connsiteX7"/>
              <a:gd fmla="*/ 376670 h 577432" name="connsiteY7"/>
              <a:gd fmla="*/ 487969 w 522989" name="connsiteX8"/>
              <a:gd fmla="*/ 391410 h 577432" name="connsiteY8"/>
              <a:gd fmla="*/ 477818 w 522989" name="connsiteX9"/>
              <a:gd fmla="*/ 396938 h 577432" name="connsiteY9"/>
              <a:gd fmla="*/ 472281 w 522989" name="connsiteX10"/>
              <a:gd fmla="*/ 395096 h 577432" name="connsiteY10"/>
              <a:gd fmla="*/ 443675 w 522989" name="connsiteX11"/>
              <a:gd fmla="*/ 378512 h 577432" name="connsiteY11"/>
              <a:gd fmla="*/ 439984 w 522989" name="connsiteX12"/>
              <a:gd fmla="*/ 363772 h 577432" name="connsiteY12"/>
              <a:gd fmla="*/ 446328 w 522989" name="connsiteX13"/>
              <a:gd fmla="*/ 358474 h 577432" name="connsiteY13"/>
              <a:gd fmla="*/ 76344 w 522989" name="connsiteX14"/>
              <a:gd fmla="*/ 358474 h 577432" name="connsiteY14"/>
              <a:gd fmla="*/ 83038 w 522989" name="connsiteX15"/>
              <a:gd fmla="*/ 363772 h 577432" name="connsiteY15"/>
              <a:gd fmla="*/ 79344 w 522989" name="connsiteX16"/>
              <a:gd fmla="*/ 378512 h 577432" name="connsiteY16"/>
              <a:gd fmla="*/ 49796 w 522989" name="connsiteX17"/>
              <a:gd fmla="*/ 395096 h 577432" name="connsiteY17"/>
              <a:gd fmla="*/ 44256 w 522989" name="connsiteX18"/>
              <a:gd fmla="*/ 396938 h 577432" name="connsiteY18"/>
              <a:gd fmla="*/ 35022 w 522989" name="connsiteX19"/>
              <a:gd fmla="*/ 391410 h 577432" name="connsiteY19"/>
              <a:gd fmla="*/ 38716 w 522989" name="connsiteX20"/>
              <a:gd fmla="*/ 376670 h 577432" name="connsiteY20"/>
              <a:gd fmla="*/ 68264 w 522989" name="connsiteX21"/>
              <a:gd fmla="*/ 360086 h 577432" name="connsiteY21"/>
              <a:gd fmla="*/ 76344 w 522989" name="connsiteX22"/>
              <a:gd fmla="*/ 358474 h 577432" name="connsiteY22"/>
              <a:gd fmla="*/ 478723 w 522989" name="connsiteX23"/>
              <a:gd fmla="*/ 249584 h 577432" name="connsiteY23"/>
              <a:gd fmla="*/ 511923 w 522989" name="connsiteX24"/>
              <a:gd fmla="*/ 249584 h 577432" name="connsiteY24"/>
              <a:gd fmla="*/ 522989 w 522989" name="connsiteX25"/>
              <a:gd fmla="*/ 260606 h 577432" name="connsiteY25"/>
              <a:gd fmla="*/ 511923 w 522989" name="connsiteX26"/>
              <a:gd fmla="*/ 271628 h 577432" name="connsiteY26"/>
              <a:gd fmla="*/ 478723 w 522989" name="connsiteX27"/>
              <a:gd fmla="*/ 271628 h 577432" name="connsiteY27"/>
              <a:gd fmla="*/ 467657 w 522989" name="connsiteX28"/>
              <a:gd fmla="*/ 260606 h 577432" name="connsiteY28"/>
              <a:gd fmla="*/ 478723 w 522989" name="connsiteX29"/>
              <a:gd fmla="*/ 249584 h 577432" name="connsiteY29"/>
              <a:gd fmla="*/ 11066 w 522989" name="connsiteX30"/>
              <a:gd fmla="*/ 249584 h 577432" name="connsiteY30"/>
              <a:gd fmla="*/ 44266 w 522989" name="connsiteX31"/>
              <a:gd fmla="*/ 249584 h 577432" name="connsiteY31"/>
              <a:gd fmla="*/ 55332 w 522989" name="connsiteX32"/>
              <a:gd fmla="*/ 260606 h 577432" name="connsiteY32"/>
              <a:gd fmla="*/ 44266 w 522989" name="connsiteX33"/>
              <a:gd fmla="*/ 271628 h 577432" name="connsiteY33"/>
              <a:gd fmla="*/ 11066 w 522989" name="connsiteX34"/>
              <a:gd fmla="*/ 271628 h 577432" name="connsiteY34"/>
              <a:gd fmla="*/ 0 w 522989" name="connsiteX35"/>
              <a:gd fmla="*/ 260606 h 577432" name="connsiteY35"/>
              <a:gd fmla="*/ 11066 w 522989" name="connsiteX36"/>
              <a:gd fmla="*/ 249584 h 577432" name="connsiteY36"/>
              <a:gd fmla="*/ 261050 w 522989" name="connsiteX37"/>
              <a:gd fmla="*/ 167622 h 577432" name="connsiteY37"/>
              <a:gd fmla="*/ 287754 w 522989" name="connsiteX38"/>
              <a:gd fmla="*/ 193402 h 577432" name="connsiteY38"/>
              <a:gd fmla="*/ 287754 w 522989" name="connsiteX39"/>
              <a:gd fmla="*/ 232993 h 577432" name="connsiteY39"/>
              <a:gd fmla="*/ 286833 w 522989" name="connsiteX40"/>
              <a:gd fmla="*/ 248645 h 577432" name="connsiteY40"/>
              <a:gd fmla="*/ 276704 w 522989" name="connsiteX41"/>
              <a:gd fmla="*/ 327828 h 577432" name="connsiteY41"/>
              <a:gd fmla="*/ 261050 w 522989" name="connsiteX42"/>
              <a:gd fmla="*/ 340718 h 577432" name="connsiteY42"/>
              <a:gd fmla="*/ 246317 w 522989" name="connsiteX43"/>
              <a:gd fmla="*/ 327828 h 577432" name="connsiteY43"/>
              <a:gd fmla="*/ 236188 w 522989" name="connsiteX44"/>
              <a:gd fmla="*/ 248645 h 577432" name="connsiteY44"/>
              <a:gd fmla="*/ 234346 w 522989" name="connsiteX45"/>
              <a:gd fmla="*/ 232993 h 577432" name="connsiteY45"/>
              <a:gd fmla="*/ 234346 w 522989" name="connsiteX46"/>
              <a:gd fmla="*/ 193402 h 577432" name="connsiteY46"/>
              <a:gd fmla="*/ 261050 w 522989" name="connsiteX47"/>
              <a:gd fmla="*/ 167622 h 577432" name="connsiteY47"/>
              <a:gd fmla="*/ 261034 w 522989" name="connsiteX48"/>
              <a:gd fmla="*/ 133592 h 577432" name="connsiteY48"/>
              <a:gd fmla="*/ 130076 w 522989" name="connsiteX49"/>
              <a:gd fmla="*/ 258825 h 577432" name="connsiteY49"/>
              <a:gd fmla="*/ 165121 w 522989" name="connsiteX50"/>
              <a:gd fmla="*/ 356433 h 577432" name="connsiteY50"/>
              <a:gd fmla="*/ 190022 w 522989" name="connsiteX51"/>
              <a:gd fmla="*/ 418129 h 577432" name="connsiteY51"/>
              <a:gd fmla="*/ 206622 w 522989" name="connsiteX52"/>
              <a:gd fmla="*/ 442070 h 577432" name="connsiteY52"/>
              <a:gd fmla="*/ 315446 w 522989" name="connsiteX53"/>
              <a:gd fmla="*/ 442070 h 577432" name="connsiteY53"/>
              <a:gd fmla="*/ 332046 w 522989" name="connsiteX54"/>
              <a:gd fmla="*/ 418129 h 577432" name="connsiteY54"/>
              <a:gd fmla="*/ 357869 w 522989" name="connsiteX55"/>
              <a:gd fmla="*/ 357354 h 577432" name="connsiteY55"/>
              <a:gd fmla="*/ 392914 w 522989" name="connsiteX56"/>
              <a:gd fmla="*/ 258825 h 577432" name="connsiteY56"/>
              <a:gd fmla="*/ 261034 w 522989" name="connsiteX57"/>
              <a:gd fmla="*/ 133592 h 577432" name="connsiteY57"/>
              <a:gd fmla="*/ 472281 w 522989" name="connsiteX58"/>
              <a:gd fmla="*/ 126151 h 577432" name="connsiteY58"/>
              <a:gd fmla="*/ 487969 w 522989" name="connsiteX59"/>
              <a:gd fmla="*/ 130757 h 577432" name="connsiteY59"/>
              <a:gd fmla="*/ 483355 w 522989" name="connsiteX60"/>
              <a:gd fmla="*/ 145498 h 577432" name="connsiteY60"/>
              <a:gd fmla="*/ 454749 w 522989" name="connsiteX61"/>
              <a:gd fmla="*/ 162081 h 577432" name="connsiteY61"/>
              <a:gd fmla="*/ 449212 w 522989" name="connsiteX62"/>
              <a:gd fmla="*/ 163924 h 577432" name="connsiteY62"/>
              <a:gd fmla="*/ 439984 w 522989" name="connsiteX63"/>
              <a:gd fmla="*/ 158396 h 577432" name="connsiteY63"/>
              <a:gd fmla="*/ 443675 w 522989" name="connsiteX64"/>
              <a:gd fmla="*/ 142734 h 577432" name="connsiteY64"/>
              <a:gd fmla="*/ 49796 w 522989" name="connsiteX65"/>
              <a:gd fmla="*/ 126151 h 577432" name="connsiteY65"/>
              <a:gd fmla="*/ 79344 w 522989" name="connsiteX66"/>
              <a:gd fmla="*/ 142734 h 577432" name="connsiteY66"/>
              <a:gd fmla="*/ 83038 w 522989" name="connsiteX67"/>
              <a:gd fmla="*/ 158396 h 577432" name="connsiteY67"/>
              <a:gd fmla="*/ 73804 w 522989" name="connsiteX68"/>
              <a:gd fmla="*/ 163924 h 577432" name="connsiteY68"/>
              <a:gd fmla="*/ 68264 w 522989" name="connsiteX69"/>
              <a:gd fmla="*/ 162081 h 577432" name="connsiteY69"/>
              <a:gd fmla="*/ 38716 w 522989" name="connsiteX70"/>
              <a:gd fmla="*/ 145498 h 577432" name="connsiteY70"/>
              <a:gd fmla="*/ 35022 w 522989" name="connsiteX71"/>
              <a:gd fmla="*/ 130757 h 577432" name="connsiteY71"/>
              <a:gd fmla="*/ 49796 w 522989" name="connsiteX72"/>
              <a:gd fmla="*/ 126151 h 577432" name="connsiteY72"/>
              <a:gd fmla="*/ 261034 w 522989" name="connsiteX73"/>
              <a:gd fmla="*/ 88472 h 577432" name="connsiteY73"/>
              <a:gd fmla="*/ 437181 w 522989" name="connsiteX74"/>
              <a:gd fmla="*/ 258825 h 577432" name="connsiteY74"/>
              <a:gd fmla="*/ 394758 w 522989" name="connsiteX75"/>
              <a:gd fmla="*/ 382217 h 577432" name="connsiteY75"/>
              <a:gd fmla="*/ 377236 w 522989" name="connsiteX76"/>
              <a:gd fmla="*/ 418129 h 577432" name="connsiteY76"/>
              <a:gd fmla="*/ 344035 w 522989" name="connsiteX77"/>
              <a:gd fmla="*/ 476141 h 577432" name="connsiteY77"/>
              <a:gd fmla="*/ 341268 w 522989" name="connsiteX78"/>
              <a:gd fmla="*/ 521262 h 577432" name="connsiteY78"/>
              <a:gd fmla="*/ 305301 w 522989" name="connsiteX79"/>
              <a:gd fmla="*/ 559016 h 577432" name="connsiteY79"/>
              <a:gd fmla="*/ 290545 w 522989" name="connsiteX80"/>
              <a:gd fmla="*/ 573749 h 577432" name="connsiteY80"/>
              <a:gd fmla="*/ 278556 w 522989" name="connsiteX81"/>
              <a:gd fmla="*/ 577432 h 577432" name="connsiteY81"/>
              <a:gd fmla="*/ 244434 w 522989" name="connsiteX82"/>
              <a:gd fmla="*/ 577432 h 577432" name="connsiteY82"/>
              <a:gd fmla="*/ 231522 w 522989" name="connsiteX83"/>
              <a:gd fmla="*/ 573749 h 577432" name="connsiteY83"/>
              <a:gd fmla="*/ 217689 w 522989" name="connsiteX84"/>
              <a:gd fmla="*/ 559016 h 577432" name="connsiteY84"/>
              <a:gd fmla="*/ 180799 w 522989" name="connsiteX85"/>
              <a:gd fmla="*/ 521262 h 577432" name="connsiteY85"/>
              <a:gd fmla="*/ 178955 w 522989" name="connsiteX86"/>
              <a:gd fmla="*/ 476141 h 577432" name="connsiteY86"/>
              <a:gd fmla="*/ 145754 w 522989" name="connsiteX87"/>
              <a:gd fmla="*/ 418129 h 577432" name="connsiteY87"/>
              <a:gd fmla="*/ 128232 w 522989" name="connsiteX88"/>
              <a:gd fmla="*/ 382217 h 577432" name="connsiteY88"/>
              <a:gd fmla="*/ 85809 w 522989" name="connsiteX89"/>
              <a:gd fmla="*/ 258825 h 577432" name="connsiteY89"/>
              <a:gd fmla="*/ 261034 w 522989" name="connsiteX90"/>
              <a:gd fmla="*/ 88472 h 577432" name="connsiteY90"/>
              <a:gd fmla="*/ 392070 w 522989" name="connsiteX91"/>
              <a:gd fmla="*/ 35016 h 577432" name="connsiteY91"/>
              <a:gd fmla="*/ 395762 w 522989" name="connsiteX92"/>
              <a:gd fmla="*/ 49759 h 577432" name="connsiteY92"/>
              <a:gd fmla="*/ 379147 w 522989" name="connsiteX93"/>
              <a:gd fmla="*/ 79244 h 577432" name="connsiteY93"/>
              <a:gd fmla="*/ 369917 w 522989" name="connsiteX94"/>
              <a:gd fmla="*/ 84773 h 577432" name="connsiteY94"/>
              <a:gd fmla="*/ 364378 w 522989" name="connsiteX95"/>
              <a:gd fmla="*/ 82930 h 577432" name="connsiteY95"/>
              <a:gd fmla="*/ 360686 w 522989" name="connsiteX96"/>
              <a:gd fmla="*/ 68187 h 577432" name="connsiteY96"/>
              <a:gd fmla="*/ 377301 w 522989" name="connsiteX97"/>
              <a:gd fmla="*/ 38702 h 577432" name="connsiteY97"/>
              <a:gd fmla="*/ 392070 w 522989" name="connsiteX98"/>
              <a:gd fmla="*/ 35016 h 577432" name="connsiteY98"/>
              <a:gd fmla="*/ 131042 w 522989" name="connsiteX99"/>
              <a:gd fmla="*/ 35016 h 577432" name="connsiteY99"/>
              <a:gd fmla="*/ 145759 w 522989" name="connsiteX100"/>
              <a:gd fmla="*/ 38702 h 577432" name="connsiteY100"/>
              <a:gd fmla="*/ 162317 w 522989" name="connsiteX101"/>
              <a:gd fmla="*/ 68187 h 577432" name="connsiteY101"/>
              <a:gd fmla="*/ 158637 w 522989" name="connsiteX102"/>
              <a:gd fmla="*/ 82930 h 577432" name="connsiteY102"/>
              <a:gd fmla="*/ 153118 w 522989" name="connsiteX103"/>
              <a:gd fmla="*/ 84773 h 577432" name="connsiteY103"/>
              <a:gd fmla="*/ 143000 w 522989" name="connsiteX104"/>
              <a:gd fmla="*/ 79244 h 577432" name="connsiteY104"/>
              <a:gd fmla="*/ 126443 w 522989" name="connsiteX105"/>
              <a:gd fmla="*/ 49759 h 577432" name="connsiteY105"/>
              <a:gd fmla="*/ 131042 w 522989" name="connsiteX106"/>
              <a:gd fmla="*/ 35016 h 577432" name="connsiteY106"/>
              <a:gd fmla="*/ 261051 w 522989" name="connsiteX107"/>
              <a:gd fmla="*/ 0 h 577432" name="connsiteY107"/>
              <a:gd fmla="*/ 272073 w 522989" name="connsiteX108"/>
              <a:gd fmla="*/ 11037 h 577432" name="connsiteY108"/>
              <a:gd fmla="*/ 272073 w 522989" name="connsiteX109"/>
              <a:gd fmla="*/ 44147 h 577432" name="connsiteY109"/>
              <a:gd fmla="*/ 261051 w 522989" name="connsiteX110"/>
              <a:gd fmla="*/ 55184 h 577432" name="connsiteY110"/>
              <a:gd fmla="*/ 250029 w 522989" name="connsiteX111"/>
              <a:gd fmla="*/ 44147 h 577432" name="connsiteY111"/>
              <a:gd fmla="*/ 250029 w 522989" name="connsiteX112"/>
              <a:gd fmla="*/ 11037 h 577432" name="connsiteY112"/>
              <a:gd fmla="*/ 261051 w 522989" name="connsiteX113"/>
              <a:gd fmla="*/ 0 h 577432" name="connsiteY1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b="b" l="l" r="r" t="t"/>
            <a:pathLst>
              <a:path h="577432" w="522988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24" name="user-avatar-profile_70039"/>
          <p:cNvSpPr>
            <a:spLocks noChangeAspect="1"/>
          </p:cNvSpPr>
          <p:nvPr/>
        </p:nvSpPr>
        <p:spPr bwMode="auto">
          <a:xfrm>
            <a:off x="9751581" y="2430189"/>
            <a:ext cx="609684" cy="608767"/>
          </a:xfrm>
          <a:custGeom>
            <a:gdLst>
              <a:gd fmla="*/ 1321 w 2643" name="T0"/>
              <a:gd fmla="*/ 0 h 2643" name="T1"/>
              <a:gd fmla="*/ 0 w 2643" name="T2"/>
              <a:gd fmla="*/ 1321 h 2643" name="T3"/>
              <a:gd fmla="*/ 1321 w 2643" name="T4"/>
              <a:gd fmla="*/ 2643 h 2643" name="T5"/>
              <a:gd fmla="*/ 2643 w 2643" name="T6"/>
              <a:gd fmla="*/ 1321 h 2643" name="T7"/>
              <a:gd fmla="*/ 1321 w 2643" name="T8"/>
              <a:gd fmla="*/ 0 h 2643" name="T9"/>
              <a:gd fmla="*/ 2007 w 2643" name="T10"/>
              <a:gd fmla="*/ 2045 h 2643" name="T11"/>
              <a:gd fmla="*/ 2007 w 2643" name="T12"/>
              <a:gd fmla="*/ 1468 h 2643" name="T13"/>
              <a:gd fmla="*/ 1685 w 2643" name="T14"/>
              <a:gd fmla="*/ 1468 h 2643" name="T15"/>
              <a:gd fmla="*/ 1685 w 2643" name="T16"/>
              <a:gd fmla="*/ 2251 h 2643" name="T17"/>
              <a:gd fmla="*/ 1503 w 2643" name="T18"/>
              <a:gd fmla="*/ 2303 h 2643" name="T19"/>
              <a:gd fmla="*/ 1503 w 2643" name="T20"/>
              <a:gd fmla="*/ 1059 h 2643" name="T21"/>
              <a:gd fmla="*/ 1180 w 2643" name="T22"/>
              <a:gd fmla="*/ 1059 h 2643" name="T23"/>
              <a:gd fmla="*/ 1180 w 2643" name="T24"/>
              <a:gd fmla="*/ 2309 h 2643" name="T25"/>
              <a:gd fmla="*/ 958 w 2643" name="T26"/>
              <a:gd fmla="*/ 2251 h 2643" name="T27"/>
              <a:gd fmla="*/ 958 w 2643" name="T28"/>
              <a:gd fmla="*/ 1452 h 2643" name="T29"/>
              <a:gd fmla="*/ 636 w 2643" name="T30"/>
              <a:gd fmla="*/ 1452 h 2643" name="T31"/>
              <a:gd fmla="*/ 636 w 2643" name="T32"/>
              <a:gd fmla="*/ 2046 h 2643" name="T33"/>
              <a:gd fmla="*/ 323 w 2643" name="T34"/>
              <a:gd fmla="*/ 1322 h 2643" name="T35"/>
              <a:gd fmla="*/ 1321 w 2643" name="T36"/>
              <a:gd fmla="*/ 323 h 2643" name="T37"/>
              <a:gd fmla="*/ 2320 w 2643" name="T38"/>
              <a:gd fmla="*/ 1322 h 2643" name="T39"/>
              <a:gd fmla="*/ 2007 w 2643" name="T40"/>
              <a:gd fmla="*/ 2045 h 2643" name="T41"/>
              <a:gd fmla="*/ 1537 w 2643" name="T42"/>
              <a:gd fmla="*/ 824 h 2643" name="T43"/>
              <a:gd fmla="*/ 1345 w 2643" name="T44"/>
              <a:gd fmla="*/ 1016 h 2643" name="T45"/>
              <a:gd fmla="*/ 1153 w 2643" name="T46"/>
              <a:gd fmla="*/ 824 h 2643" name="T47"/>
              <a:gd fmla="*/ 1345 w 2643" name="T48"/>
              <a:gd fmla="*/ 632 h 2643" name="T49"/>
              <a:gd fmla="*/ 1537 w 2643" name="T50"/>
              <a:gd fmla="*/ 824 h 2643" name="T51"/>
              <a:gd fmla="*/ 2034 w 2643" name="T52"/>
              <a:gd fmla="*/ 1207 h 2643" name="T53"/>
              <a:gd fmla="*/ 1843 w 2643" name="T54"/>
              <a:gd fmla="*/ 1399 h 2643" name="T55"/>
              <a:gd fmla="*/ 1651 w 2643" name="T56"/>
              <a:gd fmla="*/ 1207 h 2643" name="T57"/>
              <a:gd fmla="*/ 1843 w 2643" name="T58"/>
              <a:gd fmla="*/ 1015 h 2643" name="T59"/>
              <a:gd fmla="*/ 2034 w 2643" name="T60"/>
              <a:gd fmla="*/ 1207 h 2643" name="T61"/>
              <a:gd fmla="*/ 999 w 2643" name="T62"/>
              <a:gd fmla="*/ 1207 h 2643" name="T63"/>
              <a:gd fmla="*/ 807 w 2643" name="T64"/>
              <a:gd fmla="*/ 1399 h 2643" name="T65"/>
              <a:gd fmla="*/ 615 w 2643" name="T66"/>
              <a:gd fmla="*/ 1207 h 2643" name="T67"/>
              <a:gd fmla="*/ 807 w 2643" name="T68"/>
              <a:gd fmla="*/ 1015 h 2643" name="T69"/>
              <a:gd fmla="*/ 999 w 2643" name="T70"/>
              <a:gd fmla="*/ 1207 h 2643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643" w="2643">
                <a:moveTo>
                  <a:pt x="1321" y="0"/>
                </a:moveTo>
                <a:cubicBezTo>
                  <a:pt x="593" y="0"/>
                  <a:pt x="0" y="593"/>
                  <a:pt x="0" y="1321"/>
                </a:cubicBezTo>
                <a:cubicBezTo>
                  <a:pt x="0" y="2050"/>
                  <a:pt x="593" y="2643"/>
                  <a:pt x="1321" y="2643"/>
                </a:cubicBezTo>
                <a:cubicBezTo>
                  <a:pt x="2050" y="2643"/>
                  <a:pt x="2643" y="2050"/>
                  <a:pt x="2643" y="1321"/>
                </a:cubicBezTo>
                <a:cubicBezTo>
                  <a:pt x="2643" y="593"/>
                  <a:pt x="2050" y="0"/>
                  <a:pt x="1321" y="0"/>
                </a:cubicBezTo>
                <a:close/>
                <a:moveTo>
                  <a:pt x="2007" y="2045"/>
                </a:moveTo>
                <a:lnTo>
                  <a:pt x="2007" y="1468"/>
                </a:lnTo>
                <a:lnTo>
                  <a:pt x="1685" y="1468"/>
                </a:lnTo>
                <a:lnTo>
                  <a:pt x="1685" y="2251"/>
                </a:lnTo>
                <a:cubicBezTo>
                  <a:pt x="1626" y="2274"/>
                  <a:pt x="1566" y="2291"/>
                  <a:pt x="1503" y="2303"/>
                </a:cubicBezTo>
                <a:lnTo>
                  <a:pt x="1503" y="1059"/>
                </a:lnTo>
                <a:lnTo>
                  <a:pt x="1180" y="1059"/>
                </a:lnTo>
                <a:lnTo>
                  <a:pt x="1180" y="2309"/>
                </a:lnTo>
                <a:cubicBezTo>
                  <a:pt x="1103" y="2298"/>
                  <a:pt x="1029" y="2279"/>
                  <a:pt x="958" y="2251"/>
                </a:cubicBezTo>
                <a:lnTo>
                  <a:pt x="958" y="1452"/>
                </a:lnTo>
                <a:lnTo>
                  <a:pt x="636" y="1452"/>
                </a:lnTo>
                <a:lnTo>
                  <a:pt x="636" y="2046"/>
                </a:lnTo>
                <a:cubicBezTo>
                  <a:pt x="443" y="1863"/>
                  <a:pt x="323" y="1607"/>
                  <a:pt x="323" y="1322"/>
                </a:cubicBezTo>
                <a:cubicBezTo>
                  <a:pt x="323" y="771"/>
                  <a:pt x="771" y="323"/>
                  <a:pt x="1321" y="323"/>
                </a:cubicBezTo>
                <a:cubicBezTo>
                  <a:pt x="1872" y="323"/>
                  <a:pt x="2320" y="771"/>
                  <a:pt x="2320" y="1322"/>
                </a:cubicBezTo>
                <a:cubicBezTo>
                  <a:pt x="2320" y="1606"/>
                  <a:pt x="2200" y="1863"/>
                  <a:pt x="2007" y="2045"/>
                </a:cubicBezTo>
                <a:close/>
                <a:moveTo>
                  <a:pt x="1537" y="824"/>
                </a:moveTo>
                <a:cubicBezTo>
                  <a:pt x="1537" y="930"/>
                  <a:pt x="1451" y="1016"/>
                  <a:pt x="1345" y="1016"/>
                </a:cubicBezTo>
                <a:cubicBezTo>
                  <a:pt x="1239" y="1016"/>
                  <a:pt x="1153" y="930"/>
                  <a:pt x="1153" y="824"/>
                </a:cubicBezTo>
                <a:cubicBezTo>
                  <a:pt x="1153" y="718"/>
                  <a:pt x="1239" y="632"/>
                  <a:pt x="1345" y="632"/>
                </a:cubicBezTo>
                <a:cubicBezTo>
                  <a:pt x="1451" y="632"/>
                  <a:pt x="1537" y="718"/>
                  <a:pt x="1537" y="824"/>
                </a:cubicBezTo>
                <a:close/>
                <a:moveTo>
                  <a:pt x="2034" y="1207"/>
                </a:moveTo>
                <a:cubicBezTo>
                  <a:pt x="2034" y="1313"/>
                  <a:pt x="1949" y="1399"/>
                  <a:pt x="1843" y="1399"/>
                </a:cubicBezTo>
                <a:cubicBezTo>
                  <a:pt x="1737" y="1399"/>
                  <a:pt x="1651" y="1313"/>
                  <a:pt x="1651" y="1207"/>
                </a:cubicBezTo>
                <a:cubicBezTo>
                  <a:pt x="1651" y="1101"/>
                  <a:pt x="1737" y="1015"/>
                  <a:pt x="1843" y="1015"/>
                </a:cubicBezTo>
                <a:cubicBezTo>
                  <a:pt x="1949" y="1015"/>
                  <a:pt x="2034" y="1101"/>
                  <a:pt x="2034" y="1207"/>
                </a:cubicBezTo>
                <a:close/>
                <a:moveTo>
                  <a:pt x="999" y="1207"/>
                </a:moveTo>
                <a:cubicBezTo>
                  <a:pt x="999" y="1313"/>
                  <a:pt x="913" y="1399"/>
                  <a:pt x="807" y="1399"/>
                </a:cubicBezTo>
                <a:cubicBezTo>
                  <a:pt x="701" y="1399"/>
                  <a:pt x="615" y="1313"/>
                  <a:pt x="615" y="1207"/>
                </a:cubicBezTo>
                <a:cubicBezTo>
                  <a:pt x="615" y="1101"/>
                  <a:pt x="701" y="1015"/>
                  <a:pt x="807" y="1015"/>
                </a:cubicBezTo>
                <a:cubicBezTo>
                  <a:pt x="913" y="1015"/>
                  <a:pt x="999" y="1101"/>
                  <a:pt x="999" y="1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271958133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7"/>
      <p:bldP grpId="0" spid="18"/>
      <p:bldP grpId="0" spid="1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拒绝的艺术</a:t>
            </a:r>
          </a:p>
        </p:txBody>
      </p:sp>
      <p:sp>
        <p:nvSpPr>
          <p:cNvPr id="7" name="矩形 6"/>
          <p:cNvSpPr/>
          <p:nvPr/>
        </p:nvSpPr>
        <p:spPr>
          <a:xfrm>
            <a:off x="2385302" y="2271961"/>
            <a:ext cx="4176464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学会说“不”，你的生活将会更美好</a:t>
            </a:r>
          </a:p>
        </p:txBody>
      </p:sp>
      <p:sp>
        <p:nvSpPr>
          <p:cNvPr id="9" name="矩形 8"/>
          <p:cNvSpPr/>
          <p:nvPr/>
        </p:nvSpPr>
        <p:spPr>
          <a:xfrm>
            <a:off x="6388141" y="4763720"/>
            <a:ext cx="520381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vl="0"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让别人或一群人来拒绝，如投票表决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16228" y="3626682"/>
            <a:ext cx="5516411" cy="2361114"/>
            <a:chOff x="1198864" y="2940094"/>
            <a:chExt cx="4407859" cy="2361114"/>
          </a:xfrm>
        </p:grpSpPr>
        <p:grpSp>
          <p:nvGrpSpPr>
            <p:cNvPr id="3" name="Group 8"/>
            <p:cNvGrpSpPr/>
            <p:nvPr/>
          </p:nvGrpSpPr>
          <p:grpSpPr>
            <a:xfrm flipV="1">
              <a:off x="1198864" y="2940094"/>
              <a:ext cx="4407859" cy="2361114"/>
              <a:chOff x="6464300" y="2008650"/>
              <a:chExt cx="4192731" cy="2245850"/>
            </a:xfrm>
          </p:grpSpPr>
          <p:sp>
            <p:nvSpPr>
              <p:cNvPr id="4" name="Rounded Rectangle 9"/>
              <p:cNvSpPr/>
              <p:nvPr/>
            </p:nvSpPr>
            <p:spPr>
              <a:xfrm>
                <a:off x="6464300" y="2008650"/>
                <a:ext cx="3675528" cy="1907250"/>
              </a:xfrm>
              <a:prstGeom prst="roundRect">
                <a:avLst>
                  <a:gd fmla="val 4681" name="adj"/>
                </a:avLst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10"/>
              <p:cNvSpPr/>
              <p:nvPr/>
            </p:nvSpPr>
            <p:spPr>
              <a:xfrm flipH="1">
                <a:off x="9449129" y="2008650"/>
                <a:ext cx="1207902" cy="1907250"/>
              </a:xfrm>
              <a:custGeom>
                <a:gdLst>
                  <a:gd fmla="*/ 89278 w 1207902" name="connsiteX0"/>
                  <a:gd fmla="*/ 0 h 1907250" name="connsiteY0"/>
                  <a:gd fmla="*/ 1207902 w 1207902" name="connsiteX1"/>
                  <a:gd fmla="*/ 0 h 1907250" name="connsiteY1"/>
                  <a:gd fmla="*/ 1207902 w 1207902" name="connsiteX2"/>
                  <a:gd fmla="*/ 1907250 h 1907250" name="connsiteY2"/>
                  <a:gd fmla="*/ 89278 w 1207902" name="connsiteX3"/>
                  <a:gd fmla="*/ 1907250 h 1907250" name="connsiteY3"/>
                  <a:gd fmla="*/ 0 w 1207902" name="connsiteX4"/>
                  <a:gd fmla="*/ 1817972 h 1907250" name="connsiteY4"/>
                  <a:gd fmla="*/ 0 w 1207902" name="connsiteX5"/>
                  <a:gd fmla="*/ 89278 h 1907250" name="connsiteY5"/>
                  <a:gd fmla="*/ 89278 w 1207902" name="connsiteX6"/>
                  <a:gd fmla="*/ 0 h 1907250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907249" w="1207902">
                    <a:moveTo>
                      <a:pt x="89278" y="0"/>
                    </a:moveTo>
                    <a:lnTo>
                      <a:pt x="1207902" y="0"/>
                    </a:lnTo>
                    <a:lnTo>
                      <a:pt x="1207902" y="1907250"/>
                    </a:lnTo>
                    <a:lnTo>
                      <a:pt x="89278" y="1907250"/>
                    </a:lnTo>
                    <a:cubicBezTo>
                      <a:pt x="39971" y="1907250"/>
                      <a:pt x="0" y="1867279"/>
                      <a:pt x="0" y="1817972"/>
                    </a:cubicBezTo>
                    <a:lnTo>
                      <a:pt x="0" y="89278"/>
                    </a:lnTo>
                    <a:cubicBezTo>
                      <a:pt x="0" y="39971"/>
                      <a:pt x="39971" y="0"/>
                      <a:pt x="89278" y="0"/>
                    </a:cubicBez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  <p:sp>
            <p:nvSpPr>
              <p:cNvPr id="6" name="Isosceles Triangle 11"/>
              <p:cNvSpPr/>
              <p:nvPr/>
            </p:nvSpPr>
            <p:spPr>
              <a:xfrm rot="10800000">
                <a:off x="6777314" y="3915900"/>
                <a:ext cx="392776" cy="338600"/>
              </a:xfrm>
              <a:prstGeom prst="triangl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527651" y="3603946"/>
              <a:ext cx="2608985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b="1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直接分析法：直接说明原因，如自己的状况不允许，环境的限制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4719695" y="3983422"/>
              <a:ext cx="50417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b="1" lang="en-US" sz="2400">
                  <a:solidFill>
                    <a:srgbClr val="333333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02379" y="1523521"/>
            <a:ext cx="5057619" cy="2663062"/>
            <a:chOff x="6602379" y="1523521"/>
            <a:chExt cx="5057619" cy="2663062"/>
          </a:xfrm>
        </p:grpSpPr>
        <p:grpSp>
          <p:nvGrpSpPr>
            <p:cNvPr id="17" name="组合 16"/>
            <p:cNvGrpSpPr/>
            <p:nvPr/>
          </p:nvGrpSpPr>
          <p:grpSpPr>
            <a:xfrm>
              <a:off x="6602379" y="1523521"/>
              <a:ext cx="5057619" cy="2663062"/>
              <a:chOff x="6602379" y="1523521"/>
              <a:chExt cx="5057619" cy="2663062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6602379" y="1523521"/>
                <a:ext cx="5057619" cy="2663062"/>
                <a:chOff x="5954898" y="2008650"/>
                <a:chExt cx="4184930" cy="2245850"/>
              </a:xfrm>
            </p:grpSpPr>
            <p:sp>
              <p:nvSpPr>
                <p:cNvPr id="12" name="Rounded Rectangle 2"/>
                <p:cNvSpPr/>
                <p:nvPr/>
              </p:nvSpPr>
              <p:spPr>
                <a:xfrm>
                  <a:off x="6464300" y="2008650"/>
                  <a:ext cx="3675528" cy="1907250"/>
                </a:xfrm>
                <a:prstGeom prst="roundRect">
                  <a:avLst>
                    <a:gd fmla="val 4681" name="adj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5"/>
                <p:cNvSpPr/>
                <p:nvPr/>
              </p:nvSpPr>
              <p:spPr>
                <a:xfrm>
                  <a:off x="5954898" y="2008650"/>
                  <a:ext cx="1207902" cy="1907250"/>
                </a:xfrm>
                <a:custGeom>
                  <a:gdLst>
                    <a:gd fmla="*/ 89278 w 1207902" name="connsiteX0"/>
                    <a:gd fmla="*/ 0 h 1907250" name="connsiteY0"/>
                    <a:gd fmla="*/ 1207902 w 1207902" name="connsiteX1"/>
                    <a:gd fmla="*/ 0 h 1907250" name="connsiteY1"/>
                    <a:gd fmla="*/ 1207902 w 1207902" name="connsiteX2"/>
                    <a:gd fmla="*/ 1907250 h 1907250" name="connsiteY2"/>
                    <a:gd fmla="*/ 89278 w 1207902" name="connsiteX3"/>
                    <a:gd fmla="*/ 1907250 h 1907250" name="connsiteY3"/>
                    <a:gd fmla="*/ 0 w 1207902" name="connsiteX4"/>
                    <a:gd fmla="*/ 1817972 h 1907250" name="connsiteY4"/>
                    <a:gd fmla="*/ 0 w 1207902" name="connsiteX5"/>
                    <a:gd fmla="*/ 89278 h 1907250" name="connsiteY5"/>
                    <a:gd fmla="*/ 89278 w 1207902" name="connsiteX6"/>
                    <a:gd fmla="*/ 0 h 1907250" name="connsiteY6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b="b" l="l" r="r" t="t"/>
                  <a:pathLst>
                    <a:path h="1907249" w="1207902">
                      <a:moveTo>
                        <a:pt x="89278" y="0"/>
                      </a:moveTo>
                      <a:lnTo>
                        <a:pt x="1207902" y="0"/>
                      </a:lnTo>
                      <a:lnTo>
                        <a:pt x="1207902" y="1907250"/>
                      </a:lnTo>
                      <a:lnTo>
                        <a:pt x="89278" y="1907250"/>
                      </a:lnTo>
                      <a:cubicBezTo>
                        <a:pt x="39971" y="1907250"/>
                        <a:pt x="0" y="1867279"/>
                        <a:pt x="0" y="1817972"/>
                      </a:cubicBezTo>
                      <a:lnTo>
                        <a:pt x="0" y="89278"/>
                      </a:lnTo>
                      <a:cubicBezTo>
                        <a:pt x="0" y="39971"/>
                        <a:pt x="39971" y="0"/>
                        <a:pt x="89278" y="0"/>
                      </a:cubicBezTo>
                      <a:close/>
                    </a:path>
                  </a:pathLst>
                </a:custGeom>
                <a:solidFill>
                  <a:schemeClr val="bg2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6"/>
                <p:cNvSpPr/>
                <p:nvPr/>
              </p:nvSpPr>
              <p:spPr>
                <a:xfrm rot="10800000">
                  <a:off x="9410700" y="3915900"/>
                  <a:ext cx="392776" cy="3386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6850551" y="2235347"/>
                <a:ext cx="993751" cy="640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zh-CN" b="1" lang="en-US" sz="2400">
                    <a:solidFill>
                      <a:schemeClr val="accent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</a:t>
                </a: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220096" y="1953032"/>
              <a:ext cx="2881878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巧妙转移法：先表示同情或给予赞美，然后再提出理由加以拒绝，温和而坚持不答应</a:t>
              </a:r>
            </a:p>
          </p:txBody>
        </p:sp>
      </p:grpSp>
    </p:spTree>
    <p:extLst>
      <p:ext uri="{BB962C8B-B14F-4D97-AF65-F5344CB8AC3E}">
        <p14:creationId val="42404113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7"/>
      <p:bldP grpId="0" spid="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课程目的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55440" y="1556792"/>
            <a:ext cx="4104456" cy="440827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108436" y="1988840"/>
            <a:ext cx="4752528" cy="1224136"/>
            <a:chOff x="6108436" y="1988840"/>
            <a:chExt cx="4752528" cy="1224136"/>
          </a:xfrm>
        </p:grpSpPr>
        <p:grpSp>
          <p:nvGrpSpPr>
            <p:cNvPr id="10" name="组合 9"/>
            <p:cNvGrpSpPr/>
            <p:nvPr/>
          </p:nvGrpSpPr>
          <p:grpSpPr>
            <a:xfrm>
              <a:off x="6108436" y="1988840"/>
              <a:ext cx="4752528" cy="1224136"/>
              <a:chOff x="6384032" y="2348880"/>
              <a:chExt cx="4752528" cy="1224136"/>
            </a:xfrm>
          </p:grpSpPr>
          <p:sp>
            <p:nvSpPr>
              <p:cNvPr id="9" name="剪去对角的矩形 8"/>
              <p:cNvSpPr/>
              <p:nvPr/>
            </p:nvSpPr>
            <p:spPr>
              <a:xfrm>
                <a:off x="6384032" y="2348880"/>
                <a:ext cx="4752528" cy="1224136"/>
              </a:xfrm>
              <a:prstGeom prst="snip2Diag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" name="TextBox 10"/>
              <p:cNvSpPr txBox="1"/>
              <p:nvPr/>
            </p:nvSpPr>
            <p:spPr>
              <a:xfrm>
                <a:off x="7104113" y="2501084"/>
                <a:ext cx="316835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mtClean="0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本课程的目的是提高我们化解压力及控制自己过激情绪</a:t>
                </a:r>
              </a:p>
            </p:txBody>
          </p:sp>
        </p:grpSp>
        <p:sp>
          <p:nvSpPr>
            <p:cNvPr id="14" name="teenager-man_57114"/>
            <p:cNvSpPr>
              <a:spLocks noChangeAspect="1"/>
            </p:cNvSpPr>
            <p:nvPr/>
          </p:nvSpPr>
          <p:spPr bwMode="auto">
            <a:xfrm>
              <a:off x="6282238" y="2280940"/>
              <a:ext cx="372476" cy="507729"/>
            </a:xfrm>
            <a:custGeom>
              <a:gdLst>
                <a:gd fmla="*/ 106548 w 443856" name="connsiteX0"/>
                <a:gd fmla="*/ 446679 h 605028" name="connsiteY0"/>
                <a:gd fmla="*/ 148183 w 443856" name="connsiteX1"/>
                <a:gd fmla="*/ 446773 h 605028" name="connsiteY1"/>
                <a:gd fmla="*/ 148560 w 443856" name="connsiteX2"/>
                <a:gd fmla="*/ 446773 h 605028" name="connsiteY2"/>
                <a:gd fmla="*/ 148937 w 443856" name="connsiteX3"/>
                <a:gd fmla="*/ 446773 h 605028" name="connsiteY3"/>
                <a:gd fmla="*/ 149408 w 443856" name="connsiteX4"/>
                <a:gd fmla="*/ 446773 h 605028" name="connsiteY4"/>
                <a:gd fmla="*/ 159770 w 443856" name="connsiteX5"/>
                <a:gd fmla="*/ 452889 h 605028" name="connsiteY5"/>
                <a:gd fmla="*/ 160241 w 443856" name="connsiteX6"/>
                <a:gd fmla="*/ 453641 h 605028" name="connsiteY6"/>
                <a:gd fmla="*/ 160241 w 443856" name="connsiteX7"/>
                <a:gd fmla="*/ 453736 h 605028" name="connsiteY7"/>
                <a:gd fmla="*/ 221658 w 443856" name="connsiteX8"/>
                <a:gd fmla="*/ 531075 h 605028" name="connsiteY8"/>
                <a:gd fmla="*/ 282981 w 443856" name="connsiteX9"/>
                <a:gd fmla="*/ 453736 h 605028" name="connsiteY9"/>
                <a:gd fmla="*/ 282981 w 443856" name="connsiteX10"/>
                <a:gd fmla="*/ 453641 h 605028" name="connsiteY10"/>
                <a:gd fmla="*/ 283452 w 443856" name="connsiteX11"/>
                <a:gd fmla="*/ 452889 h 605028" name="connsiteY11"/>
                <a:gd fmla="*/ 293814 w 443856" name="connsiteX12"/>
                <a:gd fmla="*/ 446773 h 605028" name="connsiteY12"/>
                <a:gd fmla="*/ 294285 w 443856" name="connsiteX13"/>
                <a:gd fmla="*/ 446773 h 605028" name="connsiteY13"/>
                <a:gd fmla="*/ 294662 w 443856" name="connsiteX14"/>
                <a:gd fmla="*/ 446773 h 605028" name="connsiteY14"/>
                <a:gd fmla="*/ 295039 w 443856" name="connsiteX15"/>
                <a:gd fmla="*/ 446773 h 605028" name="connsiteY15"/>
                <a:gd fmla="*/ 336674 w 443856" name="connsiteX16"/>
                <a:gd fmla="*/ 446679 h 605028" name="connsiteY16"/>
                <a:gd fmla="*/ 431155 w 443856" name="connsiteX17"/>
                <a:gd fmla="*/ 530229 h 605028" name="connsiteY17"/>
                <a:gd fmla="*/ 431155 w 443856" name="connsiteX18"/>
                <a:gd fmla="*/ 605028 h 605028" name="connsiteY18"/>
                <a:gd fmla="*/ 221752 w 443856" name="connsiteX19"/>
                <a:gd fmla="*/ 605028 h 605028" name="connsiteY19"/>
                <a:gd fmla="*/ 221658 w 443856" name="connsiteX20"/>
                <a:gd fmla="*/ 605028 h 605028" name="connsiteY20"/>
                <a:gd fmla="*/ 221470 w 443856" name="connsiteX21"/>
                <a:gd fmla="*/ 605028 h 605028" name="connsiteY21"/>
                <a:gd fmla="*/ 12067 w 443856" name="connsiteX22"/>
                <a:gd fmla="*/ 605028 h 605028" name="connsiteY22"/>
                <a:gd fmla="*/ 12067 w 443856" name="connsiteX23"/>
                <a:gd fmla="*/ 530229 h 605028" name="connsiteY23"/>
                <a:gd fmla="*/ 106548 w 443856" name="connsiteX24"/>
                <a:gd fmla="*/ 446679 h 605028" name="connsiteY24"/>
                <a:gd fmla="*/ 279853 w 443856" name="connsiteX25"/>
                <a:gd fmla="*/ 256624 h 605028" name="connsiteY25"/>
                <a:gd fmla="*/ 265057 w 443856" name="connsiteX26"/>
                <a:gd fmla="*/ 271395 h 605028" name="connsiteY26"/>
                <a:gd fmla="*/ 279853 w 443856" name="connsiteX27"/>
                <a:gd fmla="*/ 286261 h 605028" name="connsiteY27"/>
                <a:gd fmla="*/ 294743 w 443856" name="connsiteX28"/>
                <a:gd fmla="*/ 271395 h 605028" name="connsiteY28"/>
                <a:gd fmla="*/ 279853 w 443856" name="connsiteX29"/>
                <a:gd fmla="*/ 256624 h 605028" name="connsiteY29"/>
                <a:gd fmla="*/ 164004 w 443856" name="connsiteX30"/>
                <a:gd fmla="*/ 256624 h 605028" name="connsiteY30"/>
                <a:gd fmla="*/ 149114 w 443856" name="connsiteX31"/>
                <a:gd fmla="*/ 271395 h 605028" name="connsiteY31"/>
                <a:gd fmla="*/ 164004 w 443856" name="connsiteX32"/>
                <a:gd fmla="*/ 286261 h 605028" name="connsiteY32"/>
                <a:gd fmla="*/ 178800 w 443856" name="connsiteX33"/>
                <a:gd fmla="*/ 271395 h 605028" name="connsiteY33"/>
                <a:gd fmla="*/ 164004 w 443856" name="connsiteX34"/>
                <a:gd fmla="*/ 256624 h 605028" name="connsiteY34"/>
                <a:gd fmla="*/ 285790 w 443856" name="connsiteX35"/>
                <a:gd fmla="*/ 238935 h 605028" name="connsiteY35"/>
                <a:gd fmla="*/ 314722 w 443856" name="connsiteX36"/>
                <a:gd fmla="*/ 267820 h 605028" name="connsiteY36"/>
                <a:gd fmla="*/ 285790 w 443856" name="connsiteX37"/>
                <a:gd fmla="*/ 296799 h 605028" name="connsiteY37"/>
                <a:gd fmla="*/ 256858 w 443856" name="connsiteX38"/>
                <a:gd fmla="*/ 267820 h 605028" name="connsiteY38"/>
                <a:gd fmla="*/ 285790 w 443856" name="connsiteX39"/>
                <a:gd fmla="*/ 238935 h 605028" name="connsiteY39"/>
                <a:gd fmla="*/ 158067 w 443856" name="connsiteX40"/>
                <a:gd fmla="*/ 238935 h 605028" name="connsiteY40"/>
                <a:gd fmla="*/ 186999 w 443856" name="connsiteX41"/>
                <a:gd fmla="*/ 267820 h 605028" name="connsiteY41"/>
                <a:gd fmla="*/ 158067 w 443856" name="connsiteX42"/>
                <a:gd fmla="*/ 296799 h 605028" name="connsiteY42"/>
                <a:gd fmla="*/ 129135 w 443856" name="connsiteX43"/>
                <a:gd fmla="*/ 267820 h 605028" name="connsiteY43"/>
                <a:gd fmla="*/ 158067 w 443856" name="connsiteX44"/>
                <a:gd fmla="*/ 238935 h 605028" name="connsiteY44"/>
                <a:gd fmla="*/ 166446 w 443856" name="connsiteX45"/>
                <a:gd fmla="*/ 167892 h 605028" name="connsiteY45"/>
                <a:gd fmla="*/ 128673 w 443856" name="connsiteX46"/>
                <a:gd fmla="*/ 169679 h 605028" name="connsiteY46"/>
                <a:gd fmla="*/ 103428 w 443856" name="connsiteX47"/>
                <a:gd fmla="*/ 237118 h 605028" name="connsiteY47"/>
                <a:gd fmla="*/ 103334 w 443856" name="connsiteX48"/>
                <a:gd fmla="*/ 237400 h 605028" name="connsiteY48"/>
                <a:gd fmla="*/ 103146 w 443856" name="connsiteX49"/>
                <a:gd fmla="*/ 237871 h 605028" name="connsiteY49"/>
                <a:gd fmla="*/ 103051 w 443856" name="connsiteX50"/>
                <a:gd fmla="*/ 238153 h 605028" name="connsiteY50"/>
                <a:gd fmla="*/ 95233 w 443856" name="connsiteX51"/>
                <a:gd fmla="*/ 243514 h 605028" name="connsiteY51"/>
                <a:gd fmla="*/ 88357 w 443856" name="connsiteX52"/>
                <a:gd fmla="*/ 240034 h 605028" name="connsiteY52"/>
                <a:gd fmla="*/ 50301 w 443856" name="connsiteX53"/>
                <a:gd fmla="*/ 225455 h 605028" name="connsiteY53"/>
                <a:gd fmla="*/ 25904 w 443856" name="connsiteX54"/>
                <a:gd fmla="*/ 269192 h 605028" name="connsiteY54"/>
                <a:gd fmla="*/ 55765 w 443856" name="connsiteX55"/>
                <a:gd fmla="*/ 308319 h 605028" name="connsiteY55"/>
                <a:gd fmla="*/ 57554 w 443856" name="connsiteX56"/>
                <a:gd fmla="*/ 308225 h 605028" name="connsiteY56"/>
                <a:gd fmla="*/ 66786 w 443856" name="connsiteX57"/>
                <a:gd fmla="*/ 307473 h 605028" name="connsiteY57"/>
                <a:gd fmla="*/ 70648 w 443856" name="connsiteX58"/>
                <a:gd fmla="*/ 315092 h 605028" name="connsiteY58"/>
                <a:gd fmla="*/ 221928 w 443856" name="connsiteX59"/>
                <a:gd fmla="*/ 416673 h 605028" name="connsiteY59"/>
                <a:gd fmla="*/ 373208 w 443856" name="connsiteX60"/>
                <a:gd fmla="*/ 315092 h 605028" name="connsiteY60"/>
                <a:gd fmla="*/ 377165 w 443856" name="connsiteX61"/>
                <a:gd fmla="*/ 307473 h 605028" name="connsiteY61"/>
                <a:gd fmla="*/ 386302 w 443856" name="connsiteX62"/>
                <a:gd fmla="*/ 308225 h 605028" name="connsiteY62"/>
                <a:gd fmla="*/ 388186 w 443856" name="connsiteX63"/>
                <a:gd fmla="*/ 308319 h 605028" name="connsiteY63"/>
                <a:gd fmla="*/ 417952 w 443856" name="connsiteX64"/>
                <a:gd fmla="*/ 269192 h 605028" name="connsiteY64"/>
                <a:gd fmla="*/ 393555 w 443856" name="connsiteX65"/>
                <a:gd fmla="*/ 225455 h 605028" name="connsiteY65"/>
                <a:gd fmla="*/ 355593 w 443856" name="connsiteX66"/>
                <a:gd fmla="*/ 240034 h 605028" name="connsiteY66"/>
                <a:gd fmla="*/ 348717 w 443856" name="connsiteX67"/>
                <a:gd fmla="*/ 243514 h 605028" name="connsiteY67"/>
                <a:gd fmla="*/ 340805 w 443856" name="connsiteX68"/>
                <a:gd fmla="*/ 238153 h 605028" name="connsiteY68"/>
                <a:gd fmla="*/ 340710 w 443856" name="connsiteX69"/>
                <a:gd fmla="*/ 237871 h 605028" name="connsiteY69"/>
                <a:gd fmla="*/ 340522 w 443856" name="connsiteX70"/>
                <a:gd fmla="*/ 237400 h 605028" name="connsiteY70"/>
                <a:gd fmla="*/ 340428 w 443856" name="connsiteX71"/>
                <a:gd fmla="*/ 237118 h 605028" name="connsiteY71"/>
                <a:gd fmla="*/ 315183 w 443856" name="connsiteX72"/>
                <a:gd fmla="*/ 169679 h 605028" name="connsiteY72"/>
                <a:gd fmla="*/ 222399 w 443856" name="connsiteX73"/>
                <a:gd fmla="*/ 170620 h 605028" name="connsiteY73"/>
                <a:gd fmla="*/ 221928 w 443856" name="connsiteX74"/>
                <a:gd fmla="*/ 170620 h 605028" name="connsiteY74"/>
                <a:gd fmla="*/ 221457 w 443856" name="connsiteX75"/>
                <a:gd fmla="*/ 170620 h 605028" name="connsiteY75"/>
                <a:gd fmla="*/ 166446 w 443856" name="connsiteX76"/>
                <a:gd fmla="*/ 167892 h 605028" name="connsiteY76"/>
                <a:gd fmla="*/ 221457 w 443856" name="connsiteX77"/>
                <a:gd fmla="*/ 0 h 605028" name="connsiteY77"/>
                <a:gd fmla="*/ 221928 w 443856" name="connsiteX78"/>
                <a:gd fmla="*/ 0 h 605028" name="connsiteY78"/>
                <a:gd fmla="*/ 222399 w 443856" name="connsiteX79"/>
                <a:gd fmla="*/ 0 h 605028" name="connsiteY79"/>
                <a:gd fmla="*/ 442726 w 443856" name="connsiteX80"/>
                <a:gd fmla="*/ 253766 h 605028" name="connsiteY80"/>
                <a:gd fmla="*/ 443856 w 443856" name="connsiteX81"/>
                <a:gd fmla="*/ 269192 h 605028" name="connsiteY81"/>
                <a:gd fmla="*/ 430292 w 443856" name="connsiteX82"/>
                <a:gd fmla="*/ 315186 h 605028" name="connsiteY82"/>
                <a:gd fmla="*/ 392330 w 443856" name="connsiteX83"/>
                <a:gd fmla="*/ 333997 h 605028" name="connsiteY83"/>
                <a:gd fmla="*/ 324979 w 443856" name="connsiteX84"/>
                <a:gd fmla="*/ 407456 h 605028" name="connsiteY84"/>
                <a:gd fmla="*/ 222399 w 443856" name="connsiteX85"/>
                <a:gd fmla="*/ 442445 h 605028" name="connsiteY85"/>
                <a:gd fmla="*/ 221928 w 443856" name="connsiteX86"/>
                <a:gd fmla="*/ 442445 h 605028" name="connsiteY86"/>
                <a:gd fmla="*/ 221457 w 443856" name="connsiteX87"/>
                <a:gd fmla="*/ 442445 h 605028" name="connsiteY87"/>
                <a:gd fmla="*/ 118971 w 443856" name="connsiteX88"/>
                <a:gd fmla="*/ 407456 h 605028" name="connsiteY88"/>
                <a:gd fmla="*/ 51526 w 443856" name="connsiteX89"/>
                <a:gd fmla="*/ 333997 h 605028" name="connsiteY89"/>
                <a:gd fmla="*/ 13564 w 443856" name="connsiteX90"/>
                <a:gd fmla="*/ 315186 h 605028" name="connsiteY90"/>
                <a:gd fmla="*/ 0 w 443856" name="connsiteX91"/>
                <a:gd fmla="*/ 269192 h 605028" name="connsiteY91"/>
                <a:gd fmla="*/ 1225 w 443856" name="connsiteX92"/>
                <a:gd fmla="*/ 253766 h 605028" name="connsiteY92"/>
                <a:gd fmla="*/ 221457 w 443856" name="connsiteX93"/>
                <a:gd fmla="*/ 0 h 605028" name="connsiteY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b="b" l="l" r="r" t="t"/>
              <a:pathLst>
                <a:path h="605028" w="443856">
                  <a:moveTo>
                    <a:pt x="106548" y="446679"/>
                  </a:moveTo>
                  <a:cubicBezTo>
                    <a:pt x="115497" y="446679"/>
                    <a:pt x="142343" y="446773"/>
                    <a:pt x="148183" y="446773"/>
                  </a:cubicBezTo>
                  <a:cubicBezTo>
                    <a:pt x="148372" y="446773"/>
                    <a:pt x="148466" y="446773"/>
                    <a:pt x="148560" y="446773"/>
                  </a:cubicBezTo>
                  <a:cubicBezTo>
                    <a:pt x="148654" y="446773"/>
                    <a:pt x="148843" y="446773"/>
                    <a:pt x="148937" y="446773"/>
                  </a:cubicBezTo>
                  <a:cubicBezTo>
                    <a:pt x="149220" y="446773"/>
                    <a:pt x="149408" y="446773"/>
                    <a:pt x="149408" y="446773"/>
                  </a:cubicBezTo>
                  <a:cubicBezTo>
                    <a:pt x="153835" y="447055"/>
                    <a:pt x="157509" y="449408"/>
                    <a:pt x="159770" y="452889"/>
                  </a:cubicBezTo>
                  <a:cubicBezTo>
                    <a:pt x="159770" y="452889"/>
                    <a:pt x="159958" y="453171"/>
                    <a:pt x="160241" y="453641"/>
                  </a:cubicBezTo>
                  <a:cubicBezTo>
                    <a:pt x="160241" y="453641"/>
                    <a:pt x="160241" y="453736"/>
                    <a:pt x="160241" y="453736"/>
                  </a:cubicBezTo>
                  <a:cubicBezTo>
                    <a:pt x="165139" y="462015"/>
                    <a:pt x="205927" y="530605"/>
                    <a:pt x="221658" y="531075"/>
                  </a:cubicBezTo>
                  <a:cubicBezTo>
                    <a:pt x="237295" y="530605"/>
                    <a:pt x="278083" y="462015"/>
                    <a:pt x="282981" y="453736"/>
                  </a:cubicBezTo>
                  <a:cubicBezTo>
                    <a:pt x="282981" y="453736"/>
                    <a:pt x="282981" y="453641"/>
                    <a:pt x="282981" y="453641"/>
                  </a:cubicBezTo>
                  <a:cubicBezTo>
                    <a:pt x="283264" y="453171"/>
                    <a:pt x="283452" y="452889"/>
                    <a:pt x="283452" y="452889"/>
                  </a:cubicBezTo>
                  <a:cubicBezTo>
                    <a:pt x="285713" y="449408"/>
                    <a:pt x="289387" y="447055"/>
                    <a:pt x="293814" y="446773"/>
                  </a:cubicBezTo>
                  <a:cubicBezTo>
                    <a:pt x="293814" y="446773"/>
                    <a:pt x="294002" y="446773"/>
                    <a:pt x="294285" y="446773"/>
                  </a:cubicBezTo>
                  <a:cubicBezTo>
                    <a:pt x="294473" y="446773"/>
                    <a:pt x="294568" y="446773"/>
                    <a:pt x="294662" y="446773"/>
                  </a:cubicBezTo>
                  <a:cubicBezTo>
                    <a:pt x="294756" y="446773"/>
                    <a:pt x="294850" y="446773"/>
                    <a:pt x="295039" y="446773"/>
                  </a:cubicBezTo>
                  <a:cubicBezTo>
                    <a:pt x="300879" y="446773"/>
                    <a:pt x="327725" y="446679"/>
                    <a:pt x="336674" y="446679"/>
                  </a:cubicBezTo>
                  <a:cubicBezTo>
                    <a:pt x="377085" y="446679"/>
                    <a:pt x="431155" y="483373"/>
                    <a:pt x="431155" y="530229"/>
                  </a:cubicBezTo>
                  <a:lnTo>
                    <a:pt x="431155" y="605028"/>
                  </a:lnTo>
                  <a:lnTo>
                    <a:pt x="221752" y="605028"/>
                  </a:lnTo>
                  <a:lnTo>
                    <a:pt x="221658" y="605028"/>
                  </a:lnTo>
                  <a:lnTo>
                    <a:pt x="221470" y="605028"/>
                  </a:lnTo>
                  <a:lnTo>
                    <a:pt x="12067" y="605028"/>
                  </a:lnTo>
                  <a:lnTo>
                    <a:pt x="12067" y="530229"/>
                  </a:lnTo>
                  <a:cubicBezTo>
                    <a:pt x="12067" y="483373"/>
                    <a:pt x="66137" y="446679"/>
                    <a:pt x="106548" y="446679"/>
                  </a:cubicBezTo>
                  <a:close/>
                  <a:moveTo>
                    <a:pt x="279853" y="256624"/>
                  </a:moveTo>
                  <a:cubicBezTo>
                    <a:pt x="271654" y="256624"/>
                    <a:pt x="265057" y="263304"/>
                    <a:pt x="265057" y="271395"/>
                  </a:cubicBezTo>
                  <a:cubicBezTo>
                    <a:pt x="265057" y="279581"/>
                    <a:pt x="271654" y="286261"/>
                    <a:pt x="279853" y="286261"/>
                  </a:cubicBezTo>
                  <a:cubicBezTo>
                    <a:pt x="288052" y="286261"/>
                    <a:pt x="294743" y="279581"/>
                    <a:pt x="294743" y="271395"/>
                  </a:cubicBezTo>
                  <a:cubicBezTo>
                    <a:pt x="294743" y="263304"/>
                    <a:pt x="288052" y="256624"/>
                    <a:pt x="279853" y="256624"/>
                  </a:cubicBezTo>
                  <a:close/>
                  <a:moveTo>
                    <a:pt x="164004" y="256624"/>
                  </a:moveTo>
                  <a:cubicBezTo>
                    <a:pt x="155805" y="256624"/>
                    <a:pt x="149114" y="263304"/>
                    <a:pt x="149114" y="271395"/>
                  </a:cubicBezTo>
                  <a:cubicBezTo>
                    <a:pt x="149114" y="279581"/>
                    <a:pt x="155805" y="286261"/>
                    <a:pt x="164004" y="286261"/>
                  </a:cubicBezTo>
                  <a:cubicBezTo>
                    <a:pt x="172203" y="286261"/>
                    <a:pt x="178800" y="279581"/>
                    <a:pt x="178800" y="271395"/>
                  </a:cubicBezTo>
                  <a:cubicBezTo>
                    <a:pt x="178800" y="263304"/>
                    <a:pt x="172203" y="256624"/>
                    <a:pt x="164004" y="256624"/>
                  </a:cubicBezTo>
                  <a:close/>
                  <a:moveTo>
                    <a:pt x="285790" y="238935"/>
                  </a:moveTo>
                  <a:cubicBezTo>
                    <a:pt x="301811" y="238935"/>
                    <a:pt x="314722" y="251919"/>
                    <a:pt x="314722" y="267820"/>
                  </a:cubicBezTo>
                  <a:cubicBezTo>
                    <a:pt x="314722" y="283815"/>
                    <a:pt x="301811" y="296799"/>
                    <a:pt x="285790" y="296799"/>
                  </a:cubicBezTo>
                  <a:cubicBezTo>
                    <a:pt x="269863" y="296799"/>
                    <a:pt x="256858" y="283815"/>
                    <a:pt x="256858" y="267820"/>
                  </a:cubicBezTo>
                  <a:cubicBezTo>
                    <a:pt x="256858" y="251919"/>
                    <a:pt x="269863" y="238935"/>
                    <a:pt x="285790" y="238935"/>
                  </a:cubicBezTo>
                  <a:close/>
                  <a:moveTo>
                    <a:pt x="158067" y="238935"/>
                  </a:moveTo>
                  <a:cubicBezTo>
                    <a:pt x="173994" y="238935"/>
                    <a:pt x="186999" y="251919"/>
                    <a:pt x="186999" y="267820"/>
                  </a:cubicBezTo>
                  <a:cubicBezTo>
                    <a:pt x="186999" y="283815"/>
                    <a:pt x="173994" y="296799"/>
                    <a:pt x="158067" y="296799"/>
                  </a:cubicBezTo>
                  <a:cubicBezTo>
                    <a:pt x="142046" y="296799"/>
                    <a:pt x="129135" y="283815"/>
                    <a:pt x="129135" y="267820"/>
                  </a:cubicBezTo>
                  <a:cubicBezTo>
                    <a:pt x="129135" y="251919"/>
                    <a:pt x="142046" y="238935"/>
                    <a:pt x="158067" y="238935"/>
                  </a:cubicBezTo>
                  <a:close/>
                  <a:moveTo>
                    <a:pt x="166446" y="167892"/>
                  </a:moveTo>
                  <a:cubicBezTo>
                    <a:pt x="150362" y="167022"/>
                    <a:pt x="137151" y="166905"/>
                    <a:pt x="128673" y="169679"/>
                  </a:cubicBezTo>
                  <a:cubicBezTo>
                    <a:pt x="110776" y="175417"/>
                    <a:pt x="109080" y="211064"/>
                    <a:pt x="103428" y="237118"/>
                  </a:cubicBezTo>
                  <a:cubicBezTo>
                    <a:pt x="103428" y="237212"/>
                    <a:pt x="103334" y="237306"/>
                    <a:pt x="103334" y="237400"/>
                  </a:cubicBezTo>
                  <a:cubicBezTo>
                    <a:pt x="103240" y="237588"/>
                    <a:pt x="103240" y="237683"/>
                    <a:pt x="103146" y="237871"/>
                  </a:cubicBezTo>
                  <a:cubicBezTo>
                    <a:pt x="103146" y="237965"/>
                    <a:pt x="103146" y="238059"/>
                    <a:pt x="103051" y="238153"/>
                  </a:cubicBezTo>
                  <a:cubicBezTo>
                    <a:pt x="101827" y="241257"/>
                    <a:pt x="98718" y="243514"/>
                    <a:pt x="95233" y="243514"/>
                  </a:cubicBezTo>
                  <a:cubicBezTo>
                    <a:pt x="92407" y="243514"/>
                    <a:pt x="89864" y="242103"/>
                    <a:pt x="88357" y="240034"/>
                  </a:cubicBezTo>
                  <a:cubicBezTo>
                    <a:pt x="76771" y="225831"/>
                    <a:pt x="67916" y="223010"/>
                    <a:pt x="50301" y="225455"/>
                  </a:cubicBezTo>
                  <a:cubicBezTo>
                    <a:pt x="28918" y="228465"/>
                    <a:pt x="25904" y="260444"/>
                    <a:pt x="25904" y="269192"/>
                  </a:cubicBezTo>
                  <a:cubicBezTo>
                    <a:pt x="25904" y="295151"/>
                    <a:pt x="35889" y="308319"/>
                    <a:pt x="55765" y="308319"/>
                  </a:cubicBezTo>
                  <a:cubicBezTo>
                    <a:pt x="56141" y="308319"/>
                    <a:pt x="56895" y="308225"/>
                    <a:pt x="57554" y="308225"/>
                  </a:cubicBezTo>
                  <a:lnTo>
                    <a:pt x="66786" y="307473"/>
                  </a:lnTo>
                  <a:lnTo>
                    <a:pt x="70648" y="315092"/>
                  </a:lnTo>
                  <a:cubicBezTo>
                    <a:pt x="95610" y="363437"/>
                    <a:pt x="153353" y="415357"/>
                    <a:pt x="221928" y="416673"/>
                  </a:cubicBezTo>
                  <a:cubicBezTo>
                    <a:pt x="290503" y="415357"/>
                    <a:pt x="348246" y="363437"/>
                    <a:pt x="373208" y="315092"/>
                  </a:cubicBezTo>
                  <a:lnTo>
                    <a:pt x="377165" y="307473"/>
                  </a:lnTo>
                  <a:lnTo>
                    <a:pt x="386302" y="308225"/>
                  </a:lnTo>
                  <a:cubicBezTo>
                    <a:pt x="387055" y="308225"/>
                    <a:pt x="387715" y="308319"/>
                    <a:pt x="388186" y="308319"/>
                  </a:cubicBezTo>
                  <a:cubicBezTo>
                    <a:pt x="407967" y="308319"/>
                    <a:pt x="417952" y="295151"/>
                    <a:pt x="417952" y="269192"/>
                  </a:cubicBezTo>
                  <a:cubicBezTo>
                    <a:pt x="417952" y="260444"/>
                    <a:pt x="414938" y="228465"/>
                    <a:pt x="393555" y="225455"/>
                  </a:cubicBezTo>
                  <a:cubicBezTo>
                    <a:pt x="375940" y="223010"/>
                    <a:pt x="367180" y="225831"/>
                    <a:pt x="355593" y="240034"/>
                  </a:cubicBezTo>
                  <a:cubicBezTo>
                    <a:pt x="353992" y="242103"/>
                    <a:pt x="351543" y="243514"/>
                    <a:pt x="348717" y="243514"/>
                  </a:cubicBezTo>
                  <a:cubicBezTo>
                    <a:pt x="345138" y="243514"/>
                    <a:pt x="342029" y="241257"/>
                    <a:pt x="340805" y="238153"/>
                  </a:cubicBezTo>
                  <a:cubicBezTo>
                    <a:pt x="340805" y="238059"/>
                    <a:pt x="340710" y="237965"/>
                    <a:pt x="340710" y="237871"/>
                  </a:cubicBezTo>
                  <a:cubicBezTo>
                    <a:pt x="340616" y="237683"/>
                    <a:pt x="340616" y="237588"/>
                    <a:pt x="340522" y="237400"/>
                  </a:cubicBezTo>
                  <a:cubicBezTo>
                    <a:pt x="340522" y="237306"/>
                    <a:pt x="340428" y="237212"/>
                    <a:pt x="340428" y="237118"/>
                  </a:cubicBezTo>
                  <a:cubicBezTo>
                    <a:pt x="334776" y="211064"/>
                    <a:pt x="333080" y="175417"/>
                    <a:pt x="315183" y="169679"/>
                  </a:cubicBezTo>
                  <a:cubicBezTo>
                    <a:pt x="298228" y="164130"/>
                    <a:pt x="262339" y="170149"/>
                    <a:pt x="222399" y="170620"/>
                  </a:cubicBezTo>
                  <a:cubicBezTo>
                    <a:pt x="222211" y="170620"/>
                    <a:pt x="222116" y="170620"/>
                    <a:pt x="221928" y="170620"/>
                  </a:cubicBezTo>
                  <a:cubicBezTo>
                    <a:pt x="221740" y="170620"/>
                    <a:pt x="221645" y="170620"/>
                    <a:pt x="221457" y="170620"/>
                  </a:cubicBezTo>
                  <a:cubicBezTo>
                    <a:pt x="201488" y="170385"/>
                    <a:pt x="182530" y="168762"/>
                    <a:pt x="166446" y="167892"/>
                  </a:cubicBezTo>
                  <a:close/>
                  <a:moveTo>
                    <a:pt x="221457" y="0"/>
                  </a:moveTo>
                  <a:cubicBezTo>
                    <a:pt x="221645" y="0"/>
                    <a:pt x="221740" y="0"/>
                    <a:pt x="221928" y="0"/>
                  </a:cubicBezTo>
                  <a:cubicBezTo>
                    <a:pt x="222116" y="0"/>
                    <a:pt x="222211" y="0"/>
                    <a:pt x="222399" y="0"/>
                  </a:cubicBezTo>
                  <a:cubicBezTo>
                    <a:pt x="355688" y="941"/>
                    <a:pt x="440465" y="120393"/>
                    <a:pt x="442726" y="253766"/>
                  </a:cubicBezTo>
                  <a:cubicBezTo>
                    <a:pt x="443479" y="258657"/>
                    <a:pt x="443856" y="263830"/>
                    <a:pt x="443856" y="269192"/>
                  </a:cubicBezTo>
                  <a:cubicBezTo>
                    <a:pt x="443856" y="288379"/>
                    <a:pt x="439335" y="303899"/>
                    <a:pt x="430292" y="315186"/>
                  </a:cubicBezTo>
                  <a:cubicBezTo>
                    <a:pt x="421249" y="326567"/>
                    <a:pt x="408250" y="333057"/>
                    <a:pt x="392330" y="333997"/>
                  </a:cubicBezTo>
                  <a:cubicBezTo>
                    <a:pt x="376223" y="362496"/>
                    <a:pt x="352485" y="388362"/>
                    <a:pt x="324979" y="407456"/>
                  </a:cubicBezTo>
                  <a:cubicBezTo>
                    <a:pt x="292858" y="429747"/>
                    <a:pt x="257534" y="441787"/>
                    <a:pt x="222399" y="442445"/>
                  </a:cubicBezTo>
                  <a:cubicBezTo>
                    <a:pt x="222211" y="442445"/>
                    <a:pt x="222116" y="442445"/>
                    <a:pt x="221928" y="442445"/>
                  </a:cubicBezTo>
                  <a:cubicBezTo>
                    <a:pt x="221740" y="442445"/>
                    <a:pt x="221645" y="442445"/>
                    <a:pt x="221457" y="442445"/>
                  </a:cubicBezTo>
                  <a:cubicBezTo>
                    <a:pt x="186416" y="441787"/>
                    <a:pt x="150998" y="429747"/>
                    <a:pt x="118971" y="407456"/>
                  </a:cubicBezTo>
                  <a:cubicBezTo>
                    <a:pt x="91371" y="388362"/>
                    <a:pt x="67633" y="362496"/>
                    <a:pt x="51526" y="333997"/>
                  </a:cubicBezTo>
                  <a:cubicBezTo>
                    <a:pt x="35606" y="333057"/>
                    <a:pt x="22607" y="326567"/>
                    <a:pt x="13564" y="315186"/>
                  </a:cubicBezTo>
                  <a:cubicBezTo>
                    <a:pt x="4616" y="303899"/>
                    <a:pt x="0" y="288379"/>
                    <a:pt x="0" y="269192"/>
                  </a:cubicBezTo>
                  <a:cubicBezTo>
                    <a:pt x="0" y="263830"/>
                    <a:pt x="471" y="258657"/>
                    <a:pt x="1225" y="253766"/>
                  </a:cubicBezTo>
                  <a:cubicBezTo>
                    <a:pt x="3391" y="120393"/>
                    <a:pt x="88263" y="941"/>
                    <a:pt x="2214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7" name="组合 16"/>
          <p:cNvGrpSpPr/>
          <p:nvPr/>
        </p:nvGrpSpPr>
        <p:grpSpPr>
          <a:xfrm>
            <a:off x="6108436" y="3861048"/>
            <a:ext cx="4752528" cy="1224136"/>
            <a:chOff x="6108436" y="3861048"/>
            <a:chExt cx="4752528" cy="1224136"/>
          </a:xfrm>
        </p:grpSpPr>
        <p:grpSp>
          <p:nvGrpSpPr>
            <p:cNvPr id="11" name="组合 10"/>
            <p:cNvGrpSpPr/>
            <p:nvPr/>
          </p:nvGrpSpPr>
          <p:grpSpPr>
            <a:xfrm>
              <a:off x="6108436" y="3861048"/>
              <a:ext cx="4752528" cy="1224136"/>
              <a:chOff x="6384032" y="2348880"/>
              <a:chExt cx="4752528" cy="1224136"/>
            </a:xfrm>
          </p:grpSpPr>
          <p:sp>
            <p:nvSpPr>
              <p:cNvPr id="12" name="剪去对角的矩形 11"/>
              <p:cNvSpPr/>
              <p:nvPr/>
            </p:nvSpPr>
            <p:spPr>
              <a:xfrm>
                <a:off x="6384032" y="2348880"/>
                <a:ext cx="4752528" cy="1224136"/>
              </a:xfrm>
              <a:prstGeom prst="snip2DiagRect">
                <a:avLst/>
              </a:prstGeom>
              <a:solidFill>
                <a:srgbClr val="FC7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TextBox 10"/>
              <p:cNvSpPr txBox="1"/>
              <p:nvPr/>
            </p:nvSpPr>
            <p:spPr>
              <a:xfrm>
                <a:off x="7104113" y="2501084"/>
                <a:ext cx="3168352" cy="8229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altLang="en-US" lang="zh-CN" sz="16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正确面对压力之下的反应，及有效管理及缓解压力的能力</a:t>
                </a:r>
              </a:p>
            </p:txBody>
          </p:sp>
        </p:grpSp>
        <p:sp>
          <p:nvSpPr>
            <p:cNvPr id="16" name="businesswoman_209019"/>
            <p:cNvSpPr>
              <a:spLocks noChangeAspect="1"/>
            </p:cNvSpPr>
            <p:nvPr/>
          </p:nvSpPr>
          <p:spPr bwMode="auto">
            <a:xfrm>
              <a:off x="6282238" y="4186602"/>
              <a:ext cx="490394" cy="573028"/>
            </a:xfrm>
            <a:custGeom>
              <a:gdLst>
                <a:gd fmla="*/ 453944 w 517738" name="connsiteX0"/>
                <a:gd fmla="*/ 479115 h 604979" name="connsiteY0"/>
                <a:gd fmla="*/ 445043 w 517738" name="connsiteX1"/>
                <a:gd fmla="*/ 482800 h 604979" name="connsiteY1"/>
                <a:gd fmla="*/ 413105 w 517738" name="connsiteX2"/>
                <a:gd fmla="*/ 514503 h 604979" name="connsiteY2"/>
                <a:gd fmla="*/ 404843 w 517738" name="connsiteX3"/>
                <a:gd fmla="*/ 506253 h 604979" name="connsiteY3"/>
                <a:gd fmla="*/ 387110 w 517738" name="connsiteX4"/>
                <a:gd fmla="*/ 506253 h 604979" name="connsiteY4"/>
                <a:gd fmla="*/ 387110 w 517738" name="connsiteX5"/>
                <a:gd fmla="*/ 523959 h 604979" name="connsiteY5"/>
                <a:gd fmla="*/ 404193 w 517738" name="connsiteX6"/>
                <a:gd fmla="*/ 541108 h 604979" name="connsiteY6"/>
                <a:gd fmla="*/ 413105 w 517738" name="connsiteX7"/>
                <a:gd fmla="*/ 544816 h 604979" name="connsiteY7"/>
                <a:gd fmla="*/ 421925 w 517738" name="connsiteX8"/>
                <a:gd fmla="*/ 541201 h 604979" name="connsiteY8"/>
                <a:gd fmla="*/ 462776 w 517738" name="connsiteX9"/>
                <a:gd fmla="*/ 500691 h 604979" name="connsiteY9"/>
                <a:gd fmla="*/ 462776 w 517738" name="connsiteX10"/>
                <a:gd fmla="*/ 482800 h 604979" name="connsiteY10"/>
                <a:gd fmla="*/ 453944 w 517738" name="connsiteX11"/>
                <a:gd fmla="*/ 479115 h 604979" name="connsiteY11"/>
                <a:gd fmla="*/ 424896 w 517738" name="connsiteX12"/>
                <a:gd fmla="*/ 419392 h 604979" name="connsiteY12"/>
                <a:gd fmla="*/ 517738 w 517738" name="connsiteX13"/>
                <a:gd fmla="*/ 512186 h 604979" name="connsiteY13"/>
                <a:gd fmla="*/ 424896 w 517738" name="connsiteX14"/>
                <a:gd fmla="*/ 604979 h 604979" name="connsiteY14"/>
                <a:gd fmla="*/ 331869 w 517738" name="connsiteX15"/>
                <a:gd fmla="*/ 512186 h 604979" name="connsiteY15"/>
                <a:gd fmla="*/ 424896 w 517738" name="connsiteX16"/>
                <a:gd fmla="*/ 419392 h 604979" name="connsiteY16"/>
                <a:gd fmla="*/ 131951 w 517738" name="connsiteX17"/>
                <a:gd fmla="*/ 345369 h 604979" name="connsiteY17"/>
                <a:gd fmla="*/ 107715 w 517738" name="connsiteX18"/>
                <a:gd fmla="*/ 415437 h 604979" name="connsiteY18"/>
                <a:gd fmla="*/ 140866 w 517738" name="connsiteX19"/>
                <a:gd fmla="*/ 412842 h 604979" name="connsiteY19"/>
                <a:gd fmla="*/ 214274 w 517738" name="connsiteX20"/>
                <a:gd fmla="*/ 502879 h 604979" name="connsiteY20"/>
                <a:gd fmla="*/ 214295 w 517738" name="connsiteX21"/>
                <a:gd fmla="*/ 502941 h 604979" name="connsiteY21"/>
                <a:gd fmla="*/ 214304 w 517738" name="connsiteX22"/>
                <a:gd fmla="*/ 502916 h 604979" name="connsiteY22"/>
                <a:gd fmla="*/ 214316 w 517738" name="connsiteX23"/>
                <a:gd fmla="*/ 502931 h 604979" name="connsiteY23"/>
                <a:gd fmla="*/ 287582 w 517738" name="connsiteX24"/>
                <a:gd fmla="*/ 412842 h 604979" name="connsiteY24"/>
                <a:gd fmla="*/ 320918 w 517738" name="connsiteX25"/>
                <a:gd fmla="*/ 415437 h 604979" name="connsiteY25"/>
                <a:gd fmla="*/ 297146 w 517738" name="connsiteX26"/>
                <a:gd fmla="*/ 345369 h 604979" name="connsiteY26"/>
                <a:gd fmla="*/ 309868 w 517738" name="connsiteX27"/>
                <a:gd fmla="*/ 352135 h 604979" name="connsiteY27"/>
                <a:gd fmla="*/ 385268 w 517738" name="connsiteX28"/>
                <a:gd fmla="*/ 389393 h 604979" name="connsiteY28"/>
                <a:gd fmla="*/ 387404 w 517738" name="connsiteX29"/>
                <a:gd fmla="*/ 390506 h 604979" name="connsiteY29"/>
                <a:gd fmla="*/ 297332 w 517738" name="connsiteX30"/>
                <a:gd fmla="*/ 512106 h 604979" name="connsiteY30"/>
                <a:gd fmla="*/ 299189 w 517738" name="connsiteX31"/>
                <a:gd fmla="*/ 532589 h 604979" name="connsiteY31"/>
                <a:gd fmla="*/ 214409 w 517738" name="connsiteX32"/>
                <a:gd fmla="*/ 542599 h 604979" name="connsiteY32"/>
                <a:gd fmla="*/ 0 w 517738" name="connsiteX33"/>
                <a:gd fmla="*/ 471140 h 604979" name="connsiteY33"/>
                <a:gd fmla="*/ 5757 w 517738" name="connsiteX34"/>
                <a:gd fmla="*/ 439072 h 604979" name="connsiteY34"/>
                <a:gd fmla="*/ 43179 w 517738" name="connsiteX35"/>
                <a:gd fmla="*/ 389393 h 604979" name="connsiteY35"/>
                <a:gd fmla="*/ 116815 w 517738" name="connsiteX36"/>
                <a:gd fmla="*/ 353154 h 604979" name="connsiteY36"/>
                <a:gd fmla="*/ 205982 w 517738" name="connsiteX37"/>
                <a:gd fmla="*/ 12 h 604979" name="connsiteY37"/>
                <a:gd fmla="*/ 256358 w 517738" name="connsiteX38"/>
                <a:gd fmla="*/ 20817 h 604979" name="connsiteY38"/>
                <a:gd fmla="*/ 335933 w 517738" name="connsiteX39"/>
                <a:gd fmla="*/ 175438 h 604979" name="connsiteY39"/>
                <a:gd fmla="*/ 374560 w 517738" name="connsiteX40"/>
                <a:gd fmla="*/ 274439 h 604979" name="connsiteY40"/>
                <a:gd fmla="*/ 273907 w 517738" name="connsiteX41"/>
                <a:gd fmla="*/ 305308 h 604979" name="connsiteY41"/>
                <a:gd fmla="*/ 273907 w 517738" name="connsiteX42"/>
                <a:gd fmla="*/ 326907 h 604979" name="connsiteY42"/>
                <a:gd fmla="*/ 274093 w 517738" name="connsiteX43"/>
                <a:gd fmla="*/ 328575 h 604979" name="connsiteY43"/>
                <a:gd fmla="*/ 214304 w 517738" name="connsiteX44"/>
                <a:gd fmla="*/ 502916 h 604979" name="connsiteY44"/>
                <a:gd fmla="*/ 214274 w 517738" name="connsiteX45"/>
                <a:gd fmla="*/ 502879 h 604979" name="connsiteY45"/>
                <a:gd fmla="*/ 154498 w 517738" name="connsiteX46"/>
                <a:gd fmla="*/ 328019 h 604979" name="connsiteY46"/>
                <a:gd fmla="*/ 154498 w 517738" name="connsiteX47"/>
                <a:gd fmla="*/ 305957 h 604979" name="connsiteY47"/>
                <a:gd fmla="*/ 52359 w 517738" name="connsiteX48"/>
                <a:gd fmla="*/ 272956 h 604979" name="connsiteY48"/>
                <a:gd fmla="*/ 94514 w 517738" name="connsiteX49"/>
                <a:gd fmla="*/ 153561 h 604979" name="connsiteY49"/>
                <a:gd fmla="*/ 166940 w 517738" name="connsiteX50"/>
                <a:gd fmla="*/ 7468 h 604979" name="connsiteY50"/>
                <a:gd fmla="*/ 205982 w 517738" name="connsiteX51"/>
                <a:gd fmla="*/ 12 h 604979" name="connsiteY5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b="b" l="l" r="r" t="t"/>
              <a:pathLst>
                <a:path h="604979" w="517738">
                  <a:moveTo>
                    <a:pt x="453944" y="479115"/>
                  </a:moveTo>
                  <a:cubicBezTo>
                    <a:pt x="450730" y="479092"/>
                    <a:pt x="447503" y="480297"/>
                    <a:pt x="445043" y="482800"/>
                  </a:cubicBezTo>
                  <a:lnTo>
                    <a:pt x="413105" y="514503"/>
                  </a:lnTo>
                  <a:lnTo>
                    <a:pt x="404843" y="506253"/>
                  </a:lnTo>
                  <a:cubicBezTo>
                    <a:pt x="400015" y="501432"/>
                    <a:pt x="392030" y="501340"/>
                    <a:pt x="387110" y="506253"/>
                  </a:cubicBezTo>
                  <a:cubicBezTo>
                    <a:pt x="382282" y="511073"/>
                    <a:pt x="382282" y="518953"/>
                    <a:pt x="387110" y="523959"/>
                  </a:cubicBezTo>
                  <a:lnTo>
                    <a:pt x="404193" y="541108"/>
                  </a:lnTo>
                  <a:cubicBezTo>
                    <a:pt x="406514" y="543426"/>
                    <a:pt x="409763" y="544816"/>
                    <a:pt x="413105" y="544816"/>
                  </a:cubicBezTo>
                  <a:cubicBezTo>
                    <a:pt x="416355" y="544816"/>
                    <a:pt x="419512" y="543611"/>
                    <a:pt x="421925" y="541201"/>
                  </a:cubicBezTo>
                  <a:lnTo>
                    <a:pt x="462776" y="500691"/>
                  </a:lnTo>
                  <a:cubicBezTo>
                    <a:pt x="467604" y="495778"/>
                    <a:pt x="467604" y="487805"/>
                    <a:pt x="462776" y="482800"/>
                  </a:cubicBezTo>
                  <a:cubicBezTo>
                    <a:pt x="460362" y="480389"/>
                    <a:pt x="457159" y="479138"/>
                    <a:pt x="453944" y="479115"/>
                  </a:cubicBezTo>
                  <a:close/>
                  <a:moveTo>
                    <a:pt x="424896" y="419392"/>
                  </a:moveTo>
                  <a:cubicBezTo>
                    <a:pt x="476145" y="419392"/>
                    <a:pt x="517738" y="460922"/>
                    <a:pt x="517738" y="512186"/>
                  </a:cubicBezTo>
                  <a:cubicBezTo>
                    <a:pt x="517738" y="563449"/>
                    <a:pt x="476238" y="604979"/>
                    <a:pt x="424896" y="604979"/>
                  </a:cubicBezTo>
                  <a:cubicBezTo>
                    <a:pt x="373462" y="604979"/>
                    <a:pt x="331869" y="563357"/>
                    <a:pt x="331869" y="512186"/>
                  </a:cubicBezTo>
                  <a:cubicBezTo>
                    <a:pt x="331869" y="460922"/>
                    <a:pt x="373648" y="419392"/>
                    <a:pt x="424896" y="419392"/>
                  </a:cubicBezTo>
                  <a:close/>
                  <a:moveTo>
                    <a:pt x="131951" y="345369"/>
                  </a:moveTo>
                  <a:lnTo>
                    <a:pt x="107715" y="415437"/>
                  </a:lnTo>
                  <a:lnTo>
                    <a:pt x="140866" y="412842"/>
                  </a:lnTo>
                  <a:lnTo>
                    <a:pt x="214274" y="502879"/>
                  </a:lnTo>
                  <a:lnTo>
                    <a:pt x="214295" y="502941"/>
                  </a:lnTo>
                  <a:lnTo>
                    <a:pt x="214304" y="502916"/>
                  </a:lnTo>
                  <a:lnTo>
                    <a:pt x="214316" y="502931"/>
                  </a:lnTo>
                  <a:lnTo>
                    <a:pt x="287582" y="412842"/>
                  </a:lnTo>
                  <a:lnTo>
                    <a:pt x="320918" y="415437"/>
                  </a:lnTo>
                  <a:lnTo>
                    <a:pt x="297146" y="345369"/>
                  </a:lnTo>
                  <a:cubicBezTo>
                    <a:pt x="301325" y="347686"/>
                    <a:pt x="305503" y="350096"/>
                    <a:pt x="309868" y="352135"/>
                  </a:cubicBezTo>
                  <a:lnTo>
                    <a:pt x="385268" y="389393"/>
                  </a:lnTo>
                  <a:cubicBezTo>
                    <a:pt x="386011" y="389579"/>
                    <a:pt x="386661" y="390135"/>
                    <a:pt x="387404" y="390506"/>
                  </a:cubicBezTo>
                  <a:cubicBezTo>
                    <a:pt x="335403" y="406447"/>
                    <a:pt x="297332" y="454828"/>
                    <a:pt x="297332" y="512106"/>
                  </a:cubicBezTo>
                  <a:cubicBezTo>
                    <a:pt x="297332" y="519150"/>
                    <a:pt x="298074" y="525916"/>
                    <a:pt x="299189" y="532589"/>
                  </a:cubicBezTo>
                  <a:cubicBezTo>
                    <a:pt x="272260" y="538985"/>
                    <a:pt x="243753" y="542507"/>
                    <a:pt x="214409" y="542599"/>
                  </a:cubicBezTo>
                  <a:cubicBezTo>
                    <a:pt x="131208" y="542599"/>
                    <a:pt x="55715" y="515258"/>
                    <a:pt x="0" y="471140"/>
                  </a:cubicBezTo>
                  <a:lnTo>
                    <a:pt x="5757" y="439072"/>
                  </a:lnTo>
                  <a:cubicBezTo>
                    <a:pt x="9657" y="417384"/>
                    <a:pt x="23586" y="399032"/>
                    <a:pt x="43179" y="389393"/>
                  </a:cubicBezTo>
                  <a:lnTo>
                    <a:pt x="116815" y="353154"/>
                  </a:lnTo>
                  <a:close/>
                  <a:moveTo>
                    <a:pt x="205982" y="12"/>
                  </a:moveTo>
                  <a:cubicBezTo>
                    <a:pt x="239488" y="585"/>
                    <a:pt x="256358" y="20817"/>
                    <a:pt x="256358" y="20817"/>
                  </a:cubicBezTo>
                  <a:cubicBezTo>
                    <a:pt x="325441" y="14513"/>
                    <a:pt x="344383" y="89784"/>
                    <a:pt x="335933" y="175438"/>
                  </a:cubicBezTo>
                  <a:cubicBezTo>
                    <a:pt x="327391" y="261091"/>
                    <a:pt x="374560" y="274439"/>
                    <a:pt x="374560" y="274439"/>
                  </a:cubicBezTo>
                  <a:cubicBezTo>
                    <a:pt x="342247" y="307440"/>
                    <a:pt x="273907" y="305308"/>
                    <a:pt x="273907" y="305308"/>
                  </a:cubicBezTo>
                  <a:lnTo>
                    <a:pt x="273907" y="326907"/>
                  </a:lnTo>
                  <a:lnTo>
                    <a:pt x="274093" y="328575"/>
                  </a:lnTo>
                  <a:lnTo>
                    <a:pt x="214304" y="502916"/>
                  </a:lnTo>
                  <a:lnTo>
                    <a:pt x="214274" y="502879"/>
                  </a:lnTo>
                  <a:lnTo>
                    <a:pt x="154498" y="328019"/>
                  </a:lnTo>
                  <a:lnTo>
                    <a:pt x="154498" y="305957"/>
                  </a:lnTo>
                  <a:cubicBezTo>
                    <a:pt x="75572" y="306698"/>
                    <a:pt x="52359" y="272956"/>
                    <a:pt x="52359" y="272956"/>
                  </a:cubicBezTo>
                  <a:cubicBezTo>
                    <a:pt x="52359" y="272956"/>
                    <a:pt x="97393" y="272307"/>
                    <a:pt x="94514" y="153561"/>
                  </a:cubicBezTo>
                  <a:cubicBezTo>
                    <a:pt x="91729" y="34721"/>
                    <a:pt x="146512" y="15255"/>
                    <a:pt x="166940" y="7468"/>
                  </a:cubicBezTo>
                  <a:cubicBezTo>
                    <a:pt x="181797" y="1814"/>
                    <a:pt x="194813" y="-179"/>
                    <a:pt x="205982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/>
          </p:txBody>
        </p:sp>
      </p:grpSp>
    </p:spTree>
    <p:extLst>
      <p:ext uri="{BB962C8B-B14F-4D97-AF65-F5344CB8AC3E}">
        <p14:creationId val="256908398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重要与紧急</a:t>
            </a:r>
          </a:p>
        </p:txBody>
      </p:sp>
      <p:sp>
        <p:nvSpPr>
          <p:cNvPr id="3" name=" 219"/>
          <p:cNvSpPr/>
          <p:nvPr/>
        </p:nvSpPr>
        <p:spPr>
          <a:xfrm>
            <a:off x="1403330" y="2544604"/>
            <a:ext cx="9385340" cy="717565"/>
          </a:xfrm>
          <a:prstGeom prst="roundRect">
            <a:avLst>
              <a:gd fmla="val 50000" name="adj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1432" y="1916832"/>
            <a:ext cx="2155036" cy="1913766"/>
            <a:chOff x="1995" y="2824"/>
            <a:chExt cx="2760" cy="2451"/>
          </a:xfrm>
        </p:grpSpPr>
        <p:sp>
          <p:nvSpPr>
            <p:cNvPr id="5" name="椭圆 4"/>
            <p:cNvSpPr/>
            <p:nvPr/>
          </p:nvSpPr>
          <p:spPr>
            <a:xfrm>
              <a:off x="1995" y="2824"/>
              <a:ext cx="2573" cy="2451"/>
            </a:xfrm>
            <a:prstGeom prst="ellipse">
              <a:avLst/>
            </a:prstGeom>
            <a:solidFill>
              <a:srgbClr val="FC7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556" y="3595"/>
              <a:ext cx="2199" cy="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重 要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89915" y="1916832"/>
            <a:ext cx="1972327" cy="1973108"/>
            <a:chOff x="10362" y="4171"/>
            <a:chExt cx="2526" cy="2527"/>
          </a:xfrm>
        </p:grpSpPr>
        <p:sp>
          <p:nvSpPr>
            <p:cNvPr id="8" name="矩形 10"/>
            <p:cNvSpPr/>
            <p:nvPr/>
          </p:nvSpPr>
          <p:spPr>
            <a:xfrm>
              <a:off x="10362" y="4171"/>
              <a:ext cx="2526" cy="2527"/>
            </a:xfrm>
            <a:prstGeom prst="ellipse">
              <a:avLst/>
            </a:prstGeom>
            <a:solidFill>
              <a:srgbClr val="F1B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0990" y="4980"/>
              <a:ext cx="1781" cy="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lvl="0"/>
              <a:r>
                <a:rPr altLang="en-US" b="1" lang="zh-CN" smtClean="0" sz="32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  <a:sym typeface="+mn-ea"/>
                </a:rPr>
                <a:t>紧 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800267" y="4068036"/>
            <a:ext cx="2040268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你个人觉得有价值及对你的使命、价值观及优先目标是有贡献的活动</a:t>
            </a:r>
          </a:p>
        </p:txBody>
      </p:sp>
      <p:sp>
        <p:nvSpPr>
          <p:cNvPr id="11" name="矩形 10"/>
          <p:cNvSpPr/>
          <p:nvPr/>
        </p:nvSpPr>
        <p:spPr>
          <a:xfrm>
            <a:off x="7122226" y="4068036"/>
            <a:ext cx="2040268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你或别人认为它是需要立刻行动的事项</a:t>
            </a:r>
          </a:p>
        </p:txBody>
      </p:sp>
    </p:spTree>
    <p:extLst>
      <p:ext uri="{BB962C8B-B14F-4D97-AF65-F5344CB8AC3E}">
        <p14:creationId val="229078683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0"/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时间管理矩阵图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773043" y="1444507"/>
            <a:ext cx="7188607" cy="2284381"/>
            <a:chOff x="2773043" y="1444507"/>
            <a:chExt cx="7188607" cy="2284381"/>
          </a:xfrm>
        </p:grpSpPr>
        <p:sp>
          <p:nvSpPr>
            <p:cNvPr id="3" name="圆角矩形 2"/>
            <p:cNvSpPr/>
            <p:nvPr/>
          </p:nvSpPr>
          <p:spPr>
            <a:xfrm>
              <a:off x="2773043" y="1718241"/>
              <a:ext cx="2774985" cy="1784141"/>
            </a:xfrm>
            <a:prstGeom prst="roundRect">
              <a:avLst>
                <a:gd fmla="val 10619" name="adj"/>
              </a:avLst>
            </a:prstGeom>
            <a:solidFill>
              <a:srgbClr val="FF7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342382" y="1444507"/>
              <a:ext cx="4619268" cy="2284381"/>
            </a:xfrm>
            <a:prstGeom prst="roundRect">
              <a:avLst>
                <a:gd fmla="val 9582" name="adj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028218" y="1905175"/>
              <a:ext cx="7734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危机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3028218" y="2223412"/>
              <a:ext cx="12306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急迫的问题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3028218" y="2541649"/>
              <a:ext cx="13830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有限期的任务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028219" y="2859884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会议、准备事项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475311" y="2088685"/>
              <a:ext cx="10782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准备事项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475311" y="2400821"/>
              <a:ext cx="10782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预防工作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475310" y="2712956"/>
              <a:ext cx="13830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价值观的澄清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562348" y="2088685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关系的建立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562348" y="2400821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真正的更新创作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562348" y="2712957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授权自主管理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773043" y="4016352"/>
            <a:ext cx="7188607" cy="2284381"/>
            <a:chOff x="2773043" y="4016352"/>
            <a:chExt cx="7188607" cy="2284381"/>
          </a:xfrm>
        </p:grpSpPr>
        <p:sp>
          <p:nvSpPr>
            <p:cNvPr id="5" name="圆角矩形 4"/>
            <p:cNvSpPr/>
            <p:nvPr/>
          </p:nvSpPr>
          <p:spPr>
            <a:xfrm>
              <a:off x="2773043" y="4290086"/>
              <a:ext cx="2774985" cy="1784141"/>
            </a:xfrm>
            <a:prstGeom prst="roundRect">
              <a:avLst>
                <a:gd fmla="val 9107" name="adj"/>
              </a:avLst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342382" y="4016352"/>
              <a:ext cx="4619268" cy="2284381"/>
            </a:xfrm>
            <a:prstGeom prst="roundRect">
              <a:avLst>
                <a:gd fmla="val 8401" name="adj"/>
              </a:avLst>
            </a:prstGeom>
            <a:solidFill>
              <a:srgbClr val="FF7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028218" y="4373695"/>
              <a:ext cx="12306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干扰、电话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028218" y="4679583"/>
              <a:ext cx="13830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一些信件报告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028218" y="4985469"/>
              <a:ext cx="10782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一些会议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028218" y="5291355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许多紧急的事件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8218" y="5597242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迎合别人的活动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475310" y="4580745"/>
              <a:ext cx="15354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细琐忙碌的工作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475311" y="4892880"/>
              <a:ext cx="10782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一些电话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475310" y="5205016"/>
              <a:ext cx="1383030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浪费时间的事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562348" y="4577619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“逃避“活动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562348" y="4889755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无关紧要的信件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562348" y="5201893"/>
              <a:ext cx="2195377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85750" marL="285750">
                <a:buFont charset="2" panose="05000000000000000000" pitchFamily="2" typeface="Wingdings"/>
                <a:buChar char="l"/>
              </a:pPr>
              <a:r>
                <a:rPr altLang="en-US" lang="zh-CN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看太多的电视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3946070" y="1135331"/>
            <a:ext cx="93162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紧 急</a:t>
            </a:r>
          </a:p>
        </p:txBody>
      </p:sp>
      <p:sp>
        <p:nvSpPr>
          <p:cNvPr id="29" name="矩形 28"/>
          <p:cNvSpPr/>
          <p:nvPr/>
        </p:nvSpPr>
        <p:spPr>
          <a:xfrm>
            <a:off x="7313468" y="961996"/>
            <a:ext cx="134559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600">
                <a:solidFill>
                  <a:srgbClr val="F1B0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不紧急</a:t>
            </a:r>
          </a:p>
        </p:txBody>
      </p:sp>
      <p:sp>
        <p:nvSpPr>
          <p:cNvPr id="30" name="TextBox 68"/>
          <p:cNvSpPr txBox="1"/>
          <p:nvPr/>
        </p:nvSpPr>
        <p:spPr>
          <a:xfrm>
            <a:off x="1906633" y="2084804"/>
            <a:ext cx="426720" cy="564939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16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 要</a:t>
            </a:r>
          </a:p>
        </p:txBody>
      </p:sp>
      <p:sp>
        <p:nvSpPr>
          <p:cNvPr id="31" name="TextBox 69"/>
          <p:cNvSpPr txBox="1"/>
          <p:nvPr/>
        </p:nvSpPr>
        <p:spPr>
          <a:xfrm>
            <a:off x="1906633" y="4594886"/>
            <a:ext cx="426720" cy="70266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mtClean="0" sz="1600">
                <a:solidFill>
                  <a:srgbClr val="F1B03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不重要</a:t>
            </a:r>
          </a:p>
        </p:txBody>
      </p:sp>
    </p:spTree>
    <p:extLst>
      <p:ext uri="{BB962C8B-B14F-4D97-AF65-F5344CB8AC3E}">
        <p14:creationId val="3815837342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28"/>
      <p:bldP grpId="0" spid="29"/>
      <p:bldP grpId="0" spid="30"/>
      <p:bldP grpId="0" spid="3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8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对思维改造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2552704709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练习— 练习积极思维</a:t>
            </a:r>
          </a:p>
        </p:txBody>
      </p:sp>
      <p:sp>
        <p:nvSpPr>
          <p:cNvPr id="4" name="矩形 3"/>
          <p:cNvSpPr/>
          <p:nvPr/>
        </p:nvSpPr>
        <p:spPr>
          <a:xfrm>
            <a:off x="3719736" y="3866654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典型心理</a:t>
            </a:r>
          </a:p>
        </p:txBody>
      </p:sp>
      <p:sp>
        <p:nvSpPr>
          <p:cNvPr id="5" name="矩形 4"/>
          <p:cNvSpPr/>
          <p:nvPr/>
        </p:nvSpPr>
        <p:spPr>
          <a:xfrm>
            <a:off x="7521280" y="3866654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积极的思维</a:t>
            </a:r>
          </a:p>
        </p:txBody>
      </p:sp>
      <p:sp>
        <p:nvSpPr>
          <p:cNvPr id="6" name="矩形 5"/>
          <p:cNvSpPr/>
          <p:nvPr/>
        </p:nvSpPr>
        <p:spPr>
          <a:xfrm>
            <a:off x="3259508" y="4298702"/>
            <a:ext cx="200374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王先生是个讨厌的人</a:t>
            </a:r>
          </a:p>
        </p:txBody>
      </p:sp>
      <p:sp>
        <p:nvSpPr>
          <p:cNvPr id="7" name="矩形 6"/>
          <p:cNvSpPr/>
          <p:nvPr/>
        </p:nvSpPr>
        <p:spPr>
          <a:xfrm>
            <a:off x="3259508" y="4637256"/>
            <a:ext cx="2167255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尽可能减少与他的接触</a:t>
            </a:r>
          </a:p>
        </p:txBody>
      </p:sp>
      <p:sp>
        <p:nvSpPr>
          <p:cNvPr id="8" name="矩形 7"/>
          <p:cNvSpPr/>
          <p:nvPr/>
        </p:nvSpPr>
        <p:spPr>
          <a:xfrm>
            <a:off x="3259508" y="4973974"/>
            <a:ext cx="199739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希望他被“炒鱿鱼”</a:t>
            </a:r>
          </a:p>
        </p:txBody>
      </p:sp>
      <p:sp>
        <p:nvSpPr>
          <p:cNvPr id="9" name="矩形 8"/>
          <p:cNvSpPr/>
          <p:nvPr/>
        </p:nvSpPr>
        <p:spPr>
          <a:xfrm>
            <a:off x="7176119" y="4293096"/>
            <a:ext cx="212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_____________________</a:t>
            </a:r>
          </a:p>
        </p:txBody>
      </p:sp>
      <p:sp>
        <p:nvSpPr>
          <p:cNvPr id="10" name="矩形 9"/>
          <p:cNvSpPr/>
          <p:nvPr/>
        </p:nvSpPr>
        <p:spPr>
          <a:xfrm>
            <a:off x="7176119" y="4631649"/>
            <a:ext cx="20561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_____________________</a:t>
            </a:r>
          </a:p>
        </p:txBody>
      </p:sp>
      <p:sp>
        <p:nvSpPr>
          <p:cNvPr id="11" name="矩形 10"/>
          <p:cNvSpPr/>
          <p:nvPr/>
        </p:nvSpPr>
        <p:spPr>
          <a:xfrm>
            <a:off x="7176119" y="4968368"/>
            <a:ext cx="20640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_____________________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-4638" y="1738671"/>
            <a:ext cx="12196638" cy="1440180"/>
            <a:chOff x="-4638" y="1738671"/>
            <a:chExt cx="12196638" cy="1440180"/>
          </a:xfrm>
        </p:grpSpPr>
        <p:sp>
          <p:nvSpPr>
            <p:cNvPr id="3" name=" 220"/>
            <p:cNvSpPr/>
            <p:nvPr/>
          </p:nvSpPr>
          <p:spPr>
            <a:xfrm>
              <a:off x="-4638" y="1738671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2595611" y="2088674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场景一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719736" y="1967751"/>
              <a:ext cx="5530215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公司商品部的采购主管陈先生，与某畅销商品的供应商王先生个性互相抵触，导致会谈经常出现争吵，生意发生障碍</a:t>
              </a:r>
            </a:p>
          </p:txBody>
        </p:sp>
      </p:grpSp>
    </p:spTree>
    <p:extLst>
      <p:ext uri="{BB962C8B-B14F-4D97-AF65-F5344CB8AC3E}">
        <p14:creationId val="162922356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练习— 练习积极思维</a:t>
            </a:r>
          </a:p>
        </p:txBody>
      </p:sp>
      <p:sp>
        <p:nvSpPr>
          <p:cNvPr id="3" name="矩形 2"/>
          <p:cNvSpPr/>
          <p:nvPr/>
        </p:nvSpPr>
        <p:spPr>
          <a:xfrm>
            <a:off x="6528047" y="1916832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典型心理</a:t>
            </a:r>
          </a:p>
        </p:txBody>
      </p:sp>
      <p:sp>
        <p:nvSpPr>
          <p:cNvPr id="4" name="矩形 3"/>
          <p:cNvSpPr/>
          <p:nvPr/>
        </p:nvSpPr>
        <p:spPr>
          <a:xfrm>
            <a:off x="6528047" y="3567456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积极的思维</a:t>
            </a:r>
          </a:p>
        </p:txBody>
      </p:sp>
      <p:sp>
        <p:nvSpPr>
          <p:cNvPr id="5" name="矩形 4"/>
          <p:cNvSpPr/>
          <p:nvPr/>
        </p:nvSpPr>
        <p:spPr>
          <a:xfrm>
            <a:off x="6528047" y="2321060"/>
            <a:ext cx="200374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如果我搞砸了怎么办</a:t>
            </a:r>
          </a:p>
        </p:txBody>
      </p:sp>
      <p:sp>
        <p:nvSpPr>
          <p:cNvPr id="6" name="矩形 5"/>
          <p:cNvSpPr/>
          <p:nvPr/>
        </p:nvSpPr>
        <p:spPr>
          <a:xfrm>
            <a:off x="6528047" y="2628838"/>
            <a:ext cx="330583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如果问我一些问题答不出来该怎么办</a:t>
            </a:r>
          </a:p>
        </p:txBody>
      </p:sp>
      <p:sp>
        <p:nvSpPr>
          <p:cNvPr id="7" name="矩形 6"/>
          <p:cNvSpPr/>
          <p:nvPr/>
        </p:nvSpPr>
        <p:spPr>
          <a:xfrm>
            <a:off x="6528047" y="2926263"/>
            <a:ext cx="164179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我会紧张得结巴</a:t>
            </a:r>
          </a:p>
        </p:txBody>
      </p:sp>
      <p:sp>
        <p:nvSpPr>
          <p:cNvPr id="8" name="矩形 7"/>
          <p:cNvSpPr/>
          <p:nvPr/>
        </p:nvSpPr>
        <p:spPr>
          <a:xfrm>
            <a:off x="6574043" y="4034151"/>
            <a:ext cx="212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_____________________</a:t>
            </a:r>
          </a:p>
        </p:txBody>
      </p:sp>
      <p:sp>
        <p:nvSpPr>
          <p:cNvPr id="9" name="矩形 8"/>
          <p:cNvSpPr/>
          <p:nvPr/>
        </p:nvSpPr>
        <p:spPr>
          <a:xfrm>
            <a:off x="6574043" y="4372705"/>
            <a:ext cx="20561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_____________________</a:t>
            </a:r>
          </a:p>
        </p:txBody>
      </p:sp>
      <p:sp>
        <p:nvSpPr>
          <p:cNvPr id="10" name="矩形 9"/>
          <p:cNvSpPr/>
          <p:nvPr/>
        </p:nvSpPr>
        <p:spPr>
          <a:xfrm>
            <a:off x="6574043" y="4709423"/>
            <a:ext cx="20640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_____________________</a:t>
            </a:r>
          </a:p>
        </p:txBody>
      </p:sp>
      <p:sp>
        <p:nvSpPr>
          <p:cNvPr id="11" name="矩形 10"/>
          <p:cNvSpPr/>
          <p:nvPr/>
        </p:nvSpPr>
        <p:spPr>
          <a:xfrm>
            <a:off x="2200505" y="1983740"/>
            <a:ext cx="2717165" cy="2890520"/>
          </a:xfrm>
          <a:prstGeom prst="rect">
            <a:avLst/>
          </a:pr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8"/>
          <p:cNvSpPr txBox="1"/>
          <p:nvPr/>
        </p:nvSpPr>
        <p:spPr>
          <a:xfrm>
            <a:off x="2346620" y="2123241"/>
            <a:ext cx="944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场景二</a:t>
            </a:r>
          </a:p>
        </p:txBody>
      </p:sp>
      <p:sp>
        <p:nvSpPr>
          <p:cNvPr id="13" name="矩形 12"/>
          <p:cNvSpPr/>
          <p:nvPr/>
        </p:nvSpPr>
        <p:spPr>
          <a:xfrm>
            <a:off x="2362799" y="2547158"/>
            <a:ext cx="23925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张小姐不善于在大家面前表达自己的想法，而下周三她要参加一个报告会，并向上级主管作述职报告</a:t>
            </a:r>
          </a:p>
        </p:txBody>
      </p:sp>
    </p:spTree>
    <p:extLst>
      <p:ext uri="{BB962C8B-B14F-4D97-AF65-F5344CB8AC3E}">
        <p14:creationId val="217624276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8168" y="1104153"/>
            <a:ext cx="4077072" cy="407707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练习— 练习积极思维</a:t>
            </a:r>
          </a:p>
        </p:txBody>
      </p:sp>
      <p:sp>
        <p:nvSpPr>
          <p:cNvPr id="4" name="矩形 3"/>
          <p:cNvSpPr/>
          <p:nvPr/>
        </p:nvSpPr>
        <p:spPr>
          <a:xfrm>
            <a:off x="2063552" y="1649998"/>
            <a:ext cx="1097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典型心理</a:t>
            </a:r>
          </a:p>
        </p:txBody>
      </p:sp>
      <p:sp>
        <p:nvSpPr>
          <p:cNvPr id="5" name="矩形 4"/>
          <p:cNvSpPr/>
          <p:nvPr/>
        </p:nvSpPr>
        <p:spPr>
          <a:xfrm>
            <a:off x="2063552" y="3234174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积极的思维</a:t>
            </a:r>
          </a:p>
        </p:txBody>
      </p:sp>
      <p:sp>
        <p:nvSpPr>
          <p:cNvPr id="6" name="矩形 5"/>
          <p:cNvSpPr/>
          <p:nvPr/>
        </p:nvSpPr>
        <p:spPr>
          <a:xfrm>
            <a:off x="2063552" y="2109987"/>
            <a:ext cx="164814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我到底该怎么做</a:t>
            </a:r>
          </a:p>
        </p:txBody>
      </p:sp>
      <p:sp>
        <p:nvSpPr>
          <p:cNvPr id="7" name="矩形 6"/>
          <p:cNvSpPr/>
          <p:nvPr/>
        </p:nvSpPr>
        <p:spPr>
          <a:xfrm>
            <a:off x="2063552" y="2417765"/>
            <a:ext cx="3305834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他们希望我做所有的工作</a:t>
            </a:r>
          </a:p>
        </p:txBody>
      </p:sp>
      <p:sp>
        <p:nvSpPr>
          <p:cNvPr id="8" name="矩形 7"/>
          <p:cNvSpPr/>
          <p:nvPr/>
        </p:nvSpPr>
        <p:spPr>
          <a:xfrm>
            <a:off x="2063552" y="2715190"/>
            <a:ext cx="3064192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我永远也不能将这两种工作协调好</a:t>
            </a:r>
          </a:p>
        </p:txBody>
      </p:sp>
      <p:sp>
        <p:nvSpPr>
          <p:cNvPr id="9" name="矩形 8"/>
          <p:cNvSpPr/>
          <p:nvPr/>
        </p:nvSpPr>
        <p:spPr>
          <a:xfrm>
            <a:off x="2109548" y="3700869"/>
            <a:ext cx="212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A. _____________________</a:t>
            </a:r>
          </a:p>
        </p:txBody>
      </p:sp>
      <p:sp>
        <p:nvSpPr>
          <p:cNvPr id="10" name="矩形 9"/>
          <p:cNvSpPr/>
          <p:nvPr/>
        </p:nvSpPr>
        <p:spPr>
          <a:xfrm>
            <a:off x="2109548" y="4039423"/>
            <a:ext cx="205613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B. _____________________</a:t>
            </a:r>
          </a:p>
        </p:txBody>
      </p:sp>
      <p:sp>
        <p:nvSpPr>
          <p:cNvPr id="11" name="矩形 10"/>
          <p:cNvSpPr/>
          <p:nvPr/>
        </p:nvSpPr>
        <p:spPr>
          <a:xfrm>
            <a:off x="2109548" y="4376141"/>
            <a:ext cx="2064067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1400">
                <a:latin charset="-122" panose="020b0503020204020204" pitchFamily="34" typeface="微软雅黑"/>
                <a:ea charset="-122" panose="020b0503020204020204" pitchFamily="34" typeface="微软雅黑"/>
              </a:rPr>
              <a:t>C. _____________________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-4638" y="5181225"/>
            <a:ext cx="12196638" cy="1440180"/>
            <a:chOff x="-4638" y="5181225"/>
            <a:chExt cx="12196638" cy="1440180"/>
          </a:xfrm>
        </p:grpSpPr>
        <p:sp>
          <p:nvSpPr>
            <p:cNvPr id="13" name=" 220"/>
            <p:cNvSpPr/>
            <p:nvPr/>
          </p:nvSpPr>
          <p:spPr>
            <a:xfrm>
              <a:off x="-4638" y="5181225"/>
              <a:ext cx="12196638" cy="144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2518259" y="5701261"/>
              <a:ext cx="944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场景三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15880" y="5515838"/>
              <a:ext cx="4896544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本来的工作已经够忙了，现在一位同事住院了，他的工作要我来做</a:t>
              </a:r>
            </a:p>
          </p:txBody>
        </p:sp>
      </p:grpSp>
    </p:spTree>
    <p:extLst>
      <p:ext uri="{BB962C8B-B14F-4D97-AF65-F5344CB8AC3E}">
        <p14:creationId val="2942339786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8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fill="hold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fill="hold" grpId="0" id="4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grpId="0" id="4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0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缓解压力的方法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1401559137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ṣ1íḋe"/>
          <p:cNvSpPr/>
          <p:nvPr/>
        </p:nvSpPr>
        <p:spPr bwMode="auto">
          <a:xfrm>
            <a:off x="666750" y="3409524"/>
            <a:ext cx="10858500" cy="4453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en-US" sz="2160"/>
          </a:p>
        </p:txBody>
      </p:sp>
      <p:sp>
        <p:nvSpPr>
          <p:cNvPr id="5" name="í$ḷíḍé"/>
          <p:cNvSpPr/>
          <p:nvPr/>
        </p:nvSpPr>
        <p:spPr bwMode="auto">
          <a:xfrm>
            <a:off x="1529424" y="3407811"/>
            <a:ext cx="1579289" cy="448778"/>
          </a:xfrm>
          <a:custGeom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b="b" l="0" r="r" t="0"/>
            <a:pathLst>
              <a:path h="131" w="467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mtClean="0" sz="16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3" name="îṥļïḑê"/>
          <p:cNvSpPr/>
          <p:nvPr/>
        </p:nvSpPr>
        <p:spPr bwMode="auto">
          <a:xfrm>
            <a:off x="3114648" y="2842556"/>
            <a:ext cx="1430386" cy="1579289"/>
          </a:xfrm>
          <a:custGeom>
            <a:gdLst>
              <a:gd fmla="*/ 261051 w 522989" name="connsiteX0"/>
              <a:gd fmla="*/ 362763 h 577432" name="connsiteY0"/>
              <a:gd fmla="*/ 288791 w 522989" name="connsiteX1"/>
              <a:gd fmla="*/ 390429 h 577432" name="connsiteY1"/>
              <a:gd fmla="*/ 261051 w 522989" name="connsiteX2"/>
              <a:gd fmla="*/ 418095 h 577432" name="connsiteY2"/>
              <a:gd fmla="*/ 233311 w 522989" name="connsiteX3"/>
              <a:gd fmla="*/ 390429 h 577432" name="connsiteY3"/>
              <a:gd fmla="*/ 261051 w 522989" name="connsiteX4"/>
              <a:gd fmla="*/ 362763 h 577432" name="connsiteY4"/>
              <a:gd fmla="*/ 446328 w 522989" name="connsiteX5"/>
              <a:gd fmla="*/ 358474 h 577432" name="connsiteY5"/>
              <a:gd fmla="*/ 454749 w 522989" name="connsiteX6"/>
              <a:gd fmla="*/ 360086 h 577432" name="connsiteY6"/>
              <a:gd fmla="*/ 483355 w 522989" name="connsiteX7"/>
              <a:gd fmla="*/ 376670 h 577432" name="connsiteY7"/>
              <a:gd fmla="*/ 487969 w 522989" name="connsiteX8"/>
              <a:gd fmla="*/ 391410 h 577432" name="connsiteY8"/>
              <a:gd fmla="*/ 477818 w 522989" name="connsiteX9"/>
              <a:gd fmla="*/ 396938 h 577432" name="connsiteY9"/>
              <a:gd fmla="*/ 472281 w 522989" name="connsiteX10"/>
              <a:gd fmla="*/ 395096 h 577432" name="connsiteY10"/>
              <a:gd fmla="*/ 443675 w 522989" name="connsiteX11"/>
              <a:gd fmla="*/ 378512 h 577432" name="connsiteY11"/>
              <a:gd fmla="*/ 439984 w 522989" name="connsiteX12"/>
              <a:gd fmla="*/ 363772 h 577432" name="connsiteY12"/>
              <a:gd fmla="*/ 446328 w 522989" name="connsiteX13"/>
              <a:gd fmla="*/ 358474 h 577432" name="connsiteY13"/>
              <a:gd fmla="*/ 76344 w 522989" name="connsiteX14"/>
              <a:gd fmla="*/ 358474 h 577432" name="connsiteY14"/>
              <a:gd fmla="*/ 83038 w 522989" name="connsiteX15"/>
              <a:gd fmla="*/ 363772 h 577432" name="connsiteY15"/>
              <a:gd fmla="*/ 79344 w 522989" name="connsiteX16"/>
              <a:gd fmla="*/ 378512 h 577432" name="connsiteY16"/>
              <a:gd fmla="*/ 49796 w 522989" name="connsiteX17"/>
              <a:gd fmla="*/ 395096 h 577432" name="connsiteY17"/>
              <a:gd fmla="*/ 44256 w 522989" name="connsiteX18"/>
              <a:gd fmla="*/ 396938 h 577432" name="connsiteY18"/>
              <a:gd fmla="*/ 35022 w 522989" name="connsiteX19"/>
              <a:gd fmla="*/ 391410 h 577432" name="connsiteY19"/>
              <a:gd fmla="*/ 38716 w 522989" name="connsiteX20"/>
              <a:gd fmla="*/ 376670 h 577432" name="connsiteY20"/>
              <a:gd fmla="*/ 68264 w 522989" name="connsiteX21"/>
              <a:gd fmla="*/ 360086 h 577432" name="connsiteY21"/>
              <a:gd fmla="*/ 76344 w 522989" name="connsiteX22"/>
              <a:gd fmla="*/ 358474 h 577432" name="connsiteY22"/>
              <a:gd fmla="*/ 478723 w 522989" name="connsiteX23"/>
              <a:gd fmla="*/ 249584 h 577432" name="connsiteY23"/>
              <a:gd fmla="*/ 511923 w 522989" name="connsiteX24"/>
              <a:gd fmla="*/ 249584 h 577432" name="connsiteY24"/>
              <a:gd fmla="*/ 522989 w 522989" name="connsiteX25"/>
              <a:gd fmla="*/ 260606 h 577432" name="connsiteY25"/>
              <a:gd fmla="*/ 511923 w 522989" name="connsiteX26"/>
              <a:gd fmla="*/ 271628 h 577432" name="connsiteY26"/>
              <a:gd fmla="*/ 478723 w 522989" name="connsiteX27"/>
              <a:gd fmla="*/ 271628 h 577432" name="connsiteY27"/>
              <a:gd fmla="*/ 467657 w 522989" name="connsiteX28"/>
              <a:gd fmla="*/ 260606 h 577432" name="connsiteY28"/>
              <a:gd fmla="*/ 478723 w 522989" name="connsiteX29"/>
              <a:gd fmla="*/ 249584 h 577432" name="connsiteY29"/>
              <a:gd fmla="*/ 11066 w 522989" name="connsiteX30"/>
              <a:gd fmla="*/ 249584 h 577432" name="connsiteY30"/>
              <a:gd fmla="*/ 44266 w 522989" name="connsiteX31"/>
              <a:gd fmla="*/ 249584 h 577432" name="connsiteY31"/>
              <a:gd fmla="*/ 55332 w 522989" name="connsiteX32"/>
              <a:gd fmla="*/ 260606 h 577432" name="connsiteY32"/>
              <a:gd fmla="*/ 44266 w 522989" name="connsiteX33"/>
              <a:gd fmla="*/ 271628 h 577432" name="connsiteY33"/>
              <a:gd fmla="*/ 11066 w 522989" name="connsiteX34"/>
              <a:gd fmla="*/ 271628 h 577432" name="connsiteY34"/>
              <a:gd fmla="*/ 0 w 522989" name="connsiteX35"/>
              <a:gd fmla="*/ 260606 h 577432" name="connsiteY35"/>
              <a:gd fmla="*/ 11066 w 522989" name="connsiteX36"/>
              <a:gd fmla="*/ 249584 h 577432" name="connsiteY36"/>
              <a:gd fmla="*/ 261050 w 522989" name="connsiteX37"/>
              <a:gd fmla="*/ 167622 h 577432" name="connsiteY37"/>
              <a:gd fmla="*/ 287754 w 522989" name="connsiteX38"/>
              <a:gd fmla="*/ 193402 h 577432" name="connsiteY38"/>
              <a:gd fmla="*/ 287754 w 522989" name="connsiteX39"/>
              <a:gd fmla="*/ 232993 h 577432" name="connsiteY39"/>
              <a:gd fmla="*/ 286833 w 522989" name="connsiteX40"/>
              <a:gd fmla="*/ 248645 h 577432" name="connsiteY40"/>
              <a:gd fmla="*/ 276704 w 522989" name="connsiteX41"/>
              <a:gd fmla="*/ 327828 h 577432" name="connsiteY41"/>
              <a:gd fmla="*/ 261050 w 522989" name="connsiteX42"/>
              <a:gd fmla="*/ 340718 h 577432" name="connsiteY42"/>
              <a:gd fmla="*/ 246317 w 522989" name="connsiteX43"/>
              <a:gd fmla="*/ 327828 h 577432" name="connsiteY43"/>
              <a:gd fmla="*/ 236188 w 522989" name="connsiteX44"/>
              <a:gd fmla="*/ 248645 h 577432" name="connsiteY44"/>
              <a:gd fmla="*/ 234346 w 522989" name="connsiteX45"/>
              <a:gd fmla="*/ 232993 h 577432" name="connsiteY45"/>
              <a:gd fmla="*/ 234346 w 522989" name="connsiteX46"/>
              <a:gd fmla="*/ 193402 h 577432" name="connsiteY46"/>
              <a:gd fmla="*/ 261050 w 522989" name="connsiteX47"/>
              <a:gd fmla="*/ 167622 h 577432" name="connsiteY47"/>
              <a:gd fmla="*/ 261034 w 522989" name="connsiteX48"/>
              <a:gd fmla="*/ 133592 h 577432" name="connsiteY48"/>
              <a:gd fmla="*/ 130076 w 522989" name="connsiteX49"/>
              <a:gd fmla="*/ 258825 h 577432" name="connsiteY49"/>
              <a:gd fmla="*/ 165121 w 522989" name="connsiteX50"/>
              <a:gd fmla="*/ 356433 h 577432" name="connsiteY50"/>
              <a:gd fmla="*/ 190022 w 522989" name="connsiteX51"/>
              <a:gd fmla="*/ 418129 h 577432" name="connsiteY51"/>
              <a:gd fmla="*/ 206622 w 522989" name="connsiteX52"/>
              <a:gd fmla="*/ 442070 h 577432" name="connsiteY52"/>
              <a:gd fmla="*/ 315446 w 522989" name="connsiteX53"/>
              <a:gd fmla="*/ 442070 h 577432" name="connsiteY53"/>
              <a:gd fmla="*/ 332046 w 522989" name="connsiteX54"/>
              <a:gd fmla="*/ 418129 h 577432" name="connsiteY54"/>
              <a:gd fmla="*/ 357869 w 522989" name="connsiteX55"/>
              <a:gd fmla="*/ 357354 h 577432" name="connsiteY55"/>
              <a:gd fmla="*/ 392914 w 522989" name="connsiteX56"/>
              <a:gd fmla="*/ 258825 h 577432" name="connsiteY56"/>
              <a:gd fmla="*/ 261034 w 522989" name="connsiteX57"/>
              <a:gd fmla="*/ 133592 h 577432" name="connsiteY57"/>
              <a:gd fmla="*/ 472281 w 522989" name="connsiteX58"/>
              <a:gd fmla="*/ 126151 h 577432" name="connsiteY58"/>
              <a:gd fmla="*/ 487969 w 522989" name="connsiteX59"/>
              <a:gd fmla="*/ 130757 h 577432" name="connsiteY59"/>
              <a:gd fmla="*/ 483355 w 522989" name="connsiteX60"/>
              <a:gd fmla="*/ 145498 h 577432" name="connsiteY60"/>
              <a:gd fmla="*/ 454749 w 522989" name="connsiteX61"/>
              <a:gd fmla="*/ 162081 h 577432" name="connsiteY61"/>
              <a:gd fmla="*/ 449212 w 522989" name="connsiteX62"/>
              <a:gd fmla="*/ 163924 h 577432" name="connsiteY62"/>
              <a:gd fmla="*/ 439984 w 522989" name="connsiteX63"/>
              <a:gd fmla="*/ 158396 h 577432" name="connsiteY63"/>
              <a:gd fmla="*/ 443675 w 522989" name="connsiteX64"/>
              <a:gd fmla="*/ 142734 h 577432" name="connsiteY64"/>
              <a:gd fmla="*/ 49796 w 522989" name="connsiteX65"/>
              <a:gd fmla="*/ 126151 h 577432" name="connsiteY65"/>
              <a:gd fmla="*/ 79344 w 522989" name="connsiteX66"/>
              <a:gd fmla="*/ 142734 h 577432" name="connsiteY66"/>
              <a:gd fmla="*/ 83038 w 522989" name="connsiteX67"/>
              <a:gd fmla="*/ 158396 h 577432" name="connsiteY67"/>
              <a:gd fmla="*/ 73804 w 522989" name="connsiteX68"/>
              <a:gd fmla="*/ 163924 h 577432" name="connsiteY68"/>
              <a:gd fmla="*/ 68264 w 522989" name="connsiteX69"/>
              <a:gd fmla="*/ 162081 h 577432" name="connsiteY69"/>
              <a:gd fmla="*/ 38716 w 522989" name="connsiteX70"/>
              <a:gd fmla="*/ 145498 h 577432" name="connsiteY70"/>
              <a:gd fmla="*/ 35022 w 522989" name="connsiteX71"/>
              <a:gd fmla="*/ 130757 h 577432" name="connsiteY71"/>
              <a:gd fmla="*/ 49796 w 522989" name="connsiteX72"/>
              <a:gd fmla="*/ 126151 h 577432" name="connsiteY72"/>
              <a:gd fmla="*/ 261034 w 522989" name="connsiteX73"/>
              <a:gd fmla="*/ 88472 h 577432" name="connsiteY73"/>
              <a:gd fmla="*/ 437181 w 522989" name="connsiteX74"/>
              <a:gd fmla="*/ 258825 h 577432" name="connsiteY74"/>
              <a:gd fmla="*/ 394758 w 522989" name="connsiteX75"/>
              <a:gd fmla="*/ 382217 h 577432" name="connsiteY75"/>
              <a:gd fmla="*/ 377236 w 522989" name="connsiteX76"/>
              <a:gd fmla="*/ 418129 h 577432" name="connsiteY76"/>
              <a:gd fmla="*/ 344035 w 522989" name="connsiteX77"/>
              <a:gd fmla="*/ 476141 h 577432" name="connsiteY77"/>
              <a:gd fmla="*/ 341268 w 522989" name="connsiteX78"/>
              <a:gd fmla="*/ 521262 h 577432" name="connsiteY78"/>
              <a:gd fmla="*/ 305301 w 522989" name="connsiteX79"/>
              <a:gd fmla="*/ 559016 h 577432" name="connsiteY79"/>
              <a:gd fmla="*/ 290545 w 522989" name="connsiteX80"/>
              <a:gd fmla="*/ 573749 h 577432" name="connsiteY80"/>
              <a:gd fmla="*/ 278556 w 522989" name="connsiteX81"/>
              <a:gd fmla="*/ 577432 h 577432" name="connsiteY81"/>
              <a:gd fmla="*/ 244434 w 522989" name="connsiteX82"/>
              <a:gd fmla="*/ 577432 h 577432" name="connsiteY82"/>
              <a:gd fmla="*/ 231522 w 522989" name="connsiteX83"/>
              <a:gd fmla="*/ 573749 h 577432" name="connsiteY83"/>
              <a:gd fmla="*/ 217689 w 522989" name="connsiteX84"/>
              <a:gd fmla="*/ 559016 h 577432" name="connsiteY84"/>
              <a:gd fmla="*/ 180799 w 522989" name="connsiteX85"/>
              <a:gd fmla="*/ 521262 h 577432" name="connsiteY85"/>
              <a:gd fmla="*/ 178955 w 522989" name="connsiteX86"/>
              <a:gd fmla="*/ 476141 h 577432" name="connsiteY86"/>
              <a:gd fmla="*/ 145754 w 522989" name="connsiteX87"/>
              <a:gd fmla="*/ 418129 h 577432" name="connsiteY87"/>
              <a:gd fmla="*/ 128232 w 522989" name="connsiteX88"/>
              <a:gd fmla="*/ 382217 h 577432" name="connsiteY88"/>
              <a:gd fmla="*/ 85809 w 522989" name="connsiteX89"/>
              <a:gd fmla="*/ 258825 h 577432" name="connsiteY89"/>
              <a:gd fmla="*/ 261034 w 522989" name="connsiteX90"/>
              <a:gd fmla="*/ 88472 h 577432" name="connsiteY90"/>
              <a:gd fmla="*/ 392070 w 522989" name="connsiteX91"/>
              <a:gd fmla="*/ 35016 h 577432" name="connsiteY91"/>
              <a:gd fmla="*/ 395762 w 522989" name="connsiteX92"/>
              <a:gd fmla="*/ 49759 h 577432" name="connsiteY92"/>
              <a:gd fmla="*/ 379147 w 522989" name="connsiteX93"/>
              <a:gd fmla="*/ 79244 h 577432" name="connsiteY93"/>
              <a:gd fmla="*/ 369917 w 522989" name="connsiteX94"/>
              <a:gd fmla="*/ 84773 h 577432" name="connsiteY94"/>
              <a:gd fmla="*/ 364378 w 522989" name="connsiteX95"/>
              <a:gd fmla="*/ 82930 h 577432" name="connsiteY95"/>
              <a:gd fmla="*/ 360686 w 522989" name="connsiteX96"/>
              <a:gd fmla="*/ 68187 h 577432" name="connsiteY96"/>
              <a:gd fmla="*/ 377301 w 522989" name="connsiteX97"/>
              <a:gd fmla="*/ 38702 h 577432" name="connsiteY97"/>
              <a:gd fmla="*/ 392070 w 522989" name="connsiteX98"/>
              <a:gd fmla="*/ 35016 h 577432" name="connsiteY98"/>
              <a:gd fmla="*/ 131042 w 522989" name="connsiteX99"/>
              <a:gd fmla="*/ 35016 h 577432" name="connsiteY99"/>
              <a:gd fmla="*/ 145759 w 522989" name="connsiteX100"/>
              <a:gd fmla="*/ 38702 h 577432" name="connsiteY100"/>
              <a:gd fmla="*/ 162317 w 522989" name="connsiteX101"/>
              <a:gd fmla="*/ 68187 h 577432" name="connsiteY101"/>
              <a:gd fmla="*/ 158637 w 522989" name="connsiteX102"/>
              <a:gd fmla="*/ 82930 h 577432" name="connsiteY102"/>
              <a:gd fmla="*/ 153118 w 522989" name="connsiteX103"/>
              <a:gd fmla="*/ 84773 h 577432" name="connsiteY103"/>
              <a:gd fmla="*/ 143000 w 522989" name="connsiteX104"/>
              <a:gd fmla="*/ 79244 h 577432" name="connsiteY104"/>
              <a:gd fmla="*/ 126443 w 522989" name="connsiteX105"/>
              <a:gd fmla="*/ 49759 h 577432" name="connsiteY105"/>
              <a:gd fmla="*/ 131042 w 522989" name="connsiteX106"/>
              <a:gd fmla="*/ 35016 h 577432" name="connsiteY106"/>
              <a:gd fmla="*/ 261051 w 522989" name="connsiteX107"/>
              <a:gd fmla="*/ 0 h 577432" name="connsiteY107"/>
              <a:gd fmla="*/ 272073 w 522989" name="connsiteX108"/>
              <a:gd fmla="*/ 11037 h 577432" name="connsiteY108"/>
              <a:gd fmla="*/ 272073 w 522989" name="connsiteX109"/>
              <a:gd fmla="*/ 44147 h 577432" name="connsiteY109"/>
              <a:gd fmla="*/ 261051 w 522989" name="connsiteX110"/>
              <a:gd fmla="*/ 55184 h 577432" name="connsiteY110"/>
              <a:gd fmla="*/ 250029 w 522989" name="connsiteX111"/>
              <a:gd fmla="*/ 44147 h 577432" name="connsiteY111"/>
              <a:gd fmla="*/ 250029 w 522989" name="connsiteX112"/>
              <a:gd fmla="*/ 11037 h 577432" name="connsiteY112"/>
              <a:gd fmla="*/ 261051 w 522989" name="connsiteX113"/>
              <a:gd fmla="*/ 0 h 577432" name="connsiteY1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b="b" l="l" r="r" t="t"/>
            <a:pathLst>
              <a:path h="577432" w="522988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iş1îḋè"/>
          <p:cNvSpPr/>
          <p:nvPr/>
        </p:nvSpPr>
        <p:spPr bwMode="auto">
          <a:xfrm>
            <a:off x="4550970" y="3407811"/>
            <a:ext cx="1579289" cy="448778"/>
          </a:xfrm>
          <a:custGeom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b="b" l="0" r="r" t="0"/>
            <a:pathLst>
              <a:path h="131" w="467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mtClean="0" sz="16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4" name="íṧlíḑê"/>
          <p:cNvSpPr/>
          <p:nvPr/>
        </p:nvSpPr>
        <p:spPr bwMode="auto">
          <a:xfrm>
            <a:off x="6136195" y="2842556"/>
            <a:ext cx="1430386" cy="1579289"/>
          </a:xfrm>
          <a:custGeom>
            <a:gdLst>
              <a:gd fmla="*/ 261051 w 522989" name="connsiteX0"/>
              <a:gd fmla="*/ 362763 h 577432" name="connsiteY0"/>
              <a:gd fmla="*/ 288791 w 522989" name="connsiteX1"/>
              <a:gd fmla="*/ 390429 h 577432" name="connsiteY1"/>
              <a:gd fmla="*/ 261051 w 522989" name="connsiteX2"/>
              <a:gd fmla="*/ 418095 h 577432" name="connsiteY2"/>
              <a:gd fmla="*/ 233311 w 522989" name="connsiteX3"/>
              <a:gd fmla="*/ 390429 h 577432" name="connsiteY3"/>
              <a:gd fmla="*/ 261051 w 522989" name="connsiteX4"/>
              <a:gd fmla="*/ 362763 h 577432" name="connsiteY4"/>
              <a:gd fmla="*/ 446328 w 522989" name="connsiteX5"/>
              <a:gd fmla="*/ 358474 h 577432" name="connsiteY5"/>
              <a:gd fmla="*/ 454749 w 522989" name="connsiteX6"/>
              <a:gd fmla="*/ 360086 h 577432" name="connsiteY6"/>
              <a:gd fmla="*/ 483355 w 522989" name="connsiteX7"/>
              <a:gd fmla="*/ 376670 h 577432" name="connsiteY7"/>
              <a:gd fmla="*/ 487969 w 522989" name="connsiteX8"/>
              <a:gd fmla="*/ 391410 h 577432" name="connsiteY8"/>
              <a:gd fmla="*/ 477818 w 522989" name="connsiteX9"/>
              <a:gd fmla="*/ 396938 h 577432" name="connsiteY9"/>
              <a:gd fmla="*/ 472281 w 522989" name="connsiteX10"/>
              <a:gd fmla="*/ 395096 h 577432" name="connsiteY10"/>
              <a:gd fmla="*/ 443675 w 522989" name="connsiteX11"/>
              <a:gd fmla="*/ 378512 h 577432" name="connsiteY11"/>
              <a:gd fmla="*/ 439984 w 522989" name="connsiteX12"/>
              <a:gd fmla="*/ 363772 h 577432" name="connsiteY12"/>
              <a:gd fmla="*/ 446328 w 522989" name="connsiteX13"/>
              <a:gd fmla="*/ 358474 h 577432" name="connsiteY13"/>
              <a:gd fmla="*/ 76344 w 522989" name="connsiteX14"/>
              <a:gd fmla="*/ 358474 h 577432" name="connsiteY14"/>
              <a:gd fmla="*/ 83038 w 522989" name="connsiteX15"/>
              <a:gd fmla="*/ 363772 h 577432" name="connsiteY15"/>
              <a:gd fmla="*/ 79344 w 522989" name="connsiteX16"/>
              <a:gd fmla="*/ 378512 h 577432" name="connsiteY16"/>
              <a:gd fmla="*/ 49796 w 522989" name="connsiteX17"/>
              <a:gd fmla="*/ 395096 h 577432" name="connsiteY17"/>
              <a:gd fmla="*/ 44256 w 522989" name="connsiteX18"/>
              <a:gd fmla="*/ 396938 h 577432" name="connsiteY18"/>
              <a:gd fmla="*/ 35022 w 522989" name="connsiteX19"/>
              <a:gd fmla="*/ 391410 h 577432" name="connsiteY19"/>
              <a:gd fmla="*/ 38716 w 522989" name="connsiteX20"/>
              <a:gd fmla="*/ 376670 h 577432" name="connsiteY20"/>
              <a:gd fmla="*/ 68264 w 522989" name="connsiteX21"/>
              <a:gd fmla="*/ 360086 h 577432" name="connsiteY21"/>
              <a:gd fmla="*/ 76344 w 522989" name="connsiteX22"/>
              <a:gd fmla="*/ 358474 h 577432" name="connsiteY22"/>
              <a:gd fmla="*/ 478723 w 522989" name="connsiteX23"/>
              <a:gd fmla="*/ 249584 h 577432" name="connsiteY23"/>
              <a:gd fmla="*/ 511923 w 522989" name="connsiteX24"/>
              <a:gd fmla="*/ 249584 h 577432" name="connsiteY24"/>
              <a:gd fmla="*/ 522989 w 522989" name="connsiteX25"/>
              <a:gd fmla="*/ 260606 h 577432" name="connsiteY25"/>
              <a:gd fmla="*/ 511923 w 522989" name="connsiteX26"/>
              <a:gd fmla="*/ 271628 h 577432" name="connsiteY26"/>
              <a:gd fmla="*/ 478723 w 522989" name="connsiteX27"/>
              <a:gd fmla="*/ 271628 h 577432" name="connsiteY27"/>
              <a:gd fmla="*/ 467657 w 522989" name="connsiteX28"/>
              <a:gd fmla="*/ 260606 h 577432" name="connsiteY28"/>
              <a:gd fmla="*/ 478723 w 522989" name="connsiteX29"/>
              <a:gd fmla="*/ 249584 h 577432" name="connsiteY29"/>
              <a:gd fmla="*/ 11066 w 522989" name="connsiteX30"/>
              <a:gd fmla="*/ 249584 h 577432" name="connsiteY30"/>
              <a:gd fmla="*/ 44266 w 522989" name="connsiteX31"/>
              <a:gd fmla="*/ 249584 h 577432" name="connsiteY31"/>
              <a:gd fmla="*/ 55332 w 522989" name="connsiteX32"/>
              <a:gd fmla="*/ 260606 h 577432" name="connsiteY32"/>
              <a:gd fmla="*/ 44266 w 522989" name="connsiteX33"/>
              <a:gd fmla="*/ 271628 h 577432" name="connsiteY33"/>
              <a:gd fmla="*/ 11066 w 522989" name="connsiteX34"/>
              <a:gd fmla="*/ 271628 h 577432" name="connsiteY34"/>
              <a:gd fmla="*/ 0 w 522989" name="connsiteX35"/>
              <a:gd fmla="*/ 260606 h 577432" name="connsiteY35"/>
              <a:gd fmla="*/ 11066 w 522989" name="connsiteX36"/>
              <a:gd fmla="*/ 249584 h 577432" name="connsiteY36"/>
              <a:gd fmla="*/ 261050 w 522989" name="connsiteX37"/>
              <a:gd fmla="*/ 167622 h 577432" name="connsiteY37"/>
              <a:gd fmla="*/ 287754 w 522989" name="connsiteX38"/>
              <a:gd fmla="*/ 193402 h 577432" name="connsiteY38"/>
              <a:gd fmla="*/ 287754 w 522989" name="connsiteX39"/>
              <a:gd fmla="*/ 232993 h 577432" name="connsiteY39"/>
              <a:gd fmla="*/ 286833 w 522989" name="connsiteX40"/>
              <a:gd fmla="*/ 248645 h 577432" name="connsiteY40"/>
              <a:gd fmla="*/ 276704 w 522989" name="connsiteX41"/>
              <a:gd fmla="*/ 327828 h 577432" name="connsiteY41"/>
              <a:gd fmla="*/ 261050 w 522989" name="connsiteX42"/>
              <a:gd fmla="*/ 340718 h 577432" name="connsiteY42"/>
              <a:gd fmla="*/ 246317 w 522989" name="connsiteX43"/>
              <a:gd fmla="*/ 327828 h 577432" name="connsiteY43"/>
              <a:gd fmla="*/ 236188 w 522989" name="connsiteX44"/>
              <a:gd fmla="*/ 248645 h 577432" name="connsiteY44"/>
              <a:gd fmla="*/ 234346 w 522989" name="connsiteX45"/>
              <a:gd fmla="*/ 232993 h 577432" name="connsiteY45"/>
              <a:gd fmla="*/ 234346 w 522989" name="connsiteX46"/>
              <a:gd fmla="*/ 193402 h 577432" name="connsiteY46"/>
              <a:gd fmla="*/ 261050 w 522989" name="connsiteX47"/>
              <a:gd fmla="*/ 167622 h 577432" name="connsiteY47"/>
              <a:gd fmla="*/ 261034 w 522989" name="connsiteX48"/>
              <a:gd fmla="*/ 133592 h 577432" name="connsiteY48"/>
              <a:gd fmla="*/ 130076 w 522989" name="connsiteX49"/>
              <a:gd fmla="*/ 258825 h 577432" name="connsiteY49"/>
              <a:gd fmla="*/ 165121 w 522989" name="connsiteX50"/>
              <a:gd fmla="*/ 356433 h 577432" name="connsiteY50"/>
              <a:gd fmla="*/ 190022 w 522989" name="connsiteX51"/>
              <a:gd fmla="*/ 418129 h 577432" name="connsiteY51"/>
              <a:gd fmla="*/ 206622 w 522989" name="connsiteX52"/>
              <a:gd fmla="*/ 442070 h 577432" name="connsiteY52"/>
              <a:gd fmla="*/ 315446 w 522989" name="connsiteX53"/>
              <a:gd fmla="*/ 442070 h 577432" name="connsiteY53"/>
              <a:gd fmla="*/ 332046 w 522989" name="connsiteX54"/>
              <a:gd fmla="*/ 418129 h 577432" name="connsiteY54"/>
              <a:gd fmla="*/ 357869 w 522989" name="connsiteX55"/>
              <a:gd fmla="*/ 357354 h 577432" name="connsiteY55"/>
              <a:gd fmla="*/ 392914 w 522989" name="connsiteX56"/>
              <a:gd fmla="*/ 258825 h 577432" name="connsiteY56"/>
              <a:gd fmla="*/ 261034 w 522989" name="connsiteX57"/>
              <a:gd fmla="*/ 133592 h 577432" name="connsiteY57"/>
              <a:gd fmla="*/ 472281 w 522989" name="connsiteX58"/>
              <a:gd fmla="*/ 126151 h 577432" name="connsiteY58"/>
              <a:gd fmla="*/ 487969 w 522989" name="connsiteX59"/>
              <a:gd fmla="*/ 130757 h 577432" name="connsiteY59"/>
              <a:gd fmla="*/ 483355 w 522989" name="connsiteX60"/>
              <a:gd fmla="*/ 145498 h 577432" name="connsiteY60"/>
              <a:gd fmla="*/ 454749 w 522989" name="connsiteX61"/>
              <a:gd fmla="*/ 162081 h 577432" name="connsiteY61"/>
              <a:gd fmla="*/ 449212 w 522989" name="connsiteX62"/>
              <a:gd fmla="*/ 163924 h 577432" name="connsiteY62"/>
              <a:gd fmla="*/ 439984 w 522989" name="connsiteX63"/>
              <a:gd fmla="*/ 158396 h 577432" name="connsiteY63"/>
              <a:gd fmla="*/ 443675 w 522989" name="connsiteX64"/>
              <a:gd fmla="*/ 142734 h 577432" name="connsiteY64"/>
              <a:gd fmla="*/ 49796 w 522989" name="connsiteX65"/>
              <a:gd fmla="*/ 126151 h 577432" name="connsiteY65"/>
              <a:gd fmla="*/ 79344 w 522989" name="connsiteX66"/>
              <a:gd fmla="*/ 142734 h 577432" name="connsiteY66"/>
              <a:gd fmla="*/ 83038 w 522989" name="connsiteX67"/>
              <a:gd fmla="*/ 158396 h 577432" name="connsiteY67"/>
              <a:gd fmla="*/ 73804 w 522989" name="connsiteX68"/>
              <a:gd fmla="*/ 163924 h 577432" name="connsiteY68"/>
              <a:gd fmla="*/ 68264 w 522989" name="connsiteX69"/>
              <a:gd fmla="*/ 162081 h 577432" name="connsiteY69"/>
              <a:gd fmla="*/ 38716 w 522989" name="connsiteX70"/>
              <a:gd fmla="*/ 145498 h 577432" name="connsiteY70"/>
              <a:gd fmla="*/ 35022 w 522989" name="connsiteX71"/>
              <a:gd fmla="*/ 130757 h 577432" name="connsiteY71"/>
              <a:gd fmla="*/ 49796 w 522989" name="connsiteX72"/>
              <a:gd fmla="*/ 126151 h 577432" name="connsiteY72"/>
              <a:gd fmla="*/ 261034 w 522989" name="connsiteX73"/>
              <a:gd fmla="*/ 88472 h 577432" name="connsiteY73"/>
              <a:gd fmla="*/ 437181 w 522989" name="connsiteX74"/>
              <a:gd fmla="*/ 258825 h 577432" name="connsiteY74"/>
              <a:gd fmla="*/ 394758 w 522989" name="connsiteX75"/>
              <a:gd fmla="*/ 382217 h 577432" name="connsiteY75"/>
              <a:gd fmla="*/ 377236 w 522989" name="connsiteX76"/>
              <a:gd fmla="*/ 418129 h 577432" name="connsiteY76"/>
              <a:gd fmla="*/ 344035 w 522989" name="connsiteX77"/>
              <a:gd fmla="*/ 476141 h 577432" name="connsiteY77"/>
              <a:gd fmla="*/ 341268 w 522989" name="connsiteX78"/>
              <a:gd fmla="*/ 521262 h 577432" name="connsiteY78"/>
              <a:gd fmla="*/ 305301 w 522989" name="connsiteX79"/>
              <a:gd fmla="*/ 559016 h 577432" name="connsiteY79"/>
              <a:gd fmla="*/ 290545 w 522989" name="connsiteX80"/>
              <a:gd fmla="*/ 573749 h 577432" name="connsiteY80"/>
              <a:gd fmla="*/ 278556 w 522989" name="connsiteX81"/>
              <a:gd fmla="*/ 577432 h 577432" name="connsiteY81"/>
              <a:gd fmla="*/ 244434 w 522989" name="connsiteX82"/>
              <a:gd fmla="*/ 577432 h 577432" name="connsiteY82"/>
              <a:gd fmla="*/ 231522 w 522989" name="connsiteX83"/>
              <a:gd fmla="*/ 573749 h 577432" name="connsiteY83"/>
              <a:gd fmla="*/ 217689 w 522989" name="connsiteX84"/>
              <a:gd fmla="*/ 559016 h 577432" name="connsiteY84"/>
              <a:gd fmla="*/ 180799 w 522989" name="connsiteX85"/>
              <a:gd fmla="*/ 521262 h 577432" name="connsiteY85"/>
              <a:gd fmla="*/ 178955 w 522989" name="connsiteX86"/>
              <a:gd fmla="*/ 476141 h 577432" name="connsiteY86"/>
              <a:gd fmla="*/ 145754 w 522989" name="connsiteX87"/>
              <a:gd fmla="*/ 418129 h 577432" name="connsiteY87"/>
              <a:gd fmla="*/ 128232 w 522989" name="connsiteX88"/>
              <a:gd fmla="*/ 382217 h 577432" name="connsiteY88"/>
              <a:gd fmla="*/ 85809 w 522989" name="connsiteX89"/>
              <a:gd fmla="*/ 258825 h 577432" name="connsiteY89"/>
              <a:gd fmla="*/ 261034 w 522989" name="connsiteX90"/>
              <a:gd fmla="*/ 88472 h 577432" name="connsiteY90"/>
              <a:gd fmla="*/ 392070 w 522989" name="connsiteX91"/>
              <a:gd fmla="*/ 35016 h 577432" name="connsiteY91"/>
              <a:gd fmla="*/ 395762 w 522989" name="connsiteX92"/>
              <a:gd fmla="*/ 49759 h 577432" name="connsiteY92"/>
              <a:gd fmla="*/ 379147 w 522989" name="connsiteX93"/>
              <a:gd fmla="*/ 79244 h 577432" name="connsiteY93"/>
              <a:gd fmla="*/ 369917 w 522989" name="connsiteX94"/>
              <a:gd fmla="*/ 84773 h 577432" name="connsiteY94"/>
              <a:gd fmla="*/ 364378 w 522989" name="connsiteX95"/>
              <a:gd fmla="*/ 82930 h 577432" name="connsiteY95"/>
              <a:gd fmla="*/ 360686 w 522989" name="connsiteX96"/>
              <a:gd fmla="*/ 68187 h 577432" name="connsiteY96"/>
              <a:gd fmla="*/ 377301 w 522989" name="connsiteX97"/>
              <a:gd fmla="*/ 38702 h 577432" name="connsiteY97"/>
              <a:gd fmla="*/ 392070 w 522989" name="connsiteX98"/>
              <a:gd fmla="*/ 35016 h 577432" name="connsiteY98"/>
              <a:gd fmla="*/ 131042 w 522989" name="connsiteX99"/>
              <a:gd fmla="*/ 35016 h 577432" name="connsiteY99"/>
              <a:gd fmla="*/ 145759 w 522989" name="connsiteX100"/>
              <a:gd fmla="*/ 38702 h 577432" name="connsiteY100"/>
              <a:gd fmla="*/ 162317 w 522989" name="connsiteX101"/>
              <a:gd fmla="*/ 68187 h 577432" name="connsiteY101"/>
              <a:gd fmla="*/ 158637 w 522989" name="connsiteX102"/>
              <a:gd fmla="*/ 82930 h 577432" name="connsiteY102"/>
              <a:gd fmla="*/ 153118 w 522989" name="connsiteX103"/>
              <a:gd fmla="*/ 84773 h 577432" name="connsiteY103"/>
              <a:gd fmla="*/ 143000 w 522989" name="connsiteX104"/>
              <a:gd fmla="*/ 79244 h 577432" name="connsiteY104"/>
              <a:gd fmla="*/ 126443 w 522989" name="connsiteX105"/>
              <a:gd fmla="*/ 49759 h 577432" name="connsiteY105"/>
              <a:gd fmla="*/ 131042 w 522989" name="connsiteX106"/>
              <a:gd fmla="*/ 35016 h 577432" name="connsiteY106"/>
              <a:gd fmla="*/ 261051 w 522989" name="connsiteX107"/>
              <a:gd fmla="*/ 0 h 577432" name="connsiteY107"/>
              <a:gd fmla="*/ 272073 w 522989" name="connsiteX108"/>
              <a:gd fmla="*/ 11037 h 577432" name="connsiteY108"/>
              <a:gd fmla="*/ 272073 w 522989" name="connsiteX109"/>
              <a:gd fmla="*/ 44147 h 577432" name="connsiteY109"/>
              <a:gd fmla="*/ 261051 w 522989" name="connsiteX110"/>
              <a:gd fmla="*/ 55184 h 577432" name="connsiteY110"/>
              <a:gd fmla="*/ 250029 w 522989" name="connsiteX111"/>
              <a:gd fmla="*/ 44147 h 577432" name="connsiteY111"/>
              <a:gd fmla="*/ 250029 w 522989" name="connsiteX112"/>
              <a:gd fmla="*/ 11037 h 577432" name="connsiteY112"/>
              <a:gd fmla="*/ 261051 w 522989" name="connsiteX113"/>
              <a:gd fmla="*/ 0 h 577432" name="connsiteY1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b="b" l="l" r="r" t="t"/>
            <a:pathLst>
              <a:path h="577432" w="522988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9" name="îṧ1íḑe"/>
          <p:cNvSpPr/>
          <p:nvPr/>
        </p:nvSpPr>
        <p:spPr bwMode="auto">
          <a:xfrm>
            <a:off x="7572516" y="3407811"/>
            <a:ext cx="1579289" cy="448778"/>
          </a:xfrm>
          <a:custGeom>
            <a:cxnLst>
              <a:cxn ang="0">
                <a:pos x="75" y="125"/>
              </a:cxn>
              <a:cxn ang="0">
                <a:pos x="5" y="18"/>
              </a:cxn>
              <a:cxn ang="0">
                <a:pos x="14" y="0"/>
              </a:cxn>
              <a:cxn ang="0">
                <a:pos x="382" y="0"/>
              </a:cxn>
              <a:cxn ang="0">
                <a:pos x="392" y="6"/>
              </a:cxn>
              <a:cxn ang="0">
                <a:pos x="462" y="113"/>
              </a:cxn>
              <a:cxn ang="0">
                <a:pos x="453" y="131"/>
              </a:cxn>
              <a:cxn ang="0">
                <a:pos x="85" y="131"/>
              </a:cxn>
              <a:cxn ang="0">
                <a:pos x="75" y="125"/>
              </a:cxn>
            </a:cxnLst>
            <a:rect b="b" l="0" r="r" t="0"/>
            <a:pathLst>
              <a:path h="131" w="467">
                <a:moveTo>
                  <a:pt x="75" y="125"/>
                </a:moveTo>
                <a:cubicBezTo>
                  <a:pt x="5" y="18"/>
                  <a:pt x="5" y="18"/>
                  <a:pt x="5" y="18"/>
                </a:cubicBezTo>
                <a:cubicBezTo>
                  <a:pt x="0" y="10"/>
                  <a:pt x="5" y="0"/>
                  <a:pt x="14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6" y="0"/>
                  <a:pt x="390" y="2"/>
                  <a:pt x="392" y="6"/>
                </a:cubicBezTo>
                <a:cubicBezTo>
                  <a:pt x="462" y="113"/>
                  <a:pt x="462" y="113"/>
                  <a:pt x="462" y="113"/>
                </a:cubicBezTo>
                <a:cubicBezTo>
                  <a:pt x="467" y="121"/>
                  <a:pt x="462" y="131"/>
                  <a:pt x="453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1" y="131"/>
                  <a:pt x="77" y="129"/>
                  <a:pt x="75" y="12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mtClean="0" sz="16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5" name="ïSļïḍe"/>
          <p:cNvSpPr/>
          <p:nvPr/>
        </p:nvSpPr>
        <p:spPr bwMode="auto">
          <a:xfrm>
            <a:off x="9157739" y="2842556"/>
            <a:ext cx="1430386" cy="1579289"/>
          </a:xfrm>
          <a:custGeom>
            <a:gdLst>
              <a:gd fmla="*/ 261051 w 522989" name="connsiteX0"/>
              <a:gd fmla="*/ 362763 h 577432" name="connsiteY0"/>
              <a:gd fmla="*/ 288791 w 522989" name="connsiteX1"/>
              <a:gd fmla="*/ 390429 h 577432" name="connsiteY1"/>
              <a:gd fmla="*/ 261051 w 522989" name="connsiteX2"/>
              <a:gd fmla="*/ 418095 h 577432" name="connsiteY2"/>
              <a:gd fmla="*/ 233311 w 522989" name="connsiteX3"/>
              <a:gd fmla="*/ 390429 h 577432" name="connsiteY3"/>
              <a:gd fmla="*/ 261051 w 522989" name="connsiteX4"/>
              <a:gd fmla="*/ 362763 h 577432" name="connsiteY4"/>
              <a:gd fmla="*/ 446328 w 522989" name="connsiteX5"/>
              <a:gd fmla="*/ 358474 h 577432" name="connsiteY5"/>
              <a:gd fmla="*/ 454749 w 522989" name="connsiteX6"/>
              <a:gd fmla="*/ 360086 h 577432" name="connsiteY6"/>
              <a:gd fmla="*/ 483355 w 522989" name="connsiteX7"/>
              <a:gd fmla="*/ 376670 h 577432" name="connsiteY7"/>
              <a:gd fmla="*/ 487969 w 522989" name="connsiteX8"/>
              <a:gd fmla="*/ 391410 h 577432" name="connsiteY8"/>
              <a:gd fmla="*/ 477818 w 522989" name="connsiteX9"/>
              <a:gd fmla="*/ 396938 h 577432" name="connsiteY9"/>
              <a:gd fmla="*/ 472281 w 522989" name="connsiteX10"/>
              <a:gd fmla="*/ 395096 h 577432" name="connsiteY10"/>
              <a:gd fmla="*/ 443675 w 522989" name="connsiteX11"/>
              <a:gd fmla="*/ 378512 h 577432" name="connsiteY11"/>
              <a:gd fmla="*/ 439984 w 522989" name="connsiteX12"/>
              <a:gd fmla="*/ 363772 h 577432" name="connsiteY12"/>
              <a:gd fmla="*/ 446328 w 522989" name="connsiteX13"/>
              <a:gd fmla="*/ 358474 h 577432" name="connsiteY13"/>
              <a:gd fmla="*/ 76344 w 522989" name="connsiteX14"/>
              <a:gd fmla="*/ 358474 h 577432" name="connsiteY14"/>
              <a:gd fmla="*/ 83038 w 522989" name="connsiteX15"/>
              <a:gd fmla="*/ 363772 h 577432" name="connsiteY15"/>
              <a:gd fmla="*/ 79344 w 522989" name="connsiteX16"/>
              <a:gd fmla="*/ 378512 h 577432" name="connsiteY16"/>
              <a:gd fmla="*/ 49796 w 522989" name="connsiteX17"/>
              <a:gd fmla="*/ 395096 h 577432" name="connsiteY17"/>
              <a:gd fmla="*/ 44256 w 522989" name="connsiteX18"/>
              <a:gd fmla="*/ 396938 h 577432" name="connsiteY18"/>
              <a:gd fmla="*/ 35022 w 522989" name="connsiteX19"/>
              <a:gd fmla="*/ 391410 h 577432" name="connsiteY19"/>
              <a:gd fmla="*/ 38716 w 522989" name="connsiteX20"/>
              <a:gd fmla="*/ 376670 h 577432" name="connsiteY20"/>
              <a:gd fmla="*/ 68264 w 522989" name="connsiteX21"/>
              <a:gd fmla="*/ 360086 h 577432" name="connsiteY21"/>
              <a:gd fmla="*/ 76344 w 522989" name="connsiteX22"/>
              <a:gd fmla="*/ 358474 h 577432" name="connsiteY22"/>
              <a:gd fmla="*/ 478723 w 522989" name="connsiteX23"/>
              <a:gd fmla="*/ 249584 h 577432" name="connsiteY23"/>
              <a:gd fmla="*/ 511923 w 522989" name="connsiteX24"/>
              <a:gd fmla="*/ 249584 h 577432" name="connsiteY24"/>
              <a:gd fmla="*/ 522989 w 522989" name="connsiteX25"/>
              <a:gd fmla="*/ 260606 h 577432" name="connsiteY25"/>
              <a:gd fmla="*/ 511923 w 522989" name="connsiteX26"/>
              <a:gd fmla="*/ 271628 h 577432" name="connsiteY26"/>
              <a:gd fmla="*/ 478723 w 522989" name="connsiteX27"/>
              <a:gd fmla="*/ 271628 h 577432" name="connsiteY27"/>
              <a:gd fmla="*/ 467657 w 522989" name="connsiteX28"/>
              <a:gd fmla="*/ 260606 h 577432" name="connsiteY28"/>
              <a:gd fmla="*/ 478723 w 522989" name="connsiteX29"/>
              <a:gd fmla="*/ 249584 h 577432" name="connsiteY29"/>
              <a:gd fmla="*/ 11066 w 522989" name="connsiteX30"/>
              <a:gd fmla="*/ 249584 h 577432" name="connsiteY30"/>
              <a:gd fmla="*/ 44266 w 522989" name="connsiteX31"/>
              <a:gd fmla="*/ 249584 h 577432" name="connsiteY31"/>
              <a:gd fmla="*/ 55332 w 522989" name="connsiteX32"/>
              <a:gd fmla="*/ 260606 h 577432" name="connsiteY32"/>
              <a:gd fmla="*/ 44266 w 522989" name="connsiteX33"/>
              <a:gd fmla="*/ 271628 h 577432" name="connsiteY33"/>
              <a:gd fmla="*/ 11066 w 522989" name="connsiteX34"/>
              <a:gd fmla="*/ 271628 h 577432" name="connsiteY34"/>
              <a:gd fmla="*/ 0 w 522989" name="connsiteX35"/>
              <a:gd fmla="*/ 260606 h 577432" name="connsiteY35"/>
              <a:gd fmla="*/ 11066 w 522989" name="connsiteX36"/>
              <a:gd fmla="*/ 249584 h 577432" name="connsiteY36"/>
              <a:gd fmla="*/ 261050 w 522989" name="connsiteX37"/>
              <a:gd fmla="*/ 167622 h 577432" name="connsiteY37"/>
              <a:gd fmla="*/ 287754 w 522989" name="connsiteX38"/>
              <a:gd fmla="*/ 193402 h 577432" name="connsiteY38"/>
              <a:gd fmla="*/ 287754 w 522989" name="connsiteX39"/>
              <a:gd fmla="*/ 232993 h 577432" name="connsiteY39"/>
              <a:gd fmla="*/ 286833 w 522989" name="connsiteX40"/>
              <a:gd fmla="*/ 248645 h 577432" name="connsiteY40"/>
              <a:gd fmla="*/ 276704 w 522989" name="connsiteX41"/>
              <a:gd fmla="*/ 327828 h 577432" name="connsiteY41"/>
              <a:gd fmla="*/ 261050 w 522989" name="connsiteX42"/>
              <a:gd fmla="*/ 340718 h 577432" name="connsiteY42"/>
              <a:gd fmla="*/ 246317 w 522989" name="connsiteX43"/>
              <a:gd fmla="*/ 327828 h 577432" name="connsiteY43"/>
              <a:gd fmla="*/ 236188 w 522989" name="connsiteX44"/>
              <a:gd fmla="*/ 248645 h 577432" name="connsiteY44"/>
              <a:gd fmla="*/ 234346 w 522989" name="connsiteX45"/>
              <a:gd fmla="*/ 232993 h 577432" name="connsiteY45"/>
              <a:gd fmla="*/ 234346 w 522989" name="connsiteX46"/>
              <a:gd fmla="*/ 193402 h 577432" name="connsiteY46"/>
              <a:gd fmla="*/ 261050 w 522989" name="connsiteX47"/>
              <a:gd fmla="*/ 167622 h 577432" name="connsiteY47"/>
              <a:gd fmla="*/ 261034 w 522989" name="connsiteX48"/>
              <a:gd fmla="*/ 133592 h 577432" name="connsiteY48"/>
              <a:gd fmla="*/ 130076 w 522989" name="connsiteX49"/>
              <a:gd fmla="*/ 258825 h 577432" name="connsiteY49"/>
              <a:gd fmla="*/ 165121 w 522989" name="connsiteX50"/>
              <a:gd fmla="*/ 356433 h 577432" name="connsiteY50"/>
              <a:gd fmla="*/ 190022 w 522989" name="connsiteX51"/>
              <a:gd fmla="*/ 418129 h 577432" name="connsiteY51"/>
              <a:gd fmla="*/ 206622 w 522989" name="connsiteX52"/>
              <a:gd fmla="*/ 442070 h 577432" name="connsiteY52"/>
              <a:gd fmla="*/ 315446 w 522989" name="connsiteX53"/>
              <a:gd fmla="*/ 442070 h 577432" name="connsiteY53"/>
              <a:gd fmla="*/ 332046 w 522989" name="connsiteX54"/>
              <a:gd fmla="*/ 418129 h 577432" name="connsiteY54"/>
              <a:gd fmla="*/ 357869 w 522989" name="connsiteX55"/>
              <a:gd fmla="*/ 357354 h 577432" name="connsiteY55"/>
              <a:gd fmla="*/ 392914 w 522989" name="connsiteX56"/>
              <a:gd fmla="*/ 258825 h 577432" name="connsiteY56"/>
              <a:gd fmla="*/ 261034 w 522989" name="connsiteX57"/>
              <a:gd fmla="*/ 133592 h 577432" name="connsiteY57"/>
              <a:gd fmla="*/ 472281 w 522989" name="connsiteX58"/>
              <a:gd fmla="*/ 126151 h 577432" name="connsiteY58"/>
              <a:gd fmla="*/ 487969 w 522989" name="connsiteX59"/>
              <a:gd fmla="*/ 130757 h 577432" name="connsiteY59"/>
              <a:gd fmla="*/ 483355 w 522989" name="connsiteX60"/>
              <a:gd fmla="*/ 145498 h 577432" name="connsiteY60"/>
              <a:gd fmla="*/ 454749 w 522989" name="connsiteX61"/>
              <a:gd fmla="*/ 162081 h 577432" name="connsiteY61"/>
              <a:gd fmla="*/ 449212 w 522989" name="connsiteX62"/>
              <a:gd fmla="*/ 163924 h 577432" name="connsiteY62"/>
              <a:gd fmla="*/ 439984 w 522989" name="connsiteX63"/>
              <a:gd fmla="*/ 158396 h 577432" name="connsiteY63"/>
              <a:gd fmla="*/ 443675 w 522989" name="connsiteX64"/>
              <a:gd fmla="*/ 142734 h 577432" name="connsiteY64"/>
              <a:gd fmla="*/ 49796 w 522989" name="connsiteX65"/>
              <a:gd fmla="*/ 126151 h 577432" name="connsiteY65"/>
              <a:gd fmla="*/ 79344 w 522989" name="connsiteX66"/>
              <a:gd fmla="*/ 142734 h 577432" name="connsiteY66"/>
              <a:gd fmla="*/ 83038 w 522989" name="connsiteX67"/>
              <a:gd fmla="*/ 158396 h 577432" name="connsiteY67"/>
              <a:gd fmla="*/ 73804 w 522989" name="connsiteX68"/>
              <a:gd fmla="*/ 163924 h 577432" name="connsiteY68"/>
              <a:gd fmla="*/ 68264 w 522989" name="connsiteX69"/>
              <a:gd fmla="*/ 162081 h 577432" name="connsiteY69"/>
              <a:gd fmla="*/ 38716 w 522989" name="connsiteX70"/>
              <a:gd fmla="*/ 145498 h 577432" name="connsiteY70"/>
              <a:gd fmla="*/ 35022 w 522989" name="connsiteX71"/>
              <a:gd fmla="*/ 130757 h 577432" name="connsiteY71"/>
              <a:gd fmla="*/ 49796 w 522989" name="connsiteX72"/>
              <a:gd fmla="*/ 126151 h 577432" name="connsiteY72"/>
              <a:gd fmla="*/ 261034 w 522989" name="connsiteX73"/>
              <a:gd fmla="*/ 88472 h 577432" name="connsiteY73"/>
              <a:gd fmla="*/ 437181 w 522989" name="connsiteX74"/>
              <a:gd fmla="*/ 258825 h 577432" name="connsiteY74"/>
              <a:gd fmla="*/ 394758 w 522989" name="connsiteX75"/>
              <a:gd fmla="*/ 382217 h 577432" name="connsiteY75"/>
              <a:gd fmla="*/ 377236 w 522989" name="connsiteX76"/>
              <a:gd fmla="*/ 418129 h 577432" name="connsiteY76"/>
              <a:gd fmla="*/ 344035 w 522989" name="connsiteX77"/>
              <a:gd fmla="*/ 476141 h 577432" name="connsiteY77"/>
              <a:gd fmla="*/ 341268 w 522989" name="connsiteX78"/>
              <a:gd fmla="*/ 521262 h 577432" name="connsiteY78"/>
              <a:gd fmla="*/ 305301 w 522989" name="connsiteX79"/>
              <a:gd fmla="*/ 559016 h 577432" name="connsiteY79"/>
              <a:gd fmla="*/ 290545 w 522989" name="connsiteX80"/>
              <a:gd fmla="*/ 573749 h 577432" name="connsiteY80"/>
              <a:gd fmla="*/ 278556 w 522989" name="connsiteX81"/>
              <a:gd fmla="*/ 577432 h 577432" name="connsiteY81"/>
              <a:gd fmla="*/ 244434 w 522989" name="connsiteX82"/>
              <a:gd fmla="*/ 577432 h 577432" name="connsiteY82"/>
              <a:gd fmla="*/ 231522 w 522989" name="connsiteX83"/>
              <a:gd fmla="*/ 573749 h 577432" name="connsiteY83"/>
              <a:gd fmla="*/ 217689 w 522989" name="connsiteX84"/>
              <a:gd fmla="*/ 559016 h 577432" name="connsiteY84"/>
              <a:gd fmla="*/ 180799 w 522989" name="connsiteX85"/>
              <a:gd fmla="*/ 521262 h 577432" name="connsiteY85"/>
              <a:gd fmla="*/ 178955 w 522989" name="connsiteX86"/>
              <a:gd fmla="*/ 476141 h 577432" name="connsiteY86"/>
              <a:gd fmla="*/ 145754 w 522989" name="connsiteX87"/>
              <a:gd fmla="*/ 418129 h 577432" name="connsiteY87"/>
              <a:gd fmla="*/ 128232 w 522989" name="connsiteX88"/>
              <a:gd fmla="*/ 382217 h 577432" name="connsiteY88"/>
              <a:gd fmla="*/ 85809 w 522989" name="connsiteX89"/>
              <a:gd fmla="*/ 258825 h 577432" name="connsiteY89"/>
              <a:gd fmla="*/ 261034 w 522989" name="connsiteX90"/>
              <a:gd fmla="*/ 88472 h 577432" name="connsiteY90"/>
              <a:gd fmla="*/ 392070 w 522989" name="connsiteX91"/>
              <a:gd fmla="*/ 35016 h 577432" name="connsiteY91"/>
              <a:gd fmla="*/ 395762 w 522989" name="connsiteX92"/>
              <a:gd fmla="*/ 49759 h 577432" name="connsiteY92"/>
              <a:gd fmla="*/ 379147 w 522989" name="connsiteX93"/>
              <a:gd fmla="*/ 79244 h 577432" name="connsiteY93"/>
              <a:gd fmla="*/ 369917 w 522989" name="connsiteX94"/>
              <a:gd fmla="*/ 84773 h 577432" name="connsiteY94"/>
              <a:gd fmla="*/ 364378 w 522989" name="connsiteX95"/>
              <a:gd fmla="*/ 82930 h 577432" name="connsiteY95"/>
              <a:gd fmla="*/ 360686 w 522989" name="connsiteX96"/>
              <a:gd fmla="*/ 68187 h 577432" name="connsiteY96"/>
              <a:gd fmla="*/ 377301 w 522989" name="connsiteX97"/>
              <a:gd fmla="*/ 38702 h 577432" name="connsiteY97"/>
              <a:gd fmla="*/ 392070 w 522989" name="connsiteX98"/>
              <a:gd fmla="*/ 35016 h 577432" name="connsiteY98"/>
              <a:gd fmla="*/ 131042 w 522989" name="connsiteX99"/>
              <a:gd fmla="*/ 35016 h 577432" name="connsiteY99"/>
              <a:gd fmla="*/ 145759 w 522989" name="connsiteX100"/>
              <a:gd fmla="*/ 38702 h 577432" name="connsiteY100"/>
              <a:gd fmla="*/ 162317 w 522989" name="connsiteX101"/>
              <a:gd fmla="*/ 68187 h 577432" name="connsiteY101"/>
              <a:gd fmla="*/ 158637 w 522989" name="connsiteX102"/>
              <a:gd fmla="*/ 82930 h 577432" name="connsiteY102"/>
              <a:gd fmla="*/ 153118 w 522989" name="connsiteX103"/>
              <a:gd fmla="*/ 84773 h 577432" name="connsiteY103"/>
              <a:gd fmla="*/ 143000 w 522989" name="connsiteX104"/>
              <a:gd fmla="*/ 79244 h 577432" name="connsiteY104"/>
              <a:gd fmla="*/ 126443 w 522989" name="connsiteX105"/>
              <a:gd fmla="*/ 49759 h 577432" name="connsiteY105"/>
              <a:gd fmla="*/ 131042 w 522989" name="connsiteX106"/>
              <a:gd fmla="*/ 35016 h 577432" name="connsiteY106"/>
              <a:gd fmla="*/ 261051 w 522989" name="connsiteX107"/>
              <a:gd fmla="*/ 0 h 577432" name="connsiteY107"/>
              <a:gd fmla="*/ 272073 w 522989" name="connsiteX108"/>
              <a:gd fmla="*/ 11037 h 577432" name="connsiteY108"/>
              <a:gd fmla="*/ 272073 w 522989" name="connsiteX109"/>
              <a:gd fmla="*/ 44147 h 577432" name="connsiteY109"/>
              <a:gd fmla="*/ 261051 w 522989" name="connsiteX110"/>
              <a:gd fmla="*/ 55184 h 577432" name="connsiteY110"/>
              <a:gd fmla="*/ 250029 w 522989" name="connsiteX111"/>
              <a:gd fmla="*/ 44147 h 577432" name="connsiteY111"/>
              <a:gd fmla="*/ 250029 w 522989" name="connsiteX112"/>
              <a:gd fmla="*/ 11037 h 577432" name="connsiteY112"/>
              <a:gd fmla="*/ 261051 w 522989" name="connsiteX113"/>
              <a:gd fmla="*/ 0 h 577432" name="connsiteY1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b="b" l="l" r="r" t="t"/>
            <a:pathLst>
              <a:path h="577432" w="522988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solidFill>
                <a:schemeClr val="bg1"/>
              </a:solidFill>
            </a:endParaRPr>
          </a:p>
        </p:txBody>
      </p:sp>
      <p:grpSp>
        <p:nvGrpSpPr>
          <p:cNvPr id="11" name="ïṣḻíḑê"/>
          <p:cNvGrpSpPr/>
          <p:nvPr/>
        </p:nvGrpSpPr>
        <p:grpSpPr>
          <a:xfrm>
            <a:off x="2319067" y="1006117"/>
            <a:ext cx="2953031" cy="2401694"/>
            <a:chOff x="2312717" y="1006117"/>
            <a:chExt cx="1909154" cy="2401694"/>
          </a:xfrm>
        </p:grpSpPr>
        <p:grpSp>
          <p:nvGrpSpPr>
            <p:cNvPr id="37" name="îŝļíḓê"/>
            <p:cNvGrpSpPr/>
            <p:nvPr/>
          </p:nvGrpSpPr>
          <p:grpSpPr>
            <a:xfrm>
              <a:off x="2312717" y="1006117"/>
              <a:ext cx="1909154" cy="1665629"/>
              <a:chOff x="2312717" y="1212483"/>
              <a:chExt cx="1909154" cy="1665629"/>
            </a:xfrm>
          </p:grpSpPr>
          <p:sp>
            <p:nvSpPr>
              <p:cNvPr id="39" name="iṩľïḋe">
                <a:extLst>
                  <a:ext uri="{FF2B5EF4-FFF2-40B4-BE49-F238E27FC236}">
                    <a16:creationId xmlns:a16="http://schemas.microsoft.com/office/drawing/2014/main" id="{73DA5CA1-A22D-45FF-B355-18D3880E7B99}"/>
                  </a:ext>
                </a:extLst>
              </p:cNvPr>
              <p:cNvSpPr/>
              <p:nvPr/>
            </p:nvSpPr>
            <p:spPr>
              <a:xfrm>
                <a:off x="2312719" y="1212483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en-US"/>
                </a:defPPr>
                <a:lvl1pPr algn="l" defTabSz="609585" eaLnBrk="1" hangingPunct="1" latinLnBrk="0" marL="0" rtl="0">
                  <a:defRPr kern="1200" sz="2400">
                    <a:solidFill>
                      <a:schemeClr val="lt1"/>
                    </a:solidFill>
                  </a:defRPr>
                </a:lvl1pPr>
                <a:lvl2pPr algn="l" defTabSz="609585" eaLnBrk="1" hangingPunct="1" latinLnBrk="0" marL="609585" rtl="0">
                  <a:defRPr kern="1200" sz="2400">
                    <a:solidFill>
                      <a:schemeClr val="lt1"/>
                    </a:solidFill>
                  </a:defRPr>
                </a:lvl2pPr>
                <a:lvl3pPr algn="l" defTabSz="609585" eaLnBrk="1" hangingPunct="1" latinLnBrk="0" marL="1219170" rtl="0">
                  <a:defRPr kern="1200" sz="2400">
                    <a:solidFill>
                      <a:schemeClr val="lt1"/>
                    </a:solidFill>
                  </a:defRPr>
                </a:lvl3pPr>
                <a:lvl4pPr algn="l" defTabSz="609585" eaLnBrk="1" hangingPunct="1" latinLnBrk="0" marL="1828754" rtl="0">
                  <a:defRPr kern="1200" sz="2400">
                    <a:solidFill>
                      <a:schemeClr val="lt1"/>
                    </a:solidFill>
                  </a:defRPr>
                </a:lvl4pPr>
                <a:lvl5pPr algn="l" defTabSz="609585" eaLnBrk="1" hangingPunct="1" latinLnBrk="0" marL="2438339" rtl="0">
                  <a:defRPr kern="1200" sz="2400">
                    <a:solidFill>
                      <a:schemeClr val="lt1"/>
                    </a:solidFill>
                  </a:defRPr>
                </a:lvl5pPr>
                <a:lvl6pPr algn="l" defTabSz="609585" eaLnBrk="1" hangingPunct="1" latinLnBrk="0" marL="3047924" rtl="0">
                  <a:defRPr kern="1200" sz="2400">
                    <a:solidFill>
                      <a:schemeClr val="lt1"/>
                    </a:solidFill>
                  </a:defRPr>
                </a:lvl6pPr>
                <a:lvl7pPr algn="l" defTabSz="609585" eaLnBrk="1" hangingPunct="1" latinLnBrk="0" marL="3657509" rtl="0">
                  <a:defRPr kern="1200" sz="2400">
                    <a:solidFill>
                      <a:schemeClr val="lt1"/>
                    </a:solidFill>
                  </a:defRPr>
                </a:lvl7pPr>
                <a:lvl8pPr algn="l" defTabSz="609585" eaLnBrk="1" hangingPunct="1" latinLnBrk="0" marL="4267093" rtl="0">
                  <a:defRPr kern="1200" sz="2400">
                    <a:solidFill>
                      <a:schemeClr val="lt1"/>
                    </a:solidFill>
                  </a:defRPr>
                </a:lvl8pPr>
                <a:lvl9pPr algn="l" defTabSz="609585" eaLnBrk="1" hangingPunct="1" latinLnBrk="0" marL="4876678" rtl="0">
                  <a:defRPr kern="1200" sz="24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altLang="zh-CN" b="1" lang="en-US" smtClean="0" sz="160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40" name="iṡľíḓe">
                <a:extLst>
                  <a:ext uri="{FF2B5EF4-FFF2-40B4-BE49-F238E27FC236}">
                    <a16:creationId xmlns:a16="http://schemas.microsoft.com/office/drawing/2014/main" id="{B40F5E8D-FBEB-4054-86D5-66BEF7C4392C}"/>
                  </a:ext>
                </a:extLst>
              </p:cNvPr>
              <p:cNvSpPr txBox="1"/>
              <p:nvPr/>
            </p:nvSpPr>
            <p:spPr>
              <a:xfrm>
                <a:off x="2312717" y="1537509"/>
                <a:ext cx="1909154" cy="1340603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ctr" defTabSz="609585">
                  <a:lnSpc>
                    <a:spcPct val="150000"/>
                  </a:lnSpc>
                  <a:spcBef>
                    <a:spcPct val="0"/>
                  </a:spcBef>
                  <a:defRPr sz="1100"/>
                </a:lvl1pPr>
                <a:lvl2pPr defTabSz="609585" marL="609585">
                  <a:defRPr sz="2400"/>
                </a:lvl2pPr>
                <a:lvl3pPr defTabSz="609585" marL="1219170">
                  <a:defRPr sz="2400"/>
                </a:lvl3pPr>
                <a:lvl4pPr defTabSz="609585" marL="1828754">
                  <a:defRPr sz="2400"/>
                </a:lvl4pPr>
                <a:lvl5pPr defTabSz="609585" marL="2438339">
                  <a:defRPr sz="2400"/>
                </a:lvl5pPr>
                <a:lvl6pPr defTabSz="609585" marL="3047924">
                  <a:defRPr sz="2400"/>
                </a:lvl6pPr>
                <a:lvl7pPr defTabSz="609585" marL="3657509">
                  <a:defRPr sz="2400"/>
                </a:lvl7pPr>
                <a:lvl8pPr defTabSz="609585" marL="4267093">
                  <a:defRPr sz="2400"/>
                </a:lvl8pPr>
                <a:lvl9pPr defTabSz="609585" marL="4876678">
                  <a:defRPr sz="2400"/>
                </a:lvl9pPr>
              </a:lstStyle>
              <a:p>
                <a:pPr algn="l" indent="-171450" marL="171450"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多吃抗压食物</a:t>
                </a:r>
              </a:p>
              <a:p>
                <a:pPr algn="l" indent="-171450" marL="171450"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减少吸烟、饮酒及喝过浓的咖啡</a:t>
                </a:r>
              </a:p>
              <a:p>
                <a:pPr algn="l" indent="-171450" marL="171450"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有规律健身（做温和的运动）</a:t>
                </a:r>
              </a:p>
              <a:p>
                <a:pPr algn="l" indent="-171450" marL="171450"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发展个人兴趣爱好</a:t>
                </a:r>
              </a:p>
              <a:p>
                <a:pPr algn="l" indent="-171450" marL="171450"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学着放松和睡个好觉</a:t>
                </a: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 flipH="1" flipV="1">
              <a:off x="2312718" y="2035015"/>
              <a:ext cx="0" cy="1372796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ïṩḻiḋé"/>
          <p:cNvGrpSpPr/>
          <p:nvPr/>
        </p:nvGrpSpPr>
        <p:grpSpPr>
          <a:xfrm>
            <a:off x="8362160" y="1113860"/>
            <a:ext cx="2231902" cy="2293951"/>
            <a:chOff x="8355810" y="1113860"/>
            <a:chExt cx="2231902" cy="2293951"/>
          </a:xfrm>
        </p:grpSpPr>
        <p:grpSp>
          <p:nvGrpSpPr>
            <p:cNvPr id="29" name="i$lïḋé"/>
            <p:cNvGrpSpPr/>
            <p:nvPr/>
          </p:nvGrpSpPr>
          <p:grpSpPr>
            <a:xfrm>
              <a:off x="8355810" y="1113860"/>
              <a:ext cx="2231902" cy="1244892"/>
              <a:chOff x="2312718" y="1320226"/>
              <a:chExt cx="2231902" cy="1244892"/>
            </a:xfrm>
          </p:grpSpPr>
          <p:sp>
            <p:nvSpPr>
              <p:cNvPr id="31" name="îS1íďè">
                <a:extLst>
                  <a:ext uri="{FF2B5EF4-FFF2-40B4-BE49-F238E27FC236}">
                    <a16:creationId xmlns:a16="http://schemas.microsoft.com/office/drawing/2014/main" id="{73DA5CA1-A22D-45FF-B355-18D3880E7B99}"/>
                  </a:ext>
                </a:extLst>
              </p:cNvPr>
              <p:cNvSpPr/>
              <p:nvPr/>
            </p:nvSpPr>
            <p:spPr>
              <a:xfrm>
                <a:off x="2312719" y="1320226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en-US"/>
                </a:defPPr>
                <a:lvl1pPr algn="l" defTabSz="609585" eaLnBrk="1" hangingPunct="1" latinLnBrk="0" marL="0" rtl="0">
                  <a:defRPr kern="1200" sz="2400">
                    <a:solidFill>
                      <a:schemeClr val="lt1"/>
                    </a:solidFill>
                  </a:defRPr>
                </a:lvl1pPr>
                <a:lvl2pPr algn="l" defTabSz="609585" eaLnBrk="1" hangingPunct="1" latinLnBrk="0" marL="609585" rtl="0">
                  <a:defRPr kern="1200" sz="2400">
                    <a:solidFill>
                      <a:schemeClr val="lt1"/>
                    </a:solidFill>
                  </a:defRPr>
                </a:lvl2pPr>
                <a:lvl3pPr algn="l" defTabSz="609585" eaLnBrk="1" hangingPunct="1" latinLnBrk="0" marL="1219170" rtl="0">
                  <a:defRPr kern="1200" sz="2400">
                    <a:solidFill>
                      <a:schemeClr val="lt1"/>
                    </a:solidFill>
                  </a:defRPr>
                </a:lvl3pPr>
                <a:lvl4pPr algn="l" defTabSz="609585" eaLnBrk="1" hangingPunct="1" latinLnBrk="0" marL="1828754" rtl="0">
                  <a:defRPr kern="1200" sz="2400">
                    <a:solidFill>
                      <a:schemeClr val="lt1"/>
                    </a:solidFill>
                  </a:defRPr>
                </a:lvl4pPr>
                <a:lvl5pPr algn="l" defTabSz="609585" eaLnBrk="1" hangingPunct="1" latinLnBrk="0" marL="2438339" rtl="0">
                  <a:defRPr kern="1200" sz="2400">
                    <a:solidFill>
                      <a:schemeClr val="lt1"/>
                    </a:solidFill>
                  </a:defRPr>
                </a:lvl5pPr>
                <a:lvl6pPr algn="l" defTabSz="609585" eaLnBrk="1" hangingPunct="1" latinLnBrk="0" marL="3047924" rtl="0">
                  <a:defRPr kern="1200" sz="2400">
                    <a:solidFill>
                      <a:schemeClr val="lt1"/>
                    </a:solidFill>
                  </a:defRPr>
                </a:lvl6pPr>
                <a:lvl7pPr algn="l" defTabSz="609585" eaLnBrk="1" hangingPunct="1" latinLnBrk="0" marL="3657509" rtl="0">
                  <a:defRPr kern="1200" sz="2400">
                    <a:solidFill>
                      <a:schemeClr val="lt1"/>
                    </a:solidFill>
                  </a:defRPr>
                </a:lvl7pPr>
                <a:lvl8pPr algn="l" defTabSz="609585" eaLnBrk="1" hangingPunct="1" latinLnBrk="0" marL="4267093" rtl="0">
                  <a:defRPr kern="1200" sz="2400">
                    <a:solidFill>
                      <a:schemeClr val="lt1"/>
                    </a:solidFill>
                  </a:defRPr>
                </a:lvl8pPr>
                <a:lvl9pPr algn="l" defTabSz="609585" eaLnBrk="1" hangingPunct="1" latinLnBrk="0" marL="4876678" rtl="0">
                  <a:defRPr kern="1200" sz="2400">
                    <a:solidFill>
                      <a:schemeClr val="lt1"/>
                    </a:solidFill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r>
                  <a:rPr altLang="zh-CN" b="1" lang="en-US" smtClean="0" sz="1600">
                    <a:solidFill>
                      <a:schemeClr val="tx1"/>
                    </a:solidFill>
                  </a:rPr>
                  <a:t>03</a:t>
                </a:r>
              </a:p>
            </p:txBody>
          </p:sp>
          <p:sp>
            <p:nvSpPr>
              <p:cNvPr id="32" name="íSľiḍê">
                <a:extLst>
                  <a:ext uri="{FF2B5EF4-FFF2-40B4-BE49-F238E27FC236}">
                    <a16:creationId xmlns:a16="http://schemas.microsoft.com/office/drawing/2014/main" id="{B40F5E8D-FBEB-4054-86D5-66BEF7C4392C}"/>
                  </a:ext>
                </a:extLst>
              </p:cNvPr>
              <p:cNvSpPr txBox="1"/>
              <p:nvPr/>
            </p:nvSpPr>
            <p:spPr>
              <a:xfrm>
                <a:off x="2312718" y="1717260"/>
                <a:ext cx="2231902" cy="84785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defTabSz="609585">
                  <a:lnSpc>
                    <a:spcPct val="150000"/>
                  </a:lnSpc>
                  <a:spcBef>
                    <a:spcPct val="0"/>
                  </a:spcBef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defTabSz="609585" marL="609585">
                  <a:defRPr sz="2400"/>
                </a:lvl2pPr>
                <a:lvl3pPr defTabSz="609585" marL="1219170">
                  <a:defRPr sz="2400"/>
                </a:lvl3pPr>
                <a:lvl4pPr defTabSz="609585" marL="1828754">
                  <a:defRPr sz="2400"/>
                </a:lvl4pPr>
                <a:lvl5pPr defTabSz="609585" marL="2438339">
                  <a:defRPr sz="2400"/>
                </a:lvl5pPr>
                <a:lvl6pPr defTabSz="609585" marL="3047924">
                  <a:defRPr sz="2400"/>
                </a:lvl6pPr>
                <a:lvl7pPr defTabSz="609585" marL="3657509">
                  <a:defRPr sz="2400"/>
                </a:lvl7pPr>
                <a:lvl8pPr defTabSz="609585" marL="4267093">
                  <a:defRPr sz="2400"/>
                </a:lvl8pPr>
                <a:lvl9pPr defTabSz="609585" marL="4876678">
                  <a:defRPr sz="2400"/>
                </a:lvl9pPr>
              </a:lstStyle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发泄情绪  听摇滚乐</a:t>
                </a:r>
              </a:p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理清情绪  听古典乐</a:t>
                </a:r>
              </a:p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闭目养神，想象自己在看大海学着放松和睡个好觉</a:t>
                </a:r>
              </a:p>
            </p:txBody>
          </p:sp>
        </p:grpSp>
        <p:cxnSp>
          <p:nvCxnSpPr>
            <p:cNvPr id="30" name="直接连接符 29"/>
            <p:cNvCxnSpPr/>
            <p:nvPr/>
          </p:nvCxnSpPr>
          <p:spPr>
            <a:xfrm flipH="1" flipV="1">
              <a:off x="8355810" y="2035015"/>
              <a:ext cx="0" cy="1372796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ïṥ1ïḋé"/>
          <p:cNvGrpSpPr/>
          <p:nvPr/>
        </p:nvGrpSpPr>
        <p:grpSpPr>
          <a:xfrm>
            <a:off x="3884699" y="3856589"/>
            <a:ext cx="5198588" cy="1579160"/>
            <a:chOff x="3878349" y="3856589"/>
            <a:chExt cx="5198588" cy="1579160"/>
          </a:xfrm>
        </p:grpSpPr>
        <p:grpSp>
          <p:nvGrpSpPr>
            <p:cNvPr id="21" name="ïṡļíḑe"/>
            <p:cNvGrpSpPr/>
            <p:nvPr/>
          </p:nvGrpSpPr>
          <p:grpSpPr>
            <a:xfrm>
              <a:off x="3878349" y="4351047"/>
              <a:ext cx="5198588" cy="1084702"/>
              <a:chOff x="815605" y="1798172"/>
              <a:chExt cx="5198588" cy="1084702"/>
            </a:xfrm>
          </p:grpSpPr>
          <p:sp>
            <p:nvSpPr>
              <p:cNvPr id="23" name="îsliḋè">
                <a:extLst>
                  <a:ext uri="{FF2B5EF4-FFF2-40B4-BE49-F238E27FC236}">
                    <a16:creationId xmlns:a16="http://schemas.microsoft.com/office/drawing/2014/main" id="{73DA5CA1-A22D-45FF-B355-18D3880E7B99}"/>
                  </a:ext>
                </a:extLst>
              </p:cNvPr>
              <p:cNvSpPr/>
              <p:nvPr/>
            </p:nvSpPr>
            <p:spPr>
              <a:xfrm>
                <a:off x="815605" y="1798172"/>
                <a:ext cx="1469573" cy="473688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tIns="45720" wrap="square">
                <a:normAutofit/>
              </a:bodyPr>
              <a:lstStyle>
                <a:defPPr>
                  <a:defRPr lang="en-US"/>
                </a:defPPr>
                <a:lvl1pPr algn="l" defTabSz="609585" eaLnBrk="1" hangingPunct="1" latinLnBrk="0" marL="0" rtl="0">
                  <a:defRPr kern="1200" sz="2400">
                    <a:solidFill>
                      <a:schemeClr val="lt1"/>
                    </a:solidFill>
                  </a:defRPr>
                </a:lvl1pPr>
                <a:lvl2pPr algn="l" defTabSz="609585" eaLnBrk="1" hangingPunct="1" latinLnBrk="0" marL="609585" rtl="0">
                  <a:defRPr kern="1200" sz="2400">
                    <a:solidFill>
                      <a:schemeClr val="lt1"/>
                    </a:solidFill>
                  </a:defRPr>
                </a:lvl2pPr>
                <a:lvl3pPr algn="l" defTabSz="609585" eaLnBrk="1" hangingPunct="1" latinLnBrk="0" marL="1219170" rtl="0">
                  <a:defRPr kern="1200" sz="2400">
                    <a:solidFill>
                      <a:schemeClr val="lt1"/>
                    </a:solidFill>
                  </a:defRPr>
                </a:lvl3pPr>
                <a:lvl4pPr algn="l" defTabSz="609585" eaLnBrk="1" hangingPunct="1" latinLnBrk="0" marL="1828754" rtl="0">
                  <a:defRPr kern="1200" sz="2400">
                    <a:solidFill>
                      <a:schemeClr val="lt1"/>
                    </a:solidFill>
                  </a:defRPr>
                </a:lvl4pPr>
                <a:lvl5pPr algn="l" defTabSz="609585" eaLnBrk="1" hangingPunct="1" latinLnBrk="0" marL="2438339" rtl="0">
                  <a:defRPr kern="1200" sz="2400">
                    <a:solidFill>
                      <a:schemeClr val="lt1"/>
                    </a:solidFill>
                  </a:defRPr>
                </a:lvl5pPr>
                <a:lvl6pPr algn="l" defTabSz="609585" eaLnBrk="1" hangingPunct="1" latinLnBrk="0" marL="3047924" rtl="0">
                  <a:defRPr kern="1200" sz="2400">
                    <a:solidFill>
                      <a:schemeClr val="lt1"/>
                    </a:solidFill>
                  </a:defRPr>
                </a:lvl6pPr>
                <a:lvl7pPr algn="l" defTabSz="609585" eaLnBrk="1" hangingPunct="1" latinLnBrk="0" marL="3657509" rtl="0">
                  <a:defRPr kern="1200" sz="2400">
                    <a:solidFill>
                      <a:schemeClr val="lt1"/>
                    </a:solidFill>
                  </a:defRPr>
                </a:lvl7pPr>
                <a:lvl8pPr algn="l" defTabSz="609585" eaLnBrk="1" hangingPunct="1" latinLnBrk="0" marL="4267093" rtl="0">
                  <a:defRPr kern="1200" sz="2400">
                    <a:solidFill>
                      <a:schemeClr val="lt1"/>
                    </a:solidFill>
                  </a:defRPr>
                </a:lvl8pPr>
                <a:lvl9pPr algn="l" defTabSz="609585" eaLnBrk="1" hangingPunct="1" latinLnBrk="0" marL="4876678" rtl="0">
                  <a:defRPr kern="1200" sz="2400">
                    <a:solidFill>
                      <a:schemeClr val="lt1"/>
                    </a:solidFill>
                  </a:defRPr>
                </a:lvl9pPr>
              </a:lstStyle>
              <a:p>
                <a:pPr algn="r" lvl="0">
                  <a:lnSpc>
                    <a:spcPct val="120000"/>
                  </a:lnSpc>
                </a:pPr>
                <a:r>
                  <a:rPr altLang="zh-CN" b="1" lang="en-US" smtClean="0" sz="1600">
                    <a:solidFill>
                      <a:schemeClr val="tx1"/>
                    </a:solidFill>
                  </a:rPr>
                  <a:t>02</a:t>
                </a:r>
              </a:p>
            </p:txBody>
          </p:sp>
          <p:sp>
            <p:nvSpPr>
              <p:cNvPr id="24" name="íSļîḋe">
                <a:extLst>
                  <a:ext uri="{FF2B5EF4-FFF2-40B4-BE49-F238E27FC236}">
                    <a16:creationId xmlns:a16="http://schemas.microsoft.com/office/drawing/2014/main" id="{B40F5E8D-FBEB-4054-86D5-66BEF7C4392C}"/>
                  </a:ext>
                </a:extLst>
              </p:cNvPr>
              <p:cNvSpPr txBox="1"/>
              <p:nvPr/>
            </p:nvSpPr>
            <p:spPr>
              <a:xfrm>
                <a:off x="2378834" y="2035016"/>
                <a:ext cx="3635359" cy="847858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defTabSz="609585">
                  <a:lnSpc>
                    <a:spcPct val="150000"/>
                  </a:lnSpc>
                  <a:spcBef>
                    <a:spcPct val="0"/>
                  </a:spcBef>
                  <a:defRPr sz="1200">
                    <a:latin charset="-122" panose="020b0503020204020204" pitchFamily="34" typeface="微软雅黑"/>
                    <a:ea charset="-122" panose="020b0503020204020204" pitchFamily="34" typeface="微软雅黑"/>
                  </a:defRPr>
                </a:lvl1pPr>
                <a:lvl2pPr defTabSz="609585" marL="609585">
                  <a:defRPr sz="2400"/>
                </a:lvl2pPr>
                <a:lvl3pPr defTabSz="609585" marL="1219170">
                  <a:defRPr sz="2400"/>
                </a:lvl3pPr>
                <a:lvl4pPr defTabSz="609585" marL="1828754">
                  <a:defRPr sz="2400"/>
                </a:lvl4pPr>
                <a:lvl5pPr defTabSz="609585" marL="2438339">
                  <a:defRPr sz="2400"/>
                </a:lvl5pPr>
                <a:lvl6pPr defTabSz="609585" marL="3047924">
                  <a:defRPr sz="2400"/>
                </a:lvl6pPr>
                <a:lvl7pPr defTabSz="609585" marL="3657509">
                  <a:defRPr sz="2400"/>
                </a:lvl7pPr>
                <a:lvl8pPr defTabSz="609585" marL="4267093">
                  <a:defRPr sz="2400"/>
                </a:lvl8pPr>
                <a:lvl9pPr defTabSz="609585" marL="4876678">
                  <a:defRPr sz="2400"/>
                </a:lvl9pPr>
              </a:lstStyle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含维生素B1的食物可以帮你亢奋精神。如燕麦、瘦猪肉、牛奶、蔬菜等</a:t>
                </a:r>
              </a:p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抗压能力。如大蒜、洋葱、海鲜类、全谷类等</a:t>
                </a:r>
              </a:p>
              <a:p>
                <a:pPr indent="-171450" marL="171450">
                  <a:buFont charset="0" pitchFamily="34" typeface="Arial"/>
                  <a:buChar char="•"/>
                </a:pPr>
                <a:r>
                  <a:rPr altLang="en-US" lang="zh-CN"/>
                  <a:t>每天补充一粒维生素C，可以有效消除压力</a:t>
                </a:r>
              </a:p>
            </p:txBody>
          </p:sp>
        </p:grpSp>
        <p:cxnSp>
          <p:nvCxnSpPr>
            <p:cNvPr id="22" name="直接连接符 21"/>
            <p:cNvCxnSpPr/>
            <p:nvPr/>
          </p:nvCxnSpPr>
          <p:spPr>
            <a:xfrm flipH="1" flipV="1">
              <a:off x="5347923" y="3856589"/>
              <a:ext cx="0" cy="1372796"/>
            </a:xfrm>
            <a:prstGeom prst="line">
              <a:avLst/>
            </a:prstGeom>
            <a:ln cap="rnd" w="3175">
              <a:solidFill>
                <a:schemeClr val="bg1">
                  <a:lumMod val="75000"/>
                </a:schemeClr>
              </a:solidFill>
              <a:round/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文本框 4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压力管理技巧之三</a:t>
            </a:r>
          </a:p>
        </p:txBody>
      </p:sp>
    </p:spTree>
    <p:extLst>
      <p:ext uri="{BB962C8B-B14F-4D97-AF65-F5344CB8AC3E}">
        <p14:creationId val="274591114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4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5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43"/>
      <p:bldP grpId="0" spid="7"/>
      <p:bldP grpId="0" spid="44"/>
      <p:bldP grpId="0" spid="9"/>
      <p:bldP grpId="0" spid="45"/>
      <p:bldP grpId="0" spid="4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757613"/>
            <a:ext cx="462263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0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面对压力控制情绪的技巧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06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1179207741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iṧḻiďé">
            <a:extLst>
              <a:ext uri="{FF2B5EF4-FFF2-40B4-BE49-F238E27FC236}">
                <a16:creationId xmlns:a16="http://schemas.microsoft.com/office/drawing/2014/main" id="{4F205DB9-2F0D-4762-A998-05839873B1D3}"/>
              </a:ext>
            </a:extLst>
          </p:cNvPr>
          <p:cNvSpPr txBox="1"/>
          <p:nvPr/>
        </p:nvSpPr>
        <p:spPr>
          <a:xfrm>
            <a:off x="7831697" y="3470556"/>
            <a:ext cx="2578029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适当放慢步伐，做事沉着应对</a:t>
            </a:r>
          </a:p>
        </p:txBody>
      </p:sp>
      <p:sp>
        <p:nvSpPr>
          <p:cNvPr id="14" name="íş1îḍe">
            <a:extLst>
              <a:ext uri="{FF2B5EF4-FFF2-40B4-BE49-F238E27FC236}">
                <a16:creationId xmlns:a16="http://schemas.microsoft.com/office/drawing/2014/main" id="{7D391C71-7FAD-465C-998C-FD58DAE3D1E7}"/>
              </a:ext>
            </a:extLst>
          </p:cNvPr>
          <p:cNvSpPr txBox="1"/>
          <p:nvPr/>
        </p:nvSpPr>
        <p:spPr>
          <a:xfrm>
            <a:off x="8298040" y="5030238"/>
            <a:ext cx="2578029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l"/>
            <a:r>
              <a:rPr altLang="en-US" lang="zh-CN"/>
              <a:t>有意识地让身体各个部位放松，有助于身心健康</a:t>
            </a:r>
          </a:p>
        </p:txBody>
      </p:sp>
      <p:sp>
        <p:nvSpPr>
          <p:cNvPr id="11" name="îšḻîḓè">
            <a:extLst>
              <a:ext uri="{FF2B5EF4-FFF2-40B4-BE49-F238E27FC236}">
                <a16:creationId xmlns:a16="http://schemas.microsoft.com/office/drawing/2014/main" id="{30664148-6F49-43B1-9229-5E05CB39AEF5}"/>
              </a:ext>
            </a:extLst>
          </p:cNvPr>
          <p:cNvSpPr txBox="1"/>
          <p:nvPr/>
        </p:nvSpPr>
        <p:spPr>
          <a:xfrm>
            <a:off x="1362203" y="1969218"/>
            <a:ext cx="2578029" cy="7315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平心静气、用平常心、坦诚对待不同形式的压力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压力管理技巧之四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072128" y="1257664"/>
            <a:ext cx="4047744" cy="4781584"/>
            <a:chOff x="4072128" y="1257664"/>
            <a:chExt cx="4047744" cy="4781584"/>
          </a:xfrm>
        </p:grpSpPr>
        <p:sp>
          <p:nvSpPr>
            <p:cNvPr id="4" name="iṣlïďè">
              <a:extLst>
                <a:ext uri="{FF2B5EF4-FFF2-40B4-BE49-F238E27FC236}">
                  <a16:creationId xmlns:a16="http://schemas.microsoft.com/office/drawing/2014/main" id="{4D29C8F6-5EE3-4254-98B0-7FD369F0AFBA}"/>
                </a:ext>
              </a:extLst>
            </p:cNvPr>
            <p:cNvSpPr/>
            <p:nvPr/>
          </p:nvSpPr>
          <p:spPr>
            <a:xfrm>
              <a:off x="4072128" y="1257664"/>
              <a:ext cx="4047744" cy="4781584"/>
            </a:xfrm>
            <a:custGeom>
              <a:gdLst>
                <a:gd fmla="*/ 2616176 w 3762734" name="connsiteX0"/>
                <a:gd fmla="*/ 3007986 h 4444902" name="connsiteY0"/>
                <a:gd fmla="*/ 3472376 w 3762734" name="connsiteX1"/>
                <a:gd fmla="*/ 3007986 h 4444902" name="connsiteY1"/>
                <a:gd fmla="*/ 3762734 w 3762734" name="connsiteX2"/>
                <a:gd fmla="*/ 3298344 h 4444902" name="connsiteY2"/>
                <a:gd fmla="*/ 3762734 w 3762734" name="connsiteX3"/>
                <a:gd fmla="*/ 4154544 h 4444902" name="connsiteY3"/>
                <a:gd fmla="*/ 3472376 w 3762734" name="connsiteX4"/>
                <a:gd fmla="*/ 4444902 h 4444902" name="connsiteY4"/>
                <a:gd fmla="*/ 2616176 w 3762734" name="connsiteX5"/>
                <a:gd fmla="*/ 4444902 h 4444902" name="connsiteY5"/>
                <a:gd fmla="*/ 2325818 w 3762734" name="connsiteX6"/>
                <a:gd fmla="*/ 4154544 h 4444902" name="connsiteY6"/>
                <a:gd fmla="*/ 2325818 w 3762734" name="connsiteX7"/>
                <a:gd fmla="*/ 3298344 h 4444902" name="connsiteY7"/>
                <a:gd fmla="*/ 2616176 w 3762734" name="connsiteX8"/>
                <a:gd fmla="*/ 3007986 h 4444902" name="connsiteY8"/>
                <a:gd fmla="*/ 2557366 w 3762734" name="connsiteX9"/>
                <a:gd fmla="*/ 1712589 h 4444902" name="connsiteY9"/>
                <a:gd fmla="*/ 3197353 w 3762734" name="connsiteX10"/>
                <a:gd fmla="*/ 1712589 h 4444902" name="connsiteY10"/>
                <a:gd fmla="*/ 3414387 w 3762734" name="connsiteX11"/>
                <a:gd fmla="*/ 1929623 h 4444902" name="connsiteY11"/>
                <a:gd fmla="*/ 3414387 w 3762734" name="connsiteX12"/>
                <a:gd fmla="*/ 2569610 h 4444902" name="connsiteY12"/>
                <a:gd fmla="*/ 3197353 w 3762734" name="connsiteX13"/>
                <a:gd fmla="*/ 2786644 h 4444902" name="connsiteY13"/>
                <a:gd fmla="*/ 2557366 w 3762734" name="connsiteX14"/>
                <a:gd fmla="*/ 2786644 h 4444902" name="connsiteY14"/>
                <a:gd fmla="*/ 2340332 w 3762734" name="connsiteX15"/>
                <a:gd fmla="*/ 2569610 h 4444902" name="connsiteY15"/>
                <a:gd fmla="*/ 2340332 w 3762734" name="connsiteX16"/>
                <a:gd fmla="*/ 1929623 h 4444902" name="connsiteY16"/>
                <a:gd fmla="*/ 2557366 w 3762734" name="connsiteX17"/>
                <a:gd fmla="*/ 1712589 h 4444902" name="connsiteY17"/>
                <a:gd fmla="*/ 433316 w 3762734" name="connsiteX18"/>
                <a:gd fmla="*/ 0 h 4444902" name="connsiteY18"/>
                <a:gd fmla="*/ 1711071 w 3762734" name="connsiteX19"/>
                <a:gd fmla="*/ 0 h 4444902" name="connsiteY19"/>
                <a:gd fmla="*/ 2144387 w 3762734" name="connsiteX20"/>
                <a:gd fmla="*/ 433316 h 4444902" name="connsiteY20"/>
                <a:gd fmla="*/ 2144387 w 3762734" name="connsiteX21"/>
                <a:gd fmla="*/ 1711071 h 4444902" name="connsiteY21"/>
                <a:gd fmla="*/ 1711071 w 3762734" name="connsiteX22"/>
                <a:gd fmla="*/ 2144387 h 4444902" name="connsiteY22"/>
                <a:gd fmla="*/ 433316 w 3762734" name="connsiteX23"/>
                <a:gd fmla="*/ 2144387 h 4444902" name="connsiteY23"/>
                <a:gd fmla="*/ 0 w 3762734" name="connsiteX24"/>
                <a:gd fmla="*/ 1711071 h 4444902" name="connsiteY24"/>
                <a:gd fmla="*/ 0 w 3762734" name="connsiteX25"/>
                <a:gd fmla="*/ 433316 h 4444902" name="connsiteY25"/>
                <a:gd fmla="*/ 433316 w 3762734" name="connsiteX26"/>
                <a:gd fmla="*/ 0 h 4444902" name="connsiteY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b="b" l="l" r="r" t="t"/>
              <a:pathLst>
                <a:path h="4444902" w="3762734">
                  <a:moveTo>
                    <a:pt x="2616176" y="3007986"/>
                  </a:moveTo>
                  <a:lnTo>
                    <a:pt x="3472376" y="3007986"/>
                  </a:lnTo>
                  <a:cubicBezTo>
                    <a:pt x="3632736" y="3007986"/>
                    <a:pt x="3762734" y="3137984"/>
                    <a:pt x="3762734" y="3298344"/>
                  </a:cubicBezTo>
                  <a:lnTo>
                    <a:pt x="3762734" y="4154544"/>
                  </a:lnTo>
                  <a:cubicBezTo>
                    <a:pt x="3762734" y="4314904"/>
                    <a:pt x="3632736" y="4444902"/>
                    <a:pt x="3472376" y="4444902"/>
                  </a:cubicBezTo>
                  <a:lnTo>
                    <a:pt x="2616176" y="4444902"/>
                  </a:lnTo>
                  <a:cubicBezTo>
                    <a:pt x="2455816" y="4444902"/>
                    <a:pt x="2325818" y="4314904"/>
                    <a:pt x="2325818" y="4154544"/>
                  </a:cubicBezTo>
                  <a:lnTo>
                    <a:pt x="2325818" y="3298344"/>
                  </a:lnTo>
                  <a:cubicBezTo>
                    <a:pt x="2325818" y="3137984"/>
                    <a:pt x="2455816" y="3007986"/>
                    <a:pt x="2616176" y="3007986"/>
                  </a:cubicBezTo>
                  <a:close/>
                  <a:moveTo>
                    <a:pt x="2557366" y="1712589"/>
                  </a:moveTo>
                  <a:lnTo>
                    <a:pt x="3197353" y="1712589"/>
                  </a:lnTo>
                  <a:cubicBezTo>
                    <a:pt x="3317218" y="1712589"/>
                    <a:pt x="3414387" y="1809758"/>
                    <a:pt x="3414387" y="1929623"/>
                  </a:cubicBezTo>
                  <a:lnTo>
                    <a:pt x="3414387" y="2569610"/>
                  </a:lnTo>
                  <a:cubicBezTo>
                    <a:pt x="3414387" y="2689475"/>
                    <a:pt x="3317218" y="2786644"/>
                    <a:pt x="3197353" y="2786644"/>
                  </a:cubicBezTo>
                  <a:lnTo>
                    <a:pt x="2557366" y="2786644"/>
                  </a:lnTo>
                  <a:cubicBezTo>
                    <a:pt x="2437501" y="2786644"/>
                    <a:pt x="2340332" y="2689475"/>
                    <a:pt x="2340332" y="2569610"/>
                  </a:cubicBezTo>
                  <a:lnTo>
                    <a:pt x="2340332" y="1929623"/>
                  </a:lnTo>
                  <a:cubicBezTo>
                    <a:pt x="2340332" y="1809758"/>
                    <a:pt x="2437501" y="1712589"/>
                    <a:pt x="2557366" y="1712589"/>
                  </a:cubicBezTo>
                  <a:close/>
                  <a:moveTo>
                    <a:pt x="433316" y="0"/>
                  </a:moveTo>
                  <a:lnTo>
                    <a:pt x="1711071" y="0"/>
                  </a:lnTo>
                  <a:cubicBezTo>
                    <a:pt x="1950385" y="0"/>
                    <a:pt x="2144387" y="194002"/>
                    <a:pt x="2144387" y="433316"/>
                  </a:cubicBezTo>
                  <a:lnTo>
                    <a:pt x="2144387" y="1711071"/>
                  </a:lnTo>
                  <a:cubicBezTo>
                    <a:pt x="2144387" y="1950385"/>
                    <a:pt x="1950385" y="2144387"/>
                    <a:pt x="1711071" y="2144387"/>
                  </a:cubicBezTo>
                  <a:lnTo>
                    <a:pt x="433316" y="2144387"/>
                  </a:lnTo>
                  <a:cubicBezTo>
                    <a:pt x="194002" y="2144387"/>
                    <a:pt x="0" y="1950385"/>
                    <a:pt x="0" y="1711071"/>
                  </a:cubicBezTo>
                  <a:lnTo>
                    <a:pt x="0" y="433316"/>
                  </a:lnTo>
                  <a:cubicBezTo>
                    <a:pt x="0" y="194002"/>
                    <a:pt x="194002" y="0"/>
                    <a:pt x="433316" y="0"/>
                  </a:cubicBezTo>
                  <a:close/>
                </a:path>
              </a:pathLst>
            </a:custGeom>
            <a:solidFill>
              <a:srgbClr val="FF7602"/>
            </a:solidFill>
            <a:ln algn="ctr" cap="flat" cmpd="sng" w="635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751783" y="1875492"/>
              <a:ext cx="3079914" cy="4163756"/>
              <a:chOff x="4751783" y="1875492"/>
              <a:chExt cx="3079914" cy="4163756"/>
            </a:xfrm>
          </p:grpSpPr>
          <p:sp>
            <p:nvSpPr>
              <p:cNvPr id="5" name="î$ḷïḋé">
                <a:extLst>
                  <a:ext uri="{FF2B5EF4-FFF2-40B4-BE49-F238E27FC236}">
                    <a16:creationId xmlns:a16="http://schemas.microsoft.com/office/drawing/2014/main" id="{B501A041-93B5-4624-97AC-40B6515E8208}"/>
                  </a:ext>
                </a:extLst>
              </p:cNvPr>
              <p:cNvSpPr/>
              <p:nvPr/>
            </p:nvSpPr>
            <p:spPr>
              <a:xfrm>
                <a:off x="6462488" y="2316413"/>
                <a:ext cx="584049" cy="58404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6" name="îs1îdê">
                <a:extLst>
                  <a:ext uri="{FF2B5EF4-FFF2-40B4-BE49-F238E27FC236}">
                    <a16:creationId xmlns:a16="http://schemas.microsoft.com/office/drawing/2014/main" id="{203C8DF7-841F-4841-B114-DBBA9830122E}"/>
                  </a:ext>
                </a:extLst>
              </p:cNvPr>
              <p:cNvSpPr/>
              <p:nvPr/>
            </p:nvSpPr>
            <p:spPr>
              <a:xfrm>
                <a:off x="5803975" y="5370488"/>
                <a:ext cx="668760" cy="6687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en-US" lang="zh-CN"/>
              </a:p>
            </p:txBody>
          </p:sp>
          <p:sp>
            <p:nvSpPr>
              <p:cNvPr id="7" name="ï$liḓé">
                <a:extLst>
                  <a:ext uri="{FF2B5EF4-FFF2-40B4-BE49-F238E27FC236}">
                    <a16:creationId xmlns:a16="http://schemas.microsoft.com/office/drawing/2014/main" id="{35871F91-EBF1-453D-8546-0D4FEEFB1EDA}"/>
                  </a:ext>
                </a:extLst>
              </p:cNvPr>
              <p:cNvSpPr/>
              <p:nvPr/>
            </p:nvSpPr>
            <p:spPr>
              <a:xfrm>
                <a:off x="4967406" y="3784530"/>
                <a:ext cx="1447717" cy="1447715"/>
              </a:xfrm>
              <a:prstGeom prst="roundRect">
                <a:avLst>
                  <a:gd fmla="val 16667" name="adj"/>
                </a:avLst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45720" lIns="91440" rIns="91440" rtlCol="0" tIns="45720" wrap="square">
                <a:normAutofit/>
              </a:bodyPr>
              <a:lstStyle/>
              <a:p>
                <a:pPr algn="ctr"/>
                <a:endParaRPr altLang="zh-CN" 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51783" y="1875492"/>
                <a:ext cx="1021080" cy="1097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z="66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静</a:t>
                </a: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874645" y="3325876"/>
                <a:ext cx="640080" cy="640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altLang="en-US" b="1" lang="zh-CN" sz="36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慢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954533" y="4781538"/>
                <a:ext cx="868680" cy="914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altLang="en-US" b="1" lang="zh-CN" sz="54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松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342450" y="4082806"/>
                <a:ext cx="690880" cy="70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altLang="en-US" b="1" lang="zh-CN" sz="4000">
                    <a:solidFill>
                      <a:schemeClr val="bg1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悦</a:t>
                </a: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1852174" y="4158099"/>
            <a:ext cx="302614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</a:rPr>
              <a:t>保持快乐开朗的心情，以积极主动的好情绪增强自我的抗压能力</a:t>
            </a:r>
          </a:p>
        </p:txBody>
      </p:sp>
    </p:spTree>
    <p:extLst>
      <p:ext uri="{BB962C8B-B14F-4D97-AF65-F5344CB8AC3E}">
        <p14:creationId val="335313066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4"/>
      <p:bldP grpId="0" spid="11"/>
      <p:bldP grpId="0" spid="18"/>
      <p:bldP grpId="0" spid="2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800" sz="60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有关压力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595288375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面对压力控制情绪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23969" y="2672904"/>
            <a:ext cx="5860494" cy="419611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87488" y="1844824"/>
            <a:ext cx="50405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抓住对方的情绪（形容词），然后重复，引对方作更深入的回应</a:t>
            </a:r>
          </a:p>
        </p:txBody>
      </p:sp>
      <p:sp>
        <p:nvSpPr>
          <p:cNvPr id="5" name="矩形 4"/>
          <p:cNvSpPr/>
          <p:nvPr/>
        </p:nvSpPr>
        <p:spPr>
          <a:xfrm>
            <a:off x="1340433" y="2961044"/>
            <a:ext cx="4896891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我觉得很沮丧 ——— 对呀，你真的很沮丧</a:t>
            </a:r>
          </a:p>
        </p:txBody>
      </p:sp>
      <p:sp>
        <p:nvSpPr>
          <p:cNvPr id="6" name="矩形 5"/>
          <p:cNvSpPr/>
          <p:nvPr/>
        </p:nvSpPr>
        <p:spPr>
          <a:xfrm>
            <a:off x="1341068" y="3669988"/>
            <a:ext cx="4896891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50000"/>
              </a:lnSpc>
              <a:buFont charset="2" panose="05000000000000000000" pitchFamily="2" typeface="Wingdings"/>
              <a:buChar char="Ø"/>
            </a:pPr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我觉得不公平———对呀，你觉得很不公平</a:t>
            </a:r>
          </a:p>
        </p:txBody>
      </p:sp>
      <p:sp>
        <p:nvSpPr>
          <p:cNvPr id="8" name="TextBox 34"/>
          <p:cNvSpPr txBox="1"/>
          <p:nvPr/>
        </p:nvSpPr>
        <p:spPr>
          <a:xfrm>
            <a:off x="823374" y="1609880"/>
            <a:ext cx="898557" cy="365760"/>
          </a:xfrm>
          <a:prstGeom prst="rect">
            <a:avLst/>
          </a:prstGeom>
          <a:noFill/>
          <a:ln>
            <a:solidFill>
              <a:srgbClr val="FC7604"/>
            </a:solidFill>
          </a:ln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rgbClr val="FF7602"/>
                </a:solidFill>
                <a:latin charset="0" panose="020b0503020202020204" pitchFamily="34" typeface="Agency FB"/>
              </a:rPr>
              <a:t>PART01</a:t>
            </a:r>
          </a:p>
        </p:txBody>
      </p:sp>
      <p:sp>
        <p:nvSpPr>
          <p:cNvPr id="9" name="矩形 8"/>
          <p:cNvSpPr/>
          <p:nvPr/>
        </p:nvSpPr>
        <p:spPr>
          <a:xfrm>
            <a:off x="1589942" y="479884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就好像剥洋葱一样</a:t>
            </a:r>
          </a:p>
        </p:txBody>
      </p:sp>
      <p:sp>
        <p:nvSpPr>
          <p:cNvPr id="10" name="TextBox 35"/>
          <p:cNvSpPr txBox="1"/>
          <p:nvPr/>
        </p:nvSpPr>
        <p:spPr>
          <a:xfrm>
            <a:off x="887156" y="4429516"/>
            <a:ext cx="843319" cy="640080"/>
          </a:xfrm>
          <a:prstGeom prst="rect">
            <a:avLst/>
          </a:prstGeom>
          <a:noFill/>
          <a:ln>
            <a:solidFill>
              <a:srgbClr val="FC7604"/>
            </a:solidFill>
          </a:ln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solidFill>
                  <a:schemeClr val="accent1"/>
                </a:solidFill>
                <a:latin charset="0" panose="020b0503020202020204" pitchFamily="34" typeface="Agency FB"/>
              </a:rPr>
              <a:t>PART02</a:t>
            </a:r>
          </a:p>
        </p:txBody>
      </p:sp>
    </p:spTree>
    <p:extLst>
      <p:ext uri="{BB962C8B-B14F-4D97-AF65-F5344CB8AC3E}">
        <p14:creationId val="281189573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8"/>
      <p:bldP grpId="0" spid="9"/>
      <p:bldP grpId="0" spid="10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面对压力控制情绪</a:t>
            </a:r>
          </a:p>
        </p:txBody>
      </p:sp>
      <p:sp>
        <p:nvSpPr>
          <p:cNvPr id="4" name="矩形 3"/>
          <p:cNvSpPr/>
          <p:nvPr/>
        </p:nvSpPr>
        <p:spPr>
          <a:xfrm>
            <a:off x="169646" y="3429000"/>
            <a:ext cx="406171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幽默感是沟通的润滑剂，可以缓冲情绪，带动气氛，化解尴尬，去除张力</a:t>
            </a:r>
          </a:p>
        </p:txBody>
      </p:sp>
      <p:sp>
        <p:nvSpPr>
          <p:cNvPr id="5" name="矩形 4"/>
          <p:cNvSpPr/>
          <p:nvPr/>
        </p:nvSpPr>
        <p:spPr>
          <a:xfrm>
            <a:off x="4871864" y="1352397"/>
            <a:ext cx="3183285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保持赤子之心，充满好奇心</a:t>
            </a:r>
          </a:p>
        </p:txBody>
      </p:sp>
      <p:sp>
        <p:nvSpPr>
          <p:cNvPr id="6" name="矩形 5"/>
          <p:cNvSpPr/>
          <p:nvPr/>
        </p:nvSpPr>
        <p:spPr>
          <a:xfrm>
            <a:off x="8544271" y="3573016"/>
            <a:ext cx="3478083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自我解嘲,夸张渲染,学会讲笑话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13503" y="2090645"/>
            <a:ext cx="5164995" cy="4754779"/>
          </a:xfrm>
          <a:prstGeom prst="rect">
            <a:avLst/>
          </a:prstGeom>
        </p:spPr>
      </p:pic>
    </p:spTree>
    <p:extLst>
      <p:ext uri="{BB962C8B-B14F-4D97-AF65-F5344CB8AC3E}">
        <p14:creationId val="219182233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7339446" y="-11575"/>
            <a:ext cx="5073762" cy="6869575"/>
          </a:xfrm>
          <a:custGeom>
            <a:gdLst>
              <a:gd fmla="*/ 0 w 5073762" name="connsiteX0"/>
              <a:gd fmla="*/ 0 h 7461448" name="connsiteY0"/>
              <a:gd fmla="*/ 5073762 w 5073762" name="connsiteX1"/>
              <a:gd fmla="*/ 0 h 7461448" name="connsiteY1"/>
              <a:gd fmla="*/ 5073762 w 5073762" name="connsiteX2"/>
              <a:gd fmla="*/ 7461448 h 7461448" name="connsiteY2"/>
              <a:gd fmla="*/ 2178354 w 5073762" name="connsiteX3"/>
              <a:gd fmla="*/ 7461448 h 7461448" name="connsiteY3"/>
              <a:gd fmla="*/ 0 w 5073762" name="connsiteX4"/>
              <a:gd fmla="*/ 4745193 h 746144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7461447" w="5073762">
                <a:moveTo>
                  <a:pt x="0" y="0"/>
                </a:moveTo>
                <a:lnTo>
                  <a:pt x="5073762" y="0"/>
                </a:lnTo>
                <a:lnTo>
                  <a:pt x="5073762" y="7461448"/>
                </a:lnTo>
                <a:lnTo>
                  <a:pt x="2178354" y="7461448"/>
                </a:lnTo>
                <a:lnTo>
                  <a:pt x="0" y="474519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等腰三角形 7"/>
          <p:cNvSpPr/>
          <p:nvPr/>
        </p:nvSpPr>
        <p:spPr>
          <a:xfrm flipV="1">
            <a:off x="6319619" y="-11575"/>
            <a:ext cx="2060563" cy="3341162"/>
          </a:xfrm>
          <a:custGeom>
            <a:gdLst>
              <a:gd fmla="*/ 0 w 1754276" name="connsiteX0"/>
              <a:gd fmla="*/ 3330529 h 3341162" name="connsiteY0"/>
              <a:gd fmla="*/ 161274 w 1754276" name="connsiteX1"/>
              <a:gd fmla="*/ 0 h 3341162" name="connsiteY1"/>
              <a:gd fmla="*/ 1754276 w 1754276" name="connsiteX2"/>
              <a:gd fmla="*/ 3341162 h 3341162" name="connsiteY2"/>
              <a:gd fmla="*/ 0 w 1754276" name="connsiteX3"/>
              <a:gd fmla="*/ 3330529 h 334116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341162" w="1754276">
                <a:moveTo>
                  <a:pt x="0" y="3330529"/>
                </a:moveTo>
                <a:lnTo>
                  <a:pt x="161274" y="0"/>
                </a:lnTo>
                <a:lnTo>
                  <a:pt x="1754276" y="3341162"/>
                </a:lnTo>
                <a:lnTo>
                  <a:pt x="0" y="3330529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973443" y="2915380"/>
            <a:ext cx="462263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800" sz="40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员工压力管理的方法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600" y="1634317"/>
            <a:ext cx="1454286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400" sz="6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07</a:t>
            </a:r>
          </a:p>
        </p:txBody>
      </p:sp>
      <p:sp>
        <p:nvSpPr>
          <p:cNvPr id="9" name="等腰三角形 8"/>
          <p:cNvSpPr/>
          <p:nvPr/>
        </p:nvSpPr>
        <p:spPr>
          <a:xfrm>
            <a:off x="-57009" y="5565422"/>
            <a:ext cx="1716477" cy="1332089"/>
          </a:xfrm>
          <a:custGeom>
            <a:gdLst>
              <a:gd fmla="*/ 45719 w 1682609" name="connsiteX0"/>
              <a:gd fmla="*/ 225778 h 1286933" name="connsiteY0"/>
              <a:gd fmla="*/ 1682609 w 1682609" name="connsiteX1"/>
              <a:gd fmla="*/ 0 h 1286933" name="connsiteY1"/>
              <a:gd fmla="*/ 0 w 1682609" name="connsiteX2"/>
              <a:gd fmla="*/ 1286933 h 1286933" name="connsiteY2"/>
              <a:gd fmla="*/ 45719 w 1682609" name="connsiteX3"/>
              <a:gd fmla="*/ 225778 h 128693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86933" w="1682609">
                <a:moveTo>
                  <a:pt x="45719" y="225778"/>
                </a:moveTo>
                <a:lnTo>
                  <a:pt x="1682609" y="0"/>
                </a:lnTo>
                <a:lnTo>
                  <a:pt x="0" y="1286933"/>
                </a:lnTo>
                <a:lnTo>
                  <a:pt x="45719" y="2257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8"/>
          <p:cNvSpPr/>
          <p:nvPr/>
        </p:nvSpPr>
        <p:spPr>
          <a:xfrm>
            <a:off x="-57008" y="5554133"/>
            <a:ext cx="1716476" cy="1332090"/>
          </a:xfrm>
          <a:custGeom>
            <a:gdLst>
              <a:gd fmla="*/ 0 w 1704623" name="connsiteX0"/>
              <a:gd fmla="*/ 1332090 h 1332090" name="connsiteY0"/>
              <a:gd fmla="*/ 1704623 w 1704623" name="connsiteX1"/>
              <a:gd fmla="*/ 0 h 1332090" name="connsiteY1"/>
              <a:gd fmla="*/ 1399823 w 1704623" name="connsiteX2"/>
              <a:gd fmla="*/ 1309511 h 1332090" name="connsiteY2"/>
              <a:gd fmla="*/ 0 w 1704623" name="connsiteX3"/>
              <a:gd fmla="*/ 1332090 h 133209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32090" w="1704623">
                <a:moveTo>
                  <a:pt x="0" y="1332090"/>
                </a:moveTo>
                <a:lnTo>
                  <a:pt x="1704623" y="0"/>
                </a:lnTo>
                <a:lnTo>
                  <a:pt x="1399823" y="1309511"/>
                </a:lnTo>
                <a:lnTo>
                  <a:pt x="0" y="1332090"/>
                </a:lnTo>
                <a:close/>
              </a:path>
            </a:pathLst>
          </a:custGeom>
          <a:solidFill>
            <a:srgbClr val="DC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1343472" y="5560852"/>
            <a:ext cx="4032448" cy="1297148"/>
          </a:xfrm>
          <a:custGeom>
            <a:gdLst>
              <a:gd fmla="*/ 0 w 4032448" name="connsiteX0"/>
              <a:gd fmla="*/ 1297148 h 1297148" name="connsiteY0"/>
              <a:gd fmla="*/ 300313 w 4032448" name="connsiteX1"/>
              <a:gd fmla="*/ 0 h 1297148" name="connsiteY1"/>
              <a:gd fmla="*/ 4032448 w 4032448" name="connsiteX2"/>
              <a:gd fmla="*/ 1297148 h 1297148" name="connsiteY2"/>
              <a:gd fmla="*/ 0 w 4032448" name="connsiteX3"/>
              <a:gd fmla="*/ 1297148 h 12971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297148" w="4032448">
                <a:moveTo>
                  <a:pt x="0" y="1297148"/>
                </a:moveTo>
                <a:lnTo>
                  <a:pt x="300313" y="0"/>
                </a:lnTo>
                <a:lnTo>
                  <a:pt x="4032448" y="1297148"/>
                </a:lnTo>
                <a:lnTo>
                  <a:pt x="0" y="129714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7"/>
          <p:cNvSpPr/>
          <p:nvPr/>
        </p:nvSpPr>
        <p:spPr>
          <a:xfrm>
            <a:off x="6913972" y="4544788"/>
            <a:ext cx="1906052" cy="2313213"/>
          </a:xfrm>
          <a:custGeom>
            <a:gdLst>
              <a:gd fmla="*/ 703400 w 1530703" name="connsiteX0"/>
              <a:gd fmla="*/ 1857682 h 1857683" name="connsiteY0"/>
              <a:gd fmla="*/ 0 w 1530703" name="connsiteX1"/>
              <a:gd fmla="*/ 0 h 1857683" name="connsiteY1"/>
              <a:gd fmla="*/ 1530703 w 1530703" name="connsiteX2"/>
              <a:gd fmla="*/ 1857683 h 1857683" name="connsiteY2"/>
              <a:gd fmla="*/ 703400 w 1530703" name="connsiteX3"/>
              <a:gd fmla="*/ 1857682 h 1857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857683" w="1530703">
                <a:moveTo>
                  <a:pt x="703400" y="1857682"/>
                </a:moveTo>
                <a:lnTo>
                  <a:pt x="0" y="0"/>
                </a:lnTo>
                <a:lnTo>
                  <a:pt x="1530703" y="1857683"/>
                </a:lnTo>
                <a:lnTo>
                  <a:pt x="703400" y="1857682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7"/>
          <p:cNvSpPr/>
          <p:nvPr/>
        </p:nvSpPr>
        <p:spPr>
          <a:xfrm>
            <a:off x="6776400" y="4255154"/>
            <a:ext cx="3788024" cy="2663413"/>
          </a:xfrm>
          <a:custGeom>
            <a:gdLst>
              <a:gd fmla="*/ 2013566 w 3539242" name="connsiteX0"/>
              <a:gd fmla="*/ 2404638 h 2439334" name="connsiteY0"/>
              <a:gd fmla="*/ 0 w 3539242" name="connsiteX1"/>
              <a:gd fmla="*/ 0 h 2439334" name="connsiteY1"/>
              <a:gd fmla="*/ 3539242 w 3539242" name="connsiteX2"/>
              <a:gd fmla="*/ 2439334 h 2439334" name="connsiteY2"/>
              <a:gd fmla="*/ 2013566 w 3539242" name="connsiteX3"/>
              <a:gd fmla="*/ 2404638 h 24393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439334" w="3539242">
                <a:moveTo>
                  <a:pt x="2013566" y="2404638"/>
                </a:moveTo>
                <a:lnTo>
                  <a:pt x="0" y="0"/>
                </a:lnTo>
                <a:lnTo>
                  <a:pt x="3539242" y="2439334"/>
                </a:lnTo>
                <a:lnTo>
                  <a:pt x="2013566" y="2404638"/>
                </a:lnTo>
                <a:close/>
              </a:path>
            </a:pathLst>
          </a:custGeom>
          <a:solidFill>
            <a:srgbClr val="F2A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等腰三角形 7"/>
          <p:cNvSpPr/>
          <p:nvPr/>
        </p:nvSpPr>
        <p:spPr>
          <a:xfrm>
            <a:off x="7318648" y="3299650"/>
            <a:ext cx="2655029" cy="3163742"/>
          </a:xfrm>
          <a:custGeom>
            <a:gdLst>
              <a:gd fmla="*/ 0 w 2655029" name="connsiteX0"/>
              <a:gd fmla="*/ 1310662 h 3163742" name="connsiteY0"/>
              <a:gd fmla="*/ 543594 w 2655029" name="connsiteX1"/>
              <a:gd fmla="*/ 0 h 3163742" name="connsiteY1"/>
              <a:gd fmla="*/ 2655029 w 2655029" name="connsiteX2"/>
              <a:gd fmla="*/ 3163742 h 3163742" name="connsiteY2"/>
              <a:gd fmla="*/ 0 w 2655029" name="connsiteX3"/>
              <a:gd fmla="*/ 1310662 h 316374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163742" w="2655029">
                <a:moveTo>
                  <a:pt x="0" y="1310662"/>
                </a:moveTo>
                <a:lnTo>
                  <a:pt x="543594" y="0"/>
                </a:lnTo>
                <a:lnTo>
                  <a:pt x="2655029" y="3163742"/>
                </a:lnTo>
                <a:lnTo>
                  <a:pt x="0" y="1310662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7"/>
          <p:cNvSpPr/>
          <p:nvPr/>
        </p:nvSpPr>
        <p:spPr>
          <a:xfrm>
            <a:off x="6117764" y="3553923"/>
            <a:ext cx="1999016" cy="2317897"/>
          </a:xfrm>
          <a:custGeom>
            <a:gdLst>
              <a:gd fmla="*/ 1999016 w 1999016" name="connsiteX0"/>
              <a:gd fmla="*/ 2317897 h 2317897" name="connsiteY0"/>
              <a:gd fmla="*/ 0 w 1999016" name="connsiteX1"/>
              <a:gd fmla="*/ 0 h 2317897" name="connsiteY1"/>
              <a:gd fmla="*/ 1605515 w 1999016" name="connsiteX2"/>
              <a:gd fmla="*/ 276446 h 2317897" name="connsiteY2"/>
              <a:gd fmla="*/ 1999016 w 1999016" name="connsiteX3"/>
              <a:gd fmla="*/ 2317897 h 231789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17897" w="1999016">
                <a:moveTo>
                  <a:pt x="1999016" y="2317897"/>
                </a:moveTo>
                <a:lnTo>
                  <a:pt x="0" y="0"/>
                </a:lnTo>
                <a:lnTo>
                  <a:pt x="1605515" y="276446"/>
                </a:lnTo>
                <a:lnTo>
                  <a:pt x="1999016" y="2317897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等腰三角形 7"/>
          <p:cNvSpPr/>
          <p:nvPr/>
        </p:nvSpPr>
        <p:spPr>
          <a:xfrm>
            <a:off x="6105994" y="3299301"/>
            <a:ext cx="1740942" cy="547856"/>
          </a:xfrm>
          <a:custGeom>
            <a:gdLst>
              <a:gd fmla="*/ 1626877 w 1740942" name="connsiteX0"/>
              <a:gd fmla="*/ 547856 h 547856" name="connsiteY0"/>
              <a:gd fmla="*/ 0 w 1740942" name="connsiteX1"/>
              <a:gd fmla="*/ 250145 h 547856" name="connsiteY1"/>
              <a:gd fmla="*/ 1740942 w 1740942" name="connsiteX2"/>
              <a:gd fmla="*/ 0 h 547856" name="connsiteY2"/>
              <a:gd fmla="*/ 1626877 w 1740942" name="connsiteX3"/>
              <a:gd fmla="*/ 547856 h 5478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47856" w="1740942">
                <a:moveTo>
                  <a:pt x="1626877" y="547856"/>
                </a:moveTo>
                <a:lnTo>
                  <a:pt x="0" y="250145"/>
                </a:lnTo>
                <a:lnTo>
                  <a:pt x="1740942" y="0"/>
                </a:lnTo>
                <a:lnTo>
                  <a:pt x="1626877" y="54785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等腰三角形 7"/>
          <p:cNvSpPr/>
          <p:nvPr/>
        </p:nvSpPr>
        <p:spPr>
          <a:xfrm>
            <a:off x="6109044" y="-66624"/>
            <a:ext cx="1922565" cy="3620929"/>
          </a:xfrm>
          <a:custGeom>
            <a:gdLst>
              <a:gd fmla="*/ 1699101 w 1875191" name="connsiteX0"/>
              <a:gd fmla="*/ 3336850 h 3573249" name="connsiteY0"/>
              <a:gd fmla="*/ 0 w 1875191" name="connsiteX1"/>
              <a:gd fmla="*/ 3573249 h 3573249" name="connsiteY1"/>
              <a:gd fmla="*/ 1875191 w 1875191" name="connsiteX2"/>
              <a:gd fmla="*/ 0 h 3573249" name="connsiteY2"/>
              <a:gd fmla="*/ 1699101 w 1875191" name="connsiteX3"/>
              <a:gd fmla="*/ 3336850 h 357324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573249" w="1875191">
                <a:moveTo>
                  <a:pt x="1699101" y="3336850"/>
                </a:moveTo>
                <a:lnTo>
                  <a:pt x="0" y="3573249"/>
                </a:lnTo>
                <a:lnTo>
                  <a:pt x="1875191" y="0"/>
                </a:lnTo>
                <a:lnTo>
                  <a:pt x="1699101" y="3336850"/>
                </a:lnTo>
                <a:close/>
              </a:path>
            </a:pathLst>
          </a:custGeom>
          <a:solidFill>
            <a:srgbClr val="FC76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等腰三角形 7"/>
          <p:cNvSpPr/>
          <p:nvPr/>
        </p:nvSpPr>
        <p:spPr>
          <a:xfrm flipH="1" flipV="1">
            <a:off x="5423679" y="0"/>
            <a:ext cx="935347" cy="2089377"/>
          </a:xfrm>
          <a:custGeom>
            <a:gdLst>
              <a:gd fmla="*/ 127369 w 935347" name="connsiteX0"/>
              <a:gd fmla="*/ 2089377 h 2089377" name="connsiteY0"/>
              <a:gd fmla="*/ 0 w 935347" name="connsiteX1"/>
              <a:gd fmla="*/ 0 h 2089377" name="connsiteY1"/>
              <a:gd fmla="*/ 935347 w 935347" name="connsiteX2"/>
              <a:gd fmla="*/ 2089377 h 2089377" name="connsiteY2"/>
              <a:gd fmla="*/ 127369 w 935347" name="connsiteX3"/>
              <a:gd fmla="*/ 2089377 h 208937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89376" w="935347">
                <a:moveTo>
                  <a:pt x="127369" y="2089377"/>
                </a:moveTo>
                <a:lnTo>
                  <a:pt x="0" y="0"/>
                </a:lnTo>
                <a:lnTo>
                  <a:pt x="935347" y="2089377"/>
                </a:lnTo>
                <a:lnTo>
                  <a:pt x="127369" y="208937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7698596" y="2822595"/>
            <a:ext cx="50476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  <a:p>
            <a:pPr algn="ctr"/>
            <a:r>
              <a:rPr altLang="zh-CN" lang="en-US" smtClean="0" spc="500" sz="3600">
                <a:solidFill>
                  <a:srgbClr val="FC7604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GOESHERE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3596" y="188640"/>
            <a:ext cx="167696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103825" y="4104110"/>
            <a:ext cx="43136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500" sz="2000">
                <a:solidFill>
                  <a:srgbClr val="333333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Please edit your title</a:t>
            </a:r>
          </a:p>
        </p:txBody>
      </p:sp>
    </p:spTree>
    <p:extLst>
      <p:ext uri="{BB962C8B-B14F-4D97-AF65-F5344CB8AC3E}">
        <p14:creationId val="3741977516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6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2"/>
      <p:bldP grpId="0" spid="4"/>
      <p:bldP grpId="0" spid="5"/>
      <p:bldP grpId="0" spid="9"/>
      <p:bldP grpId="0" spid="12"/>
      <p:bldP grpId="0" spid="8"/>
      <p:bldP grpId="0" spid="14"/>
      <p:bldP grpId="0" spid="16"/>
      <p:bldP grpId="0" spid="26"/>
      <p:bldP grpId="0" spid="18"/>
      <p:bldP grpId="0" spid="19"/>
      <p:bldP grpId="0" spid="20"/>
      <p:bldP grpId="0" spid="21"/>
      <p:bldP grpId="0" spid="27"/>
      <p:bldP grpId="0" spid="28"/>
      <p:bldP grpId="0" spid="29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Sļîḑê">
            <a:extLst>
              <a:ext uri="{FF2B5EF4-FFF2-40B4-BE49-F238E27FC236}">
                <a16:creationId xmlns:a16="http://schemas.microsoft.com/office/drawing/2014/main" id="{0DE7B78E-3669-43DC-A4D0-909009256264}"/>
              </a:ext>
            </a:extLst>
          </p:cNvPr>
          <p:cNvSpPr/>
          <p:nvPr/>
        </p:nvSpPr>
        <p:spPr>
          <a:xfrm>
            <a:off x="2716211" y="2806699"/>
            <a:ext cx="9475789" cy="4051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algn="ctr" cap="flat" cmpd="sng" w="12700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/>
          </a:p>
        </p:txBody>
      </p:sp>
      <p:sp>
        <p:nvSpPr>
          <p:cNvPr id="6" name="íš1îďe">
            <a:extLst>
              <a:ext uri="{FF2B5EF4-FFF2-40B4-BE49-F238E27FC236}">
                <a16:creationId xmlns:a16="http://schemas.microsoft.com/office/drawing/2014/main" id="{D5BDFA0A-8340-4A63-ABA7-943B4AB3F4D9}"/>
              </a:ext>
            </a:extLst>
          </p:cNvPr>
          <p:cNvSpPr txBox="1"/>
          <p:nvPr/>
        </p:nvSpPr>
        <p:spPr>
          <a:xfrm>
            <a:off x="6912160" y="1567781"/>
            <a:ext cx="4507408" cy="752399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buSzPct val="25000"/>
            </a:pPr>
            <a:r>
              <a:rPr altLang="en-US" b="1" lang="zh-CN" sz="20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从企业文化氛围上鼓励并帮助员工提高心理保健能 力学会缓解压力、自我放松</a:t>
            </a:r>
          </a:p>
        </p:txBody>
      </p:sp>
      <p:sp>
        <p:nvSpPr>
          <p:cNvPr id="7" name="ïsļíḑé">
            <a:extLst>
              <a:ext uri="{FF2B5EF4-FFF2-40B4-BE49-F238E27FC236}">
                <a16:creationId xmlns:a16="http://schemas.microsoft.com/office/drawing/2014/main" id="{C69B85D7-4CA5-44BB-9490-720206C21D72}"/>
              </a:ext>
            </a:extLst>
          </p:cNvPr>
          <p:cNvSpPr/>
          <p:nvPr/>
        </p:nvSpPr>
        <p:spPr bwMode="auto">
          <a:xfrm>
            <a:off x="7651028" y="3352800"/>
            <a:ext cx="3917580" cy="76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Autofit/>
          </a:bodyPr>
          <a:lstStyle/>
          <a:p>
            <a:pPr defTabSz="914377" indent="-285750" marL="285750">
              <a:lnSpc>
                <a:spcPct val="120000"/>
              </a:lnSpc>
              <a:buFont charset="0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改善组织的工作环境和条件，减轻或消除工作条件恶劣给员工带来的压力</a:t>
            </a:r>
          </a:p>
        </p:txBody>
      </p:sp>
      <p:sp>
        <p:nvSpPr>
          <p:cNvPr id="8" name="ïš1iḍè">
            <a:extLst>
              <a:ext uri="{FF2B5EF4-FFF2-40B4-BE49-F238E27FC236}">
                <a16:creationId xmlns:a16="http://schemas.microsoft.com/office/drawing/2014/main" id="{AF9FF891-9665-48EC-9B1E-6E48AB259BD5}"/>
              </a:ext>
            </a:extLst>
          </p:cNvPr>
          <p:cNvSpPr txBox="1"/>
          <p:nvPr/>
        </p:nvSpPr>
        <p:spPr bwMode="auto">
          <a:xfrm>
            <a:off x="7651028" y="2910995"/>
            <a:ext cx="302967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b="1" lang="en-US" smtClean="0">
                <a:solidFill>
                  <a:schemeClr val="bg1"/>
                </a:solidFill>
              </a:rPr>
              <a:t>01.减轻员工压力的方法</a:t>
            </a:r>
          </a:p>
        </p:txBody>
      </p:sp>
      <p:sp>
        <p:nvSpPr>
          <p:cNvPr id="9" name="işļïḑê">
            <a:extLst>
              <a:ext uri="{FF2B5EF4-FFF2-40B4-BE49-F238E27FC236}">
                <a16:creationId xmlns:a16="http://schemas.microsoft.com/office/drawing/2014/main" id="{DAD6108D-3A05-42FA-9BDE-A2936BB238D8}"/>
              </a:ext>
            </a:extLst>
          </p:cNvPr>
          <p:cNvSpPr/>
          <p:nvPr/>
        </p:nvSpPr>
        <p:spPr bwMode="auto">
          <a:xfrm>
            <a:off x="7060423" y="3143989"/>
            <a:ext cx="397846" cy="398217"/>
          </a:xfrm>
          <a:custGeom>
            <a:gdLst>
              <a:gd fmla="*/ 451337 w 606157" name="connsiteX0"/>
              <a:gd fmla="*/ 147905 h 606722" name="connsiteY0"/>
              <a:gd fmla="*/ 569477 w 606157" name="connsiteX1"/>
              <a:gd fmla="*/ 147905 h 606722" name="connsiteY1"/>
              <a:gd fmla="*/ 606157 w 606157" name="connsiteX2"/>
              <a:gd fmla="*/ 186562 h 606722" name="connsiteY2"/>
              <a:gd fmla="*/ 606157 w 606157" name="connsiteX3"/>
              <a:gd fmla="*/ 363939 h 606722" name="connsiteY3"/>
              <a:gd fmla="*/ 584434 w 606157" name="connsiteX4"/>
              <a:gd fmla="*/ 385711 h 606722" name="connsiteY4"/>
              <a:gd fmla="*/ 557904 w 606157" name="connsiteX5"/>
              <a:gd fmla="*/ 385711 h 606722" name="connsiteY5"/>
              <a:gd fmla="*/ 549980 w 606157" name="connsiteX6"/>
              <a:gd fmla="*/ 548781 h 606722" name="connsiteY6"/>
              <a:gd fmla="*/ 489085 w 606157" name="connsiteX7"/>
              <a:gd fmla="*/ 606722 h 606722" name="connsiteY7"/>
              <a:gd fmla="*/ 426854 w 606157" name="connsiteX8"/>
              <a:gd fmla="*/ 547537 h 606722" name="connsiteY8"/>
              <a:gd fmla="*/ 420711 w 606157" name="connsiteX9"/>
              <a:gd fmla="*/ 420814 h 606722" name="connsiteY9"/>
              <a:gd fmla="*/ 461219 w 606157" name="connsiteX10"/>
              <a:gd fmla="*/ 363228 h 606722" name="connsiteY10"/>
              <a:gd fmla="*/ 461219 w 606157" name="connsiteX11"/>
              <a:gd fmla="*/ 185762 h 606722" name="connsiteY11"/>
              <a:gd fmla="*/ 451337 w 606157" name="connsiteX12"/>
              <a:gd fmla="*/ 147905 h 606722" name="connsiteY12"/>
              <a:gd fmla="*/ 38457 w 606157" name="connsiteX13"/>
              <a:gd fmla="*/ 147552 h 606722" name="connsiteY13"/>
              <a:gd fmla="*/ 155074 w 606157" name="connsiteX14"/>
              <a:gd fmla="*/ 147552 h 606722" name="connsiteY14"/>
              <a:gd fmla="*/ 145014 w 606157" name="connsiteX15"/>
              <a:gd fmla="*/ 185766 h 606722" name="connsiteY15"/>
              <a:gd fmla="*/ 145014 w 606157" name="connsiteX16"/>
              <a:gd fmla="*/ 363239 h 606722" name="connsiteY16"/>
              <a:gd fmla="*/ 187210 w 606157" name="connsiteX17"/>
              <a:gd fmla="*/ 421360 h 606722" name="connsiteY17"/>
              <a:gd fmla="*/ 181068 w 606157" name="connsiteX18"/>
              <a:gd fmla="*/ 548444 h 606722" name="connsiteY18"/>
              <a:gd fmla="*/ 120178 w 606157" name="connsiteX19"/>
              <a:gd fmla="*/ 606298 h 606722" name="connsiteY19"/>
              <a:gd fmla="*/ 57952 w 606157" name="connsiteX20"/>
              <a:gd fmla="*/ 547200 h 606722" name="connsiteY20"/>
              <a:gd fmla="*/ 50029 w 606157" name="connsiteX21"/>
              <a:gd fmla="*/ 385279 h 606722" name="connsiteY21"/>
              <a:gd fmla="*/ 21810 w 606157" name="connsiteX22"/>
              <a:gd fmla="*/ 385279 h 606722" name="connsiteY22"/>
              <a:gd fmla="*/ 0 w 606157" name="connsiteX23"/>
              <a:gd fmla="*/ 363595 h 606722" name="connsiteY23"/>
              <a:gd fmla="*/ 0 w 606157" name="connsiteX24"/>
              <a:gd fmla="*/ 186122 h 606722" name="connsiteY24"/>
              <a:gd fmla="*/ 38457 w 606157" name="connsiteX25"/>
              <a:gd fmla="*/ 147552 h 606722" name="connsiteY25"/>
              <a:gd fmla="*/ 222975 w 606157" name="connsiteX26"/>
              <a:gd fmla="*/ 147058 h 606722" name="connsiteY26"/>
              <a:gd fmla="*/ 282512 w 606157" name="connsiteX27"/>
              <a:gd fmla="*/ 147058 h 606722" name="connsiteY27"/>
              <a:gd fmla="*/ 270498 w 606157" name="connsiteX28"/>
              <a:gd fmla="*/ 159057 h 606722" name="connsiteY28"/>
              <a:gd fmla="*/ 270498 w 606157" name="connsiteX29"/>
              <a:gd fmla="*/ 169278 h 606722" name="connsiteY29"/>
              <a:gd fmla="*/ 283224 w 606157" name="connsiteX30"/>
              <a:gd fmla="*/ 181988 h 606722" name="connsiteY30"/>
              <a:gd fmla="*/ 273345 w 606157" name="connsiteX31"/>
              <a:gd fmla="*/ 292199 h 606722" name="connsiteY31"/>
              <a:gd fmla="*/ 276193 w 606157" name="connsiteX32"/>
              <a:gd fmla="*/ 302953 h 606722" name="connsiteY32"/>
              <a:gd fmla="*/ 297196 w 606157" name="connsiteX33"/>
              <a:gd fmla="*/ 332550 h 606722" name="connsiteY33"/>
              <a:gd fmla="*/ 303070 w 606157" name="connsiteX34"/>
              <a:gd fmla="*/ 335572 h 606722" name="connsiteY34"/>
              <a:gd fmla="*/ 309032 w 606157" name="connsiteX35"/>
              <a:gd fmla="*/ 332550 h 606722" name="connsiteY35"/>
              <a:gd fmla="*/ 329946 w 606157" name="connsiteX36"/>
              <a:gd fmla="*/ 302953 h 606722" name="connsiteY36"/>
              <a:gd fmla="*/ 332883 w 606157" name="connsiteX37"/>
              <a:gd fmla="*/ 292199 h 606722" name="connsiteY37"/>
              <a:gd fmla="*/ 323004 w 606157" name="connsiteX38"/>
              <a:gd fmla="*/ 181988 h 606722" name="connsiteY38"/>
              <a:gd fmla="*/ 335641 w 606157" name="connsiteX39"/>
              <a:gd fmla="*/ 169278 h 606722" name="connsiteY39"/>
              <a:gd fmla="*/ 335641 w 606157" name="connsiteX40"/>
              <a:gd fmla="*/ 159057 h 606722" name="connsiteY40"/>
              <a:gd fmla="*/ 323627 w 606157" name="connsiteX41"/>
              <a:gd fmla="*/ 147058 h 606722" name="connsiteY41"/>
              <a:gd fmla="*/ 385033 w 606157" name="connsiteX42"/>
              <a:gd fmla="*/ 147058 h 606722" name="connsiteY42"/>
              <a:gd fmla="*/ 385033 w 606157" name="connsiteX43"/>
              <a:gd fmla="*/ 147147 h 606722" name="connsiteY43"/>
              <a:gd fmla="*/ 421699 w 606157" name="connsiteX44"/>
              <a:gd fmla="*/ 185721 h 606722" name="connsiteY44"/>
              <a:gd fmla="*/ 421699 w 606157" name="connsiteX45"/>
              <a:gd fmla="*/ 363214 h 606722" name="connsiteY45"/>
              <a:gd fmla="*/ 399895 w 606157" name="connsiteX46"/>
              <a:gd fmla="*/ 384901 h 606722" name="connsiteY46"/>
              <a:gd fmla="*/ 373375 w 606157" name="connsiteX47"/>
              <a:gd fmla="*/ 384901 h 606722" name="connsiteY47"/>
              <a:gd fmla="*/ 371506 w 606157" name="connsiteX48"/>
              <a:gd fmla="*/ 424363 h 606722" name="connsiteY48"/>
              <a:gd fmla="*/ 365455 w 606157" name="connsiteX49"/>
              <a:gd fmla="*/ 548084 h 606722" name="connsiteY49"/>
              <a:gd fmla="*/ 304582 w 606157" name="connsiteX50"/>
              <a:gd fmla="*/ 605945 h 606722" name="connsiteY50"/>
              <a:gd fmla="*/ 242464 w 606157" name="connsiteX51"/>
              <a:gd fmla="*/ 546840 h 606722" name="connsiteY51"/>
              <a:gd fmla="*/ 236502 w 606157" name="connsiteX52"/>
              <a:gd fmla="*/ 424363 h 606722" name="connsiteY52"/>
              <a:gd fmla="*/ 234544 w 606157" name="connsiteX53"/>
              <a:gd fmla="*/ 384901 h 606722" name="connsiteY53"/>
              <a:gd fmla="*/ 206244 w 606157" name="connsiteX54"/>
              <a:gd fmla="*/ 384901 h 606722" name="connsiteY54"/>
              <a:gd fmla="*/ 184529 w 606157" name="connsiteX55"/>
              <a:gd fmla="*/ 363214 h 606722" name="connsiteY55"/>
              <a:gd fmla="*/ 184529 w 606157" name="connsiteX56"/>
              <a:gd fmla="*/ 185721 h 606722" name="connsiteY56"/>
              <a:gd fmla="*/ 222975 w 606157" name="connsiteX57"/>
              <a:gd fmla="*/ 147058 h 606722" name="connsiteY57"/>
              <a:gd fmla="*/ 488454 w 606157" name="connsiteX58"/>
              <a:gd fmla="*/ 706 h 606722" name="connsiteY58"/>
              <a:gd fmla="*/ 550481 w 606157" name="connsiteX59"/>
              <a:gd fmla="*/ 62663 h 606722" name="connsiteY59"/>
              <a:gd fmla="*/ 488454 w 606157" name="connsiteX60"/>
              <a:gd fmla="*/ 124620 h 606722" name="connsiteY60"/>
              <a:gd fmla="*/ 426427 w 606157" name="connsiteX61"/>
              <a:gd fmla="*/ 62663 h 606722" name="connsiteY61"/>
              <a:gd fmla="*/ 488454 w 606157" name="connsiteX62"/>
              <a:gd fmla="*/ 706 h 606722" name="connsiteY62"/>
              <a:gd fmla="*/ 119538 w 606157" name="connsiteX63"/>
              <a:gd fmla="*/ 353 h 606722" name="connsiteY63"/>
              <a:gd fmla="*/ 181565 w 606157" name="connsiteX64"/>
              <a:gd fmla="*/ 62310 h 606722" name="connsiteY64"/>
              <a:gd fmla="*/ 119538 w 606157" name="connsiteX65"/>
              <a:gd fmla="*/ 124267 h 606722" name="connsiteY65"/>
              <a:gd fmla="*/ 57511 w 606157" name="connsiteX66"/>
              <a:gd fmla="*/ 62310 h 606722" name="connsiteY66"/>
              <a:gd fmla="*/ 119538 w 606157" name="connsiteX67"/>
              <a:gd fmla="*/ 353 h 606722" name="connsiteY67"/>
              <a:gd fmla="*/ 303961 w 606157" name="connsiteX68"/>
              <a:gd fmla="*/ 0 h 606722" name="connsiteY68"/>
              <a:gd fmla="*/ 366024 w 606157" name="connsiteX69"/>
              <a:gd fmla="*/ 61957 h 606722" name="connsiteY69"/>
              <a:gd fmla="*/ 303961 w 606157" name="connsiteX70"/>
              <a:gd fmla="*/ 123914 h 606722" name="connsiteY70"/>
              <a:gd fmla="*/ 241898 w 606157" name="connsiteX71"/>
              <a:gd fmla="*/ 61957 h 606722" name="connsiteY71"/>
              <a:gd fmla="*/ 303961 w 606157" name="connsiteX72"/>
              <a:gd fmla="*/ 0 h 606722" name="connsiteY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b="b" l="l" r="r" t="t"/>
            <a:pathLst>
              <a:path h="606722" w="606157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0" name="iśḷíḓé">
            <a:extLst>
              <a:ext uri="{FF2B5EF4-FFF2-40B4-BE49-F238E27FC236}">
                <a16:creationId xmlns:a16="http://schemas.microsoft.com/office/drawing/2014/main" id="{8CBBEF44-9D8E-49E7-A0E5-78A64AAA3269}"/>
              </a:ext>
            </a:extLst>
          </p:cNvPr>
          <p:cNvSpPr/>
          <p:nvPr/>
        </p:nvSpPr>
        <p:spPr bwMode="auto">
          <a:xfrm>
            <a:off x="7651028" y="4740729"/>
            <a:ext cx="4133604" cy="12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285750" marL="285750">
              <a:lnSpc>
                <a:spcPct val="120000"/>
              </a:lnSpc>
              <a:buFont charset="0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企业向员工提供压力管理的信息、知识</a:t>
            </a:r>
          </a:p>
          <a:p>
            <a:pPr indent="-285750" marL="285750">
              <a:lnSpc>
                <a:spcPct val="120000"/>
              </a:lnSpc>
              <a:buFont charset="0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向员工提供保健或健康项目，鼓励员工养成良好的、健康的生活方式</a:t>
            </a:r>
          </a:p>
          <a:p>
            <a:pPr indent="-285750" marL="285750">
              <a:lnSpc>
                <a:spcPct val="120000"/>
              </a:lnSpc>
              <a:buFont charset="0" pitchFamily="34" typeface="Arial"/>
              <a:buChar char="•"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企业可聘请资深专业人士为心理咨询员，免费向承受压力的员工提供心理咨询</a:t>
            </a:r>
          </a:p>
        </p:txBody>
      </p:sp>
      <p:sp>
        <p:nvSpPr>
          <p:cNvPr id="11" name="ïsliḑê">
            <a:extLst>
              <a:ext uri="{FF2B5EF4-FFF2-40B4-BE49-F238E27FC236}">
                <a16:creationId xmlns:a16="http://schemas.microsoft.com/office/drawing/2014/main" id="{5EC00690-A3BF-4BD4-9EAE-4566DDE28521}"/>
              </a:ext>
            </a:extLst>
          </p:cNvPr>
          <p:cNvSpPr txBox="1"/>
          <p:nvPr/>
        </p:nvSpPr>
        <p:spPr bwMode="auto">
          <a:xfrm>
            <a:off x="7651028" y="4298924"/>
            <a:ext cx="302967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b="1" lang="en-US" smtClean="0">
                <a:solidFill>
                  <a:schemeClr val="bg1"/>
                </a:solidFill>
              </a:rPr>
              <a:t>02.减轻员工压力的方法</a:t>
            </a:r>
          </a:p>
        </p:txBody>
      </p:sp>
      <p:sp>
        <p:nvSpPr>
          <p:cNvPr id="12" name="îṧľidé">
            <a:extLst>
              <a:ext uri="{FF2B5EF4-FFF2-40B4-BE49-F238E27FC236}">
                <a16:creationId xmlns:a16="http://schemas.microsoft.com/office/drawing/2014/main" id="{F1240F8A-A22E-49F1-96AB-136883DA347B}"/>
              </a:ext>
            </a:extLst>
          </p:cNvPr>
          <p:cNvSpPr/>
          <p:nvPr/>
        </p:nvSpPr>
        <p:spPr bwMode="auto">
          <a:xfrm>
            <a:off x="7060423" y="4531918"/>
            <a:ext cx="397846" cy="398217"/>
          </a:xfrm>
          <a:custGeom>
            <a:gdLst>
              <a:gd fmla="*/ 451337 w 606157" name="connsiteX0"/>
              <a:gd fmla="*/ 147905 h 606722" name="connsiteY0"/>
              <a:gd fmla="*/ 569477 w 606157" name="connsiteX1"/>
              <a:gd fmla="*/ 147905 h 606722" name="connsiteY1"/>
              <a:gd fmla="*/ 606157 w 606157" name="connsiteX2"/>
              <a:gd fmla="*/ 186562 h 606722" name="connsiteY2"/>
              <a:gd fmla="*/ 606157 w 606157" name="connsiteX3"/>
              <a:gd fmla="*/ 363939 h 606722" name="connsiteY3"/>
              <a:gd fmla="*/ 584434 w 606157" name="connsiteX4"/>
              <a:gd fmla="*/ 385711 h 606722" name="connsiteY4"/>
              <a:gd fmla="*/ 557904 w 606157" name="connsiteX5"/>
              <a:gd fmla="*/ 385711 h 606722" name="connsiteY5"/>
              <a:gd fmla="*/ 549980 w 606157" name="connsiteX6"/>
              <a:gd fmla="*/ 548781 h 606722" name="connsiteY6"/>
              <a:gd fmla="*/ 489085 w 606157" name="connsiteX7"/>
              <a:gd fmla="*/ 606722 h 606722" name="connsiteY7"/>
              <a:gd fmla="*/ 426854 w 606157" name="connsiteX8"/>
              <a:gd fmla="*/ 547537 h 606722" name="connsiteY8"/>
              <a:gd fmla="*/ 420711 w 606157" name="connsiteX9"/>
              <a:gd fmla="*/ 420814 h 606722" name="connsiteY9"/>
              <a:gd fmla="*/ 461219 w 606157" name="connsiteX10"/>
              <a:gd fmla="*/ 363228 h 606722" name="connsiteY10"/>
              <a:gd fmla="*/ 461219 w 606157" name="connsiteX11"/>
              <a:gd fmla="*/ 185762 h 606722" name="connsiteY11"/>
              <a:gd fmla="*/ 451337 w 606157" name="connsiteX12"/>
              <a:gd fmla="*/ 147905 h 606722" name="connsiteY12"/>
              <a:gd fmla="*/ 38457 w 606157" name="connsiteX13"/>
              <a:gd fmla="*/ 147552 h 606722" name="connsiteY13"/>
              <a:gd fmla="*/ 155074 w 606157" name="connsiteX14"/>
              <a:gd fmla="*/ 147552 h 606722" name="connsiteY14"/>
              <a:gd fmla="*/ 145014 w 606157" name="connsiteX15"/>
              <a:gd fmla="*/ 185766 h 606722" name="connsiteY15"/>
              <a:gd fmla="*/ 145014 w 606157" name="connsiteX16"/>
              <a:gd fmla="*/ 363239 h 606722" name="connsiteY16"/>
              <a:gd fmla="*/ 187210 w 606157" name="connsiteX17"/>
              <a:gd fmla="*/ 421360 h 606722" name="connsiteY17"/>
              <a:gd fmla="*/ 181068 w 606157" name="connsiteX18"/>
              <a:gd fmla="*/ 548444 h 606722" name="connsiteY18"/>
              <a:gd fmla="*/ 120178 w 606157" name="connsiteX19"/>
              <a:gd fmla="*/ 606298 h 606722" name="connsiteY19"/>
              <a:gd fmla="*/ 57952 w 606157" name="connsiteX20"/>
              <a:gd fmla="*/ 547200 h 606722" name="connsiteY20"/>
              <a:gd fmla="*/ 50029 w 606157" name="connsiteX21"/>
              <a:gd fmla="*/ 385279 h 606722" name="connsiteY21"/>
              <a:gd fmla="*/ 21810 w 606157" name="connsiteX22"/>
              <a:gd fmla="*/ 385279 h 606722" name="connsiteY22"/>
              <a:gd fmla="*/ 0 w 606157" name="connsiteX23"/>
              <a:gd fmla="*/ 363595 h 606722" name="connsiteY23"/>
              <a:gd fmla="*/ 0 w 606157" name="connsiteX24"/>
              <a:gd fmla="*/ 186122 h 606722" name="connsiteY24"/>
              <a:gd fmla="*/ 38457 w 606157" name="connsiteX25"/>
              <a:gd fmla="*/ 147552 h 606722" name="connsiteY25"/>
              <a:gd fmla="*/ 222975 w 606157" name="connsiteX26"/>
              <a:gd fmla="*/ 147058 h 606722" name="connsiteY26"/>
              <a:gd fmla="*/ 282512 w 606157" name="connsiteX27"/>
              <a:gd fmla="*/ 147058 h 606722" name="connsiteY27"/>
              <a:gd fmla="*/ 270498 w 606157" name="connsiteX28"/>
              <a:gd fmla="*/ 159057 h 606722" name="connsiteY28"/>
              <a:gd fmla="*/ 270498 w 606157" name="connsiteX29"/>
              <a:gd fmla="*/ 169278 h 606722" name="connsiteY29"/>
              <a:gd fmla="*/ 283224 w 606157" name="connsiteX30"/>
              <a:gd fmla="*/ 181988 h 606722" name="connsiteY30"/>
              <a:gd fmla="*/ 273345 w 606157" name="connsiteX31"/>
              <a:gd fmla="*/ 292199 h 606722" name="connsiteY31"/>
              <a:gd fmla="*/ 276193 w 606157" name="connsiteX32"/>
              <a:gd fmla="*/ 302953 h 606722" name="connsiteY32"/>
              <a:gd fmla="*/ 297196 w 606157" name="connsiteX33"/>
              <a:gd fmla="*/ 332550 h 606722" name="connsiteY33"/>
              <a:gd fmla="*/ 303070 w 606157" name="connsiteX34"/>
              <a:gd fmla="*/ 335572 h 606722" name="connsiteY34"/>
              <a:gd fmla="*/ 309032 w 606157" name="connsiteX35"/>
              <a:gd fmla="*/ 332550 h 606722" name="connsiteY35"/>
              <a:gd fmla="*/ 329946 w 606157" name="connsiteX36"/>
              <a:gd fmla="*/ 302953 h 606722" name="connsiteY36"/>
              <a:gd fmla="*/ 332883 w 606157" name="connsiteX37"/>
              <a:gd fmla="*/ 292199 h 606722" name="connsiteY37"/>
              <a:gd fmla="*/ 323004 w 606157" name="connsiteX38"/>
              <a:gd fmla="*/ 181988 h 606722" name="connsiteY38"/>
              <a:gd fmla="*/ 335641 w 606157" name="connsiteX39"/>
              <a:gd fmla="*/ 169278 h 606722" name="connsiteY39"/>
              <a:gd fmla="*/ 335641 w 606157" name="connsiteX40"/>
              <a:gd fmla="*/ 159057 h 606722" name="connsiteY40"/>
              <a:gd fmla="*/ 323627 w 606157" name="connsiteX41"/>
              <a:gd fmla="*/ 147058 h 606722" name="connsiteY41"/>
              <a:gd fmla="*/ 385033 w 606157" name="connsiteX42"/>
              <a:gd fmla="*/ 147058 h 606722" name="connsiteY42"/>
              <a:gd fmla="*/ 385033 w 606157" name="connsiteX43"/>
              <a:gd fmla="*/ 147147 h 606722" name="connsiteY43"/>
              <a:gd fmla="*/ 421699 w 606157" name="connsiteX44"/>
              <a:gd fmla="*/ 185721 h 606722" name="connsiteY44"/>
              <a:gd fmla="*/ 421699 w 606157" name="connsiteX45"/>
              <a:gd fmla="*/ 363214 h 606722" name="connsiteY45"/>
              <a:gd fmla="*/ 399895 w 606157" name="connsiteX46"/>
              <a:gd fmla="*/ 384901 h 606722" name="connsiteY46"/>
              <a:gd fmla="*/ 373375 w 606157" name="connsiteX47"/>
              <a:gd fmla="*/ 384901 h 606722" name="connsiteY47"/>
              <a:gd fmla="*/ 371506 w 606157" name="connsiteX48"/>
              <a:gd fmla="*/ 424363 h 606722" name="connsiteY48"/>
              <a:gd fmla="*/ 365455 w 606157" name="connsiteX49"/>
              <a:gd fmla="*/ 548084 h 606722" name="connsiteY49"/>
              <a:gd fmla="*/ 304582 w 606157" name="connsiteX50"/>
              <a:gd fmla="*/ 605945 h 606722" name="connsiteY50"/>
              <a:gd fmla="*/ 242464 w 606157" name="connsiteX51"/>
              <a:gd fmla="*/ 546840 h 606722" name="connsiteY51"/>
              <a:gd fmla="*/ 236502 w 606157" name="connsiteX52"/>
              <a:gd fmla="*/ 424363 h 606722" name="connsiteY52"/>
              <a:gd fmla="*/ 234544 w 606157" name="connsiteX53"/>
              <a:gd fmla="*/ 384901 h 606722" name="connsiteY53"/>
              <a:gd fmla="*/ 206244 w 606157" name="connsiteX54"/>
              <a:gd fmla="*/ 384901 h 606722" name="connsiteY54"/>
              <a:gd fmla="*/ 184529 w 606157" name="connsiteX55"/>
              <a:gd fmla="*/ 363214 h 606722" name="connsiteY55"/>
              <a:gd fmla="*/ 184529 w 606157" name="connsiteX56"/>
              <a:gd fmla="*/ 185721 h 606722" name="connsiteY56"/>
              <a:gd fmla="*/ 222975 w 606157" name="connsiteX57"/>
              <a:gd fmla="*/ 147058 h 606722" name="connsiteY57"/>
              <a:gd fmla="*/ 488454 w 606157" name="connsiteX58"/>
              <a:gd fmla="*/ 706 h 606722" name="connsiteY58"/>
              <a:gd fmla="*/ 550481 w 606157" name="connsiteX59"/>
              <a:gd fmla="*/ 62663 h 606722" name="connsiteY59"/>
              <a:gd fmla="*/ 488454 w 606157" name="connsiteX60"/>
              <a:gd fmla="*/ 124620 h 606722" name="connsiteY60"/>
              <a:gd fmla="*/ 426427 w 606157" name="connsiteX61"/>
              <a:gd fmla="*/ 62663 h 606722" name="connsiteY61"/>
              <a:gd fmla="*/ 488454 w 606157" name="connsiteX62"/>
              <a:gd fmla="*/ 706 h 606722" name="connsiteY62"/>
              <a:gd fmla="*/ 119538 w 606157" name="connsiteX63"/>
              <a:gd fmla="*/ 353 h 606722" name="connsiteY63"/>
              <a:gd fmla="*/ 181565 w 606157" name="connsiteX64"/>
              <a:gd fmla="*/ 62310 h 606722" name="connsiteY64"/>
              <a:gd fmla="*/ 119538 w 606157" name="connsiteX65"/>
              <a:gd fmla="*/ 124267 h 606722" name="connsiteY65"/>
              <a:gd fmla="*/ 57511 w 606157" name="connsiteX66"/>
              <a:gd fmla="*/ 62310 h 606722" name="connsiteY66"/>
              <a:gd fmla="*/ 119538 w 606157" name="connsiteX67"/>
              <a:gd fmla="*/ 353 h 606722" name="connsiteY67"/>
              <a:gd fmla="*/ 303961 w 606157" name="connsiteX68"/>
              <a:gd fmla="*/ 0 h 606722" name="connsiteY68"/>
              <a:gd fmla="*/ 366024 w 606157" name="connsiteX69"/>
              <a:gd fmla="*/ 61957 h 606722" name="connsiteY69"/>
              <a:gd fmla="*/ 303961 w 606157" name="connsiteX70"/>
              <a:gd fmla="*/ 123914 h 606722" name="connsiteY70"/>
              <a:gd fmla="*/ 241898 w 606157" name="connsiteX71"/>
              <a:gd fmla="*/ 61957 h 606722" name="connsiteY71"/>
              <a:gd fmla="*/ 303961 w 606157" name="connsiteX72"/>
              <a:gd fmla="*/ 0 h 606722" name="connsiteY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b="b" l="l" r="r" t="t"/>
            <a:pathLst>
              <a:path h="606722" w="606157">
                <a:moveTo>
                  <a:pt x="451337" y="147905"/>
                </a:moveTo>
                <a:lnTo>
                  <a:pt x="569477" y="147905"/>
                </a:lnTo>
                <a:cubicBezTo>
                  <a:pt x="589954" y="148971"/>
                  <a:pt x="606157" y="165856"/>
                  <a:pt x="606157" y="186562"/>
                </a:cubicBezTo>
                <a:lnTo>
                  <a:pt x="606157" y="363939"/>
                </a:lnTo>
                <a:cubicBezTo>
                  <a:pt x="606157" y="375936"/>
                  <a:pt x="596453" y="385711"/>
                  <a:pt x="584434" y="385711"/>
                </a:cubicBezTo>
                <a:lnTo>
                  <a:pt x="557904" y="385711"/>
                </a:lnTo>
                <a:lnTo>
                  <a:pt x="549980" y="548781"/>
                </a:lnTo>
                <a:cubicBezTo>
                  <a:pt x="548378" y="581217"/>
                  <a:pt x="521580" y="606722"/>
                  <a:pt x="489085" y="606722"/>
                </a:cubicBezTo>
                <a:cubicBezTo>
                  <a:pt x="455877" y="606722"/>
                  <a:pt x="428456" y="580684"/>
                  <a:pt x="426854" y="547537"/>
                </a:cubicBezTo>
                <a:lnTo>
                  <a:pt x="420711" y="420814"/>
                </a:lnTo>
                <a:cubicBezTo>
                  <a:pt x="444482" y="412194"/>
                  <a:pt x="461219" y="389355"/>
                  <a:pt x="461219" y="363228"/>
                </a:cubicBezTo>
                <a:lnTo>
                  <a:pt x="461219" y="185762"/>
                </a:lnTo>
                <a:cubicBezTo>
                  <a:pt x="461219" y="172077"/>
                  <a:pt x="457658" y="159102"/>
                  <a:pt x="451337" y="147905"/>
                </a:cubicBezTo>
                <a:close/>
                <a:moveTo>
                  <a:pt x="38457" y="147552"/>
                </a:moveTo>
                <a:lnTo>
                  <a:pt x="155074" y="147552"/>
                </a:lnTo>
                <a:cubicBezTo>
                  <a:pt x="148664" y="158839"/>
                  <a:pt x="145014" y="171902"/>
                  <a:pt x="145014" y="185766"/>
                </a:cubicBezTo>
                <a:lnTo>
                  <a:pt x="145014" y="363239"/>
                </a:lnTo>
                <a:cubicBezTo>
                  <a:pt x="145014" y="389811"/>
                  <a:pt x="162284" y="413184"/>
                  <a:pt x="187210" y="421360"/>
                </a:cubicBezTo>
                <a:lnTo>
                  <a:pt x="181068" y="548444"/>
                </a:lnTo>
                <a:cubicBezTo>
                  <a:pt x="179465" y="580881"/>
                  <a:pt x="152670" y="606298"/>
                  <a:pt x="120178" y="606298"/>
                </a:cubicBezTo>
                <a:cubicBezTo>
                  <a:pt x="86973" y="606298"/>
                  <a:pt x="59555" y="580348"/>
                  <a:pt x="57952" y="547200"/>
                </a:cubicBezTo>
                <a:lnTo>
                  <a:pt x="50029" y="385279"/>
                </a:lnTo>
                <a:lnTo>
                  <a:pt x="21810" y="385279"/>
                </a:lnTo>
                <a:cubicBezTo>
                  <a:pt x="9792" y="385279"/>
                  <a:pt x="0" y="375592"/>
                  <a:pt x="0" y="363595"/>
                </a:cubicBezTo>
                <a:lnTo>
                  <a:pt x="0" y="186122"/>
                </a:lnTo>
                <a:cubicBezTo>
                  <a:pt x="0" y="164882"/>
                  <a:pt x="17181" y="147641"/>
                  <a:pt x="38457" y="147552"/>
                </a:cubicBezTo>
                <a:close/>
                <a:moveTo>
                  <a:pt x="222975" y="147058"/>
                </a:moveTo>
                <a:lnTo>
                  <a:pt x="282512" y="147058"/>
                </a:lnTo>
                <a:lnTo>
                  <a:pt x="270498" y="159057"/>
                </a:lnTo>
                <a:cubicBezTo>
                  <a:pt x="267739" y="161901"/>
                  <a:pt x="267739" y="166523"/>
                  <a:pt x="270498" y="169278"/>
                </a:cubicBezTo>
                <a:lnTo>
                  <a:pt x="283224" y="181988"/>
                </a:lnTo>
                <a:lnTo>
                  <a:pt x="273345" y="292199"/>
                </a:lnTo>
                <a:cubicBezTo>
                  <a:pt x="272989" y="296021"/>
                  <a:pt x="274057" y="299754"/>
                  <a:pt x="276193" y="302953"/>
                </a:cubicBezTo>
                <a:lnTo>
                  <a:pt x="297196" y="332550"/>
                </a:lnTo>
                <a:cubicBezTo>
                  <a:pt x="298531" y="334417"/>
                  <a:pt x="300756" y="335572"/>
                  <a:pt x="303070" y="335572"/>
                </a:cubicBezTo>
                <a:cubicBezTo>
                  <a:pt x="305472" y="335572"/>
                  <a:pt x="307608" y="334417"/>
                  <a:pt x="309032" y="332550"/>
                </a:cubicBezTo>
                <a:lnTo>
                  <a:pt x="329946" y="302953"/>
                </a:lnTo>
                <a:cubicBezTo>
                  <a:pt x="332171" y="299754"/>
                  <a:pt x="333239" y="296021"/>
                  <a:pt x="332883" y="292199"/>
                </a:cubicBezTo>
                <a:lnTo>
                  <a:pt x="323004" y="181988"/>
                </a:lnTo>
                <a:lnTo>
                  <a:pt x="335641" y="169278"/>
                </a:lnTo>
                <a:cubicBezTo>
                  <a:pt x="338489" y="166523"/>
                  <a:pt x="338489" y="161901"/>
                  <a:pt x="335641" y="159057"/>
                </a:cubicBezTo>
                <a:lnTo>
                  <a:pt x="323627" y="147058"/>
                </a:lnTo>
                <a:lnTo>
                  <a:pt x="385033" y="147058"/>
                </a:lnTo>
                <a:lnTo>
                  <a:pt x="385033" y="147147"/>
                </a:lnTo>
                <a:cubicBezTo>
                  <a:pt x="405413" y="148214"/>
                  <a:pt x="421699" y="165101"/>
                  <a:pt x="421699" y="185721"/>
                </a:cubicBezTo>
                <a:lnTo>
                  <a:pt x="421699" y="363214"/>
                </a:lnTo>
                <a:cubicBezTo>
                  <a:pt x="421699" y="375213"/>
                  <a:pt x="411910" y="384901"/>
                  <a:pt x="399895" y="384901"/>
                </a:cubicBezTo>
                <a:lnTo>
                  <a:pt x="373375" y="384901"/>
                </a:lnTo>
                <a:lnTo>
                  <a:pt x="371506" y="424363"/>
                </a:lnTo>
                <a:lnTo>
                  <a:pt x="365455" y="548084"/>
                </a:lnTo>
                <a:cubicBezTo>
                  <a:pt x="363853" y="580525"/>
                  <a:pt x="337154" y="605945"/>
                  <a:pt x="304582" y="605945"/>
                </a:cubicBezTo>
                <a:cubicBezTo>
                  <a:pt x="271388" y="605945"/>
                  <a:pt x="244066" y="579903"/>
                  <a:pt x="242464" y="546840"/>
                </a:cubicBezTo>
                <a:lnTo>
                  <a:pt x="236502" y="424363"/>
                </a:lnTo>
                <a:lnTo>
                  <a:pt x="234544" y="384901"/>
                </a:lnTo>
                <a:lnTo>
                  <a:pt x="206244" y="384901"/>
                </a:lnTo>
                <a:cubicBezTo>
                  <a:pt x="194229" y="384901"/>
                  <a:pt x="184529" y="375213"/>
                  <a:pt x="184529" y="363214"/>
                </a:cubicBezTo>
                <a:lnTo>
                  <a:pt x="184529" y="185721"/>
                </a:lnTo>
                <a:cubicBezTo>
                  <a:pt x="184529" y="164479"/>
                  <a:pt x="201705" y="147236"/>
                  <a:pt x="222975" y="147058"/>
                </a:cubicBezTo>
                <a:close/>
                <a:moveTo>
                  <a:pt x="488454" y="706"/>
                </a:moveTo>
                <a:cubicBezTo>
                  <a:pt x="522711" y="706"/>
                  <a:pt x="550481" y="28445"/>
                  <a:pt x="550481" y="62663"/>
                </a:cubicBezTo>
                <a:cubicBezTo>
                  <a:pt x="550481" y="96881"/>
                  <a:pt x="522711" y="124620"/>
                  <a:pt x="488454" y="124620"/>
                </a:cubicBezTo>
                <a:cubicBezTo>
                  <a:pt x="454197" y="124620"/>
                  <a:pt x="426427" y="96881"/>
                  <a:pt x="426427" y="62663"/>
                </a:cubicBezTo>
                <a:cubicBezTo>
                  <a:pt x="426427" y="28445"/>
                  <a:pt x="454197" y="706"/>
                  <a:pt x="488454" y="706"/>
                </a:cubicBezTo>
                <a:close/>
                <a:moveTo>
                  <a:pt x="119538" y="353"/>
                </a:moveTo>
                <a:cubicBezTo>
                  <a:pt x="153795" y="353"/>
                  <a:pt x="181565" y="28092"/>
                  <a:pt x="181565" y="62310"/>
                </a:cubicBezTo>
                <a:cubicBezTo>
                  <a:pt x="181565" y="96528"/>
                  <a:pt x="153795" y="124267"/>
                  <a:pt x="119538" y="124267"/>
                </a:cubicBezTo>
                <a:cubicBezTo>
                  <a:pt x="85281" y="124267"/>
                  <a:pt x="57511" y="96528"/>
                  <a:pt x="57511" y="62310"/>
                </a:cubicBezTo>
                <a:cubicBezTo>
                  <a:pt x="57511" y="28092"/>
                  <a:pt x="85281" y="353"/>
                  <a:pt x="119538" y="353"/>
                </a:cubicBezTo>
                <a:close/>
                <a:moveTo>
                  <a:pt x="303961" y="0"/>
                </a:moveTo>
                <a:cubicBezTo>
                  <a:pt x="338237" y="0"/>
                  <a:pt x="366024" y="27739"/>
                  <a:pt x="366024" y="61957"/>
                </a:cubicBezTo>
                <a:cubicBezTo>
                  <a:pt x="366024" y="96175"/>
                  <a:pt x="338237" y="123914"/>
                  <a:pt x="303961" y="123914"/>
                </a:cubicBezTo>
                <a:cubicBezTo>
                  <a:pt x="269685" y="123914"/>
                  <a:pt x="241898" y="96175"/>
                  <a:pt x="241898" y="61957"/>
                </a:cubicBezTo>
                <a:cubicBezTo>
                  <a:pt x="241898" y="27739"/>
                  <a:pt x="269685" y="0"/>
                  <a:pt x="3039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员工压力管理方法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69924" y="1123951"/>
            <a:ext cx="5641976" cy="5019674"/>
            <a:chOff x="669924" y="1123951"/>
            <a:chExt cx="5641976" cy="5019674"/>
          </a:xfrm>
        </p:grpSpPr>
        <p:sp>
          <p:nvSpPr>
            <p:cNvPr id="5" name="îṣliḍè">
              <a:extLst>
                <a:ext uri="{FF2B5EF4-FFF2-40B4-BE49-F238E27FC236}">
                  <a16:creationId xmlns:a16="http://schemas.microsoft.com/office/drawing/2014/main" id="{F30FAD8A-B2EC-4FB0-9731-001C47EC15CF}"/>
                </a:ext>
              </a:extLst>
            </p:cNvPr>
            <p:cNvSpPr/>
            <p:nvPr/>
          </p:nvSpPr>
          <p:spPr>
            <a:xfrm>
              <a:off x="669924" y="1123951"/>
              <a:ext cx="5641976" cy="5019674"/>
            </a:xfrm>
            <a:prstGeom prst="rect">
              <a:avLst/>
            </a:prstGeom>
            <a:solidFill>
              <a:srgbClr val="FF7602"/>
            </a:solidFill>
            <a:ln algn="ctr" cap="flat" cmpd="sng" w="12700">
              <a:noFill/>
              <a:prstDash val="solid"/>
              <a:miter lim="800000"/>
            </a:ln>
            <a:effectLst>
              <a:outerShdw algn="tl" dir="2700000" dist="38100" rotWithShape="0" sx="101000" sy="101000">
                <a:schemeClr val="tx1">
                  <a:alpha val="14000"/>
                </a:schemeClr>
              </a:outerShdw>
            </a:effectLst>
            <a:extLst>
              <a:ext uri="{91240B29-F687-4F45-9708-019B960494DF}">
                <a14:hiddenLine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99336" y="1262172"/>
              <a:ext cx="4621782" cy="433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693665956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  <p:cond delay="0" evt="onBegin">
                          <p:tn val="19"/>
                        </p:cond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员工压力管理方法</a:t>
            </a:r>
          </a:p>
        </p:txBody>
      </p:sp>
      <p:sp>
        <p:nvSpPr>
          <p:cNvPr id="3" name="矩形 2"/>
          <p:cNvSpPr/>
          <p:nvPr/>
        </p:nvSpPr>
        <p:spPr>
          <a:xfrm>
            <a:off x="6913215" y="2204864"/>
            <a:ext cx="822960" cy="336845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b="1" lang="zh-CN" sz="2800">
                <a:solidFill>
                  <a:srgbClr val="FC760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减轻员工压力的方法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623392" y="1427597"/>
            <a:ext cx="693511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从组织制度、程序上帮助减轻员工压力、加强过程管理：</a:t>
            </a:r>
          </a:p>
        </p:txBody>
      </p:sp>
      <p:sp>
        <p:nvSpPr>
          <p:cNvPr id="5" name="矩形 4"/>
          <p:cNvSpPr/>
          <p:nvPr/>
        </p:nvSpPr>
        <p:spPr>
          <a:xfrm>
            <a:off x="646788" y="2716895"/>
            <a:ext cx="6802454" cy="2971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人力资源招聘中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人力资源配置中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人力资源培训中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人力资源沟通中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职业生涯规划中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保障制度</a:t>
            </a:r>
          </a:p>
          <a:p>
            <a:pPr indent="-342900" marL="342900">
              <a:lnSpc>
                <a:spcPct val="150000"/>
              </a:lnSpc>
              <a:buFont typeface="+mj-lt"/>
              <a:buAutoNum type="alphaUcPeriod"/>
            </a:pPr>
            <a:r>
              <a:rPr altLang="en-US" lang="zh-CN" smtClean="0">
                <a:latin charset="-122" panose="020b0503020204020204" pitchFamily="34" typeface="微软雅黑"/>
                <a:ea charset="-122" panose="020b0503020204020204" pitchFamily="34" typeface="微软雅黑"/>
              </a:rPr>
              <a:t>向员工提供有竞争力的薪酬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57402" y="1642492"/>
            <a:ext cx="4140467" cy="3573016"/>
          </a:xfrm>
          <a:prstGeom prst="rect">
            <a:avLst/>
          </a:prstGeom>
        </p:spPr>
      </p:pic>
    </p:spTree>
    <p:extLst>
      <p:ext uri="{BB962C8B-B14F-4D97-AF65-F5344CB8AC3E}">
        <p14:creationId val="406544676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任意多边形 20"/>
          <p:cNvSpPr/>
          <p:nvPr/>
        </p:nvSpPr>
        <p:spPr>
          <a:xfrm>
            <a:off x="0" y="0"/>
            <a:ext cx="12192000" cy="4673633"/>
          </a:xfrm>
          <a:custGeom>
            <a:gdLst>
              <a:gd fmla="*/ 12192000 w 12192000" name="connsiteX0"/>
              <a:gd fmla="*/ 572992 h 4673633" name="connsiteY0"/>
              <a:gd fmla="*/ 12192000 w 12192000" name="connsiteX1"/>
              <a:gd fmla="*/ 2969099 h 4673633" name="connsiteY1"/>
              <a:gd fmla="*/ 12181367 w 12192000" name="connsiteX2"/>
              <a:gd fmla="*/ 2967247 h 4673633" name="connsiteY2"/>
              <a:gd fmla="*/ 0 w 12192000" name="connsiteX3"/>
              <a:gd fmla="*/ 0 h 4673633" name="connsiteY3"/>
              <a:gd fmla="*/ 12192000 w 12192000" name="connsiteX4"/>
              <a:gd fmla="*/ 0 h 4673633" name="connsiteY4"/>
              <a:gd fmla="*/ 12192000 w 12192000" name="connsiteX5"/>
              <a:gd fmla="*/ 572747 h 4673633" name="connsiteY5"/>
              <a:gd fmla="*/ 7854058 w 12192000" name="connsiteX6"/>
              <a:gd fmla="*/ 4204020 h 4673633" name="connsiteY6"/>
              <a:gd fmla="*/ 5775667 w 12192000" name="connsiteX7"/>
              <a:gd fmla="*/ 4607273 h 4673633" name="connsiteY7"/>
              <a:gd fmla="*/ 5261309 w 12192000" name="connsiteX8"/>
              <a:gd fmla="*/ 4380062 h 4673633" name="connsiteY8"/>
              <a:gd fmla="*/ 5261590 w 12192000" name="connsiteX9"/>
              <a:gd fmla="*/ 4377913 h 4673633" name="connsiteY9"/>
              <a:gd fmla="*/ 7223 w 12192000" name="connsiteX10"/>
              <a:gd fmla="*/ 3356991 h 4673633" name="connsiteY10"/>
              <a:gd fmla="*/ 2677270 w 12192000" name="connsiteX11"/>
              <a:gd fmla="*/ 4673633 h 4673633" name="connsiteY11"/>
              <a:gd fmla="*/ 0 w 12192000" name="connsiteX12"/>
              <a:gd fmla="*/ 4673633 h 467363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4673633" w="12192000">
                <a:moveTo>
                  <a:pt x="12192000" y="572992"/>
                </a:moveTo>
                <a:lnTo>
                  <a:pt x="12192000" y="2969099"/>
                </a:lnTo>
                <a:lnTo>
                  <a:pt x="12181367" y="296724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72747"/>
                </a:lnTo>
                <a:lnTo>
                  <a:pt x="7854058" y="4204020"/>
                </a:lnTo>
                <a:lnTo>
                  <a:pt x="5775667" y="4607273"/>
                </a:lnTo>
                <a:lnTo>
                  <a:pt x="5261309" y="4380062"/>
                </a:lnTo>
                <a:lnTo>
                  <a:pt x="5261590" y="4377913"/>
                </a:lnTo>
                <a:lnTo>
                  <a:pt x="7223" y="3356991"/>
                </a:lnTo>
                <a:lnTo>
                  <a:pt x="2677270" y="4673633"/>
                </a:lnTo>
                <a:lnTo>
                  <a:pt x="0" y="4673633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 </a:t>
            </a:r>
          </a:p>
        </p:txBody>
      </p:sp>
      <p:sp>
        <p:nvSpPr>
          <p:cNvPr id="13" name="等腰三角形 12"/>
          <p:cNvSpPr/>
          <p:nvPr/>
        </p:nvSpPr>
        <p:spPr>
          <a:xfrm rot="5400000">
            <a:off x="1668524" y="3248579"/>
            <a:ext cx="623392" cy="3960440"/>
          </a:xfrm>
          <a:prstGeom prst="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等腰三角形 13"/>
          <p:cNvSpPr/>
          <p:nvPr/>
        </p:nvSpPr>
        <p:spPr>
          <a:xfrm rot="5400000">
            <a:off x="1098765" y="2215202"/>
            <a:ext cx="1817994" cy="4015525"/>
          </a:xfrm>
          <a:custGeom>
            <a:gdLst>
              <a:gd fmla="*/ 0 w 1817994" name="connsiteX0"/>
              <a:gd fmla="*/ 4015525 h 4015525" name="connsiteY0"/>
              <a:gd fmla="*/ 1817994 w 1817994" name="connsiteX1"/>
              <a:gd fmla="*/ 0 h 4015525" name="connsiteY1"/>
              <a:gd fmla="*/ 1487488 w 1817994" name="connsiteX2"/>
              <a:gd fmla="*/ 4015525 h 4015525" name="connsiteY2"/>
              <a:gd fmla="*/ 0 w 1817994" name="connsiteX3"/>
              <a:gd fmla="*/ 4015525 h 40155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15525" w="1817993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gradFill>
            <a:gsLst>
              <a:gs pos="0">
                <a:srgbClr val="F19D55">
                  <a:alpha val="43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等腰三角形 22"/>
          <p:cNvSpPr/>
          <p:nvPr/>
        </p:nvSpPr>
        <p:spPr>
          <a:xfrm rot="3399791">
            <a:off x="7786460" y="-172931"/>
            <a:ext cx="1245770" cy="6739526"/>
          </a:xfrm>
          <a:custGeom>
            <a:gdLst>
              <a:gd fmla="*/ 0 w 1245770" name="connsiteX0"/>
              <a:gd fmla="*/ 6164005 h 6164005" name="connsiteY0"/>
              <a:gd fmla="*/ 582850 w 1245770" name="connsiteX1"/>
              <a:gd fmla="*/ 0 h 6164005" name="connsiteY1"/>
              <a:gd fmla="*/ 1245770 w 1245770" name="connsiteX2"/>
              <a:gd fmla="*/ 5120729 h 6164005" name="connsiteY2"/>
              <a:gd fmla="*/ 0 w 1245770" name="connsiteX3"/>
              <a:gd fmla="*/ 6164005 h 616400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164005" w="1245770">
                <a:moveTo>
                  <a:pt x="0" y="6164005"/>
                </a:moveTo>
                <a:lnTo>
                  <a:pt x="582850" y="0"/>
                </a:lnTo>
                <a:lnTo>
                  <a:pt x="1245770" y="5120729"/>
                </a:lnTo>
                <a:lnTo>
                  <a:pt x="0" y="6164005"/>
                </a:lnTo>
                <a:close/>
              </a:path>
            </a:pathLst>
          </a:custGeom>
          <a:solidFill>
            <a:srgbClr val="23222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等腰三角形 15"/>
          <p:cNvSpPr/>
          <p:nvPr/>
        </p:nvSpPr>
        <p:spPr>
          <a:xfrm>
            <a:off x="5051027" y="4352913"/>
            <a:ext cx="727234" cy="1487723"/>
          </a:xfrm>
          <a:custGeom>
            <a:gdLst>
              <a:gd fmla="*/ 0 w 727234" name="connsiteX0"/>
              <a:gd fmla="*/ 1490686 h 1490686" name="connsiteY0"/>
              <a:gd fmla="*/ 203301 w 727234" name="connsiteX1"/>
              <a:gd fmla="*/ 0 h 1490686" name="connsiteY1"/>
              <a:gd fmla="*/ 727234 w 727234" name="connsiteX2"/>
              <a:gd fmla="*/ 231902 h 1490686" name="connsiteY2"/>
              <a:gd fmla="*/ 0 w 727234" name="connsiteX3"/>
              <a:gd fmla="*/ 1490686 h 149068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490686" w="727234">
                <a:moveTo>
                  <a:pt x="0" y="1490686"/>
                </a:moveTo>
                <a:lnTo>
                  <a:pt x="203301" y="0"/>
                </a:lnTo>
                <a:lnTo>
                  <a:pt x="727234" y="231902"/>
                </a:lnTo>
                <a:lnTo>
                  <a:pt x="0" y="1490686"/>
                </a:lnTo>
                <a:close/>
              </a:path>
            </a:pathLst>
          </a:custGeom>
          <a:solidFill>
            <a:srgbClr val="BD52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等腰三角形 17"/>
          <p:cNvSpPr/>
          <p:nvPr/>
        </p:nvSpPr>
        <p:spPr>
          <a:xfrm flipH="1" rot="16200000">
            <a:off x="10446958" y="2539738"/>
            <a:ext cx="937341" cy="2552744"/>
          </a:xfrm>
          <a:custGeom>
            <a:gdLst>
              <a:gd fmla="*/ 0 w 937341" name="connsiteX0"/>
              <a:gd fmla="*/ 2552744 h 2552744" name="connsiteY0"/>
              <a:gd fmla="*/ 937341 w 937341" name="connsiteX1"/>
              <a:gd fmla="*/ 0 h 2552744" name="connsiteY1"/>
              <a:gd fmla="*/ 623392 w 937341" name="connsiteX2"/>
              <a:gd fmla="*/ 2552744 h 2552744" name="connsiteY2"/>
              <a:gd fmla="*/ 0 w 937341" name="connsiteX3"/>
              <a:gd fmla="*/ 2552744 h 25527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52744" w="937341">
                <a:moveTo>
                  <a:pt x="0" y="2552744"/>
                </a:moveTo>
                <a:lnTo>
                  <a:pt x="937341" y="0"/>
                </a:lnTo>
                <a:lnTo>
                  <a:pt x="623392" y="2552744"/>
                </a:lnTo>
                <a:lnTo>
                  <a:pt x="0" y="2552744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 21"/>
          <p:cNvSpPr/>
          <p:nvPr/>
        </p:nvSpPr>
        <p:spPr>
          <a:xfrm flipH="1" rot="16200000">
            <a:off x="7486423" y="134810"/>
            <a:ext cx="4300756" cy="5134462"/>
          </a:xfrm>
          <a:custGeom>
            <a:gdLst>
              <a:gd fmla="*/ 0 w 4300756" name="connsiteX0"/>
              <a:gd fmla="*/ 5134462 h 5134462" name="connsiteY0"/>
              <a:gd fmla="*/ 2713555 w 4300756" name="connsiteX1"/>
              <a:gd fmla="*/ 5134462 h 5134462" name="connsiteY1"/>
              <a:gd fmla="*/ 4300756 w 4300756" name="connsiteX2"/>
              <a:gd fmla="*/ 0 h 5134462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34462" w="4300756">
                <a:moveTo>
                  <a:pt x="0" y="5134462"/>
                </a:moveTo>
                <a:lnTo>
                  <a:pt x="2713555" y="5134462"/>
                </a:lnTo>
                <a:lnTo>
                  <a:pt x="4300756" y="0"/>
                </a:lnTo>
                <a:close/>
              </a:path>
            </a:pathLst>
          </a:custGeom>
          <a:gradFill>
            <a:gsLst>
              <a:gs pos="0">
                <a:srgbClr val="F19D55">
                  <a:alpha val="52000"/>
                </a:srgbClr>
              </a:gs>
              <a:gs pos="100000">
                <a:srgbClr val="F19D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5"/>
          <p:cNvSpPr/>
          <p:nvPr/>
        </p:nvSpPr>
        <p:spPr>
          <a:xfrm>
            <a:off x="5038995" y="3470374"/>
            <a:ext cx="6472279" cy="2358388"/>
          </a:xfrm>
          <a:custGeom>
            <a:gdLst>
              <a:gd fmla="*/ 0 w 6356138" name="connsiteX0"/>
              <a:gd fmla="*/ 2305893 h 2305893" name="connsiteY0"/>
              <a:gd fmla="*/ 710265 w 6356138" name="connsiteX1"/>
              <a:gd fmla="*/ 1090611 h 2305893" name="connsiteY1"/>
              <a:gd fmla="*/ 6356138 w 6356138" name="connsiteX2"/>
              <a:gd fmla="*/ 0 h 2305893" name="connsiteY2"/>
              <a:gd fmla="*/ 0 w 6356138" name="connsiteX3"/>
              <a:gd fmla="*/ 2305893 h 230589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305893" w="6356138">
                <a:moveTo>
                  <a:pt x="0" y="2305893"/>
                </a:moveTo>
                <a:lnTo>
                  <a:pt x="710265" y="1090611"/>
                </a:lnTo>
                <a:lnTo>
                  <a:pt x="6356138" y="0"/>
                </a:lnTo>
                <a:lnTo>
                  <a:pt x="0" y="2305893"/>
                </a:lnTo>
                <a:close/>
              </a:path>
            </a:pathLst>
          </a:custGeom>
          <a:solidFill>
            <a:srgbClr val="DA6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文本框 23"/>
          <p:cNvSpPr txBox="1"/>
          <p:nvPr/>
        </p:nvSpPr>
        <p:spPr>
          <a:xfrm>
            <a:off x="1860233" y="1235237"/>
            <a:ext cx="8471535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60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谢谢聆听！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52008" y="2174925"/>
            <a:ext cx="82879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2200" sz="2800">
                <a:solidFill>
                  <a:schemeClr val="bg1"/>
                </a:solidFill>
                <a:latin charset="0" pitchFamily="34" typeface="Arial"/>
                <a:ea charset="-122" panose="020b0503020204020204" pitchFamily="34" typeface="微软雅黑"/>
                <a:cs charset="0" pitchFamily="34" typeface="Arial"/>
              </a:rPr>
              <a:t>SLOGANGOESHERE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200505" y="2835479"/>
            <a:ext cx="77909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      日期：201X.12.30</a:t>
            </a:r>
          </a:p>
        </p:txBody>
      </p:sp>
      <p:sp>
        <p:nvSpPr>
          <p:cNvPr id="15" name="等腰三角形 13"/>
          <p:cNvSpPr/>
          <p:nvPr/>
        </p:nvSpPr>
        <p:spPr>
          <a:xfrm rot="16647328">
            <a:off x="1628904" y="1909635"/>
            <a:ext cx="1817994" cy="5342416"/>
          </a:xfrm>
          <a:custGeom>
            <a:gdLst>
              <a:gd fmla="*/ 0 w 1817994" name="connsiteX0"/>
              <a:gd fmla="*/ 4015525 h 4015525" name="connsiteY0"/>
              <a:gd fmla="*/ 1817994 w 1817994" name="connsiteX1"/>
              <a:gd fmla="*/ 0 h 4015525" name="connsiteY1"/>
              <a:gd fmla="*/ 1487488 w 1817994" name="connsiteX2"/>
              <a:gd fmla="*/ 4015525 h 4015525" name="connsiteY2"/>
              <a:gd fmla="*/ 0 w 1817994" name="connsiteX3"/>
              <a:gd fmla="*/ 4015525 h 401552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15525" w="1817993">
                <a:moveTo>
                  <a:pt x="0" y="4015525"/>
                </a:moveTo>
                <a:lnTo>
                  <a:pt x="1817994" y="0"/>
                </a:lnTo>
                <a:lnTo>
                  <a:pt x="1487488" y="4015525"/>
                </a:lnTo>
                <a:lnTo>
                  <a:pt x="0" y="4015525"/>
                </a:lnTo>
                <a:close/>
              </a:path>
            </a:pathLst>
          </a:custGeom>
          <a:solidFill>
            <a:srgbClr val="FF7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19337" y="136163"/>
            <a:ext cx="936104" cy="822960"/>
          </a:xfrm>
          <a:prstGeom prst="rect">
            <a:avLst/>
          </a:prstGeom>
          <a:noFill/>
          <a:ln>
            <a:solidFill>
              <a:srgbClr val="FF7602"/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400" sz="2400">
                <a:solidFill>
                  <a:srgbClr val="F2A2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企业</a:t>
            </a:r>
          </a:p>
          <a:p>
            <a:pPr algn="ctr"/>
            <a:r>
              <a:rPr altLang="en-US" b="1" lang="zh-CN" smtClean="0" spc="400" sz="2400">
                <a:solidFill>
                  <a:srgbClr val="F2A25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培训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249309" y="2667337"/>
            <a:ext cx="2870900" cy="41302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19336" y="5738704"/>
            <a:ext cx="475252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压力，</a:t>
            </a:r>
          </a:p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不是有人比你努力，</a:t>
            </a:r>
          </a:p>
          <a:p>
            <a:r>
              <a:rPr altLang="en-US" b="1" lang="zh-CN" spc="400" sz="1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而是比你牛逼的人依然比你还努力</a:t>
            </a:r>
          </a:p>
        </p:txBody>
      </p:sp>
    </p:spTree>
    <p:extLst>
      <p:ext uri="{BB962C8B-B14F-4D97-AF65-F5344CB8AC3E}">
        <p14:creationId val="3014972341"/>
      </p:ext>
    </p:extLst>
  </p:cSld>
  <p:clrMapOvr>
    <a:masterClrMapping/>
  </p:clrMapOvr>
  <mc:AlternateContent>
    <mc:Choice Requires="p15">
      <p:transition advTm="9000" p14:dur="2000" spd="slow">
        <p15:prstTrans prst="crush"/>
      </p:transition>
    </mc:Choice>
    <mc:Fallback>
      <p:transition advTm="9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13"/>
      <p:bldP grpId="0" spid="14"/>
      <p:bldP grpId="0" spid="23"/>
      <p:bldP grpId="0" spid="16"/>
      <p:bldP grpId="0" spid="18"/>
      <p:bldP grpId="0" spid="22"/>
      <p:bldP grpId="0" spid="17"/>
      <p:bldP grpId="0" spid="24"/>
      <p:bldP grpId="0" spid="25"/>
      <p:bldP grpId="0" spid="26"/>
      <p:bldP grpId="0" spid="15"/>
      <p:bldP grpId="0" spid="19"/>
      <p:bldP grpId="0" spid="2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1199456" y="374913"/>
            <a:ext cx="8471535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pc="600" sz="3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r>
              <a:rPr altLang="en-US" b="1" lang="zh-CN" smtClean="0" spc="600" sz="3200">
                <a:solidFill>
                  <a:srgbClr val="3333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99456" y="1700808"/>
            <a:ext cx="2832807" cy="738138"/>
            <a:chOff x="886929" y="1988840"/>
            <a:chExt cx="2832807" cy="738138"/>
          </a:xfrm>
        </p:grpSpPr>
        <p:grpSp>
          <p:nvGrpSpPr>
            <p:cNvPr id="8" name="组合 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9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01.有关压力</a:t>
                </a:r>
              </a:p>
            </p:txBody>
          </p:sp>
          <p:sp>
            <p:nvSpPr>
              <p:cNvPr id="10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12" name="直接连接符 11"/>
          <p:cNvCxnSpPr/>
          <p:nvPr/>
        </p:nvCxnSpPr>
        <p:spPr>
          <a:xfrm>
            <a:off x="2063552" y="2582962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1199456" y="2906886"/>
            <a:ext cx="2832807" cy="738138"/>
            <a:chOff x="886929" y="1988840"/>
            <a:chExt cx="2832807" cy="738138"/>
          </a:xfrm>
        </p:grpSpPr>
        <p:grpSp>
          <p:nvGrpSpPr>
            <p:cNvPr id="48" name="组合 4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52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50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02.避开压力源</a:t>
                </a:r>
              </a:p>
            </p:txBody>
          </p:sp>
          <p:sp>
            <p:nvSpPr>
              <p:cNvPr id="51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2063552" y="3789040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1199456" y="4059014"/>
            <a:ext cx="3168351" cy="738138"/>
            <a:chOff x="886929" y="1988840"/>
            <a:chExt cx="3168351" cy="738138"/>
          </a:xfrm>
        </p:grpSpPr>
        <p:grpSp>
          <p:nvGrpSpPr>
            <p:cNvPr id="56" name="组合 55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0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1581107" y="2027902"/>
              <a:ext cx="2474173" cy="699076"/>
              <a:chOff x="1581107" y="2027902"/>
              <a:chExt cx="2474173" cy="699076"/>
            </a:xfrm>
          </p:grpSpPr>
          <p:sp>
            <p:nvSpPr>
              <p:cNvPr id="58" name="iṣ1îdê"/>
              <p:cNvSpPr/>
              <p:nvPr/>
            </p:nvSpPr>
            <p:spPr>
              <a:xfrm>
                <a:off x="1581107" y="2027902"/>
                <a:ext cx="2474173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03.提高相应能力</a:t>
                </a:r>
              </a:p>
            </p:txBody>
          </p:sp>
          <p:sp>
            <p:nvSpPr>
              <p:cNvPr id="59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62" name="直接连接符 61"/>
          <p:cNvCxnSpPr/>
          <p:nvPr/>
        </p:nvCxnSpPr>
        <p:spPr>
          <a:xfrm>
            <a:off x="2063552" y="4941168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1199456" y="5211142"/>
            <a:ext cx="2832807" cy="738138"/>
            <a:chOff x="886929" y="1988840"/>
            <a:chExt cx="2832807" cy="738138"/>
          </a:xfrm>
        </p:grpSpPr>
        <p:grpSp>
          <p:nvGrpSpPr>
            <p:cNvPr id="64" name="组合 63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68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1581108" y="2027902"/>
              <a:ext cx="2138628" cy="699076"/>
              <a:chOff x="1581108" y="2027902"/>
              <a:chExt cx="2138628" cy="699076"/>
            </a:xfrm>
          </p:grpSpPr>
          <p:sp>
            <p:nvSpPr>
              <p:cNvPr id="66" name="iṣ1îdê"/>
              <p:cNvSpPr/>
              <p:nvPr/>
            </p:nvSpPr>
            <p:spPr>
              <a:xfrm>
                <a:off x="1581108" y="2027902"/>
                <a:ext cx="2138628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04.对思维改造</a:t>
                </a:r>
              </a:p>
            </p:txBody>
          </p:sp>
          <p:sp>
            <p:nvSpPr>
              <p:cNvPr id="67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70" name="直接连接符 69"/>
          <p:cNvCxnSpPr/>
          <p:nvPr/>
        </p:nvCxnSpPr>
        <p:spPr>
          <a:xfrm>
            <a:off x="2063552" y="6093296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4674858" y="2270952"/>
            <a:ext cx="3528392" cy="738138"/>
            <a:chOff x="886929" y="1988840"/>
            <a:chExt cx="3528392" cy="738138"/>
          </a:xfrm>
        </p:grpSpPr>
        <p:grpSp>
          <p:nvGrpSpPr>
            <p:cNvPr id="44" name="组合 43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74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1581107" y="2027902"/>
              <a:ext cx="2834214" cy="699076"/>
              <a:chOff x="1581107" y="2027902"/>
              <a:chExt cx="2834214" cy="699076"/>
            </a:xfrm>
          </p:grpSpPr>
          <p:sp>
            <p:nvSpPr>
              <p:cNvPr id="46" name="iṣ1îdê"/>
              <p:cNvSpPr/>
              <p:nvPr/>
            </p:nvSpPr>
            <p:spPr>
              <a:xfrm>
                <a:off x="1581107" y="2027902"/>
                <a:ext cx="2834214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05.缓解压力的方法</a:t>
                </a:r>
              </a:p>
            </p:txBody>
          </p:sp>
          <p:sp>
            <p:nvSpPr>
              <p:cNvPr id="72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76" name="直接连接符 75"/>
          <p:cNvCxnSpPr/>
          <p:nvPr/>
        </p:nvCxnSpPr>
        <p:spPr>
          <a:xfrm>
            <a:off x="5538954" y="3153106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4674858" y="3477030"/>
            <a:ext cx="4536503" cy="738138"/>
            <a:chOff x="886929" y="1988840"/>
            <a:chExt cx="4536503" cy="738138"/>
          </a:xfrm>
        </p:grpSpPr>
        <p:grpSp>
          <p:nvGrpSpPr>
            <p:cNvPr id="78" name="组合 77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82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333333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581107" y="2027902"/>
              <a:ext cx="3842325" cy="699076"/>
              <a:chOff x="1581107" y="2027902"/>
              <a:chExt cx="3842325" cy="699076"/>
            </a:xfrm>
          </p:grpSpPr>
          <p:sp>
            <p:nvSpPr>
              <p:cNvPr id="80" name="iṣ1îdê"/>
              <p:cNvSpPr/>
              <p:nvPr/>
            </p:nvSpPr>
            <p:spPr>
              <a:xfrm>
                <a:off x="1581107" y="2027902"/>
                <a:ext cx="3842325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06.面对压力控制情绪的技巧</a:t>
                </a:r>
              </a:p>
            </p:txBody>
          </p:sp>
          <p:sp>
            <p:nvSpPr>
              <p:cNvPr id="81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84" name="直接连接符 83"/>
          <p:cNvCxnSpPr/>
          <p:nvPr/>
        </p:nvCxnSpPr>
        <p:spPr>
          <a:xfrm>
            <a:off x="5538954" y="4359184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4674858" y="4629158"/>
            <a:ext cx="4608511" cy="738138"/>
            <a:chOff x="886929" y="1988840"/>
            <a:chExt cx="4608511" cy="738138"/>
          </a:xfrm>
        </p:grpSpPr>
        <p:grpSp>
          <p:nvGrpSpPr>
            <p:cNvPr id="86" name="组合 85"/>
            <p:cNvGrpSpPr/>
            <p:nvPr/>
          </p:nvGrpSpPr>
          <p:grpSpPr>
            <a:xfrm>
              <a:off x="886929" y="1988840"/>
              <a:ext cx="570144" cy="570144"/>
              <a:chOff x="660400" y="3338003"/>
              <a:chExt cx="570144" cy="570144"/>
            </a:xfrm>
          </p:grpSpPr>
          <p:sp>
            <p:nvSpPr>
              <p:cNvPr id="90" name="ïṣľídé"/>
              <p:cNvSpPr/>
              <p:nvPr/>
            </p:nvSpPr>
            <p:spPr>
              <a:xfrm>
                <a:off x="660400" y="3338003"/>
                <a:ext cx="570144" cy="570144"/>
              </a:xfrm>
              <a:prstGeom prst="ellipse">
                <a:avLst/>
              </a:prstGeom>
              <a:solidFill>
                <a:srgbClr val="FC7604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îşḷïďê"/>
              <p:cNvSpPr/>
              <p:nvPr/>
            </p:nvSpPr>
            <p:spPr>
              <a:xfrm>
                <a:off x="784435" y="3462471"/>
                <a:ext cx="322073" cy="321207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1581107" y="2027902"/>
              <a:ext cx="3914333" cy="699076"/>
              <a:chOff x="1581107" y="2027902"/>
              <a:chExt cx="3914333" cy="699076"/>
            </a:xfrm>
          </p:grpSpPr>
          <p:sp>
            <p:nvSpPr>
              <p:cNvPr id="88" name="iṣ1îdê"/>
              <p:cNvSpPr/>
              <p:nvPr/>
            </p:nvSpPr>
            <p:spPr>
              <a:xfrm>
                <a:off x="1581107" y="2027902"/>
                <a:ext cx="3914333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07.提高相应能力</a:t>
                </a:r>
              </a:p>
            </p:txBody>
          </p:sp>
          <p:sp>
            <p:nvSpPr>
              <p:cNvPr id="89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581108" y="2308558"/>
                <a:ext cx="2138628" cy="418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zh-CN" lang="en-US" sz="1050"/>
                  <a:t>Supporting text here. Supporting text here.</a:t>
                </a:r>
              </a:p>
            </p:txBody>
          </p:sp>
        </p:grpSp>
      </p:grpSp>
      <p:cxnSp>
        <p:nvCxnSpPr>
          <p:cNvPr id="92" name="直接连接符 91"/>
          <p:cNvCxnSpPr/>
          <p:nvPr/>
        </p:nvCxnSpPr>
        <p:spPr>
          <a:xfrm>
            <a:off x="5538954" y="5511312"/>
            <a:ext cx="720080" cy="0"/>
          </a:xfrm>
          <a:prstGeom prst="line">
            <a:avLst/>
          </a:prstGeom>
          <a:ln w="19050">
            <a:solidFill>
              <a:srgbClr val="FC7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279576" y="620688"/>
            <a:ext cx="9912424" cy="93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5" name="矩形 94"/>
          <p:cNvSpPr/>
          <p:nvPr/>
        </p:nvSpPr>
        <p:spPr>
          <a:xfrm>
            <a:off x="-604509" y="620688"/>
            <a:ext cx="1800000" cy="93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159949" y="1032719"/>
            <a:ext cx="2482496" cy="5528058"/>
          </a:xfrm>
          <a:prstGeom prst="rect">
            <a:avLst/>
          </a:prstGeom>
        </p:spPr>
      </p:pic>
    </p:spTree>
    <p:extLst>
      <p:ext uri="{BB962C8B-B14F-4D97-AF65-F5344CB8AC3E}">
        <p14:creationId val="403833378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9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1130300"/>
            <a:ext cx="12192000" cy="1976884"/>
            <a:chOff x="0" y="1130300"/>
            <a:chExt cx="12192000" cy="1976884"/>
          </a:xfrm>
        </p:grpSpPr>
        <p:sp>
          <p:nvSpPr>
            <p:cNvPr id="4" name="išḻíḍe"/>
            <p:cNvSpPr/>
            <p:nvPr/>
          </p:nvSpPr>
          <p:spPr>
            <a:xfrm>
              <a:off x="0" y="1130300"/>
              <a:ext cx="12192000" cy="1976884"/>
            </a:xfrm>
            <a:prstGeom prst="rect">
              <a:avLst/>
            </a:prstGeom>
            <a:solidFill>
              <a:srgbClr val="F2A25B"/>
            </a:solidFill>
            <a:ln cap="rnd" w="12700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lIns="91440" numCol="1" rIns="91440" rot="0" rtlCol="0" spcCol="0" spcFirstLastPara="0" tIns="45720" vert="horz" wrap="square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altLang="en-US" b="1" lang="zh-CN" sz="2000">
                <a:solidFill>
                  <a:schemeClr val="bg1"/>
                </a:solidFill>
              </a:endParaRPr>
            </a:p>
          </p:txBody>
        </p:sp>
        <p:sp>
          <p:nvSpPr>
            <p:cNvPr id="6" name="ïṡļïḍè">
              <a:extLst>
                <a:ext uri="{FF2B5EF4-FFF2-40B4-BE49-F238E27FC236}">
                  <a16:creationId xmlns:a16="http://schemas.microsoft.com/office/drawing/2014/main" id="{F6C0B8BD-8162-4FCA-B7AC-235FD87189C5}"/>
                </a:ext>
              </a:extLst>
            </p:cNvPr>
            <p:cNvSpPr txBox="1"/>
            <p:nvPr/>
          </p:nvSpPr>
          <p:spPr>
            <a:xfrm>
              <a:off x="660400" y="1609694"/>
              <a:ext cx="6654800" cy="10180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altLang="en-US" b="1" lang="zh-CN" sz="2000">
                  <a:solidFill>
                    <a:schemeClr val="bg1"/>
                  </a:solidFill>
                </a:rPr>
                <a:t>当自发或外界的要求不适合自我的处理能力时，所产生的一种内心感受及身体反映</a:t>
              </a:r>
            </a:p>
          </p:txBody>
        </p:sp>
      </p:grpSp>
      <p:grpSp>
        <p:nvGrpSpPr>
          <p:cNvPr id="7" name="iṡľïḍè"/>
          <p:cNvGrpSpPr/>
          <p:nvPr/>
        </p:nvGrpSpPr>
        <p:grpSpPr>
          <a:xfrm>
            <a:off x="660400" y="3338003"/>
            <a:ext cx="2552944" cy="2174659"/>
            <a:chOff x="660400" y="3338003"/>
            <a:chExt cx="2552944" cy="2174659"/>
          </a:xfrm>
        </p:grpSpPr>
        <p:grpSp>
          <p:nvGrpSpPr>
            <p:cNvPr id="16" name="îṩḷiḋé"/>
            <p:cNvGrpSpPr/>
            <p:nvPr/>
          </p:nvGrpSpPr>
          <p:grpSpPr>
            <a:xfrm>
              <a:off x="1346694" y="3338003"/>
              <a:ext cx="1866650" cy="2174659"/>
              <a:chOff x="1290715" y="3959441"/>
              <a:chExt cx="1940757" cy="2174659"/>
            </a:xfrm>
          </p:grpSpPr>
          <p:sp>
            <p:nvSpPr>
              <p:cNvPr id="20" name="iṣ1îdê"/>
              <p:cNvSpPr/>
              <p:nvPr/>
            </p:nvSpPr>
            <p:spPr>
              <a:xfrm>
                <a:off x="1290715" y="3959441"/>
                <a:ext cx="1940757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z="1600">
                    <a:solidFill>
                      <a:schemeClr val="tx1"/>
                    </a:solidFill>
                  </a:rPr>
                  <a:t>01</a:t>
                </a:r>
              </a:p>
            </p:txBody>
          </p:sp>
          <p:sp>
            <p:nvSpPr>
              <p:cNvPr id="21" name="i$lîḍè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</a:defRPr>
                </a:lvl9pPr>
              </a:lstStyle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如果一个人的精神和肉体能够接受压力的挑战，那么压力对人就是一种推动力；相反则会给身心健康带来危害</a:t>
                </a:r>
              </a:p>
            </p:txBody>
          </p:sp>
        </p:grpSp>
        <p:grpSp>
          <p:nvGrpSpPr>
            <p:cNvPr id="17" name="i$1íḍê"/>
            <p:cNvGrpSpPr/>
            <p:nvPr/>
          </p:nvGrpSpPr>
          <p:grpSpPr>
            <a:xfrm>
              <a:off x="660400" y="3338003"/>
              <a:ext cx="570144" cy="570144"/>
              <a:chOff x="660400" y="3830715"/>
              <a:chExt cx="630315" cy="630315"/>
            </a:xfrm>
          </p:grpSpPr>
          <p:sp>
            <p:nvSpPr>
              <p:cNvPr id="18" name="ïṣľídé"/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chemeClr val="accent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îşḷïďê"/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íŝlîḋè"/>
          <p:cNvGrpSpPr/>
          <p:nvPr/>
        </p:nvGrpSpPr>
        <p:grpSpPr>
          <a:xfrm>
            <a:off x="3762408" y="3338003"/>
            <a:ext cx="2552944" cy="2174659"/>
            <a:chOff x="3762408" y="3338003"/>
            <a:chExt cx="2552944" cy="2174659"/>
          </a:xfrm>
        </p:grpSpPr>
        <p:grpSp>
          <p:nvGrpSpPr>
            <p:cNvPr id="10" name="îṥḷíḓê"/>
            <p:cNvGrpSpPr/>
            <p:nvPr/>
          </p:nvGrpSpPr>
          <p:grpSpPr>
            <a:xfrm>
              <a:off x="4448702" y="3338003"/>
              <a:ext cx="1866650" cy="2174659"/>
              <a:chOff x="1290715" y="3959441"/>
              <a:chExt cx="1940757" cy="2174659"/>
            </a:xfrm>
          </p:grpSpPr>
          <p:sp>
            <p:nvSpPr>
              <p:cNvPr id="14" name="íśļïde"/>
              <p:cNvSpPr/>
              <p:nvPr/>
            </p:nvSpPr>
            <p:spPr>
              <a:xfrm>
                <a:off x="1290715" y="3959441"/>
                <a:ext cx="1940757" cy="406613"/>
              </a:xfrm>
              <a:prstGeom prst="rect">
                <a:avLst/>
              </a:prstGeom>
              <a:noFill/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r>
                  <a:rPr altLang="zh-CN" b="1" lang="en-US" smtClean="0" sz="1600">
                    <a:solidFill>
                      <a:schemeClr val="tx1"/>
                    </a:solidFill>
                  </a:rPr>
                  <a:t>02</a:t>
                </a:r>
              </a:p>
            </p:txBody>
          </p:sp>
          <p:sp>
            <p:nvSpPr>
              <p:cNvPr id="15" name="íṩḻiḍé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290715" y="4366055"/>
                <a:ext cx="1940757" cy="176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lIns="91440" rIns="91440" tIns="45720" wrap="square">
                <a:normAutofit/>
              </a:bodyPr>
              <a:lstStyle/>
              <a:p>
                <a:pPr indent="-171450" marL="171450">
                  <a:lnSpc>
                    <a:spcPct val="150000"/>
                  </a:lnSpc>
                  <a:buFont charset="0" pitchFamily="34" typeface="Arial"/>
                  <a:buChar char="•"/>
                </a:pPr>
                <a:r>
                  <a:rPr altLang="en-US" lang="zh-CN" sz="1200"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生活中没有固定的模式可保证免受压力，但有许多方法可以减轻压力</a:t>
                </a:r>
              </a:p>
            </p:txBody>
          </p:sp>
        </p:grpSp>
        <p:grpSp>
          <p:nvGrpSpPr>
            <p:cNvPr id="11" name="íSľîḓê"/>
            <p:cNvGrpSpPr/>
            <p:nvPr/>
          </p:nvGrpSpPr>
          <p:grpSpPr>
            <a:xfrm>
              <a:off x="3762408" y="3338003"/>
              <a:ext cx="570144" cy="570144"/>
              <a:chOff x="660400" y="3830715"/>
              <a:chExt cx="630315" cy="630315"/>
            </a:xfrm>
          </p:grpSpPr>
          <p:sp>
            <p:nvSpPr>
              <p:cNvPr id="12" name="iṥḻiḋe"/>
              <p:cNvSpPr/>
              <p:nvPr/>
            </p:nvSpPr>
            <p:spPr>
              <a:xfrm>
                <a:off x="660400" y="3830715"/>
                <a:ext cx="630315" cy="630315"/>
              </a:xfrm>
              <a:prstGeom prst="ellipse">
                <a:avLst/>
              </a:prstGeom>
              <a:solidFill>
                <a:schemeClr val="accent2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ïSļiďe"/>
              <p:cNvSpPr/>
              <p:nvPr/>
            </p:nvSpPr>
            <p:spPr>
              <a:xfrm>
                <a:off x="797525" y="3968319"/>
                <a:ext cx="356064" cy="355106"/>
              </a:xfrm>
              <a:custGeom>
                <a:gdLst>
                  <a:gd fmla="*/ 221655 w 603405" name="connsiteX0"/>
                  <a:gd fmla="*/ 220235 h 601782" name="connsiteY0"/>
                  <a:gd fmla="*/ 382456 w 603405" name="connsiteX1"/>
                  <a:gd fmla="*/ 220235 h 601782" name="connsiteY1"/>
                  <a:gd fmla="*/ 411961 w 603405" name="connsiteX2"/>
                  <a:gd fmla="*/ 249698 h 601782" name="connsiteY2"/>
                  <a:gd fmla="*/ 411961 w 603405" name="connsiteX3"/>
                  <a:gd fmla="*/ 297576 h 601782" name="connsiteY3"/>
                  <a:gd fmla="*/ 411961 w 603405" name="connsiteX4"/>
                  <a:gd fmla="*/ 403275 h 601782" name="connsiteY4"/>
                  <a:gd fmla="*/ 382456 w 603405" name="connsiteX5"/>
                  <a:gd fmla="*/ 432738 h 601782" name="connsiteY5"/>
                  <a:gd fmla="*/ 371392 w 603405" name="connsiteX6"/>
                  <a:gd fmla="*/ 432738 h 601782" name="connsiteY6"/>
                  <a:gd fmla="*/ 371392 w 603405" name="connsiteX7"/>
                  <a:gd fmla="*/ 572319 h 601782" name="connsiteY7"/>
                  <a:gd fmla="*/ 341887 w 603405" name="connsiteX8"/>
                  <a:gd fmla="*/ 601782 h 601782" name="connsiteY8"/>
                  <a:gd fmla="*/ 262593 w 603405" name="connsiteX9"/>
                  <a:gd fmla="*/ 601782 h 601782" name="connsiteY9"/>
                  <a:gd fmla="*/ 233088 w 603405" name="connsiteX10"/>
                  <a:gd fmla="*/ 572319 h 601782" name="connsiteY10"/>
                  <a:gd fmla="*/ 233088 w 603405" name="connsiteX11"/>
                  <a:gd fmla="*/ 433106 h 601782" name="connsiteY11"/>
                  <a:gd fmla="*/ 221655 w 603405" name="connsiteX12"/>
                  <a:gd fmla="*/ 433106 h 601782" name="connsiteY12"/>
                  <a:gd fmla="*/ 192150 w 603405" name="connsiteX13"/>
                  <a:gd fmla="*/ 403643 h 601782" name="connsiteY13"/>
                  <a:gd fmla="*/ 192150 w 603405" name="connsiteX14"/>
                  <a:gd fmla="*/ 297576 h 601782" name="connsiteY14"/>
                  <a:gd fmla="*/ 192150 w 603405" name="connsiteX15"/>
                  <a:gd fmla="*/ 249698 h 601782" name="connsiteY15"/>
                  <a:gd fmla="*/ 221655 w 603405" name="connsiteX16"/>
                  <a:gd fmla="*/ 220235 h 601782" name="connsiteY16"/>
                  <a:gd fmla="*/ 29507 w 603405" name="connsiteX17"/>
                  <a:gd fmla="*/ 141060 h 601782" name="connsiteY17"/>
                  <a:gd fmla="*/ 162290 w 603405" name="connsiteX18"/>
                  <a:gd fmla="*/ 141060 h 601782" name="connsiteY18"/>
                  <a:gd fmla="*/ 191797 w 603405" name="connsiteX19"/>
                  <a:gd fmla="*/ 170522 h 601782" name="connsiteY19"/>
                  <a:gd fmla="*/ 191797 w 603405" name="connsiteX20"/>
                  <a:gd fmla="*/ 182306 h 601782" name="connsiteY20"/>
                  <a:gd fmla="*/ 147536 w 603405" name="connsiteX21"/>
                  <a:gd fmla="*/ 249699 h 601782" name="connsiteY21"/>
                  <a:gd fmla="*/ 147536 w 603405" name="connsiteX22"/>
                  <a:gd fmla="*/ 403634 h 601782" name="connsiteY22"/>
                  <a:gd fmla="*/ 156388 w 603405" name="connsiteX23"/>
                  <a:gd fmla="*/ 438251 h 601782" name="connsiteY23"/>
                  <a:gd fmla="*/ 156388 w 603405" name="connsiteX24"/>
                  <a:gd fmla="*/ 444880 h 601782" name="connsiteY24"/>
                  <a:gd fmla="*/ 126881 w 603405" name="connsiteX25"/>
                  <a:gd fmla="*/ 474341 h 601782" name="connsiteY25"/>
                  <a:gd fmla="*/ 64916 w 603405" name="connsiteX26"/>
                  <a:gd fmla="*/ 474341 h 601782" name="connsiteY26"/>
                  <a:gd fmla="*/ 35409 w 603405" name="connsiteX27"/>
                  <a:gd fmla="*/ 444880 h 601782" name="connsiteY27"/>
                  <a:gd fmla="*/ 35409 w 603405" name="connsiteX28"/>
                  <a:gd fmla="*/ 327035 h 601782" name="connsiteY28"/>
                  <a:gd fmla="*/ 29507 w 603405" name="connsiteX29"/>
                  <a:gd fmla="*/ 327035 h 601782" name="connsiteY29"/>
                  <a:gd fmla="*/ 0 w 603405" name="connsiteX30"/>
                  <a:gd fmla="*/ 297573 h 601782" name="connsiteY30"/>
                  <a:gd fmla="*/ 0 w 603405" name="connsiteX31"/>
                  <a:gd fmla="*/ 170522 h 601782" name="connsiteY31"/>
                  <a:gd fmla="*/ 29507 w 603405" name="connsiteX32"/>
                  <a:gd fmla="*/ 141060 h 601782" name="connsiteY32"/>
                  <a:gd fmla="*/ 441115 w 603405" name="connsiteX33"/>
                  <a:gd fmla="*/ 140707 h 601782" name="connsiteY33"/>
                  <a:gd fmla="*/ 573898 w 603405" name="connsiteX34"/>
                  <a:gd fmla="*/ 140707 h 601782" name="connsiteY34"/>
                  <a:gd fmla="*/ 603405 w 603405" name="connsiteX35"/>
                  <a:gd fmla="*/ 170170 h 601782" name="connsiteY35"/>
                  <a:gd fmla="*/ 603405 w 603405" name="connsiteX36"/>
                  <a:gd fmla="*/ 296859 h 601782" name="connsiteY36"/>
                  <a:gd fmla="*/ 573898 w 603405" name="connsiteX37"/>
                  <a:gd fmla="*/ 326322 h 601782" name="connsiteY37"/>
                  <a:gd fmla="*/ 567996 w 603405" name="connsiteX38"/>
                  <a:gd fmla="*/ 326322 h 601782" name="connsiteY38"/>
                  <a:gd fmla="*/ 567996 w 603405" name="connsiteX39"/>
                  <a:gd fmla="*/ 444173 h 601782" name="connsiteY39"/>
                  <a:gd fmla="*/ 538489 w 603405" name="connsiteX40"/>
                  <a:gd fmla="*/ 473635 h 601782" name="connsiteY40"/>
                  <a:gd fmla="*/ 476524 w 603405" name="connsiteX41"/>
                  <a:gd fmla="*/ 473635 h 601782" name="connsiteY41"/>
                  <a:gd fmla="*/ 447017 w 603405" name="connsiteX42"/>
                  <a:gd fmla="*/ 444173 h 601782" name="connsiteY42"/>
                  <a:gd fmla="*/ 447017 w 603405" name="connsiteX43"/>
                  <a:gd fmla="*/ 437175 h 601782" name="connsiteY43"/>
                  <a:gd fmla="*/ 455869 w 603405" name="connsiteX44"/>
                  <a:gd fmla="*/ 402925 h 601782" name="connsiteY44"/>
                  <a:gd fmla="*/ 455869 w 603405" name="connsiteX45"/>
                  <a:gd fmla="*/ 248983 h 601782" name="connsiteY45"/>
                  <a:gd fmla="*/ 411608 w 603405" name="connsiteX46"/>
                  <a:gd fmla="*/ 181955 h 601782" name="connsiteY46"/>
                  <a:gd fmla="*/ 411608 w 603405" name="connsiteX47"/>
                  <a:gd fmla="*/ 170170 h 601782" name="connsiteY47"/>
                  <a:gd fmla="*/ 441115 w 603405" name="connsiteX48"/>
                  <a:gd fmla="*/ 140707 h 601782" name="connsiteY48"/>
                  <a:gd fmla="*/ 301843 w 603405" name="connsiteX49"/>
                  <a:gd fmla="*/ 58922 h 601782" name="connsiteY49"/>
                  <a:gd fmla="*/ 370256 w 603405" name="connsiteX50"/>
                  <a:gd fmla="*/ 127230 h 601782" name="connsiteY50"/>
                  <a:gd fmla="*/ 301843 w 603405" name="connsiteX51"/>
                  <a:gd fmla="*/ 195538 h 601782" name="connsiteY51"/>
                  <a:gd fmla="*/ 233430 w 603405" name="connsiteX52"/>
                  <a:gd fmla="*/ 127230 h 601782" name="connsiteY52"/>
                  <a:gd fmla="*/ 301843 w 603405" name="connsiteX53"/>
                  <a:gd fmla="*/ 58922 h 601782" name="connsiteY53"/>
                  <a:gd fmla="*/ 508036 w 603405" name="connsiteX54"/>
                  <a:gd fmla="*/ 0 h 601782" name="connsiteY54"/>
                  <a:gd fmla="*/ 567629 w 603405" name="connsiteX55"/>
                  <a:gd fmla="*/ 59487 h 601782" name="connsiteY55"/>
                  <a:gd fmla="*/ 508036 w 603405" name="connsiteX56"/>
                  <a:gd fmla="*/ 118974 h 601782" name="connsiteY56"/>
                  <a:gd fmla="*/ 448443 w 603405" name="connsiteX57"/>
                  <a:gd fmla="*/ 59487 h 601782" name="connsiteY57"/>
                  <a:gd fmla="*/ 508036 w 603405" name="connsiteX58"/>
                  <a:gd fmla="*/ 0 h 601782" name="connsiteY58"/>
                  <a:gd fmla="*/ 95863 w 603405" name="connsiteX59"/>
                  <a:gd fmla="*/ 0 h 601782" name="connsiteY59"/>
                  <a:gd fmla="*/ 155244 w 603405" name="connsiteX60"/>
                  <a:gd fmla="*/ 59487 h 601782" name="connsiteY60"/>
                  <a:gd fmla="*/ 95863 w 603405" name="connsiteX61"/>
                  <a:gd fmla="*/ 118974 h 601782" name="connsiteY61"/>
                  <a:gd fmla="*/ 36482 w 603405" name="connsiteX62"/>
                  <a:gd fmla="*/ 59487 h 601782" name="connsiteY62"/>
                  <a:gd fmla="*/ 95863 w 603405" name="connsiteX63"/>
                  <a:gd fmla="*/ 0 h 601782" name="connsiteY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b="b" l="l" r="r" t="t"/>
                <a:pathLst>
                  <a:path h="601782" w="603405">
                    <a:moveTo>
                      <a:pt x="221655" y="220235"/>
                    </a:moveTo>
                    <a:lnTo>
                      <a:pt x="382456" y="220235"/>
                    </a:lnTo>
                    <a:cubicBezTo>
                      <a:pt x="398684" y="220235"/>
                      <a:pt x="411961" y="233494"/>
                      <a:pt x="411961" y="249698"/>
                    </a:cubicBezTo>
                    <a:lnTo>
                      <a:pt x="411961" y="297576"/>
                    </a:lnTo>
                    <a:lnTo>
                      <a:pt x="411961" y="403275"/>
                    </a:lnTo>
                    <a:cubicBezTo>
                      <a:pt x="411961" y="419479"/>
                      <a:pt x="398684" y="432738"/>
                      <a:pt x="382456" y="432738"/>
                    </a:cubicBezTo>
                    <a:lnTo>
                      <a:pt x="371392" y="432738"/>
                    </a:lnTo>
                    <a:lnTo>
                      <a:pt x="371392" y="572319"/>
                    </a:lnTo>
                    <a:cubicBezTo>
                      <a:pt x="371392" y="588524"/>
                      <a:pt x="358115" y="601782"/>
                      <a:pt x="341887" y="601782"/>
                    </a:cubicBezTo>
                    <a:lnTo>
                      <a:pt x="262593" y="601782"/>
                    </a:lnTo>
                    <a:cubicBezTo>
                      <a:pt x="246365" y="601782"/>
                      <a:pt x="233088" y="588524"/>
                      <a:pt x="233088" y="572319"/>
                    </a:cubicBezTo>
                    <a:lnTo>
                      <a:pt x="233088" y="433106"/>
                    </a:lnTo>
                    <a:lnTo>
                      <a:pt x="221655" y="433106"/>
                    </a:lnTo>
                    <a:cubicBezTo>
                      <a:pt x="205427" y="433106"/>
                      <a:pt x="192150" y="419848"/>
                      <a:pt x="192150" y="403643"/>
                    </a:cubicBezTo>
                    <a:lnTo>
                      <a:pt x="192150" y="297576"/>
                    </a:lnTo>
                    <a:lnTo>
                      <a:pt x="192150" y="249698"/>
                    </a:lnTo>
                    <a:cubicBezTo>
                      <a:pt x="192150" y="233494"/>
                      <a:pt x="205058" y="220235"/>
                      <a:pt x="221655" y="220235"/>
                    </a:cubicBezTo>
                    <a:close/>
                    <a:moveTo>
                      <a:pt x="29507" y="141060"/>
                    </a:moveTo>
                    <a:lnTo>
                      <a:pt x="162290" y="141060"/>
                    </a:lnTo>
                    <a:cubicBezTo>
                      <a:pt x="178519" y="141060"/>
                      <a:pt x="191797" y="154318"/>
                      <a:pt x="191797" y="170522"/>
                    </a:cubicBezTo>
                    <a:lnTo>
                      <a:pt x="191797" y="182306"/>
                    </a:lnTo>
                    <a:cubicBezTo>
                      <a:pt x="165609" y="193722"/>
                      <a:pt x="147536" y="219501"/>
                      <a:pt x="147536" y="249699"/>
                    </a:cubicBezTo>
                    <a:lnTo>
                      <a:pt x="147536" y="403634"/>
                    </a:lnTo>
                    <a:cubicBezTo>
                      <a:pt x="147536" y="416155"/>
                      <a:pt x="150856" y="427940"/>
                      <a:pt x="156388" y="438251"/>
                    </a:cubicBezTo>
                    <a:lnTo>
                      <a:pt x="156388" y="444880"/>
                    </a:lnTo>
                    <a:cubicBezTo>
                      <a:pt x="156388" y="461084"/>
                      <a:pt x="143110" y="474341"/>
                      <a:pt x="126881" y="474341"/>
                    </a:cubicBezTo>
                    <a:lnTo>
                      <a:pt x="64916" y="474341"/>
                    </a:lnTo>
                    <a:cubicBezTo>
                      <a:pt x="48687" y="474341"/>
                      <a:pt x="35409" y="461084"/>
                      <a:pt x="35409" y="444880"/>
                    </a:cubicBezTo>
                    <a:lnTo>
                      <a:pt x="35409" y="327035"/>
                    </a:lnTo>
                    <a:lnTo>
                      <a:pt x="29507" y="327035"/>
                    </a:lnTo>
                    <a:cubicBezTo>
                      <a:pt x="12909" y="327035"/>
                      <a:pt x="0" y="313777"/>
                      <a:pt x="0" y="297573"/>
                    </a:cubicBezTo>
                    <a:lnTo>
                      <a:pt x="0" y="170522"/>
                    </a:lnTo>
                    <a:cubicBezTo>
                      <a:pt x="0" y="154318"/>
                      <a:pt x="13278" y="141060"/>
                      <a:pt x="29507" y="141060"/>
                    </a:cubicBezTo>
                    <a:close/>
                    <a:moveTo>
                      <a:pt x="441115" y="140707"/>
                    </a:moveTo>
                    <a:lnTo>
                      <a:pt x="573898" y="140707"/>
                    </a:lnTo>
                    <a:cubicBezTo>
                      <a:pt x="590127" y="140707"/>
                      <a:pt x="603405" y="153965"/>
                      <a:pt x="603405" y="170170"/>
                    </a:cubicBezTo>
                    <a:lnTo>
                      <a:pt x="603405" y="296859"/>
                    </a:lnTo>
                    <a:cubicBezTo>
                      <a:pt x="603405" y="313064"/>
                      <a:pt x="590127" y="326322"/>
                      <a:pt x="573898" y="326322"/>
                    </a:cubicBezTo>
                    <a:lnTo>
                      <a:pt x="567996" y="326322"/>
                    </a:lnTo>
                    <a:lnTo>
                      <a:pt x="567996" y="444173"/>
                    </a:lnTo>
                    <a:cubicBezTo>
                      <a:pt x="567996" y="460377"/>
                      <a:pt x="554718" y="473635"/>
                      <a:pt x="538489" y="473635"/>
                    </a:cubicBezTo>
                    <a:lnTo>
                      <a:pt x="476524" y="473635"/>
                    </a:lnTo>
                    <a:cubicBezTo>
                      <a:pt x="460295" y="473635"/>
                      <a:pt x="447017" y="460377"/>
                      <a:pt x="447017" y="444173"/>
                    </a:cubicBezTo>
                    <a:lnTo>
                      <a:pt x="447017" y="437175"/>
                    </a:lnTo>
                    <a:cubicBezTo>
                      <a:pt x="452918" y="426863"/>
                      <a:pt x="455869" y="415078"/>
                      <a:pt x="455869" y="402925"/>
                    </a:cubicBezTo>
                    <a:lnTo>
                      <a:pt x="455869" y="248983"/>
                    </a:lnTo>
                    <a:cubicBezTo>
                      <a:pt x="455869" y="219152"/>
                      <a:pt x="437796" y="193003"/>
                      <a:pt x="411608" y="181955"/>
                    </a:cubicBezTo>
                    <a:lnTo>
                      <a:pt x="411608" y="170170"/>
                    </a:lnTo>
                    <a:cubicBezTo>
                      <a:pt x="411608" y="153965"/>
                      <a:pt x="424886" y="140707"/>
                      <a:pt x="441115" y="140707"/>
                    </a:cubicBezTo>
                    <a:close/>
                    <a:moveTo>
                      <a:pt x="301843" y="58922"/>
                    </a:moveTo>
                    <a:cubicBezTo>
                      <a:pt x="339626" y="58922"/>
                      <a:pt x="370256" y="89505"/>
                      <a:pt x="370256" y="127230"/>
                    </a:cubicBezTo>
                    <a:cubicBezTo>
                      <a:pt x="370256" y="164955"/>
                      <a:pt x="339626" y="195538"/>
                      <a:pt x="301843" y="195538"/>
                    </a:cubicBezTo>
                    <a:cubicBezTo>
                      <a:pt x="264060" y="195538"/>
                      <a:pt x="233430" y="164955"/>
                      <a:pt x="233430" y="127230"/>
                    </a:cubicBezTo>
                    <a:cubicBezTo>
                      <a:pt x="233430" y="89505"/>
                      <a:pt x="264060" y="58922"/>
                      <a:pt x="301843" y="58922"/>
                    </a:cubicBezTo>
                    <a:close/>
                    <a:moveTo>
                      <a:pt x="508036" y="0"/>
                    </a:moveTo>
                    <a:cubicBezTo>
                      <a:pt x="540948" y="0"/>
                      <a:pt x="567629" y="26633"/>
                      <a:pt x="567629" y="59487"/>
                    </a:cubicBezTo>
                    <a:cubicBezTo>
                      <a:pt x="567629" y="92341"/>
                      <a:pt x="540948" y="118974"/>
                      <a:pt x="508036" y="118974"/>
                    </a:cubicBezTo>
                    <a:cubicBezTo>
                      <a:pt x="475124" y="118974"/>
                      <a:pt x="448443" y="92341"/>
                      <a:pt x="448443" y="59487"/>
                    </a:cubicBezTo>
                    <a:cubicBezTo>
                      <a:pt x="448443" y="26633"/>
                      <a:pt x="475124" y="0"/>
                      <a:pt x="508036" y="0"/>
                    </a:cubicBezTo>
                    <a:close/>
                    <a:moveTo>
                      <a:pt x="95863" y="0"/>
                    </a:moveTo>
                    <a:cubicBezTo>
                      <a:pt x="128658" y="0"/>
                      <a:pt x="155244" y="26633"/>
                      <a:pt x="155244" y="59487"/>
                    </a:cubicBezTo>
                    <a:cubicBezTo>
                      <a:pt x="155244" y="92341"/>
                      <a:pt x="128658" y="118974"/>
                      <a:pt x="95863" y="118974"/>
                    </a:cubicBezTo>
                    <a:cubicBezTo>
                      <a:pt x="63068" y="118974"/>
                      <a:pt x="36482" y="92341"/>
                      <a:pt x="36482" y="59487"/>
                    </a:cubicBezTo>
                    <a:cubicBezTo>
                      <a:pt x="36482" y="26633"/>
                      <a:pt x="63068" y="0"/>
                      <a:pt x="958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rnd" w="12700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altLang="en-US" b="1" lang="zh-CN" sz="200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9" name="直接连接符 8"/>
          <p:cNvCxnSpPr/>
          <p:nvPr/>
        </p:nvCxnSpPr>
        <p:spPr>
          <a:xfrm flipH="1">
            <a:off x="3487876" y="3462471"/>
            <a:ext cx="0" cy="2671629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有关压力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315200" y="1609694"/>
            <a:ext cx="4203700" cy="4524406"/>
            <a:chOff x="7315200" y="1609694"/>
            <a:chExt cx="4203700" cy="4524406"/>
          </a:xfrm>
        </p:grpSpPr>
        <p:sp>
          <p:nvSpPr>
            <p:cNvPr id="5" name="îSļîḓé"/>
            <p:cNvSpPr/>
            <p:nvPr/>
          </p:nvSpPr>
          <p:spPr>
            <a:xfrm>
              <a:off x="7315200" y="1609694"/>
              <a:ext cx="4203700" cy="4524406"/>
            </a:xfrm>
            <a:prstGeom prst="rect">
              <a:avLst/>
            </a:prstGeom>
            <a:solidFill>
              <a:srgbClr val="FC7604"/>
            </a:solidFill>
            <a:ln algn="ctr" cap="flat" cmpd="sng" w="28575">
              <a:noFill/>
              <a:prstDash val="solid"/>
              <a:miter lim="800000"/>
            </a:ln>
            <a:effectLst>
              <a:outerShdw algn="tr" blurRad="50800" dir="8100000" dist="381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 defTabSz="914377"/>
              <a:endParaRPr altLang="en-US" lang="zh-CN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491769" y="2231138"/>
              <a:ext cx="3850562" cy="3354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13236265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  <p:cond delay="0" evt="onBegin">
                          <p:tn val="9"/>
                        </p:cond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女性面对压力的反应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5511" y="1612467"/>
            <a:ext cx="3312368" cy="430147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087889" y="5109738"/>
            <a:ext cx="594163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女性在压力下的反应较主观而感性，女性的心灵较注重主观世界，女人总会体验各种情绪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5559480" y="2021304"/>
            <a:ext cx="4998452" cy="3094238"/>
            <a:chOff x="5096911" y="2513684"/>
            <a:chExt cx="4266938" cy="2641402"/>
          </a:xfrm>
        </p:grpSpPr>
        <p:sp>
          <p:nvSpPr>
            <p:cNvPr id="35" name="任意多边形 34"/>
            <p:cNvSpPr/>
            <p:nvPr/>
          </p:nvSpPr>
          <p:spPr>
            <a:xfrm>
              <a:off x="7319255" y="2996952"/>
              <a:ext cx="2044594" cy="2044594"/>
            </a:xfrm>
            <a:custGeom>
              <a:gdLst>
                <a:gd fmla="*/ 1451262 w 2044594" name="connsiteX0"/>
                <a:gd fmla="*/ 325987 h 2044594" name="connsiteY0"/>
                <a:gd fmla="*/ 1610299 w 2044594" name="connsiteX1"/>
                <a:gd fmla="*/ 192532 h 2044594" name="connsiteY1"/>
                <a:gd fmla="*/ 1737351 w 2044594" name="connsiteX2"/>
                <a:gd fmla="*/ 299141 h 2044594" name="connsiteY2"/>
                <a:gd fmla="*/ 1633540 w 2044594" name="connsiteX3"/>
                <a:gd fmla="*/ 478936 h 2044594" name="connsiteY3"/>
                <a:gd fmla="*/ 1798483 w 2044594" name="connsiteX4"/>
                <a:gd fmla="*/ 764625 h 2044594" name="connsiteY4"/>
                <a:gd fmla="*/ 2006095 w 2044594" name="connsiteX5"/>
                <a:gd fmla="*/ 764620 h 2044594" name="connsiteY5"/>
                <a:gd fmla="*/ 2034895 w 2044594" name="connsiteX6"/>
                <a:gd fmla="*/ 927955 h 2044594" name="connsiteY6"/>
                <a:gd fmla="*/ 1839802 w 2044594" name="connsiteX7"/>
                <a:gd fmla="*/ 998958 h 2044594" name="connsiteY7"/>
                <a:gd fmla="*/ 1782518 w 2044594" name="connsiteX8"/>
                <a:gd fmla="*/ 1323832 h 2044594" name="connsiteY8"/>
                <a:gd fmla="*/ 1941561 w 2044594" name="connsiteX9"/>
                <a:gd fmla="*/ 1457278 h 2044594" name="connsiteY9"/>
                <a:gd fmla="*/ 1858634 w 2044594" name="connsiteX10"/>
                <a:gd fmla="*/ 1600913 h 2044594" name="connsiteY10"/>
                <a:gd fmla="*/ 1663544 w 2044594" name="connsiteX11"/>
                <a:gd fmla="*/ 1529900 h 2044594" name="connsiteY11"/>
                <a:gd fmla="*/ 1410837 w 2044594" name="connsiteX12"/>
                <a:gd fmla="*/ 1741946 h 2044594" name="connsiteY12"/>
                <a:gd fmla="*/ 1446894 w 2044594" name="connsiteX13"/>
                <a:gd fmla="*/ 1946404 h 2044594" name="connsiteY13"/>
                <a:gd fmla="*/ 1291041 w 2044594" name="connsiteX14"/>
                <a:gd fmla="*/ 2003129 h 2044594" name="connsiteY14"/>
                <a:gd fmla="*/ 1187240 w 2044594" name="connsiteX15"/>
                <a:gd fmla="*/ 1823329 h 2044594" name="connsiteY15"/>
                <a:gd fmla="*/ 857354 w 2044594" name="connsiteX16"/>
                <a:gd fmla="*/ 1823329 h 2044594" name="connsiteY16"/>
                <a:gd fmla="*/ 753553 w 2044594" name="connsiteX17"/>
                <a:gd fmla="*/ 2003129 h 2044594" name="connsiteY17"/>
                <a:gd fmla="*/ 597700 w 2044594" name="connsiteX18"/>
                <a:gd fmla="*/ 1946404 h 2044594" name="connsiteY18"/>
                <a:gd fmla="*/ 633757 w 2044594" name="connsiteX19"/>
                <a:gd fmla="*/ 1741946 h 2044594" name="connsiteY19"/>
                <a:gd fmla="*/ 381050 w 2044594" name="connsiteX20"/>
                <a:gd fmla="*/ 1529900 h 2044594" name="connsiteY20"/>
                <a:gd fmla="*/ 185960 w 2044594" name="connsiteX21"/>
                <a:gd fmla="*/ 1600913 h 2044594" name="connsiteY21"/>
                <a:gd fmla="*/ 103033 w 2044594" name="connsiteX22"/>
                <a:gd fmla="*/ 1457278 h 2044594" name="connsiteY22"/>
                <a:gd fmla="*/ 262077 w 2044594" name="connsiteX23"/>
                <a:gd fmla="*/ 1323832 h 2044594" name="connsiteY23"/>
                <a:gd fmla="*/ 204793 w 2044594" name="connsiteX24"/>
                <a:gd fmla="*/ 998958 h 2044594" name="connsiteY24"/>
                <a:gd fmla="*/ 9699 w 2044594" name="connsiteX25"/>
                <a:gd fmla="*/ 927955 h 2044594" name="connsiteY25"/>
                <a:gd fmla="*/ 38499 w 2044594" name="connsiteX26"/>
                <a:gd fmla="*/ 764620 h 2044594" name="connsiteY26"/>
                <a:gd fmla="*/ 246112 w 2044594" name="connsiteX27"/>
                <a:gd fmla="*/ 764626 h 2044594" name="connsiteY27"/>
                <a:gd fmla="*/ 411055 w 2044594" name="connsiteX28"/>
                <a:gd fmla="*/ 478937 h 2044594" name="connsiteY28"/>
                <a:gd fmla="*/ 307243 w 2044594" name="connsiteX29"/>
                <a:gd fmla="*/ 299141 h 2044594" name="connsiteY29"/>
                <a:gd fmla="*/ 434295 w 2044594" name="connsiteX30"/>
                <a:gd fmla="*/ 192532 h 2044594" name="connsiteY30"/>
                <a:gd fmla="*/ 593332 w 2044594" name="connsiteX31"/>
                <a:gd fmla="*/ 325987 h 2044594" name="connsiteY31"/>
                <a:gd fmla="*/ 903323 w 2044594" name="connsiteX32"/>
                <a:gd fmla="*/ 213159 h 2044594" name="connsiteY32"/>
                <a:gd fmla="*/ 939370 w 2044594" name="connsiteX33"/>
                <a:gd fmla="*/ 8700 h 2044594" name="connsiteY33"/>
                <a:gd fmla="*/ 1105224 w 2044594" name="connsiteX34"/>
                <a:gd fmla="*/ 8700 h 2044594" name="connsiteY34"/>
                <a:gd fmla="*/ 1141271 w 2044594" name="connsiteX35"/>
                <a:gd fmla="*/ 213159 h 2044594" name="connsiteY35"/>
                <a:gd fmla="*/ 1451262 w 2044594" name="connsiteX36"/>
                <a:gd fmla="*/ 325986 h 2044594" name="connsiteY36"/>
                <a:gd fmla="*/ 1451262 w 2044594" name="connsiteX37"/>
                <a:gd fmla="*/ 325987 h 2044594" name="connsiteY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b="b" l="l" r="r" t="t"/>
              <a:pathLst>
                <a:path h="2044594" w="2044594">
                  <a:moveTo>
                    <a:pt x="1451262" y="325987"/>
                  </a:moveTo>
                  <a:lnTo>
                    <a:pt x="1610299" y="192532"/>
                  </a:lnTo>
                  <a:lnTo>
                    <a:pt x="1737351" y="299141"/>
                  </a:lnTo>
                  <a:lnTo>
                    <a:pt x="1633540" y="478936"/>
                  </a:lnTo>
                  <a:cubicBezTo>
                    <a:pt x="1707356" y="561973"/>
                    <a:pt x="1763478" y="659180"/>
                    <a:pt x="1798483" y="764625"/>
                  </a:cubicBezTo>
                  <a:lnTo>
                    <a:pt x="2006095" y="764620"/>
                  </a:lnTo>
                  <a:lnTo>
                    <a:pt x="2034895" y="927955"/>
                  </a:lnTo>
                  <a:lnTo>
                    <a:pt x="1839802" y="998958"/>
                  </a:lnTo>
                  <a:cubicBezTo>
                    <a:pt x="1842973" y="1110016"/>
                    <a:pt x="1823482" y="1220556"/>
                    <a:pt x="1782518" y="1323832"/>
                  </a:cubicBezTo>
                  <a:lnTo>
                    <a:pt x="1941561" y="1457278"/>
                  </a:lnTo>
                  <a:lnTo>
                    <a:pt x="1858634" y="1600913"/>
                  </a:lnTo>
                  <a:lnTo>
                    <a:pt x="1663544" y="1529900"/>
                  </a:lnTo>
                  <a:cubicBezTo>
                    <a:pt x="1594586" y="1617014"/>
                    <a:pt x="1508601" y="1689163"/>
                    <a:pt x="1410837" y="1741946"/>
                  </a:cubicBezTo>
                  <a:lnTo>
                    <a:pt x="1446894" y="1946404"/>
                  </a:lnTo>
                  <a:lnTo>
                    <a:pt x="1291041" y="2003129"/>
                  </a:lnTo>
                  <a:lnTo>
                    <a:pt x="1187240" y="1823329"/>
                  </a:lnTo>
                  <a:cubicBezTo>
                    <a:pt x="1078420" y="1845737"/>
                    <a:pt x="966175" y="1845737"/>
                    <a:pt x="857354" y="1823329"/>
                  </a:cubicBezTo>
                  <a:lnTo>
                    <a:pt x="753553" y="2003129"/>
                  </a:lnTo>
                  <a:lnTo>
                    <a:pt x="597700" y="1946404"/>
                  </a:lnTo>
                  <a:lnTo>
                    <a:pt x="633757" y="1741946"/>
                  </a:lnTo>
                  <a:cubicBezTo>
                    <a:pt x="535992" y="1689163"/>
                    <a:pt x="450008" y="1617013"/>
                    <a:pt x="381050" y="1529900"/>
                  </a:cubicBezTo>
                  <a:lnTo>
                    <a:pt x="185960" y="1600913"/>
                  </a:lnTo>
                  <a:lnTo>
                    <a:pt x="103033" y="1457278"/>
                  </a:lnTo>
                  <a:lnTo>
                    <a:pt x="262077" y="1323832"/>
                  </a:lnTo>
                  <a:cubicBezTo>
                    <a:pt x="221113" y="1220556"/>
                    <a:pt x="201622" y="1110016"/>
                    <a:pt x="204793" y="998958"/>
                  </a:cubicBezTo>
                  <a:lnTo>
                    <a:pt x="9699" y="927955"/>
                  </a:lnTo>
                  <a:lnTo>
                    <a:pt x="38499" y="764620"/>
                  </a:lnTo>
                  <a:lnTo>
                    <a:pt x="246112" y="764626"/>
                  </a:lnTo>
                  <a:cubicBezTo>
                    <a:pt x="281117" y="659181"/>
                    <a:pt x="337239" y="561974"/>
                    <a:pt x="411055" y="478937"/>
                  </a:cubicBezTo>
                  <a:lnTo>
                    <a:pt x="307243" y="299141"/>
                  </a:lnTo>
                  <a:lnTo>
                    <a:pt x="434295" y="192532"/>
                  </a:lnTo>
                  <a:lnTo>
                    <a:pt x="593332" y="325987"/>
                  </a:lnTo>
                  <a:cubicBezTo>
                    <a:pt x="687926" y="267712"/>
                    <a:pt x="793402" y="229322"/>
                    <a:pt x="903323" y="213159"/>
                  </a:cubicBezTo>
                  <a:lnTo>
                    <a:pt x="939370" y="8700"/>
                  </a:lnTo>
                  <a:lnTo>
                    <a:pt x="1105224" y="8700"/>
                  </a:lnTo>
                  <a:lnTo>
                    <a:pt x="1141271" y="213159"/>
                  </a:lnTo>
                  <a:cubicBezTo>
                    <a:pt x="1251193" y="229322"/>
                    <a:pt x="1356668" y="267712"/>
                    <a:pt x="1451262" y="325986"/>
                  </a:cubicBezTo>
                  <a:lnTo>
                    <a:pt x="1451262" y="3259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29934" lIns="426294" numCol="1" rIns="426294" spcCol="1270" spcFirstLastPara="0" tIns="494176" vert="horz" wrap="square">
              <a:noAutofit/>
            </a:bodyPr>
            <a:lstStyle/>
            <a:p>
              <a:pPr algn="ctr" defTabSz="533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2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心烦意乱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6129673" y="2513684"/>
              <a:ext cx="1486978" cy="1486978"/>
            </a:xfrm>
            <a:custGeom>
              <a:gdLst>
                <a:gd fmla="*/ 1112627 w 1486978" name="connsiteX0"/>
                <a:gd fmla="*/ 376614 h 1486978" name="connsiteY0"/>
                <a:gd fmla="*/ 1332006 w 1486978" name="connsiteX1"/>
                <a:gd fmla="*/ 310497 h 1486978" name="connsiteY1"/>
                <a:gd fmla="*/ 1412730 w 1486978" name="connsiteX2"/>
                <a:gd fmla="*/ 450314 h 1486978" name="connsiteY2"/>
                <a:gd fmla="*/ 1245781 w 1486978" name="connsiteX3"/>
                <a:gd fmla="*/ 607244 h 1486978" name="connsiteY3"/>
                <a:gd fmla="*/ 1245781 w 1486978" name="connsiteX4"/>
                <a:gd fmla="*/ 879734 h 1486978" name="connsiteY4"/>
                <a:gd fmla="*/ 1412730 w 1486978" name="connsiteX5"/>
                <a:gd fmla="*/ 1036664 h 1486978" name="connsiteY5"/>
                <a:gd fmla="*/ 1332006 w 1486978" name="connsiteX6"/>
                <a:gd fmla="*/ 1176481 h 1486978" name="connsiteY6"/>
                <a:gd fmla="*/ 1112627 w 1486978" name="connsiteX7"/>
                <a:gd fmla="*/ 1110364 h 1486978" name="connsiteY7"/>
                <a:gd fmla="*/ 876644 w 1486978" name="connsiteX8"/>
                <a:gd fmla="*/ 1246609 h 1486978" name="connsiteY8"/>
                <a:gd fmla="*/ 824213 w 1486978" name="connsiteX9"/>
                <a:gd fmla="*/ 1469656 h 1486978" name="connsiteY9"/>
                <a:gd fmla="*/ 662765 w 1486978" name="connsiteX10"/>
                <a:gd fmla="*/ 1469656 h 1486978" name="connsiteY10"/>
                <a:gd fmla="*/ 610335 w 1486978" name="connsiteX11"/>
                <a:gd fmla="*/ 1246609 h 1486978" name="connsiteY11"/>
                <a:gd fmla="*/ 374352 w 1486978" name="connsiteX12"/>
                <a:gd fmla="*/ 1110364 h 1486978" name="connsiteY12"/>
                <a:gd fmla="*/ 154972 w 1486978" name="connsiteX13"/>
                <a:gd fmla="*/ 1176481 h 1486978" name="connsiteY13"/>
                <a:gd fmla="*/ 74248 w 1486978" name="connsiteX14"/>
                <a:gd fmla="*/ 1036664 h 1486978" name="connsiteY14"/>
                <a:gd fmla="*/ 241197 w 1486978" name="connsiteX15"/>
                <a:gd fmla="*/ 879734 h 1486978" name="connsiteY15"/>
                <a:gd fmla="*/ 241197 w 1486978" name="connsiteX16"/>
                <a:gd fmla="*/ 607244 h 1486978" name="connsiteY16"/>
                <a:gd fmla="*/ 74248 w 1486978" name="connsiteX17"/>
                <a:gd fmla="*/ 450314 h 1486978" name="connsiteY17"/>
                <a:gd fmla="*/ 154972 w 1486978" name="connsiteX18"/>
                <a:gd fmla="*/ 310497 h 1486978" name="connsiteY18"/>
                <a:gd fmla="*/ 374351 w 1486978" name="connsiteX19"/>
                <a:gd fmla="*/ 376614 h 1486978" name="connsiteY19"/>
                <a:gd fmla="*/ 610334 w 1486978" name="connsiteX20"/>
                <a:gd fmla="*/ 240369 h 1486978" name="connsiteY20"/>
                <a:gd fmla="*/ 662765 w 1486978" name="connsiteX21"/>
                <a:gd fmla="*/ 17322 h 1486978" name="connsiteY21"/>
                <a:gd fmla="*/ 824213 w 1486978" name="connsiteX22"/>
                <a:gd fmla="*/ 17322 h 1486978" name="connsiteY22"/>
                <a:gd fmla="*/ 876643 w 1486978" name="connsiteX23"/>
                <a:gd fmla="*/ 240369 h 1486978" name="connsiteY23"/>
                <a:gd fmla="*/ 1112626 w 1486978" name="connsiteX24"/>
                <a:gd fmla="*/ 376614 h 1486978" name="connsiteY24"/>
                <a:gd fmla="*/ 1112627 w 1486978" name="connsiteX25"/>
                <a:gd fmla="*/ 376614 h 1486978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486978" w="1486978">
                  <a:moveTo>
                    <a:pt x="1112627" y="376614"/>
                  </a:moveTo>
                  <a:lnTo>
                    <a:pt x="1332006" y="310497"/>
                  </a:lnTo>
                  <a:lnTo>
                    <a:pt x="1412730" y="450314"/>
                  </a:lnTo>
                  <a:lnTo>
                    <a:pt x="1245781" y="607244"/>
                  </a:lnTo>
                  <a:cubicBezTo>
                    <a:pt x="1269981" y="696462"/>
                    <a:pt x="1269981" y="790516"/>
                    <a:pt x="1245781" y="879734"/>
                  </a:cubicBezTo>
                  <a:lnTo>
                    <a:pt x="1412730" y="1036664"/>
                  </a:lnTo>
                  <a:lnTo>
                    <a:pt x="1332006" y="1176481"/>
                  </a:lnTo>
                  <a:lnTo>
                    <a:pt x="1112627" y="1110364"/>
                  </a:lnTo>
                  <a:cubicBezTo>
                    <a:pt x="1047462" y="1175931"/>
                    <a:pt x="966009" y="1222958"/>
                    <a:pt x="876644" y="1246609"/>
                  </a:cubicBezTo>
                  <a:lnTo>
                    <a:pt x="824213" y="1469656"/>
                  </a:lnTo>
                  <a:lnTo>
                    <a:pt x="662765" y="1469656"/>
                  </a:lnTo>
                  <a:lnTo>
                    <a:pt x="610335" y="1246609"/>
                  </a:lnTo>
                  <a:cubicBezTo>
                    <a:pt x="520970" y="1222958"/>
                    <a:pt x="439517" y="1175931"/>
                    <a:pt x="374352" y="1110364"/>
                  </a:cubicBezTo>
                  <a:lnTo>
                    <a:pt x="154972" y="1176481"/>
                  </a:lnTo>
                  <a:lnTo>
                    <a:pt x="74248" y="1036664"/>
                  </a:lnTo>
                  <a:lnTo>
                    <a:pt x="241197" y="879734"/>
                  </a:lnTo>
                  <a:cubicBezTo>
                    <a:pt x="216997" y="790516"/>
                    <a:pt x="216997" y="696462"/>
                    <a:pt x="241197" y="607244"/>
                  </a:cubicBezTo>
                  <a:lnTo>
                    <a:pt x="74248" y="450314"/>
                  </a:lnTo>
                  <a:lnTo>
                    <a:pt x="154972" y="310497"/>
                  </a:lnTo>
                  <a:lnTo>
                    <a:pt x="374351" y="376614"/>
                  </a:lnTo>
                  <a:cubicBezTo>
                    <a:pt x="439516" y="311047"/>
                    <a:pt x="520969" y="264020"/>
                    <a:pt x="610334" y="240369"/>
                  </a:cubicBezTo>
                  <a:lnTo>
                    <a:pt x="662765" y="17322"/>
                  </a:lnTo>
                  <a:lnTo>
                    <a:pt x="824213" y="17322"/>
                  </a:lnTo>
                  <a:lnTo>
                    <a:pt x="876643" y="240369"/>
                  </a:lnTo>
                  <a:cubicBezTo>
                    <a:pt x="966008" y="264020"/>
                    <a:pt x="1047461" y="311047"/>
                    <a:pt x="1112626" y="376614"/>
                  </a:cubicBezTo>
                  <a:lnTo>
                    <a:pt x="1112627" y="37661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91854" lIns="389591" numCol="1" rIns="389591" spcCol="1270" spcFirstLastPara="0" tIns="391854" vert="horz" wrap="square">
              <a:noAutofit/>
            </a:bodyPr>
            <a:lstStyle/>
            <a:p>
              <a:pPr algn="ctr" defTabSz="533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过度反应</a:t>
              </a: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096911" y="3370712"/>
              <a:ext cx="1784374" cy="1784374"/>
            </a:xfrm>
            <a:custGeom>
              <a:gdLst>
                <a:gd fmla="*/ 1090146 w 1456934" name="connsiteX0"/>
                <a:gd fmla="*/ 369004 h 1456934" name="connsiteY0"/>
                <a:gd fmla="*/ 1305094 w 1456934" name="connsiteX1"/>
                <a:gd fmla="*/ 304223 h 1456934" name="connsiteY1"/>
                <a:gd fmla="*/ 1384186 w 1456934" name="connsiteX2"/>
                <a:gd fmla="*/ 441216 h 1456934" name="connsiteY2"/>
                <a:gd fmla="*/ 1220611 w 1456934" name="connsiteX3"/>
                <a:gd fmla="*/ 594975 h 1456934" name="connsiteY3"/>
                <a:gd fmla="*/ 1220611 w 1456934" name="connsiteX4"/>
                <a:gd fmla="*/ 861960 h 1456934" name="connsiteY4"/>
                <a:gd fmla="*/ 1384186 w 1456934" name="connsiteX5"/>
                <a:gd fmla="*/ 1015718 h 1456934" name="connsiteY5"/>
                <a:gd fmla="*/ 1305094 w 1456934" name="connsiteX6"/>
                <a:gd fmla="*/ 1152711 h 1456934" name="connsiteY6"/>
                <a:gd fmla="*/ 1090146 w 1456934" name="connsiteX7"/>
                <a:gd fmla="*/ 1087930 h 1456934" name="connsiteY7"/>
                <a:gd fmla="*/ 858930 w 1456934" name="connsiteX8"/>
                <a:gd fmla="*/ 1221422 h 1456934" name="connsiteY8"/>
                <a:gd fmla="*/ 807560 w 1456934" name="connsiteX9"/>
                <a:gd fmla="*/ 1439962 h 1456934" name="connsiteY9"/>
                <a:gd fmla="*/ 649374 w 1456934" name="connsiteX10"/>
                <a:gd fmla="*/ 1439962 h 1456934" name="connsiteY10"/>
                <a:gd fmla="*/ 598003 w 1456934" name="connsiteX11"/>
                <a:gd fmla="*/ 1221422 h 1456934" name="connsiteY11"/>
                <a:gd fmla="*/ 366787 w 1456934" name="connsiteX12"/>
                <a:gd fmla="*/ 1087930 h 1456934" name="connsiteY12"/>
                <a:gd fmla="*/ 151840 w 1456934" name="connsiteX13"/>
                <a:gd fmla="*/ 1152711 h 1456934" name="connsiteY13"/>
                <a:gd fmla="*/ 72748 w 1456934" name="connsiteX14"/>
                <a:gd fmla="*/ 1015718 h 1456934" name="connsiteY14"/>
                <a:gd fmla="*/ 236323 w 1456934" name="connsiteX15"/>
                <a:gd fmla="*/ 861959 h 1456934" name="connsiteY15"/>
                <a:gd fmla="*/ 236323 w 1456934" name="connsiteX16"/>
                <a:gd fmla="*/ 594974 h 1456934" name="connsiteY16"/>
                <a:gd fmla="*/ 72748 w 1456934" name="connsiteX17"/>
                <a:gd fmla="*/ 441216 h 1456934" name="connsiteY17"/>
                <a:gd fmla="*/ 151840 w 1456934" name="connsiteX18"/>
                <a:gd fmla="*/ 304223 h 1456934" name="connsiteY18"/>
                <a:gd fmla="*/ 366788 w 1456934" name="connsiteX19"/>
                <a:gd fmla="*/ 369004 h 1456934" name="connsiteY19"/>
                <a:gd fmla="*/ 598004 w 1456934" name="connsiteX20"/>
                <a:gd fmla="*/ 235512 h 1456934" name="connsiteY20"/>
                <a:gd fmla="*/ 649374 w 1456934" name="connsiteX21"/>
                <a:gd fmla="*/ 16972 h 1456934" name="connsiteY21"/>
                <a:gd fmla="*/ 807560 w 1456934" name="connsiteX22"/>
                <a:gd fmla="*/ 16972 h 1456934" name="connsiteY22"/>
                <a:gd fmla="*/ 858931 w 1456934" name="connsiteX23"/>
                <a:gd fmla="*/ 235512 h 1456934" name="connsiteY23"/>
                <a:gd fmla="*/ 1090147 w 1456934" name="connsiteX24"/>
                <a:gd fmla="*/ 369004 h 1456934" name="connsiteY24"/>
                <a:gd fmla="*/ 1090146 w 1456934" name="connsiteX25"/>
                <a:gd fmla="*/ 369004 h 145693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1456934" w="1456934">
                  <a:moveTo>
                    <a:pt x="937751" y="368536"/>
                  </a:moveTo>
                  <a:lnTo>
                    <a:pt x="1093585" y="272021"/>
                  </a:lnTo>
                  <a:lnTo>
                    <a:pt x="1184913" y="363350"/>
                  </a:lnTo>
                  <a:lnTo>
                    <a:pt x="1088398" y="519183"/>
                  </a:lnTo>
                  <a:cubicBezTo>
                    <a:pt x="1125572" y="583115"/>
                    <a:pt x="1145046" y="655794"/>
                    <a:pt x="1144819" y="729747"/>
                  </a:cubicBezTo>
                  <a:lnTo>
                    <a:pt x="1306319" y="816445"/>
                  </a:lnTo>
                  <a:lnTo>
                    <a:pt x="1272891" y="941202"/>
                  </a:lnTo>
                  <a:lnTo>
                    <a:pt x="1089677" y="935535"/>
                  </a:lnTo>
                  <a:cubicBezTo>
                    <a:pt x="1052898" y="999693"/>
                    <a:pt x="999693" y="1052898"/>
                    <a:pt x="935533" y="1089678"/>
                  </a:cubicBezTo>
                  <a:lnTo>
                    <a:pt x="941202" y="1272891"/>
                  </a:lnTo>
                  <a:lnTo>
                    <a:pt x="816445" y="1306319"/>
                  </a:lnTo>
                  <a:lnTo>
                    <a:pt x="729747" y="1144818"/>
                  </a:lnTo>
                  <a:cubicBezTo>
                    <a:pt x="655794" y="1145046"/>
                    <a:pt x="583115" y="1125571"/>
                    <a:pt x="519183" y="1088398"/>
                  </a:cubicBezTo>
                  <a:lnTo>
                    <a:pt x="363349" y="1184913"/>
                  </a:lnTo>
                  <a:lnTo>
                    <a:pt x="272021" y="1093584"/>
                  </a:lnTo>
                  <a:lnTo>
                    <a:pt x="368536" y="937751"/>
                  </a:lnTo>
                  <a:cubicBezTo>
                    <a:pt x="331362" y="873819"/>
                    <a:pt x="311888" y="801140"/>
                    <a:pt x="312115" y="727187"/>
                  </a:cubicBezTo>
                  <a:lnTo>
                    <a:pt x="150615" y="640489"/>
                  </a:lnTo>
                  <a:lnTo>
                    <a:pt x="184043" y="515732"/>
                  </a:lnTo>
                  <a:lnTo>
                    <a:pt x="367257" y="521399"/>
                  </a:lnTo>
                  <a:cubicBezTo>
                    <a:pt x="404036" y="457241"/>
                    <a:pt x="457241" y="404036"/>
                    <a:pt x="521401" y="367256"/>
                  </a:cubicBezTo>
                  <a:lnTo>
                    <a:pt x="515732" y="184043"/>
                  </a:lnTo>
                  <a:lnTo>
                    <a:pt x="640489" y="150615"/>
                  </a:lnTo>
                  <a:lnTo>
                    <a:pt x="727187" y="312116"/>
                  </a:lnTo>
                  <a:cubicBezTo>
                    <a:pt x="801140" y="311888"/>
                    <a:pt x="873819" y="331363"/>
                    <a:pt x="937751" y="368536"/>
                  </a:cubicBezTo>
                  <a:lnTo>
                    <a:pt x="937751" y="3685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498509" lIns="498509" numCol="1" rIns="498508" spcCol="1270" spcFirstLastPara="0" tIns="498508" vert="horz" wrap="square">
              <a:noAutofit/>
            </a:bodyPr>
            <a:lstStyle/>
            <a:p>
              <a:pPr algn="ctr" defTabSz="5334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altLang="en-US" b="1" kern="1200" lang="zh-CN" smtClean="0" sz="1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精疲力竭</a:t>
              </a:r>
            </a:p>
          </p:txBody>
        </p:sp>
      </p:grpSp>
    </p:spTree>
    <p:extLst>
      <p:ext uri="{BB962C8B-B14F-4D97-AF65-F5344CB8AC3E}">
        <p14:creationId val="169187204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26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文本框 2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男性面对压力的反应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84232" y="1772816"/>
            <a:ext cx="3270181" cy="40740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5400" y="1628800"/>
            <a:ext cx="741682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男性面对压力时多半以客观分析的态度面对压力，而在认知能力的关注范围主要在外界事物，压力之下，男人因而倾向缩回个人思考世界，企图定出行动方案。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120827" y="3239754"/>
            <a:ext cx="1399780" cy="1608942"/>
          </a:xfrm>
          <a:custGeom>
            <a:gdLst>
              <a:gd fmla="*/ 0 w 2257777" name="connsiteX0"/>
              <a:gd fmla="*/ 982133 h 1964266" name="connsiteY0"/>
              <a:gd fmla="*/ 491067 w 2257777" name="connsiteX1"/>
              <a:gd fmla="*/ 0 h 1964266" name="connsiteY1"/>
              <a:gd fmla="*/ 1766711 w 2257777" name="connsiteX2"/>
              <a:gd fmla="*/ 0 h 1964266" name="connsiteY2"/>
              <a:gd fmla="*/ 2257777 w 2257777" name="connsiteX3"/>
              <a:gd fmla="*/ 982133 h 1964266" name="connsiteY3"/>
              <a:gd fmla="*/ 1766711 w 2257777" name="connsiteX4"/>
              <a:gd fmla="*/ 1964266 h 1964266" name="connsiteY4"/>
              <a:gd fmla="*/ 491067 w 2257777" name="connsiteX5"/>
              <a:gd fmla="*/ 1964266 h 1964266" name="connsiteY5"/>
              <a:gd fmla="*/ 0 w 2257777" name="connsiteX6"/>
              <a:gd fmla="*/ 982133 h 196426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4266" w="2257777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88997" lIns="443258" numCol="1" rIns="443259" spcCol="1270" spcFirstLastPara="0" tIns="488998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易 怒</a:t>
            </a:r>
          </a:p>
        </p:txBody>
      </p:sp>
      <p:sp>
        <p:nvSpPr>
          <p:cNvPr id="7" name="矩形 6"/>
          <p:cNvSpPr/>
          <p:nvPr/>
        </p:nvSpPr>
        <p:spPr>
          <a:xfrm>
            <a:off x="4403980" y="3705559"/>
            <a:ext cx="1795580" cy="9653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8" name="任意多边形 7"/>
          <p:cNvSpPr/>
          <p:nvPr/>
        </p:nvSpPr>
        <p:spPr>
          <a:xfrm>
            <a:off x="1153767" y="3239754"/>
            <a:ext cx="1399780" cy="1608942"/>
          </a:xfrm>
          <a:custGeom>
            <a:gdLst>
              <a:gd fmla="*/ 0 w 2257777" name="connsiteX0"/>
              <a:gd fmla="*/ 982133 h 1964266" name="connsiteY0"/>
              <a:gd fmla="*/ 491067 w 2257777" name="connsiteX1"/>
              <a:gd fmla="*/ 0 h 1964266" name="connsiteY1"/>
              <a:gd fmla="*/ 1766711 w 2257777" name="connsiteX2"/>
              <a:gd fmla="*/ 0 h 1964266" name="connsiteY2"/>
              <a:gd fmla="*/ 2257777 w 2257777" name="connsiteX3"/>
              <a:gd fmla="*/ 982133 h 1964266" name="connsiteY3"/>
              <a:gd fmla="*/ 1766711 w 2257777" name="connsiteX4"/>
              <a:gd fmla="*/ 1964266 h 1964266" name="connsiteY4"/>
              <a:gd fmla="*/ 491067 w 2257777" name="connsiteX5"/>
              <a:gd fmla="*/ 1964266 h 1964266" name="connsiteY5"/>
              <a:gd fmla="*/ 0 w 2257777" name="connsiteX6"/>
              <a:gd fmla="*/ 982133 h 196426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4266" w="2257777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51837" lIns="306098" numCol="1" rIns="306099" spcCol="1270" spcFirstLastPara="0" tIns="351838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退 缩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5087888" y="3284984"/>
            <a:ext cx="1399780" cy="1608943"/>
          </a:xfrm>
          <a:custGeom>
            <a:gdLst>
              <a:gd fmla="*/ 0 w 2257777" name="connsiteX0"/>
              <a:gd fmla="*/ 982133 h 1964266" name="connsiteY0"/>
              <a:gd fmla="*/ 491067 w 2257777" name="connsiteX1"/>
              <a:gd fmla="*/ 0 h 1964266" name="connsiteY1"/>
              <a:gd fmla="*/ 1766711 w 2257777" name="connsiteX2"/>
              <a:gd fmla="*/ 0 h 1964266" name="connsiteY2"/>
              <a:gd fmla="*/ 2257777 w 2257777" name="connsiteX3"/>
              <a:gd fmla="*/ 982133 h 1964266" name="connsiteY3"/>
              <a:gd fmla="*/ 1766711 w 2257777" name="connsiteX4"/>
              <a:gd fmla="*/ 1964266 h 1964266" name="connsiteY4"/>
              <a:gd fmla="*/ 491067 w 2257777" name="connsiteX5"/>
              <a:gd fmla="*/ 1964266 h 1964266" name="connsiteY5"/>
              <a:gd fmla="*/ 0 w 2257777" name="connsiteX6"/>
              <a:gd fmla="*/ 982133 h 196426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964266" w="2257777">
                <a:moveTo>
                  <a:pt x="1128889" y="0"/>
                </a:moveTo>
                <a:lnTo>
                  <a:pt x="2257776" y="427229"/>
                </a:lnTo>
                <a:lnTo>
                  <a:pt x="2257776" y="1537038"/>
                </a:lnTo>
                <a:lnTo>
                  <a:pt x="1128889" y="1964266"/>
                </a:lnTo>
                <a:lnTo>
                  <a:pt x="1" y="1537038"/>
                </a:lnTo>
                <a:lnTo>
                  <a:pt x="1" y="427229"/>
                </a:lnTo>
                <a:lnTo>
                  <a:pt x="1128889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488997" lIns="443258" numCol="1" rIns="443259" spcCol="1270" spcFirstLastPara="0" tIns="488998" vert="horz" wrap="square">
            <a:noAutofit/>
          </a:bodyPr>
          <a:lstStyle/>
          <a:p>
            <a:pPr algn="ctr" defTabSz="1600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封 闭</a:t>
            </a:r>
          </a:p>
        </p:txBody>
      </p:sp>
      <p:sp>
        <p:nvSpPr>
          <p:cNvPr id="10" name="矩形 9"/>
          <p:cNvSpPr/>
          <p:nvPr/>
        </p:nvSpPr>
        <p:spPr>
          <a:xfrm>
            <a:off x="407368" y="5071229"/>
            <a:ext cx="1737658" cy="96536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</p:spTree>
    <p:extLst>
      <p:ext uri="{BB962C8B-B14F-4D97-AF65-F5344CB8AC3E}">
        <p14:creationId val="133917898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2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26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33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5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75" fill="hold" id="40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4"/>
      <p:bldP grpId="0" spid="6"/>
      <p:bldP grpId="0" spid="8"/>
      <p:bldP grpId="0" spid="9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过度的压力带来的伤害</a:t>
            </a:r>
          </a:p>
        </p:txBody>
      </p:sp>
      <p:sp>
        <p:nvSpPr>
          <p:cNvPr id="4" name="矩形 3"/>
          <p:cNvSpPr/>
          <p:nvPr/>
        </p:nvSpPr>
        <p:spPr>
          <a:xfrm>
            <a:off x="1807647" y="1517866"/>
            <a:ext cx="4246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据统计，七成以上的疾病与压力有关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90439" y="2492896"/>
            <a:ext cx="1671320" cy="1635125"/>
            <a:chOff x="1090439" y="2492896"/>
            <a:chExt cx="1671320" cy="1635125"/>
          </a:xfrm>
        </p:grpSpPr>
        <p:sp>
          <p:nvSpPr>
            <p:cNvPr id="3" name="椭圆 2"/>
            <p:cNvSpPr/>
            <p:nvPr/>
          </p:nvSpPr>
          <p:spPr>
            <a:xfrm>
              <a:off x="1090439" y="2492896"/>
              <a:ext cx="1671320" cy="1635125"/>
            </a:xfrm>
            <a:prstGeom prst="ellipse">
              <a:avLst/>
            </a:prstGeom>
            <a:solidFill>
              <a:srgbClr val="FC76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526074" y="2893244"/>
              <a:ext cx="7924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生理</a:t>
              </a:r>
            </a:p>
            <a:p>
              <a:r>
                <a:rPr altLang="en-US" b="1" lang="zh-CN" smtClean="0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信号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71864" y="2492896"/>
            <a:ext cx="1671320" cy="1635125"/>
            <a:chOff x="4871864" y="2492896"/>
            <a:chExt cx="1671320" cy="1635125"/>
          </a:xfrm>
        </p:grpSpPr>
        <p:sp>
          <p:nvSpPr>
            <p:cNvPr id="5" name="椭圆 4"/>
            <p:cNvSpPr/>
            <p:nvPr/>
          </p:nvSpPr>
          <p:spPr>
            <a:xfrm>
              <a:off x="4871864" y="2492896"/>
              <a:ext cx="1671320" cy="163512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5307335" y="2893244"/>
              <a:ext cx="7924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情绪</a:t>
              </a:r>
            </a:p>
            <a:p>
              <a:r>
                <a:rPr altLang="en-US" b="1" lang="zh-CN" smtClean="0" sz="24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b0503020204020204" pitchFamily="34" typeface="微软雅黑"/>
                  <a:ea charset="-122" panose="020b0503020204020204" pitchFamily="34" typeface="微软雅黑"/>
                </a:rPr>
                <a:t>信号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810494" y="4250638"/>
            <a:ext cx="266429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失眠  头痛  肠胃不适…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高血压  心脏病  精神病…</a:t>
            </a:r>
          </a:p>
        </p:txBody>
      </p:sp>
      <p:sp>
        <p:nvSpPr>
          <p:cNvPr id="9" name="矩形 8"/>
          <p:cNvSpPr/>
          <p:nvPr/>
        </p:nvSpPr>
        <p:spPr>
          <a:xfrm>
            <a:off x="4634723" y="4250638"/>
            <a:ext cx="301653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记忆力下降  注意力不集中…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rPr>
              <a:t>悲观失望  异常激动  自杀…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64926" y="1778722"/>
            <a:ext cx="4592863" cy="3418295"/>
          </a:xfrm>
          <a:prstGeom prst="rect">
            <a:avLst/>
          </a:prstGeom>
        </p:spPr>
      </p:pic>
    </p:spTree>
    <p:extLst>
      <p:ext uri="{BB962C8B-B14F-4D97-AF65-F5344CB8AC3E}">
        <p14:creationId val="1901726803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8"/>
      <p:bldP grpId="0" spid="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ś1îḑê">
            <a:extLst>
              <a:ext uri="{FF2B5EF4-FFF2-40B4-BE49-F238E27FC236}">
                <a16:creationId xmlns:a16="http://schemas.microsoft.com/office/drawing/2014/main" id="{04284181-1846-42E4-BA0F-2F98D1AEFCEB}"/>
              </a:ext>
            </a:extLst>
          </p:cNvPr>
          <p:cNvSpPr/>
          <p:nvPr/>
        </p:nvSpPr>
        <p:spPr>
          <a:xfrm>
            <a:off x="0" y="3697678"/>
            <a:ext cx="12192000" cy="316032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933941" y="5065255"/>
            <a:ext cx="1768290" cy="1250999"/>
            <a:chOff x="933941" y="5065255"/>
            <a:chExt cx="1768290" cy="1250999"/>
          </a:xfrm>
        </p:grpSpPr>
        <p:sp>
          <p:nvSpPr>
            <p:cNvPr id="14" name="íśľïďe">
              <a:extLst>
                <a:ext uri="{FF2B5EF4-FFF2-40B4-BE49-F238E27FC236}">
                  <a16:creationId xmlns:a16="http://schemas.microsoft.com/office/drawing/2014/main" id="{8F6DF1F0-0989-497E-9D16-40C087EDFC72}"/>
                </a:ext>
              </a:extLst>
            </p:cNvPr>
            <p:cNvSpPr/>
            <p:nvPr/>
          </p:nvSpPr>
          <p:spPr bwMode="auto">
            <a:xfrm>
              <a:off x="933941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对工作不满意、工作量多、工作要求高、人际关系不良…</a:t>
              </a:r>
            </a:p>
          </p:txBody>
        </p:sp>
        <p:sp>
          <p:nvSpPr>
            <p:cNvPr id="15" name="îş1îḓê">
              <a:extLst>
                <a:ext uri="{FF2B5EF4-FFF2-40B4-BE49-F238E27FC236}">
                  <a16:creationId xmlns:a16="http://schemas.microsoft.com/office/drawing/2014/main" id="{5249C4BC-BEEB-4E93-BB28-34C84752D1F0}"/>
                </a:ext>
              </a:extLst>
            </p:cNvPr>
            <p:cNvSpPr txBox="1"/>
            <p:nvPr/>
          </p:nvSpPr>
          <p:spPr bwMode="auto">
            <a:xfrm>
              <a:off x="933941" y="5065255"/>
              <a:ext cx="1768290" cy="374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工作因素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62370" y="5065255"/>
            <a:ext cx="1768290" cy="1250999"/>
            <a:chOff x="3062370" y="5065255"/>
            <a:chExt cx="1768290" cy="1250999"/>
          </a:xfrm>
        </p:grpSpPr>
        <p:sp>
          <p:nvSpPr>
            <p:cNvPr id="16" name="ïṥḷïḓé">
              <a:extLst>
                <a:ext uri="{FF2B5EF4-FFF2-40B4-BE49-F238E27FC236}">
                  <a16:creationId xmlns:a16="http://schemas.microsoft.com/office/drawing/2014/main" id="{BB9E9B97-7EEE-449E-8DB4-F41EF5184218}"/>
                </a:ext>
              </a:extLst>
            </p:cNvPr>
            <p:cNvSpPr/>
            <p:nvPr/>
          </p:nvSpPr>
          <p:spPr bwMode="auto">
            <a:xfrm>
              <a:off x="3062370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配偶死亡、离婚、换工作、结婚、怀孕…</a:t>
              </a:r>
            </a:p>
          </p:txBody>
        </p:sp>
        <p:sp>
          <p:nvSpPr>
            <p:cNvPr id="17" name="işḻíḑê">
              <a:extLst>
                <a:ext uri="{FF2B5EF4-FFF2-40B4-BE49-F238E27FC236}">
                  <a16:creationId xmlns:a16="http://schemas.microsoft.com/office/drawing/2014/main" id="{8BFAF6D5-A26A-4AF4-B639-18F49E262ABE}"/>
                </a:ext>
              </a:extLst>
            </p:cNvPr>
            <p:cNvSpPr txBox="1"/>
            <p:nvPr/>
          </p:nvSpPr>
          <p:spPr bwMode="auto">
            <a:xfrm>
              <a:off x="3062370" y="5065255"/>
              <a:ext cx="1768290" cy="374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生活因素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70430" y="5065255"/>
            <a:ext cx="1768290" cy="1250999"/>
            <a:chOff x="7370430" y="5065255"/>
            <a:chExt cx="1768290" cy="1250999"/>
          </a:xfrm>
        </p:grpSpPr>
        <p:sp>
          <p:nvSpPr>
            <p:cNvPr id="18" name="ïš1iḑê">
              <a:extLst>
                <a:ext uri="{FF2B5EF4-FFF2-40B4-BE49-F238E27FC236}">
                  <a16:creationId xmlns:a16="http://schemas.microsoft.com/office/drawing/2014/main" id="{48C03760-1EB4-4A6F-BCB8-E48ADF1270A6}"/>
                </a:ext>
              </a:extLst>
            </p:cNvPr>
            <p:cNvSpPr/>
            <p:nvPr/>
          </p:nvSpPr>
          <p:spPr bwMode="auto">
            <a:xfrm>
              <a:off x="7370430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不能自我肯定、追求完美…</a:t>
              </a:r>
            </a:p>
          </p:txBody>
        </p:sp>
        <p:sp>
          <p:nvSpPr>
            <p:cNvPr id="19" name="ïṥ1ïdè">
              <a:extLst>
                <a:ext uri="{FF2B5EF4-FFF2-40B4-BE49-F238E27FC236}">
                  <a16:creationId xmlns:a16="http://schemas.microsoft.com/office/drawing/2014/main" id="{9005F7E7-BB7D-4973-9C7F-F2D1859FCD42}"/>
                </a:ext>
              </a:extLst>
            </p:cNvPr>
            <p:cNvSpPr txBox="1"/>
            <p:nvPr/>
          </p:nvSpPr>
          <p:spPr bwMode="auto">
            <a:xfrm>
              <a:off x="7370430" y="5065255"/>
              <a:ext cx="1768290" cy="374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个人性格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489769" y="5065255"/>
            <a:ext cx="1768290" cy="1250999"/>
            <a:chOff x="9489769" y="5065255"/>
            <a:chExt cx="1768290" cy="1250999"/>
          </a:xfrm>
        </p:grpSpPr>
        <p:sp>
          <p:nvSpPr>
            <p:cNvPr id="20" name="î$ļíḋè">
              <a:extLst>
                <a:ext uri="{FF2B5EF4-FFF2-40B4-BE49-F238E27FC236}">
                  <a16:creationId xmlns:a16="http://schemas.microsoft.com/office/drawing/2014/main" id="{0592464E-78E2-476F-81DD-82D96AE517DA}"/>
                </a:ext>
              </a:extLst>
            </p:cNvPr>
            <p:cNvSpPr/>
            <p:nvPr/>
          </p:nvSpPr>
          <p:spPr bwMode="auto">
            <a:xfrm>
              <a:off x="9489769" y="5439827"/>
              <a:ext cx="1768290" cy="8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altLang="en-US" lang="zh-CN" smtClean="0" sz="11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家庭、长辈的要求</a:t>
              </a:r>
            </a:p>
          </p:txBody>
        </p:sp>
        <p:sp>
          <p:nvSpPr>
            <p:cNvPr id="21" name="iṣ1íḍe">
              <a:extLst>
                <a:ext uri="{FF2B5EF4-FFF2-40B4-BE49-F238E27FC236}">
                  <a16:creationId xmlns:a16="http://schemas.microsoft.com/office/drawing/2014/main" id="{404D6CB9-86AD-4FFA-978B-1E0688BAC976}"/>
                </a:ext>
              </a:extLst>
            </p:cNvPr>
            <p:cNvSpPr txBox="1"/>
            <p:nvPr/>
          </p:nvSpPr>
          <p:spPr bwMode="auto">
            <a:xfrm>
              <a:off x="9489769" y="5065255"/>
              <a:ext cx="1768290" cy="374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家庭因素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200505" y="260648"/>
            <a:ext cx="779099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pc="400" sz="3600">
                <a:solidFill>
                  <a:srgbClr val="FF760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压力的来源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0560" y="2132894"/>
            <a:ext cx="10850880" cy="3188164"/>
            <a:chOff x="670560" y="2132894"/>
            <a:chExt cx="10850880" cy="3188164"/>
          </a:xfrm>
        </p:grpSpPr>
        <p:sp>
          <p:nvSpPr>
            <p:cNvPr id="5" name="isliďe">
              <a:extLst>
                <a:ext uri="{FF2B5EF4-FFF2-40B4-BE49-F238E27FC236}">
                  <a16:creationId xmlns:a16="http://schemas.microsoft.com/office/drawing/2014/main" id="{36D0FA07-6B66-468B-A491-22AB9B9B28DC}"/>
                </a:ext>
              </a:extLst>
            </p:cNvPr>
            <p:cNvSpPr/>
            <p:nvPr/>
          </p:nvSpPr>
          <p:spPr>
            <a:xfrm>
              <a:off x="670560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algn="ctr" cap="flat" cmpd="sng" w="76200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6" name="iŝļîḓe">
              <a:extLst>
                <a:ext uri="{FF2B5EF4-FFF2-40B4-BE49-F238E27FC236}">
                  <a16:creationId xmlns:a16="http://schemas.microsoft.com/office/drawing/2014/main" id="{DFB836BA-32E5-40FF-BF02-1A9FC6A07495}"/>
                </a:ext>
              </a:extLst>
            </p:cNvPr>
            <p:cNvSpPr/>
            <p:nvPr/>
          </p:nvSpPr>
          <p:spPr>
            <a:xfrm>
              <a:off x="2801757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algn="ctr" cap="flat" cmpd="sng" w="76200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ïṩ1ïḋê">
              <a:extLst>
                <a:ext uri="{FF2B5EF4-FFF2-40B4-BE49-F238E27FC236}">
                  <a16:creationId xmlns:a16="http://schemas.microsoft.com/office/drawing/2014/main" id="{8C774937-F5BB-46A6-A0DE-1CF3D39B0B3F}"/>
                </a:ext>
              </a:extLst>
            </p:cNvPr>
            <p:cNvSpPr/>
            <p:nvPr/>
          </p:nvSpPr>
          <p:spPr>
            <a:xfrm>
              <a:off x="7052561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algn="ctr" cap="flat" cmpd="sng" w="76200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8816" l="75881" t="4934"/>
            <a:stretch>
              <a:fillRect/>
            </a:stretch>
          </p:blipFill>
          <p:spPr>
            <a:xfrm>
              <a:off x="7373979" y="2933557"/>
              <a:ext cx="1654061" cy="1800200"/>
            </a:xfrm>
            <a:prstGeom prst="rect">
              <a:avLst/>
            </a:prstGeom>
          </p:spPr>
        </p:pic>
        <p:sp>
          <p:nvSpPr>
            <p:cNvPr id="8" name="îsļïḓe">
              <a:extLst>
                <a:ext uri="{FF2B5EF4-FFF2-40B4-BE49-F238E27FC236}">
                  <a16:creationId xmlns:a16="http://schemas.microsoft.com/office/drawing/2014/main" id="{5A6A2860-0F12-4E73-A3C5-98558A495D24}"/>
                </a:ext>
              </a:extLst>
            </p:cNvPr>
            <p:cNvSpPr/>
            <p:nvPr/>
          </p:nvSpPr>
          <p:spPr>
            <a:xfrm>
              <a:off x="9179895" y="2555871"/>
              <a:ext cx="2341545" cy="2342211"/>
            </a:xfrm>
            <a:prstGeom prst="diamond">
              <a:avLst/>
            </a:prstGeom>
            <a:solidFill>
              <a:srgbClr val="F2A25B"/>
            </a:solidFill>
            <a:ln algn="ctr" cap="flat" cmpd="sng" w="76200">
              <a:solidFill>
                <a:schemeClr val="bg1">
                  <a:alpha val="73000"/>
                </a:schemeClr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8816" l="24099" r="50702" t="4934"/>
            <a:stretch>
              <a:fillRect/>
            </a:stretch>
          </p:blipFill>
          <p:spPr>
            <a:xfrm>
              <a:off x="3071665" y="2933557"/>
              <a:ext cx="1728192" cy="1800200"/>
            </a:xfrm>
            <a:prstGeom prst="rect">
              <a:avLst/>
            </a:prstGeom>
          </p:spPr>
        </p:pic>
        <p:sp>
          <p:nvSpPr>
            <p:cNvPr id="9" name="iŝľiḑe">
              <a:extLst>
                <a:ext uri="{FF2B5EF4-FFF2-40B4-BE49-F238E27FC236}">
                  <a16:creationId xmlns:a16="http://schemas.microsoft.com/office/drawing/2014/main" id="{A47B6DEC-E4C4-49BE-BF95-DB999E8A6AAE}"/>
                </a:ext>
              </a:extLst>
            </p:cNvPr>
            <p:cNvSpPr/>
            <p:nvPr/>
          </p:nvSpPr>
          <p:spPr>
            <a:xfrm>
              <a:off x="4502371" y="2132894"/>
              <a:ext cx="3187258" cy="3188164"/>
            </a:xfrm>
            <a:prstGeom prst="diamond">
              <a:avLst/>
            </a:prstGeom>
            <a:solidFill>
              <a:schemeClr val="accent1"/>
            </a:solidFill>
            <a:ln algn="ctr" cap="flat" cmpd="sng" w="12700">
              <a:noFill/>
              <a:prstDash val="solid"/>
              <a:miter lim="800000"/>
            </a:ln>
            <a:effectLst>
              <a:outerShdw algn="ctr" rotWithShape="0" sx="105000" sy="105000">
                <a:prstClr val="black">
                  <a:alpha val="23000"/>
                </a:prstClr>
              </a:outerShdw>
            </a:effectLst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tIns="45720" wrap="square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" name="ïšlíḑe">
              <a:extLst>
                <a:ext uri="{FF2B5EF4-FFF2-40B4-BE49-F238E27FC236}">
                  <a16:creationId xmlns:a16="http://schemas.microsoft.com/office/drawing/2014/main" id="{B650B5DF-9093-4B21-924E-2F4A475DDB41}"/>
                </a:ext>
              </a:extLst>
            </p:cNvPr>
            <p:cNvSpPr/>
            <p:nvPr/>
          </p:nvSpPr>
          <p:spPr bwMode="auto">
            <a:xfrm>
              <a:off x="5888435" y="3253040"/>
              <a:ext cx="415130" cy="444638"/>
            </a:xfrm>
            <a:custGeom>
              <a:gdLst>
                <a:gd fmla="*/ 458586 w 565731" name="connsiteX0"/>
                <a:gd fmla="*/ 166887 h 605945" name="connsiteY0"/>
                <a:gd fmla="*/ 538915 w 565731" name="connsiteX1"/>
                <a:gd fmla="*/ 182885 h 605945" name="connsiteY1"/>
                <a:gd fmla="*/ 541140 w 565731" name="connsiteX2"/>
                <a:gd fmla="*/ 184218 h 605945" name="connsiteY2"/>
                <a:gd fmla="*/ 544478 w 565731" name="connsiteX3"/>
                <a:gd fmla="*/ 186217 h 605945" name="connsiteY3"/>
                <a:gd fmla="*/ 546703 w 565731" name="connsiteX4"/>
                <a:gd fmla="*/ 188884 h 605945" name="connsiteY4"/>
                <a:gd fmla="*/ 548929 w 565731" name="connsiteX5"/>
                <a:gd fmla="*/ 191772 h 605945" name="connsiteY5"/>
                <a:gd fmla="*/ 550041 w 565731" name="connsiteX6"/>
                <a:gd fmla="*/ 195549 h 605945" name="connsiteY6"/>
                <a:gd fmla="*/ 550931 w 565731" name="connsiteX7"/>
                <a:gd fmla="*/ 198215 h 605945" name="connsiteY7"/>
                <a:gd fmla="*/ 565617 w 565731" name="connsiteX8"/>
                <a:gd fmla="*/ 331082 h 605945" name="connsiteY8"/>
                <a:gd fmla="*/ 549374 w 565731" name="connsiteX9"/>
                <a:gd fmla="*/ 351301 h 605945" name="connsiteY9"/>
                <a:gd fmla="*/ 547371 w 565731" name="connsiteX10"/>
                <a:gd fmla="*/ 351524 h 605945" name="connsiteY10"/>
                <a:gd fmla="*/ 528902 w 565731" name="connsiteX11"/>
                <a:gd fmla="*/ 335082 h 605945" name="connsiteY11"/>
                <a:gd fmla="*/ 515551 w 565731" name="connsiteX12"/>
                <a:gd fmla="*/ 213991 h 605945" name="connsiteY12"/>
                <a:gd fmla="*/ 510433 w 565731" name="connsiteX13"/>
                <a:gd fmla="*/ 212657 h 605945" name="connsiteY13"/>
                <a:gd fmla="*/ 510433 w 565731" name="connsiteX14"/>
                <a:gd fmla="*/ 338415 h 605945" name="connsiteY14"/>
                <a:gd fmla="*/ 525119 w 565731" name="connsiteX15"/>
                <a:gd fmla="*/ 521051 h 605945" name="connsiteY15"/>
                <a:gd fmla="*/ 504647 w 565731" name="connsiteX16"/>
                <a:gd fmla="*/ 544825 h 605945" name="connsiteY16"/>
                <a:gd fmla="*/ 502867 w 565731" name="connsiteX17"/>
                <a:gd fmla="*/ 545047 h 605945" name="connsiteY17"/>
                <a:gd fmla="*/ 480838 w 565731" name="connsiteX18"/>
                <a:gd fmla="*/ 524606 h 605945" name="connsiteY18"/>
                <a:gd fmla="*/ 467487 w 565731" name="connsiteX19"/>
                <a:gd fmla="*/ 359522 h 605945" name="connsiteY19"/>
                <a:gd fmla="*/ 458586 w 565731" name="connsiteX20"/>
                <a:gd fmla="*/ 361522 h 605945" name="connsiteY20"/>
                <a:gd fmla="*/ 449685 w 565731" name="connsiteX21"/>
                <a:gd fmla="*/ 359522 h 605945" name="connsiteY21"/>
                <a:gd fmla="*/ 436334 w 565731" name="connsiteX22"/>
                <a:gd fmla="*/ 524606 h 605945" name="connsiteY22"/>
                <a:gd fmla="*/ 414305 w 565731" name="connsiteX23"/>
                <a:gd fmla="*/ 545047 h 605945" name="connsiteY23"/>
                <a:gd fmla="*/ 412525 w 565731" name="connsiteX24"/>
                <a:gd fmla="*/ 544825 h 605945" name="connsiteY24"/>
                <a:gd fmla="*/ 392276 w 565731" name="connsiteX25"/>
                <a:gd fmla="*/ 521051 h 605945" name="connsiteY25"/>
                <a:gd fmla="*/ 403402 w 565731" name="connsiteX26"/>
                <a:gd fmla="*/ 380852 h 605945" name="connsiteY26"/>
                <a:gd fmla="*/ 426321 w 565731" name="connsiteX27"/>
                <a:gd fmla="*/ 366632 h 605945" name="connsiteY27"/>
                <a:gd fmla="*/ 435222 w 565731" name="connsiteX28"/>
                <a:gd fmla="*/ 335971 h 605945" name="connsiteY28"/>
                <a:gd fmla="*/ 416975 w 565731" name="connsiteX29"/>
                <a:gd fmla="*/ 171998 h 605945" name="connsiteY29"/>
                <a:gd fmla="*/ 458586 w 565731" name="connsiteX30"/>
                <a:gd fmla="*/ 166887 h 605945" name="connsiteY30"/>
                <a:gd fmla="*/ 107223 w 565731" name="connsiteX31"/>
                <a:gd fmla="*/ 166887 h 605945" name="connsiteY31"/>
                <a:gd fmla="*/ 148848 w 565731" name="connsiteX32"/>
                <a:gd fmla="*/ 171998 h 605945" name="connsiteY32"/>
                <a:gd fmla="*/ 130595 w 565731" name="connsiteX33"/>
                <a:gd fmla="*/ 335971 h 605945" name="connsiteY33"/>
                <a:gd fmla="*/ 139499 w 565731" name="connsiteX34"/>
                <a:gd fmla="*/ 366632 h 605945" name="connsiteY34"/>
                <a:gd fmla="*/ 162204 w 565731" name="connsiteX35"/>
                <a:gd fmla="*/ 380852 h 605945" name="connsiteY35"/>
                <a:gd fmla="*/ 173556 w 565731" name="connsiteX36"/>
                <a:gd fmla="*/ 521051 h 605945" name="connsiteY36"/>
                <a:gd fmla="*/ 153300 w 565731" name="connsiteX37"/>
                <a:gd fmla="*/ 545047 h 605945" name="connsiteY37"/>
                <a:gd fmla="*/ 151519 w 565731" name="connsiteX38"/>
                <a:gd fmla="*/ 545047 h 605945" name="connsiteY38"/>
                <a:gd fmla="*/ 129483 w 565731" name="connsiteX39"/>
                <a:gd fmla="*/ 524606 h 605945" name="connsiteY39"/>
                <a:gd fmla="*/ 116127 w 565731" name="connsiteX40"/>
                <a:gd fmla="*/ 359522 h 605945" name="connsiteY40"/>
                <a:gd fmla="*/ 107223 w 565731" name="connsiteX41"/>
                <a:gd fmla="*/ 361522 h 605945" name="connsiteY41"/>
                <a:gd fmla="*/ 98097 w 565731" name="connsiteX42"/>
                <a:gd fmla="*/ 359522 h 605945" name="connsiteY42"/>
                <a:gd fmla="*/ 84964 w 565731" name="connsiteX43"/>
                <a:gd fmla="*/ 524606 h 605945" name="connsiteY43"/>
                <a:gd fmla="*/ 62704 w 565731" name="connsiteX44"/>
                <a:gd fmla="*/ 545047 h 605945" name="connsiteY44"/>
                <a:gd fmla="*/ 60924 w 565731" name="connsiteX45"/>
                <a:gd fmla="*/ 545047 h 605945" name="connsiteY45"/>
                <a:gd fmla="*/ 40668 w 565731" name="connsiteX46"/>
                <a:gd fmla="*/ 521051 h 605945" name="connsiteY46"/>
                <a:gd fmla="*/ 55359 w 565731" name="connsiteX47"/>
                <a:gd fmla="*/ 338415 h 605945" name="connsiteY47"/>
                <a:gd fmla="*/ 55359 w 565731" name="connsiteX48"/>
                <a:gd fmla="*/ 212657 h 605945" name="connsiteY48"/>
                <a:gd fmla="*/ 50239 w 565731" name="connsiteX49"/>
                <a:gd fmla="*/ 213991 h 605945" name="connsiteY49"/>
                <a:gd fmla="*/ 36884 w 565731" name="connsiteX50"/>
                <a:gd fmla="*/ 335082 h 605945" name="connsiteY50"/>
                <a:gd fmla="*/ 18408 w 565731" name="connsiteX51"/>
                <a:gd fmla="*/ 351524 h 605945" name="connsiteY51"/>
                <a:gd fmla="*/ 16405 w 565731" name="connsiteX52"/>
                <a:gd fmla="*/ 351301 h 605945" name="connsiteY52"/>
                <a:gd fmla="*/ 156 w 565731" name="connsiteX53"/>
                <a:gd fmla="*/ 331082 h 605945" name="connsiteY53"/>
                <a:gd fmla="*/ 14847 w 565731" name="connsiteX54"/>
                <a:gd fmla="*/ 198215 h 605945" name="connsiteY54"/>
                <a:gd fmla="*/ 15737 w 565731" name="connsiteX55"/>
                <a:gd fmla="*/ 195549 h 605945" name="connsiteY55"/>
                <a:gd fmla="*/ 16850 w 565731" name="connsiteX56"/>
                <a:gd fmla="*/ 191772 h 605945" name="connsiteY56"/>
                <a:gd fmla="*/ 19299 w 565731" name="connsiteX57"/>
                <a:gd fmla="*/ 188439 h 605945" name="connsiteY57"/>
                <a:gd fmla="*/ 21079 w 565731" name="connsiteX58"/>
                <a:gd fmla="*/ 186440 h 605945" name="connsiteY58"/>
                <a:gd fmla="*/ 25976 w 565731" name="connsiteX59"/>
                <a:gd fmla="*/ 183551 h 605945" name="connsiteY59"/>
                <a:gd fmla="*/ 26867 w 565731" name="connsiteX60"/>
                <a:gd fmla="*/ 182885 h 605945" name="connsiteY60"/>
                <a:gd fmla="*/ 27312 w 565731" name="connsiteX61"/>
                <a:gd fmla="*/ 182662 h 605945" name="connsiteY61"/>
                <a:gd fmla="*/ 28202 w 565731" name="connsiteX62"/>
                <a:gd fmla="*/ 182440 h 605945" name="connsiteY62"/>
                <a:gd fmla="*/ 107223 w 565731" name="connsiteX63"/>
                <a:gd fmla="*/ 166887 h 605945" name="connsiteY63"/>
                <a:gd fmla="*/ 291929 w 565731" name="connsiteX64"/>
                <a:gd fmla="*/ 132875 h 605945" name="connsiteY64"/>
                <a:gd fmla="*/ 383170 w 565731" name="connsiteX65"/>
                <a:gd fmla="*/ 152651 h 605945" name="connsiteY65"/>
                <a:gd fmla="*/ 386063 w 565731" name="connsiteX66"/>
                <a:gd fmla="*/ 154207 h 605945" name="connsiteY66"/>
                <a:gd fmla="*/ 390291 w 565731" name="connsiteX67"/>
                <a:gd fmla="*/ 156873 h 605945" name="connsiteY67"/>
                <a:gd fmla="*/ 393184 w 565731" name="connsiteX68"/>
                <a:gd fmla="*/ 160206 h 605945" name="connsiteY68"/>
                <a:gd fmla="*/ 395855 w 565731" name="connsiteX69"/>
                <a:gd fmla="*/ 163761 h 605945" name="connsiteY69"/>
                <a:gd fmla="*/ 397412 w 565731" name="connsiteX70"/>
                <a:gd fmla="*/ 168650 h 605945" name="connsiteY70"/>
                <a:gd fmla="*/ 398303 w 565731" name="connsiteX71"/>
                <a:gd fmla="*/ 171761 h 605945" name="connsiteY71"/>
                <a:gd fmla="*/ 416773 w 565731" name="connsiteX72"/>
                <a:gd fmla="*/ 337969 h 605945" name="connsiteY72"/>
                <a:gd fmla="*/ 396522 w 565731" name="connsiteX73"/>
                <a:gd fmla="*/ 363522 h 605945" name="connsiteY73"/>
                <a:gd fmla="*/ 393852 w 565731" name="connsiteX74"/>
                <a:gd fmla="*/ 363744 h 605945" name="connsiteY74"/>
                <a:gd fmla="*/ 370930 w 565731" name="connsiteX75"/>
                <a:gd fmla="*/ 343079 h 605945" name="connsiteY75"/>
                <a:gd fmla="*/ 354017 w 565731" name="connsiteX76"/>
                <a:gd fmla="*/ 191759 h 605945" name="connsiteY76"/>
                <a:gd fmla="*/ 347564 w 565731" name="connsiteX77"/>
                <a:gd fmla="*/ 189759 h 605945" name="connsiteY77"/>
                <a:gd fmla="*/ 347564 w 565731" name="connsiteX78"/>
                <a:gd fmla="*/ 347523 h 605945" name="connsiteY78"/>
                <a:gd fmla="*/ 366034 w 565731" name="connsiteX79"/>
                <a:gd fmla="*/ 575948 h 605945" name="connsiteY79"/>
                <a:gd fmla="*/ 340665 w 565731" name="connsiteX80"/>
                <a:gd fmla="*/ 605723 h 605945" name="connsiteY80"/>
                <a:gd fmla="*/ 338440 w 565731" name="connsiteX81"/>
                <a:gd fmla="*/ 605945 h 605945" name="connsiteY81"/>
                <a:gd fmla="*/ 310622 w 565731" name="connsiteX82"/>
                <a:gd fmla="*/ 580392 h 605945" name="connsiteY82"/>
                <a:gd fmla="*/ 294154 w 565731" name="connsiteX83"/>
                <a:gd fmla="*/ 373965 h 605945" name="connsiteY83"/>
                <a:gd fmla="*/ 282805 w 565731" name="connsiteX84"/>
                <a:gd fmla="*/ 376187 h 605945" name="connsiteY84"/>
                <a:gd fmla="*/ 271678 w 565731" name="connsiteX85"/>
                <a:gd fmla="*/ 373965 h 605945" name="connsiteY85"/>
                <a:gd fmla="*/ 254987 w 565731" name="connsiteX86"/>
                <a:gd fmla="*/ 580392 h 605945" name="connsiteY86"/>
                <a:gd fmla="*/ 227393 w 565731" name="connsiteX87"/>
                <a:gd fmla="*/ 605945 h 605945" name="connsiteY87"/>
                <a:gd fmla="*/ 225167 w 565731" name="connsiteX88"/>
                <a:gd fmla="*/ 605723 h 605945" name="connsiteY88"/>
                <a:gd fmla="*/ 199798 w 565731" name="connsiteX89"/>
                <a:gd fmla="*/ 575948 h 605945" name="connsiteY89"/>
                <a:gd fmla="*/ 218046 w 565731" name="connsiteX90"/>
                <a:gd fmla="*/ 347523 h 605945" name="connsiteY90"/>
                <a:gd fmla="*/ 218046 w 565731" name="connsiteX91"/>
                <a:gd fmla="*/ 189759 h 605945" name="connsiteY91"/>
                <a:gd fmla="*/ 211815 w 565731" name="connsiteX92"/>
                <a:gd fmla="*/ 191759 h 605945" name="connsiteY92"/>
                <a:gd fmla="*/ 194902 w 565731" name="connsiteX93"/>
                <a:gd fmla="*/ 343079 h 605945" name="connsiteY93"/>
                <a:gd fmla="*/ 171980 w 565731" name="connsiteX94"/>
                <a:gd fmla="*/ 363744 h 605945" name="connsiteY94"/>
                <a:gd fmla="*/ 169310 w 565731" name="connsiteX95"/>
                <a:gd fmla="*/ 363522 h 605945" name="connsiteY95"/>
                <a:gd fmla="*/ 148836 w 565731" name="connsiteX96"/>
                <a:gd fmla="*/ 337969 h 605945" name="connsiteY96"/>
                <a:gd fmla="*/ 167307 w 565731" name="connsiteX97"/>
                <a:gd fmla="*/ 171761 h 605945" name="connsiteY97"/>
                <a:gd fmla="*/ 168420 w 565731" name="connsiteX98"/>
                <a:gd fmla="*/ 168428 h 605945" name="connsiteY98"/>
                <a:gd fmla="*/ 169977 w 565731" name="connsiteX99"/>
                <a:gd fmla="*/ 163984 h 605945" name="connsiteY99"/>
                <a:gd fmla="*/ 173093 w 565731" name="connsiteX100"/>
                <a:gd fmla="*/ 159540 h 605945" name="connsiteY100"/>
                <a:gd fmla="*/ 175096 w 565731" name="connsiteX101"/>
                <a:gd fmla="*/ 157095 h 605945" name="connsiteY101"/>
                <a:gd fmla="*/ 181327 w 565731" name="connsiteX102"/>
                <a:gd fmla="*/ 153318 h 605945" name="connsiteY102"/>
                <a:gd fmla="*/ 182440 w 565731" name="connsiteX103"/>
                <a:gd fmla="*/ 152651 h 605945" name="connsiteY103"/>
                <a:gd fmla="*/ 183107 w 565731" name="connsiteX104"/>
                <a:gd fmla="*/ 152429 h 605945" name="connsiteY104"/>
                <a:gd fmla="*/ 184220 w 565731" name="connsiteX105"/>
                <a:gd fmla="*/ 151985 h 605945" name="connsiteY105"/>
                <a:gd fmla="*/ 273903 w 565731" name="connsiteX106"/>
                <a:gd fmla="*/ 133097 h 605945" name="connsiteY106"/>
                <a:gd fmla="*/ 279689 w 565731" name="connsiteX107"/>
                <a:gd fmla="*/ 144652 h 605945" name="connsiteY107"/>
                <a:gd fmla="*/ 279912 w 565731" name="connsiteX108"/>
                <a:gd fmla="*/ 144652 h 605945" name="connsiteY108"/>
                <a:gd fmla="*/ 264334 w 565731" name="connsiteX109"/>
                <a:gd fmla="*/ 265975 h 605945" name="connsiteY109"/>
                <a:gd fmla="*/ 282805 w 565731" name="connsiteX110"/>
                <a:gd fmla="*/ 298194 h 605945" name="connsiteY110"/>
                <a:gd fmla="*/ 301498 w 565731" name="connsiteX111"/>
                <a:gd fmla="*/ 265975 h 605945" name="connsiteY111"/>
                <a:gd fmla="*/ 285920 w 565731" name="connsiteX112"/>
                <a:gd fmla="*/ 144652 h 605945" name="connsiteY112"/>
                <a:gd fmla="*/ 458589 w 565731" name="connsiteX113"/>
                <a:gd fmla="*/ 60898 h 605945" name="connsiteY113"/>
                <a:gd fmla="*/ 505339 w 565731" name="connsiteX114"/>
                <a:gd fmla="*/ 111988 h 605945" name="connsiteY114"/>
                <a:gd fmla="*/ 458589 w 565731" name="connsiteX115"/>
                <a:gd fmla="*/ 163078 h 605945" name="connsiteY115"/>
                <a:gd fmla="*/ 411839 w 565731" name="connsiteX116"/>
                <a:gd fmla="*/ 111988 h 605945" name="connsiteY116"/>
                <a:gd fmla="*/ 458589 w 565731" name="connsiteX117"/>
                <a:gd fmla="*/ 60898 h 605945" name="connsiteY117"/>
                <a:gd fmla="*/ 107209 w 565731" name="connsiteX118"/>
                <a:gd fmla="*/ 60898 h 605945" name="connsiteY118"/>
                <a:gd fmla="*/ 153924 w 565731" name="connsiteX119"/>
                <a:gd fmla="*/ 111988 h 605945" name="connsiteY119"/>
                <a:gd fmla="*/ 107209 w 565731" name="connsiteX120"/>
                <a:gd fmla="*/ 163078 h 605945" name="connsiteY120"/>
                <a:gd fmla="*/ 60494 w 565731" name="connsiteX121"/>
                <a:gd fmla="*/ 111988 h 605945" name="connsiteY121"/>
                <a:gd fmla="*/ 107209 w 565731" name="connsiteX122"/>
                <a:gd fmla="*/ 60898 h 605945" name="connsiteY122"/>
                <a:gd fmla="*/ 282810 w 565731" name="connsiteX123"/>
                <a:gd fmla="*/ 0 h 605945" name="connsiteY123"/>
                <a:gd fmla="*/ 341344 w 565731" name="connsiteX124"/>
                <a:gd fmla="*/ 64003 h 605945" name="connsiteY124"/>
                <a:gd fmla="*/ 282810 w 565731" name="connsiteX125"/>
                <a:gd fmla="*/ 128006 h 605945" name="connsiteY125"/>
                <a:gd fmla="*/ 224276 w 565731" name="connsiteX126"/>
                <a:gd fmla="*/ 64003 h 605945" name="connsiteY126"/>
                <a:gd fmla="*/ 282810 w 565731" name="connsiteX127"/>
                <a:gd fmla="*/ 0 h 605945" name="connsiteY12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b="b" l="l" r="r" t="t"/>
              <a:pathLst>
                <a:path h="605945" w="565731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endParaRPr lang="en-US" sz="1798">
                <a:solidFill>
                  <a:schemeClr val="bg1"/>
                </a:solidFill>
              </a:endParaRPr>
            </a:p>
          </p:txBody>
        </p:sp>
        <p:sp>
          <p:nvSpPr>
            <p:cNvPr id="11" name="iṥļïḋe">
              <a:extLst>
                <a:ext uri="{FF2B5EF4-FFF2-40B4-BE49-F238E27FC236}">
                  <a16:creationId xmlns:a16="http://schemas.microsoft.com/office/drawing/2014/main" id="{AB7291F1-B40F-4754-B390-4C4BCC22E3D9}"/>
                </a:ext>
              </a:extLst>
            </p:cNvPr>
            <p:cNvSpPr txBox="1"/>
            <p:nvPr/>
          </p:nvSpPr>
          <p:spPr bwMode="auto">
            <a:xfrm>
              <a:off x="5073219" y="3768803"/>
              <a:ext cx="2045562" cy="37457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 anchorCtr="0" bIns="45720" lIns="91440" rIns="91440" tIns="45720" wrap="square">
              <a:normAutofit/>
            </a:bodyPr>
            <a:lstStyle>
              <a:defPPr>
                <a:defRPr lang="zh-CN"/>
              </a:defPPr>
              <a:lvl1pPr algn="l" defTabSz="914377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377" eaLnBrk="1" hangingPunct="1" latinLnBrk="0" marL="457189" rtl="0">
                <a:defRPr kern="1200" sz="1800">
                  <a:solidFill>
                    <a:schemeClr val="tx1"/>
                  </a:solidFill>
                </a:defRPr>
              </a:lvl2pPr>
              <a:lvl3pPr algn="l" defTabSz="914377" eaLnBrk="1" hangingPunct="1" latinLnBrk="0" marL="914377" rtl="0">
                <a:defRPr kern="1200" sz="1800">
                  <a:solidFill>
                    <a:schemeClr val="tx1"/>
                  </a:solidFill>
                </a:defRPr>
              </a:lvl3pPr>
              <a:lvl4pPr algn="l" defTabSz="914377" eaLnBrk="1" hangingPunct="1" latinLnBrk="0" marL="1371566" rtl="0">
                <a:defRPr kern="1200" sz="1800">
                  <a:solidFill>
                    <a:schemeClr val="tx1"/>
                  </a:solidFill>
                </a:defRPr>
              </a:lvl4pPr>
              <a:lvl5pPr algn="l" defTabSz="914377" eaLnBrk="1" hangingPunct="1" latinLnBrk="0" marL="1828754" rtl="0">
                <a:defRPr kern="1200" sz="1800">
                  <a:solidFill>
                    <a:schemeClr val="tx1"/>
                  </a:solidFill>
                </a:defRPr>
              </a:lvl5pPr>
              <a:lvl6pPr algn="l" defTabSz="914377" eaLnBrk="1" hangingPunct="1" latinLnBrk="0" marL="2285943" rtl="0">
                <a:defRPr kern="1200" sz="1800">
                  <a:solidFill>
                    <a:schemeClr val="tx1"/>
                  </a:solidFill>
                </a:defRPr>
              </a:lvl6pPr>
              <a:lvl7pPr algn="l" defTabSz="914377" eaLnBrk="1" hangingPunct="1" latinLnBrk="0" marL="2743131" rtl="0">
                <a:defRPr kern="1200" sz="1800">
                  <a:solidFill>
                    <a:schemeClr val="tx1"/>
                  </a:solidFill>
                </a:defRPr>
              </a:lvl7pPr>
              <a:lvl8pPr algn="l" defTabSz="914377" eaLnBrk="1" hangingPunct="1" latinLnBrk="0" marL="3200320" rtl="0">
                <a:defRPr kern="1200" sz="1800">
                  <a:solidFill>
                    <a:schemeClr val="tx1"/>
                  </a:solidFill>
                </a:defRPr>
              </a:lvl8pPr>
              <a:lvl9pPr algn="l" defTabSz="914377" eaLnBrk="1" hangingPunct="1" latinLnBrk="0" marL="3657509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altLang="en-US" b="1" lang="zh-CN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来源</a:t>
              </a:r>
            </a:p>
          </p:txBody>
        </p:sp>
        <p:sp>
          <p:nvSpPr>
            <p:cNvPr id="12" name="íṧlíḑè">
              <a:extLst>
                <a:ext uri="{FF2B5EF4-FFF2-40B4-BE49-F238E27FC236}">
                  <a16:creationId xmlns:a16="http://schemas.microsoft.com/office/drawing/2014/main" id="{89C4F23C-E960-4F60-B57B-454143ECAFD4}"/>
                </a:ext>
              </a:extLst>
            </p:cNvPr>
            <p:cNvSpPr/>
            <p:nvPr/>
          </p:nvSpPr>
          <p:spPr>
            <a:xfrm>
              <a:off x="2761561" y="3581606"/>
              <a:ext cx="290740" cy="290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3" name="îŝ1íḓè">
              <a:extLst>
                <a:ext uri="{FF2B5EF4-FFF2-40B4-BE49-F238E27FC236}">
                  <a16:creationId xmlns:a16="http://schemas.microsoft.com/office/drawing/2014/main" id="{C2DC753A-40A8-4D4B-A6AC-BB8203753DB2}"/>
                </a:ext>
              </a:extLst>
            </p:cNvPr>
            <p:cNvSpPr/>
            <p:nvPr/>
          </p:nvSpPr>
          <p:spPr>
            <a:xfrm>
              <a:off x="9139699" y="3581606"/>
              <a:ext cx="290740" cy="29074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45720" lIns="91440" rIns="91440" rtlCol="0" tIns="45720" wrap="square">
              <a:normAutofit/>
            </a:bodyPr>
            <a:lstStyle/>
            <a:p>
              <a:pPr algn="ctr"/>
              <a:endParaRPr altLang="en-US" lang="zh-CN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8816" r="76264" t="4934"/>
            <a:stretch>
              <a:fillRect/>
            </a:stretch>
          </p:blipFill>
          <p:spPr>
            <a:xfrm>
              <a:off x="1004189" y="2933557"/>
              <a:ext cx="1627793" cy="180020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68816" l="51525" r="24325" t="4934"/>
            <a:stretch>
              <a:fillRect/>
            </a:stretch>
          </p:blipFill>
          <p:spPr>
            <a:xfrm>
              <a:off x="9582294" y="2933557"/>
              <a:ext cx="1656185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81670544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1E477B"/>
      </a:dk2>
      <a:lt2>
        <a:srgbClr val="ECEADF"/>
      </a:lt2>
      <a:accent1>
        <a:srgbClr val="FC7503"/>
      </a:accent1>
      <a:accent2>
        <a:srgbClr val="333333"/>
      </a:accent2>
      <a:accent3>
        <a:srgbClr val="9BBB59"/>
      </a:accent3>
      <a:accent4>
        <a:srgbClr val="8064A2"/>
      </a:accent4>
      <a:accent5>
        <a:srgbClr val="49AAC4"/>
      </a:accent5>
      <a:accent6>
        <a:srgbClr val="F79646"/>
      </a:accent6>
      <a:hlink>
        <a:srgbClr val="0000FF"/>
      </a:hlink>
      <a:folHlink>
        <a:srgbClr val="7F007F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1E477B"/>
    </a:dk2>
    <a:lt2>
      <a:srgbClr val="ECEADF"/>
    </a:lt2>
    <a:accent1>
      <a:srgbClr val="FC7503"/>
    </a:accent1>
    <a:accent2>
      <a:srgbClr val="333333"/>
    </a:accent2>
    <a:accent3>
      <a:srgbClr val="9BBB59"/>
    </a:accent3>
    <a:accent4>
      <a:srgbClr val="8064A2"/>
    </a:accent4>
    <a:accent5>
      <a:srgbClr val="49AAC4"/>
    </a:accent5>
    <a:accent6>
      <a:srgbClr val="F79646"/>
    </a:accent6>
    <a:hlink>
      <a:srgbClr val="0000FF"/>
    </a:hlink>
    <a:folHlink>
      <a:srgbClr val="7F007F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317</Paragraphs>
  <Slides>35</Slides>
  <Notes>3</Notes>
  <TotalTime>579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44">
      <vt:lpstr>Arial</vt:lpstr>
      <vt:lpstr>Calibri</vt:lpstr>
      <vt:lpstr>Calibri Light</vt:lpstr>
      <vt:lpstr>等线 Light</vt:lpstr>
      <vt:lpstr>等线</vt:lpstr>
      <vt:lpstr>微软雅黑</vt:lpstr>
      <vt:lpstr>Wingdings</vt:lpstr>
      <vt:lpstr>Agency FB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2019-06-04T03:35:02Z</dcterms:created>
  <cp:lastModifiedBy>kan</cp:lastModifiedBy>
  <dcterms:modified xsi:type="dcterms:W3CDTF">2021-08-20T10:58:39Z</dcterms:modified>
  <cp:revision>38</cp:revision>
  <dc:title>PowerPoint 演示文稿</dc:title>
</cp:coreProperties>
</file>