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55" r:id="rId2"/>
  </p:sldMasterIdLst>
  <p:notesMasterIdLst>
    <p:notesMasterId r:id="rId3"/>
  </p:notesMasterIdLst>
  <p:sldIdLst>
    <p:sldId id="509" r:id="rId4"/>
    <p:sldId id="528" r:id="rId5"/>
    <p:sldId id="529" r:id="rId6"/>
    <p:sldId id="512" r:id="rId7"/>
    <p:sldId id="513" r:id="rId8"/>
    <p:sldId id="514" r:id="rId9"/>
    <p:sldId id="515" r:id="rId10"/>
    <p:sldId id="530" r:id="rId11"/>
    <p:sldId id="517" r:id="rId12"/>
    <p:sldId id="518" r:id="rId13"/>
    <p:sldId id="531" r:id="rId14"/>
    <p:sldId id="520" r:id="rId15"/>
    <p:sldId id="521" r:id="rId16"/>
    <p:sldId id="522" r:id="rId17"/>
    <p:sldId id="532" r:id="rId18"/>
    <p:sldId id="524" r:id="rId19"/>
    <p:sldId id="526" r:id="rId20"/>
    <p:sldId id="527" r:id="rId21"/>
    <p:sldId id="533" r:id="rId22"/>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6195" autoAdjust="0"/>
  </p:normalViewPr>
  <p:slideViewPr>
    <p:cSldViewPr>
      <p:cViewPr varScale="1">
        <p:scale>
          <a:sx n="143" d="100"/>
          <a:sy n="143" d="100"/>
        </p:scale>
        <p:origin x="68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9/9/2020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936629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627174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9739358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2550807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74918081"/>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3094855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4595120"/>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829345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3736570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2154836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22627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448929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176905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8958544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645178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729529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605269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4380591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3570936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Tree>
    <p:extLst>
      <p:ext uri="{BB962C8B-B14F-4D97-AF65-F5344CB8AC3E}">
        <p14:creationId val="2729834103"/>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257577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933963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010330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80945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2950409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094289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0227378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059250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676494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bg>
      <p:bgPr>
        <a:solidFill>
          <a:schemeClr val="bg1"/>
        </a:solidFill>
        <a:effectLst/>
      </p:bgPr>
    </p:bg>
    <p:spTree>
      <p:nvGrpSpPr>
        <p:cNvPr id="1" name=""/>
        <p:cNvGrpSpPr/>
        <p:nvPr/>
      </p:nvGrpSpPr>
      <p:grpSpPr>
        <a:xfrm>
          <a:off x="0" y="0"/>
          <a:ext cx="0" cy="0"/>
        </a:xfrm>
      </p:grpSpPr>
      <p:sp>
        <p:nvSpPr>
          <p:cNvPr id="10" name="文本框 9"/>
          <p:cNvSpPr txBox="1"/>
          <p:nvPr userDrawn="1"/>
        </p:nvSpPr>
        <p:spPr>
          <a:xfrm>
            <a:off x="381000" y="209550"/>
            <a:ext cx="2262158" cy="369332"/>
          </a:xfrm>
          <a:prstGeom prst="rect">
            <a:avLst/>
          </a:prstGeom>
          <a:noFill/>
        </p:spPr>
        <p:txBody>
          <a:bodyPr wrap="none" rtlCol="0">
            <a:spAutoFit/>
          </a:bodyPr>
          <a:lstStyle/>
          <a:p>
            <a:r>
              <a:rPr lang="zh-CN" altLang="en-US" sz="1800" smtClean="0">
                <a:solidFill>
                  <a:schemeClr val="accent1"/>
                </a:solidFill>
              </a:rPr>
              <a:t>关于团队与团队协作</a:t>
            </a:r>
          </a:p>
        </p:txBody>
      </p:sp>
      <p:sp>
        <p:nvSpPr>
          <p:cNvPr id="9" name="任意多边形 8"/>
          <p:cNvSpPr/>
          <p:nvPr userDrawn="1"/>
        </p:nvSpPr>
        <p:spPr>
          <a:xfrm flipH="1">
            <a:off x="8387510" y="4661773"/>
            <a:ext cx="756489" cy="481726"/>
          </a:xfrm>
          <a:custGeom>
            <a:gdLst>
              <a:gd name="connsiteX0" fmla="*/ 3392942 w 8077200"/>
              <a:gd name="connsiteY0" fmla="*/ 0 h 5143500"/>
              <a:gd name="connsiteX1" fmla="*/ 0 w 8077200"/>
              <a:gd name="connsiteY1" fmla="*/ 0 h 5143500"/>
              <a:gd name="connsiteX2" fmla="*/ 0 w 8077200"/>
              <a:gd name="connsiteY2" fmla="*/ 5143500 h 5143500"/>
              <a:gd name="connsiteX3" fmla="*/ 8077200 w 8077200"/>
              <a:gd name="connsiteY3" fmla="*/ 5143500 h 5143500"/>
            </a:gdLst>
            <a:cxnLst>
              <a:cxn ang="0">
                <a:pos x="connsiteX0" y="connsiteY0"/>
              </a:cxn>
              <a:cxn ang="0">
                <a:pos x="connsiteX1" y="connsiteY1"/>
              </a:cxn>
              <a:cxn ang="0">
                <a:pos x="connsiteX2" y="connsiteY2"/>
              </a:cxn>
              <a:cxn ang="0">
                <a:pos x="connsiteX3" y="connsiteY3"/>
              </a:cxn>
            </a:cxnLst>
            <a:rect l="l" t="t" r="r" b="b"/>
            <a:pathLst>
              <a:path w="8077200" h="51435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flipV="1">
            <a:off x="1" y="0"/>
            <a:ext cx="651183" cy="578882"/>
          </a:xfrm>
          <a:custGeom>
            <a:gdLst>
              <a:gd name="connsiteX0" fmla="*/ 0 w 5798253"/>
              <a:gd name="connsiteY0" fmla="*/ 5185750 h 5185750"/>
              <a:gd name="connsiteX1" fmla="*/ 5798253 w 5798253"/>
              <a:gd name="connsiteY1" fmla="*/ 5185750 h 5185750"/>
              <a:gd name="connsiteX2" fmla="*/ 1075516 w 5798253"/>
              <a:gd name="connsiteY2" fmla="*/ 0 h 5185750"/>
              <a:gd name="connsiteX3" fmla="*/ 0 w 5798253"/>
              <a:gd name="connsiteY3" fmla="*/ 0 h 5185750"/>
            </a:gdLst>
            <a:cxnLst>
              <a:cxn ang="0">
                <a:pos x="connsiteX0" y="connsiteY0"/>
              </a:cxn>
              <a:cxn ang="0">
                <a:pos x="connsiteX1" y="connsiteY1"/>
              </a:cxn>
              <a:cxn ang="0">
                <a:pos x="connsiteX2" y="connsiteY2"/>
              </a:cxn>
              <a:cxn ang="0">
                <a:pos x="connsiteX3" y="connsiteY3"/>
              </a:cxn>
            </a:cxnLst>
            <a:rect l="l" t="t" r="r" b="b"/>
            <a:pathLst>
              <a:path w="5798253" h="5185750">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152400" y="157655"/>
            <a:ext cx="8833945" cy="4845269"/>
          </a:xfrm>
          <a:custGeom>
            <a:gdLst>
              <a:gd name="connsiteX0" fmla="*/ 0 w 8833945"/>
              <a:gd name="connsiteY0" fmla="*/ 441435 h 4845269"/>
              <a:gd name="connsiteX1" fmla="*/ 6590 w 8833945"/>
              <a:gd name="connsiteY1" fmla="*/ 441435 h 4845269"/>
              <a:gd name="connsiteX2" fmla="*/ 6590 w 8833945"/>
              <a:gd name="connsiteY2" fmla="*/ 4838679 h 4845269"/>
              <a:gd name="connsiteX3" fmla="*/ 8397765 w 8833945"/>
              <a:gd name="connsiteY3" fmla="*/ 4838679 h 4845269"/>
              <a:gd name="connsiteX4" fmla="*/ 8397765 w 8833945"/>
              <a:gd name="connsiteY4" fmla="*/ 4845269 h 4845269"/>
              <a:gd name="connsiteX5" fmla="*/ 0 w 8833945"/>
              <a:gd name="connsiteY5" fmla="*/ 4845269 h 4845269"/>
              <a:gd name="connsiteX6" fmla="*/ 436179 w 8833945"/>
              <a:gd name="connsiteY6" fmla="*/ 0 h 4845269"/>
              <a:gd name="connsiteX7" fmla="*/ 8833945 w 8833945"/>
              <a:gd name="connsiteY7" fmla="*/ 0 h 4845269"/>
              <a:gd name="connsiteX8" fmla="*/ 8833945 w 8833945"/>
              <a:gd name="connsiteY8" fmla="*/ 4395157 h 4845269"/>
              <a:gd name="connsiteX9" fmla="*/ 8827355 w 8833945"/>
              <a:gd name="connsiteY9" fmla="*/ 4395157 h 4845269"/>
              <a:gd name="connsiteX10" fmla="*/ 8827355 w 8833945"/>
              <a:gd name="connsiteY10" fmla="*/ 6590 h 4845269"/>
              <a:gd name="connsiteX11" fmla="*/ 436179 w 8833945"/>
              <a:gd name="connsiteY11" fmla="*/ 6590 h 48452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3945" h="4845269">
                <a:moveTo>
                  <a:pt x="0" y="441435"/>
                </a:moveTo>
                <a:lnTo>
                  <a:pt x="6590" y="441435"/>
                </a:lnTo>
                <a:lnTo>
                  <a:pt x="6590" y="4838679"/>
                </a:lnTo>
                <a:lnTo>
                  <a:pt x="8397765" y="4838679"/>
                </a:lnTo>
                <a:lnTo>
                  <a:pt x="8397765" y="4845269"/>
                </a:lnTo>
                <a:lnTo>
                  <a:pt x="0" y="4845269"/>
                </a:lnTo>
                <a:close/>
                <a:moveTo>
                  <a:pt x="436179" y="0"/>
                </a:moveTo>
                <a:lnTo>
                  <a:pt x="8833945" y="0"/>
                </a:lnTo>
                <a:lnTo>
                  <a:pt x="8833945" y="4395157"/>
                </a:lnTo>
                <a:lnTo>
                  <a:pt x="8827355" y="4395157"/>
                </a:lnTo>
                <a:lnTo>
                  <a:pt x="8827355" y="6590"/>
                </a:lnTo>
                <a:lnTo>
                  <a:pt x="436179" y="659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3057751232"/>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节标题">
    <p:bg>
      <p:bgPr>
        <a:solidFill>
          <a:schemeClr val="bg1"/>
        </a:solidFill>
        <a:effectLst/>
      </p:bgPr>
    </p:bg>
    <p:spTree>
      <p:nvGrpSpPr>
        <p:cNvPr id="1" name=""/>
        <p:cNvGrpSpPr/>
        <p:nvPr/>
      </p:nvGrpSpPr>
      <p:grpSpPr>
        <a:xfrm>
          <a:off x="0" y="0"/>
          <a:ext cx="0" cy="0"/>
        </a:xfrm>
      </p:grpSpPr>
      <p:sp>
        <p:nvSpPr>
          <p:cNvPr id="10" name="文本框 9"/>
          <p:cNvSpPr txBox="1"/>
          <p:nvPr userDrawn="1"/>
        </p:nvSpPr>
        <p:spPr>
          <a:xfrm>
            <a:off x="381000" y="209550"/>
            <a:ext cx="2262158" cy="369332"/>
          </a:xfrm>
          <a:prstGeom prst="rect">
            <a:avLst/>
          </a:prstGeom>
          <a:noFill/>
        </p:spPr>
        <p:txBody>
          <a:bodyPr wrap="none" rtlCol="0">
            <a:spAutoFit/>
          </a:bodyPr>
          <a:lstStyle/>
          <a:p>
            <a:r>
              <a:rPr lang="zh-CN" altLang="en-US" sz="1800" smtClean="0">
                <a:solidFill>
                  <a:schemeClr val="accent1"/>
                </a:solidFill>
              </a:rPr>
              <a:t>高效团队的基本特征</a:t>
            </a:r>
          </a:p>
        </p:txBody>
      </p:sp>
      <p:sp>
        <p:nvSpPr>
          <p:cNvPr id="9" name="任意多边形 8"/>
          <p:cNvSpPr/>
          <p:nvPr userDrawn="1"/>
        </p:nvSpPr>
        <p:spPr>
          <a:xfrm flipH="1">
            <a:off x="8387510" y="4661773"/>
            <a:ext cx="756489" cy="481726"/>
          </a:xfrm>
          <a:custGeom>
            <a:gdLst>
              <a:gd name="connsiteX0" fmla="*/ 3392942 w 8077200"/>
              <a:gd name="connsiteY0" fmla="*/ 0 h 5143500"/>
              <a:gd name="connsiteX1" fmla="*/ 0 w 8077200"/>
              <a:gd name="connsiteY1" fmla="*/ 0 h 5143500"/>
              <a:gd name="connsiteX2" fmla="*/ 0 w 8077200"/>
              <a:gd name="connsiteY2" fmla="*/ 5143500 h 5143500"/>
              <a:gd name="connsiteX3" fmla="*/ 8077200 w 8077200"/>
              <a:gd name="connsiteY3" fmla="*/ 5143500 h 5143500"/>
            </a:gdLst>
            <a:cxnLst>
              <a:cxn ang="0">
                <a:pos x="connsiteX0" y="connsiteY0"/>
              </a:cxn>
              <a:cxn ang="0">
                <a:pos x="connsiteX1" y="connsiteY1"/>
              </a:cxn>
              <a:cxn ang="0">
                <a:pos x="connsiteX2" y="connsiteY2"/>
              </a:cxn>
              <a:cxn ang="0">
                <a:pos x="connsiteX3" y="connsiteY3"/>
              </a:cxn>
            </a:cxnLst>
            <a:rect l="l" t="t" r="r" b="b"/>
            <a:pathLst>
              <a:path w="8077200" h="51435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flipV="1">
            <a:off x="1" y="0"/>
            <a:ext cx="651183" cy="578882"/>
          </a:xfrm>
          <a:custGeom>
            <a:gdLst>
              <a:gd name="connsiteX0" fmla="*/ 0 w 5798253"/>
              <a:gd name="connsiteY0" fmla="*/ 5185750 h 5185750"/>
              <a:gd name="connsiteX1" fmla="*/ 5798253 w 5798253"/>
              <a:gd name="connsiteY1" fmla="*/ 5185750 h 5185750"/>
              <a:gd name="connsiteX2" fmla="*/ 1075516 w 5798253"/>
              <a:gd name="connsiteY2" fmla="*/ 0 h 5185750"/>
              <a:gd name="connsiteX3" fmla="*/ 0 w 5798253"/>
              <a:gd name="connsiteY3" fmla="*/ 0 h 5185750"/>
            </a:gdLst>
            <a:cxnLst>
              <a:cxn ang="0">
                <a:pos x="connsiteX0" y="connsiteY0"/>
              </a:cxn>
              <a:cxn ang="0">
                <a:pos x="connsiteX1" y="connsiteY1"/>
              </a:cxn>
              <a:cxn ang="0">
                <a:pos x="connsiteX2" y="connsiteY2"/>
              </a:cxn>
              <a:cxn ang="0">
                <a:pos x="connsiteX3" y="connsiteY3"/>
              </a:cxn>
            </a:cxnLst>
            <a:rect l="l" t="t" r="r" b="b"/>
            <a:pathLst>
              <a:path w="5798253" h="5185750">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152400" y="157655"/>
            <a:ext cx="8833945" cy="4845269"/>
          </a:xfrm>
          <a:custGeom>
            <a:gdLst>
              <a:gd name="connsiteX0" fmla="*/ 0 w 8833945"/>
              <a:gd name="connsiteY0" fmla="*/ 441435 h 4845269"/>
              <a:gd name="connsiteX1" fmla="*/ 6590 w 8833945"/>
              <a:gd name="connsiteY1" fmla="*/ 441435 h 4845269"/>
              <a:gd name="connsiteX2" fmla="*/ 6590 w 8833945"/>
              <a:gd name="connsiteY2" fmla="*/ 4838679 h 4845269"/>
              <a:gd name="connsiteX3" fmla="*/ 8397765 w 8833945"/>
              <a:gd name="connsiteY3" fmla="*/ 4838679 h 4845269"/>
              <a:gd name="connsiteX4" fmla="*/ 8397765 w 8833945"/>
              <a:gd name="connsiteY4" fmla="*/ 4845269 h 4845269"/>
              <a:gd name="connsiteX5" fmla="*/ 0 w 8833945"/>
              <a:gd name="connsiteY5" fmla="*/ 4845269 h 4845269"/>
              <a:gd name="connsiteX6" fmla="*/ 436179 w 8833945"/>
              <a:gd name="connsiteY6" fmla="*/ 0 h 4845269"/>
              <a:gd name="connsiteX7" fmla="*/ 8833945 w 8833945"/>
              <a:gd name="connsiteY7" fmla="*/ 0 h 4845269"/>
              <a:gd name="connsiteX8" fmla="*/ 8833945 w 8833945"/>
              <a:gd name="connsiteY8" fmla="*/ 4395157 h 4845269"/>
              <a:gd name="connsiteX9" fmla="*/ 8827355 w 8833945"/>
              <a:gd name="connsiteY9" fmla="*/ 4395157 h 4845269"/>
              <a:gd name="connsiteX10" fmla="*/ 8827355 w 8833945"/>
              <a:gd name="connsiteY10" fmla="*/ 6590 h 4845269"/>
              <a:gd name="connsiteX11" fmla="*/ 436179 w 8833945"/>
              <a:gd name="connsiteY11" fmla="*/ 6590 h 48452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3945" h="4845269">
                <a:moveTo>
                  <a:pt x="0" y="441435"/>
                </a:moveTo>
                <a:lnTo>
                  <a:pt x="6590" y="441435"/>
                </a:lnTo>
                <a:lnTo>
                  <a:pt x="6590" y="4838679"/>
                </a:lnTo>
                <a:lnTo>
                  <a:pt x="8397765" y="4838679"/>
                </a:lnTo>
                <a:lnTo>
                  <a:pt x="8397765" y="4845269"/>
                </a:lnTo>
                <a:lnTo>
                  <a:pt x="0" y="4845269"/>
                </a:lnTo>
                <a:close/>
                <a:moveTo>
                  <a:pt x="436179" y="0"/>
                </a:moveTo>
                <a:lnTo>
                  <a:pt x="8833945" y="0"/>
                </a:lnTo>
                <a:lnTo>
                  <a:pt x="8833945" y="4395157"/>
                </a:lnTo>
                <a:lnTo>
                  <a:pt x="8827355" y="4395157"/>
                </a:lnTo>
                <a:lnTo>
                  <a:pt x="8827355" y="6590"/>
                </a:lnTo>
                <a:lnTo>
                  <a:pt x="436179" y="659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2540684769"/>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节标题">
    <p:bg>
      <p:bgPr>
        <a:solidFill>
          <a:schemeClr val="bg1"/>
        </a:solidFill>
        <a:effectLst/>
      </p:bgPr>
    </p:bg>
    <p:spTree>
      <p:nvGrpSpPr>
        <p:cNvPr id="1" name=""/>
        <p:cNvGrpSpPr/>
        <p:nvPr/>
      </p:nvGrpSpPr>
      <p:grpSpPr>
        <a:xfrm>
          <a:off x="0" y="0"/>
          <a:ext cx="0" cy="0"/>
        </a:xfrm>
      </p:grpSpPr>
      <p:sp>
        <p:nvSpPr>
          <p:cNvPr id="10" name="文本框 9"/>
          <p:cNvSpPr txBox="1"/>
          <p:nvPr userDrawn="1"/>
        </p:nvSpPr>
        <p:spPr>
          <a:xfrm>
            <a:off x="381000" y="209550"/>
            <a:ext cx="2723823" cy="369332"/>
          </a:xfrm>
          <a:prstGeom prst="rect">
            <a:avLst/>
          </a:prstGeom>
          <a:noFill/>
        </p:spPr>
        <p:txBody>
          <a:bodyPr wrap="none" rtlCol="0">
            <a:spAutoFit/>
          </a:bodyPr>
          <a:lstStyle/>
          <a:p>
            <a:r>
              <a:rPr lang="zh-CN" altLang="en-US" sz="1800" smtClean="0">
                <a:solidFill>
                  <a:schemeClr val="accent1"/>
                </a:solidFill>
              </a:rPr>
              <a:t>如何打造一支高效的团队</a:t>
            </a:r>
          </a:p>
        </p:txBody>
      </p:sp>
      <p:sp>
        <p:nvSpPr>
          <p:cNvPr id="9" name="任意多边形 8"/>
          <p:cNvSpPr/>
          <p:nvPr userDrawn="1"/>
        </p:nvSpPr>
        <p:spPr>
          <a:xfrm flipH="1">
            <a:off x="8387510" y="4661773"/>
            <a:ext cx="756489" cy="481726"/>
          </a:xfrm>
          <a:custGeom>
            <a:gdLst>
              <a:gd name="connsiteX0" fmla="*/ 3392942 w 8077200"/>
              <a:gd name="connsiteY0" fmla="*/ 0 h 5143500"/>
              <a:gd name="connsiteX1" fmla="*/ 0 w 8077200"/>
              <a:gd name="connsiteY1" fmla="*/ 0 h 5143500"/>
              <a:gd name="connsiteX2" fmla="*/ 0 w 8077200"/>
              <a:gd name="connsiteY2" fmla="*/ 5143500 h 5143500"/>
              <a:gd name="connsiteX3" fmla="*/ 8077200 w 8077200"/>
              <a:gd name="connsiteY3" fmla="*/ 5143500 h 5143500"/>
            </a:gdLst>
            <a:cxnLst>
              <a:cxn ang="0">
                <a:pos x="connsiteX0" y="connsiteY0"/>
              </a:cxn>
              <a:cxn ang="0">
                <a:pos x="connsiteX1" y="connsiteY1"/>
              </a:cxn>
              <a:cxn ang="0">
                <a:pos x="connsiteX2" y="connsiteY2"/>
              </a:cxn>
              <a:cxn ang="0">
                <a:pos x="connsiteX3" y="connsiteY3"/>
              </a:cxn>
            </a:cxnLst>
            <a:rect l="l" t="t" r="r" b="b"/>
            <a:pathLst>
              <a:path w="8077200" h="51435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flipV="1">
            <a:off x="1" y="0"/>
            <a:ext cx="651183" cy="578882"/>
          </a:xfrm>
          <a:custGeom>
            <a:gdLst>
              <a:gd name="connsiteX0" fmla="*/ 0 w 5798253"/>
              <a:gd name="connsiteY0" fmla="*/ 5185750 h 5185750"/>
              <a:gd name="connsiteX1" fmla="*/ 5798253 w 5798253"/>
              <a:gd name="connsiteY1" fmla="*/ 5185750 h 5185750"/>
              <a:gd name="connsiteX2" fmla="*/ 1075516 w 5798253"/>
              <a:gd name="connsiteY2" fmla="*/ 0 h 5185750"/>
              <a:gd name="connsiteX3" fmla="*/ 0 w 5798253"/>
              <a:gd name="connsiteY3" fmla="*/ 0 h 5185750"/>
            </a:gdLst>
            <a:cxnLst>
              <a:cxn ang="0">
                <a:pos x="connsiteX0" y="connsiteY0"/>
              </a:cxn>
              <a:cxn ang="0">
                <a:pos x="connsiteX1" y="connsiteY1"/>
              </a:cxn>
              <a:cxn ang="0">
                <a:pos x="connsiteX2" y="connsiteY2"/>
              </a:cxn>
              <a:cxn ang="0">
                <a:pos x="connsiteX3" y="connsiteY3"/>
              </a:cxn>
            </a:cxnLst>
            <a:rect l="l" t="t" r="r" b="b"/>
            <a:pathLst>
              <a:path w="5798253" h="5185750">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152400" y="157655"/>
            <a:ext cx="8833945" cy="4845269"/>
          </a:xfrm>
          <a:custGeom>
            <a:gdLst>
              <a:gd name="connsiteX0" fmla="*/ 0 w 8833945"/>
              <a:gd name="connsiteY0" fmla="*/ 441435 h 4845269"/>
              <a:gd name="connsiteX1" fmla="*/ 6590 w 8833945"/>
              <a:gd name="connsiteY1" fmla="*/ 441435 h 4845269"/>
              <a:gd name="connsiteX2" fmla="*/ 6590 w 8833945"/>
              <a:gd name="connsiteY2" fmla="*/ 4838679 h 4845269"/>
              <a:gd name="connsiteX3" fmla="*/ 8397765 w 8833945"/>
              <a:gd name="connsiteY3" fmla="*/ 4838679 h 4845269"/>
              <a:gd name="connsiteX4" fmla="*/ 8397765 w 8833945"/>
              <a:gd name="connsiteY4" fmla="*/ 4845269 h 4845269"/>
              <a:gd name="connsiteX5" fmla="*/ 0 w 8833945"/>
              <a:gd name="connsiteY5" fmla="*/ 4845269 h 4845269"/>
              <a:gd name="connsiteX6" fmla="*/ 436179 w 8833945"/>
              <a:gd name="connsiteY6" fmla="*/ 0 h 4845269"/>
              <a:gd name="connsiteX7" fmla="*/ 8833945 w 8833945"/>
              <a:gd name="connsiteY7" fmla="*/ 0 h 4845269"/>
              <a:gd name="connsiteX8" fmla="*/ 8833945 w 8833945"/>
              <a:gd name="connsiteY8" fmla="*/ 4395157 h 4845269"/>
              <a:gd name="connsiteX9" fmla="*/ 8827355 w 8833945"/>
              <a:gd name="connsiteY9" fmla="*/ 4395157 h 4845269"/>
              <a:gd name="connsiteX10" fmla="*/ 8827355 w 8833945"/>
              <a:gd name="connsiteY10" fmla="*/ 6590 h 4845269"/>
              <a:gd name="connsiteX11" fmla="*/ 436179 w 8833945"/>
              <a:gd name="connsiteY11" fmla="*/ 6590 h 48452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3945" h="4845269">
                <a:moveTo>
                  <a:pt x="0" y="441435"/>
                </a:moveTo>
                <a:lnTo>
                  <a:pt x="6590" y="441435"/>
                </a:lnTo>
                <a:lnTo>
                  <a:pt x="6590" y="4838679"/>
                </a:lnTo>
                <a:lnTo>
                  <a:pt x="8397765" y="4838679"/>
                </a:lnTo>
                <a:lnTo>
                  <a:pt x="8397765" y="4845269"/>
                </a:lnTo>
                <a:lnTo>
                  <a:pt x="0" y="4845269"/>
                </a:lnTo>
                <a:close/>
                <a:moveTo>
                  <a:pt x="436179" y="0"/>
                </a:moveTo>
                <a:lnTo>
                  <a:pt x="8833945" y="0"/>
                </a:lnTo>
                <a:lnTo>
                  <a:pt x="8833945" y="4395157"/>
                </a:lnTo>
                <a:lnTo>
                  <a:pt x="8827355" y="4395157"/>
                </a:lnTo>
                <a:lnTo>
                  <a:pt x="8827355" y="6590"/>
                </a:lnTo>
                <a:lnTo>
                  <a:pt x="436179" y="659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1781319666"/>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节标题">
    <p:bg>
      <p:bgPr>
        <a:solidFill>
          <a:schemeClr val="bg1"/>
        </a:solidFill>
        <a:effectLst/>
      </p:bgPr>
    </p:bg>
    <p:spTree>
      <p:nvGrpSpPr>
        <p:cNvPr id="1" name=""/>
        <p:cNvGrpSpPr/>
        <p:nvPr/>
      </p:nvGrpSpPr>
      <p:grpSpPr>
        <a:xfrm>
          <a:off x="0" y="0"/>
          <a:ext cx="0" cy="0"/>
        </a:xfrm>
      </p:grpSpPr>
      <p:sp>
        <p:nvSpPr>
          <p:cNvPr id="10" name="文本框 9"/>
          <p:cNvSpPr txBox="1"/>
          <p:nvPr userDrawn="1"/>
        </p:nvSpPr>
        <p:spPr>
          <a:xfrm>
            <a:off x="381000" y="209550"/>
            <a:ext cx="2492990" cy="369332"/>
          </a:xfrm>
          <a:prstGeom prst="rect">
            <a:avLst/>
          </a:prstGeom>
          <a:noFill/>
        </p:spPr>
        <p:txBody>
          <a:bodyPr wrap="none" rtlCol="0">
            <a:spAutoFit/>
          </a:bodyPr>
          <a:lstStyle/>
          <a:p>
            <a:r>
              <a:rPr lang="zh-CN" altLang="en-US" sz="1800" smtClean="0">
                <a:solidFill>
                  <a:schemeClr val="accent1"/>
                </a:solidFill>
              </a:rPr>
              <a:t>怎样培养团队合作精神</a:t>
            </a:r>
          </a:p>
        </p:txBody>
      </p:sp>
      <p:sp>
        <p:nvSpPr>
          <p:cNvPr id="9" name="任意多边形 8"/>
          <p:cNvSpPr/>
          <p:nvPr userDrawn="1"/>
        </p:nvSpPr>
        <p:spPr>
          <a:xfrm flipH="1">
            <a:off x="8387510" y="4661773"/>
            <a:ext cx="756489" cy="481726"/>
          </a:xfrm>
          <a:custGeom>
            <a:gdLst>
              <a:gd name="connsiteX0" fmla="*/ 3392942 w 8077200"/>
              <a:gd name="connsiteY0" fmla="*/ 0 h 5143500"/>
              <a:gd name="connsiteX1" fmla="*/ 0 w 8077200"/>
              <a:gd name="connsiteY1" fmla="*/ 0 h 5143500"/>
              <a:gd name="connsiteX2" fmla="*/ 0 w 8077200"/>
              <a:gd name="connsiteY2" fmla="*/ 5143500 h 5143500"/>
              <a:gd name="connsiteX3" fmla="*/ 8077200 w 8077200"/>
              <a:gd name="connsiteY3" fmla="*/ 5143500 h 5143500"/>
            </a:gdLst>
            <a:cxnLst>
              <a:cxn ang="0">
                <a:pos x="connsiteX0" y="connsiteY0"/>
              </a:cxn>
              <a:cxn ang="0">
                <a:pos x="connsiteX1" y="connsiteY1"/>
              </a:cxn>
              <a:cxn ang="0">
                <a:pos x="connsiteX2" y="connsiteY2"/>
              </a:cxn>
              <a:cxn ang="0">
                <a:pos x="connsiteX3" y="connsiteY3"/>
              </a:cxn>
            </a:cxnLst>
            <a:rect l="l" t="t" r="r" b="b"/>
            <a:pathLst>
              <a:path w="8077200" h="51435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flipV="1">
            <a:off x="1" y="0"/>
            <a:ext cx="651183" cy="578882"/>
          </a:xfrm>
          <a:custGeom>
            <a:gdLst>
              <a:gd name="connsiteX0" fmla="*/ 0 w 5798253"/>
              <a:gd name="connsiteY0" fmla="*/ 5185750 h 5185750"/>
              <a:gd name="connsiteX1" fmla="*/ 5798253 w 5798253"/>
              <a:gd name="connsiteY1" fmla="*/ 5185750 h 5185750"/>
              <a:gd name="connsiteX2" fmla="*/ 1075516 w 5798253"/>
              <a:gd name="connsiteY2" fmla="*/ 0 h 5185750"/>
              <a:gd name="connsiteX3" fmla="*/ 0 w 5798253"/>
              <a:gd name="connsiteY3" fmla="*/ 0 h 5185750"/>
            </a:gdLst>
            <a:cxnLst>
              <a:cxn ang="0">
                <a:pos x="connsiteX0" y="connsiteY0"/>
              </a:cxn>
              <a:cxn ang="0">
                <a:pos x="connsiteX1" y="connsiteY1"/>
              </a:cxn>
              <a:cxn ang="0">
                <a:pos x="connsiteX2" y="connsiteY2"/>
              </a:cxn>
              <a:cxn ang="0">
                <a:pos x="connsiteX3" y="connsiteY3"/>
              </a:cxn>
            </a:cxnLst>
            <a:rect l="l" t="t" r="r" b="b"/>
            <a:pathLst>
              <a:path w="5798253" h="5185750">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152400" y="157655"/>
            <a:ext cx="8833945" cy="4845269"/>
          </a:xfrm>
          <a:custGeom>
            <a:gdLst>
              <a:gd name="connsiteX0" fmla="*/ 0 w 8833945"/>
              <a:gd name="connsiteY0" fmla="*/ 441435 h 4845269"/>
              <a:gd name="connsiteX1" fmla="*/ 6590 w 8833945"/>
              <a:gd name="connsiteY1" fmla="*/ 441435 h 4845269"/>
              <a:gd name="connsiteX2" fmla="*/ 6590 w 8833945"/>
              <a:gd name="connsiteY2" fmla="*/ 4838679 h 4845269"/>
              <a:gd name="connsiteX3" fmla="*/ 8397765 w 8833945"/>
              <a:gd name="connsiteY3" fmla="*/ 4838679 h 4845269"/>
              <a:gd name="connsiteX4" fmla="*/ 8397765 w 8833945"/>
              <a:gd name="connsiteY4" fmla="*/ 4845269 h 4845269"/>
              <a:gd name="connsiteX5" fmla="*/ 0 w 8833945"/>
              <a:gd name="connsiteY5" fmla="*/ 4845269 h 4845269"/>
              <a:gd name="connsiteX6" fmla="*/ 436179 w 8833945"/>
              <a:gd name="connsiteY6" fmla="*/ 0 h 4845269"/>
              <a:gd name="connsiteX7" fmla="*/ 8833945 w 8833945"/>
              <a:gd name="connsiteY7" fmla="*/ 0 h 4845269"/>
              <a:gd name="connsiteX8" fmla="*/ 8833945 w 8833945"/>
              <a:gd name="connsiteY8" fmla="*/ 4395157 h 4845269"/>
              <a:gd name="connsiteX9" fmla="*/ 8827355 w 8833945"/>
              <a:gd name="connsiteY9" fmla="*/ 4395157 h 4845269"/>
              <a:gd name="connsiteX10" fmla="*/ 8827355 w 8833945"/>
              <a:gd name="connsiteY10" fmla="*/ 6590 h 4845269"/>
              <a:gd name="connsiteX11" fmla="*/ 436179 w 8833945"/>
              <a:gd name="connsiteY11" fmla="*/ 6590 h 48452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3945" h="4845269">
                <a:moveTo>
                  <a:pt x="0" y="441435"/>
                </a:moveTo>
                <a:lnTo>
                  <a:pt x="6590" y="441435"/>
                </a:lnTo>
                <a:lnTo>
                  <a:pt x="6590" y="4838679"/>
                </a:lnTo>
                <a:lnTo>
                  <a:pt x="8397765" y="4838679"/>
                </a:lnTo>
                <a:lnTo>
                  <a:pt x="8397765" y="4845269"/>
                </a:lnTo>
                <a:lnTo>
                  <a:pt x="0" y="4845269"/>
                </a:lnTo>
                <a:close/>
                <a:moveTo>
                  <a:pt x="436179" y="0"/>
                </a:moveTo>
                <a:lnTo>
                  <a:pt x="8833945" y="0"/>
                </a:lnTo>
                <a:lnTo>
                  <a:pt x="8833945" y="4395157"/>
                </a:lnTo>
                <a:lnTo>
                  <a:pt x="8827355" y="4395157"/>
                </a:lnTo>
                <a:lnTo>
                  <a:pt x="8827355" y="6590"/>
                </a:lnTo>
                <a:lnTo>
                  <a:pt x="436179" y="659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756665118"/>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sp>
        <p:nvSpPr>
          <p:cNvPr id="9" name="任意多边形 8"/>
          <p:cNvSpPr/>
          <p:nvPr userDrawn="1"/>
        </p:nvSpPr>
        <p:spPr>
          <a:xfrm flipH="1">
            <a:off x="8387510" y="4661773"/>
            <a:ext cx="756489" cy="481726"/>
          </a:xfrm>
          <a:custGeom>
            <a:gdLst>
              <a:gd name="connsiteX0" fmla="*/ 3392942 w 8077200"/>
              <a:gd name="connsiteY0" fmla="*/ 0 h 5143500"/>
              <a:gd name="connsiteX1" fmla="*/ 0 w 8077200"/>
              <a:gd name="connsiteY1" fmla="*/ 0 h 5143500"/>
              <a:gd name="connsiteX2" fmla="*/ 0 w 8077200"/>
              <a:gd name="connsiteY2" fmla="*/ 5143500 h 5143500"/>
              <a:gd name="connsiteX3" fmla="*/ 8077200 w 8077200"/>
              <a:gd name="connsiteY3" fmla="*/ 5143500 h 5143500"/>
            </a:gdLst>
            <a:cxnLst>
              <a:cxn ang="0">
                <a:pos x="connsiteX0" y="connsiteY0"/>
              </a:cxn>
              <a:cxn ang="0">
                <a:pos x="connsiteX1" y="connsiteY1"/>
              </a:cxn>
              <a:cxn ang="0">
                <a:pos x="connsiteX2" y="connsiteY2"/>
              </a:cxn>
              <a:cxn ang="0">
                <a:pos x="connsiteX3" y="connsiteY3"/>
              </a:cxn>
            </a:cxnLst>
            <a:rect l="l" t="t" r="r" b="b"/>
            <a:pathLst>
              <a:path w="8077200" h="51435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flipV="1">
            <a:off x="1" y="0"/>
            <a:ext cx="651183" cy="578882"/>
          </a:xfrm>
          <a:custGeom>
            <a:gdLst>
              <a:gd name="connsiteX0" fmla="*/ 0 w 5798253"/>
              <a:gd name="connsiteY0" fmla="*/ 5185750 h 5185750"/>
              <a:gd name="connsiteX1" fmla="*/ 5798253 w 5798253"/>
              <a:gd name="connsiteY1" fmla="*/ 5185750 h 5185750"/>
              <a:gd name="connsiteX2" fmla="*/ 1075516 w 5798253"/>
              <a:gd name="connsiteY2" fmla="*/ 0 h 5185750"/>
              <a:gd name="connsiteX3" fmla="*/ 0 w 5798253"/>
              <a:gd name="connsiteY3" fmla="*/ 0 h 5185750"/>
            </a:gdLst>
            <a:cxnLst>
              <a:cxn ang="0">
                <a:pos x="connsiteX0" y="connsiteY0"/>
              </a:cxn>
              <a:cxn ang="0">
                <a:pos x="connsiteX1" y="connsiteY1"/>
              </a:cxn>
              <a:cxn ang="0">
                <a:pos x="connsiteX2" y="connsiteY2"/>
              </a:cxn>
              <a:cxn ang="0">
                <a:pos x="connsiteX3" y="connsiteY3"/>
              </a:cxn>
            </a:cxnLst>
            <a:rect l="l" t="t" r="r" b="b"/>
            <a:pathLst>
              <a:path w="5798253" h="5185750">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152400" y="157655"/>
            <a:ext cx="8833945" cy="4845269"/>
          </a:xfrm>
          <a:custGeom>
            <a:gdLst>
              <a:gd name="connsiteX0" fmla="*/ 0 w 8833945"/>
              <a:gd name="connsiteY0" fmla="*/ 441435 h 4845269"/>
              <a:gd name="connsiteX1" fmla="*/ 6590 w 8833945"/>
              <a:gd name="connsiteY1" fmla="*/ 441435 h 4845269"/>
              <a:gd name="connsiteX2" fmla="*/ 6590 w 8833945"/>
              <a:gd name="connsiteY2" fmla="*/ 4838679 h 4845269"/>
              <a:gd name="connsiteX3" fmla="*/ 8397765 w 8833945"/>
              <a:gd name="connsiteY3" fmla="*/ 4838679 h 4845269"/>
              <a:gd name="connsiteX4" fmla="*/ 8397765 w 8833945"/>
              <a:gd name="connsiteY4" fmla="*/ 4845269 h 4845269"/>
              <a:gd name="connsiteX5" fmla="*/ 0 w 8833945"/>
              <a:gd name="connsiteY5" fmla="*/ 4845269 h 4845269"/>
              <a:gd name="connsiteX6" fmla="*/ 436179 w 8833945"/>
              <a:gd name="connsiteY6" fmla="*/ 0 h 4845269"/>
              <a:gd name="connsiteX7" fmla="*/ 8833945 w 8833945"/>
              <a:gd name="connsiteY7" fmla="*/ 0 h 4845269"/>
              <a:gd name="connsiteX8" fmla="*/ 8833945 w 8833945"/>
              <a:gd name="connsiteY8" fmla="*/ 4395157 h 4845269"/>
              <a:gd name="connsiteX9" fmla="*/ 8827355 w 8833945"/>
              <a:gd name="connsiteY9" fmla="*/ 4395157 h 4845269"/>
              <a:gd name="connsiteX10" fmla="*/ 8827355 w 8833945"/>
              <a:gd name="connsiteY10" fmla="*/ 6590 h 4845269"/>
              <a:gd name="connsiteX11" fmla="*/ 436179 w 8833945"/>
              <a:gd name="connsiteY11" fmla="*/ 6590 h 48452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33945" h="4845269">
                <a:moveTo>
                  <a:pt x="0" y="441435"/>
                </a:moveTo>
                <a:lnTo>
                  <a:pt x="6590" y="441435"/>
                </a:lnTo>
                <a:lnTo>
                  <a:pt x="6590" y="4838679"/>
                </a:lnTo>
                <a:lnTo>
                  <a:pt x="8397765" y="4838679"/>
                </a:lnTo>
                <a:lnTo>
                  <a:pt x="8397765" y="4845269"/>
                </a:lnTo>
                <a:lnTo>
                  <a:pt x="0" y="4845269"/>
                </a:lnTo>
                <a:close/>
                <a:moveTo>
                  <a:pt x="436179" y="0"/>
                </a:moveTo>
                <a:lnTo>
                  <a:pt x="8833945" y="0"/>
                </a:lnTo>
                <a:lnTo>
                  <a:pt x="8833945" y="4395157"/>
                </a:lnTo>
                <a:lnTo>
                  <a:pt x="8827355" y="4395157"/>
                </a:lnTo>
                <a:lnTo>
                  <a:pt x="8827355" y="6590"/>
                </a:lnTo>
                <a:lnTo>
                  <a:pt x="436179" y="659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193013348"/>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2020/9/9</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2201238525"/>
      </p:ext>
    </p:extLst>
  </p:cSld>
  <p:clrMapOvr>
    <a:masterClrMapping/>
  </p:clrMapOvr>
  <mc:AlternateContent>
    <mc:Choice Requires="p14">
      <p:transition spd="slow" advTm="4000" p14:dur="1250">
        <p14:flip dir="r"/>
      </p:transition>
    </mc:Choice>
    <mc:Fallback>
      <p:transition spd="slow" advTm="400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2156837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911227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2020/9/9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7" r:id="rId1"/>
    <p:sldLayoutId id="2147483745" r:id="rId2"/>
    <p:sldLayoutId id="2147483751" r:id="rId3"/>
    <p:sldLayoutId id="2147483752" r:id="rId4"/>
    <p:sldLayoutId id="2147483753" r:id="rId5"/>
    <p:sldLayoutId id="2147483754" r:id="rId6"/>
    <p:sldLayoutId id="2147483748" r:id="rId7"/>
  </p:sldLayoutIdLst>
  <mc:AlternateContent>
    <mc:Choice Requires="p14">
      <p:transition spd="slow" advTm="4000" p14:dur="1250">
        <p14:flip dir="r"/>
      </p:transition>
    </mc:Choice>
    <mc:Fallback>
      <p:transition spd="slow" advTm="400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2020/9/9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6718185"/>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 Id="rId3" Target="../media/image8.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2.xml" Type="http://schemas.openxmlformats.org/officeDocument/2006/relationships/notesSlide"/><Relationship Id="rId3" Target="../media/image9.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4.xml" Type="http://schemas.openxmlformats.org/officeDocument/2006/relationships/notesSlide"/><Relationship Id="rId3" Target="../media/image10.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2.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6.xml" Type="http://schemas.openxmlformats.org/officeDocument/2006/relationships/notesSlide"/><Relationship Id="rId3" Target="../media/image11.jpeg" Type="http://schemas.openxmlformats.org/officeDocument/2006/relationships/image"/><Relationship Id="rId4" Target="../media/image1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8.xml" Type="http://schemas.openxmlformats.org/officeDocument/2006/relationships/notesSlide"/><Relationship Id="rId3" Target="../media/image1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 Id="rId3" Target="../media/image7.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Horz">
          <a:fgClr>
            <a:schemeClr val="bg1">
              <a:lumMod val="95000"/>
            </a:schemeClr>
          </a:fgClr>
          <a:bgClr>
            <a:schemeClr val="bg1"/>
          </a:bgClr>
        </a:pattFill>
        <a:effectLst/>
      </p:bgPr>
    </p:bg>
    <p:spTree>
      <p:nvGrpSpPr>
        <p:cNvPr id="1" name=""/>
        <p:cNvGrpSpPr/>
        <p:nvPr/>
      </p:nvGrpSpPr>
      <p:grpSpPr>
        <a:xfrm>
          <a:off x="0" y="0"/>
          <a:ext cx="0" cy="0"/>
        </a:xfrm>
      </p:grpSpPr>
      <p:sp>
        <p:nvSpPr>
          <p:cNvPr id="17" name="任意多边形 16"/>
          <p:cNvSpPr/>
          <p:nvPr/>
        </p:nvSpPr>
        <p:spPr>
          <a:xfrm flipH="1">
            <a:off x="1066800" y="-4008"/>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a:off x="1" y="-4008"/>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a:extLst>
              <a:ext uri="{FF2B5EF4-FFF2-40B4-BE49-F238E27FC236}">
                <a16:creationId xmlns:a16="http://schemas.microsoft.com/office/drawing/2014/main" id="{B8708D97-0F23-B748-A237-32CF169DDCA5}"/>
              </a:ext>
            </a:extLst>
          </p:cNvPr>
          <p:cNvSpPr txBox="1"/>
          <p:nvPr/>
        </p:nvSpPr>
        <p:spPr>
          <a:xfrm>
            <a:off x="6019800" y="1555709"/>
            <a:ext cx="2819400" cy="1615440"/>
          </a:xfrm>
          <a:prstGeom prst="rect">
            <a:avLst/>
          </a:prstGeom>
          <a:noFill/>
        </p:spPr>
        <p:txBody>
          <a:bodyPr rtlCol="0" wrap="square">
            <a:spAutoFit/>
          </a:bodyPr>
          <a:lstStyle/>
          <a:p>
            <a:r>
              <a:rPr altLang="en-US" b="1" kumimoji="1" lang="zh-CN" smtClean="0" sz="5000">
                <a:solidFill>
                  <a:srgbClr val="E04A4B"/>
                </a:solidFill>
                <a:latin typeface="+mn-ea"/>
                <a:sym charset="0" panose="020b0604020202020204" pitchFamily="34" typeface="Arial"/>
              </a:rPr>
              <a:t>营销团队</a:t>
            </a:r>
          </a:p>
          <a:p>
            <a:r>
              <a:rPr altLang="en-US" b="1" kumimoji="1" lang="zh-CN" smtClean="0" sz="5000">
                <a:solidFill>
                  <a:srgbClr val="E04A4B"/>
                </a:solidFill>
                <a:latin typeface="+mn-ea"/>
                <a:sym charset="0" panose="020b0604020202020204" pitchFamily="34" typeface="Arial"/>
              </a:rPr>
              <a:t>管理技巧</a:t>
            </a:r>
          </a:p>
        </p:txBody>
      </p:sp>
      <p:sp>
        <p:nvSpPr>
          <p:cNvPr id="23" name="文本框 22">
            <a:extLst>
              <a:ext uri="{FF2B5EF4-FFF2-40B4-BE49-F238E27FC236}">
                <a16:creationId xmlns:a16="http://schemas.microsoft.com/office/drawing/2014/main" id="{DAFE0DD5-34D8-6C4B-9656-526F7B4D36BF}"/>
              </a:ext>
            </a:extLst>
          </p:cNvPr>
          <p:cNvSpPr txBox="1"/>
          <p:nvPr/>
        </p:nvSpPr>
        <p:spPr>
          <a:xfrm>
            <a:off x="4724400" y="3155909"/>
            <a:ext cx="3886200" cy="297180"/>
          </a:xfrm>
          <a:prstGeom prst="rect">
            <a:avLst/>
          </a:prstGeom>
          <a:solidFill>
            <a:srgbClr val="47719E"/>
          </a:solidFill>
        </p:spPr>
        <p:txBody>
          <a:bodyPr rtlCol="0" wrap="square">
            <a:spAutoFit/>
          </a:bodyPr>
          <a:lstStyle/>
          <a:p>
            <a:r>
              <a:rPr altLang="zh-CN" kumimoji="1" lang="en" sz="1350">
                <a:solidFill>
                  <a:schemeClr val="bg1"/>
                </a:solidFill>
                <a:latin typeface="+mn-ea"/>
                <a:cs charset="0" panose="020b0604020202020204" pitchFamily="34" typeface="Arial Black"/>
                <a:sym charset="0" panose="020b0604020202020204" pitchFamily="34" typeface="Arial"/>
              </a:rPr>
              <a:t>MARKETING TEAM MANAGEMENT SKILLS</a:t>
            </a:r>
          </a:p>
        </p:txBody>
      </p:sp>
      <p:sp>
        <p:nvSpPr>
          <p:cNvPr id="30" name="文本框 29">
            <a:extLst>
              <a:ext uri="{FF2B5EF4-FFF2-40B4-BE49-F238E27FC236}">
                <a16:creationId xmlns:a16="http://schemas.microsoft.com/office/drawing/2014/main" id="{8BE1FC20-D140-624F-B646-25D1C9F91CC1}"/>
              </a:ext>
            </a:extLst>
          </p:cNvPr>
          <p:cNvSpPr txBox="1"/>
          <p:nvPr/>
        </p:nvSpPr>
        <p:spPr>
          <a:xfrm>
            <a:off x="4625622" y="3467785"/>
            <a:ext cx="4191000" cy="320040"/>
          </a:xfrm>
          <a:prstGeom prst="rect">
            <a:avLst/>
          </a:prstGeom>
          <a:noFill/>
        </p:spPr>
        <p:txBody>
          <a:bodyPr rtlCol="0" wrap="square">
            <a:spAutoFit/>
          </a:bodyPr>
          <a:lstStyle/>
          <a:p>
            <a:r>
              <a:rPr altLang="en-US" kumimoji="1" lang="zh-CN" sz="1500">
                <a:solidFill>
                  <a:srgbClr val="47719E"/>
                </a:solidFill>
                <a:latin typeface="+mn-ea"/>
                <a:sym charset="0" panose="020b0604020202020204" pitchFamily="34" typeface="Arial"/>
              </a:rPr>
              <a:t>高管课程  |  入职辅导  |  岗位培训  |  营销技巧</a:t>
            </a:r>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rcRect b="14000" r="20000" t="17200"/>
          <a:stretch>
            <a:fillRect/>
          </a:stretch>
        </p:blipFill>
        <p:spPr>
          <a:xfrm>
            <a:off x="228600" y="742950"/>
            <a:ext cx="4305347" cy="3702599"/>
          </a:xfrm>
          <a:prstGeom prst="rect">
            <a:avLst/>
          </a:prstGeom>
        </p:spPr>
      </p:pic>
      <p:sp>
        <p:nvSpPr>
          <p:cNvPr id="186" name="文本框 185">
            <a:extLst>
              <a:ext uri="{FF2B5EF4-FFF2-40B4-BE49-F238E27FC236}">
                <a16:creationId xmlns:a16="http://schemas.microsoft.com/office/drawing/2014/main" id="{B8708D97-0F23-B748-A237-32CF169DDCA5}"/>
              </a:ext>
            </a:extLst>
          </p:cNvPr>
          <p:cNvSpPr txBox="1"/>
          <p:nvPr/>
        </p:nvSpPr>
        <p:spPr>
          <a:xfrm>
            <a:off x="4572000" y="1562912"/>
            <a:ext cx="1752600" cy="914400"/>
          </a:xfrm>
          <a:prstGeom prst="rect">
            <a:avLst/>
          </a:prstGeom>
          <a:noFill/>
        </p:spPr>
        <p:txBody>
          <a:bodyPr rtlCol="0" wrap="square">
            <a:spAutoFit/>
          </a:bodyPr>
          <a:lstStyle/>
          <a:p>
            <a:r>
              <a:rPr altLang="zh-CN" kumimoji="1" lang="en-US" smtClean="0" sz="5400">
                <a:solidFill>
                  <a:srgbClr val="47719E"/>
                </a:solidFill>
                <a:latin charset="0" panose="020b0806030902050204" pitchFamily="34" typeface="Impact"/>
                <a:sym charset="0" panose="020b0604020202020204" pitchFamily="34" typeface="Arial"/>
              </a:rPr>
              <a:t>TEAM</a:t>
            </a:r>
          </a:p>
        </p:txBody>
      </p:sp>
      <p:grpSp>
        <p:nvGrpSpPr>
          <p:cNvPr id="197" name="组合 196"/>
          <p:cNvGrpSpPr/>
          <p:nvPr/>
        </p:nvGrpSpPr>
        <p:grpSpPr>
          <a:xfrm>
            <a:off x="4724400" y="2401111"/>
            <a:ext cx="1295400" cy="678597"/>
            <a:chOff x="4648200" y="2419476"/>
            <a:chExt cx="1295400" cy="678597"/>
          </a:xfrm>
        </p:grpSpPr>
        <p:sp>
          <p:nvSpPr>
            <p:cNvPr id="183" name="矩形 182"/>
            <p:cNvSpPr/>
            <p:nvPr/>
          </p:nvSpPr>
          <p:spPr>
            <a:xfrm>
              <a:off x="4648200" y="2419476"/>
              <a:ext cx="1295400" cy="678597"/>
            </a:xfrm>
            <a:prstGeom prst="rect">
              <a:avLst/>
            </a:pr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7719E"/>
                </a:solidFill>
              </a:endParaRPr>
            </a:p>
          </p:txBody>
        </p:sp>
        <p:sp>
          <p:nvSpPr>
            <p:cNvPr id="187" name="矩形 186"/>
            <p:cNvSpPr/>
            <p:nvPr/>
          </p:nvSpPr>
          <p:spPr>
            <a:xfrm>
              <a:off x="4724400" y="2488474"/>
              <a:ext cx="1133792" cy="502920"/>
            </a:xfrm>
            <a:prstGeom prst="rect">
              <a:avLst/>
            </a:prstGeom>
          </p:spPr>
          <p:txBody>
            <a:bodyPr wrap="none">
              <a:spAutoFit/>
            </a:bodyPr>
            <a:lstStyle/>
            <a:p>
              <a:r>
                <a:rPr altLang="en-US" lang="zh-CN" smtClean="0" sz="1350">
                  <a:solidFill>
                    <a:schemeClr val="bg1"/>
                  </a:solidFill>
                  <a:latin typeface="+mn-ea"/>
                </a:rPr>
                <a:t>EXECUTIVE </a:t>
              </a:r>
            </a:p>
            <a:p>
              <a:r>
                <a:rPr altLang="en-US" lang="zh-CN" smtClean="0" sz="1350">
                  <a:solidFill>
                    <a:schemeClr val="bg1"/>
                  </a:solidFill>
                  <a:latin typeface="+mn-ea"/>
                </a:rPr>
                <a:t>COURSE</a:t>
              </a:r>
            </a:p>
          </p:txBody>
        </p:sp>
      </p:grpSp>
      <p:sp>
        <p:nvSpPr>
          <p:cNvPr id="21" name="任意多边形 20"/>
          <p:cNvSpPr/>
          <p:nvPr/>
        </p:nvSpPr>
        <p:spPr>
          <a:xfrm>
            <a:off x="1732632" y="4257644"/>
            <a:ext cx="3046948" cy="156702"/>
          </a:xfrm>
          <a:custGeom>
            <a:gdLst>
              <a:gd fmla="*/ 143577 w 3046948" name="connsiteX0"/>
              <a:gd fmla="*/ 0 h 156702" name="connsiteY0"/>
              <a:gd fmla="*/ 3046948 w 3046948" name="connsiteX1"/>
              <a:gd fmla="*/ 0 h 156702" name="connsiteY1"/>
              <a:gd fmla="*/ 3046948 w 3046948" name="connsiteX2"/>
              <a:gd fmla="*/ 156702 h 156702" name="connsiteY2"/>
              <a:gd fmla="*/ 0 w 3046948" name="connsiteX3"/>
              <a:gd fmla="*/ 156702 h 156702" name="connsiteY3"/>
            </a:gdLst>
            <a:cxnLst>
              <a:cxn ang="0">
                <a:pos x="connsiteX0" y="connsiteY0"/>
              </a:cxn>
              <a:cxn ang="0">
                <a:pos x="connsiteX1" y="connsiteY1"/>
              </a:cxn>
              <a:cxn ang="0">
                <a:pos x="connsiteX2" y="connsiteY2"/>
              </a:cxn>
              <a:cxn ang="0">
                <a:pos x="connsiteX3" y="connsiteY3"/>
              </a:cxn>
            </a:cxnLst>
            <a:rect b="b" l="l" r="r" t="t"/>
            <a:pathLst>
              <a:path h="156702" w="3046948">
                <a:moveTo>
                  <a:pt x="143577" y="0"/>
                </a:moveTo>
                <a:lnTo>
                  <a:pt x="3046948" y="0"/>
                </a:lnTo>
                <a:lnTo>
                  <a:pt x="3046948" y="156702"/>
                </a:lnTo>
                <a:lnTo>
                  <a:pt x="0" y="1567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1" y="4254484"/>
            <a:ext cx="1876439" cy="156702"/>
          </a:xfrm>
          <a:custGeom>
            <a:gdLst>
              <a:gd fmla="*/ 0 w 1876439" name="connsiteX0"/>
              <a:gd fmla="*/ 0 h 156702" name="connsiteY0"/>
              <a:gd fmla="*/ 1876439 w 1876439" name="connsiteX1"/>
              <a:gd fmla="*/ 0 h 156702" name="connsiteY1"/>
              <a:gd fmla="*/ 1733728 w 1876439" name="connsiteX2"/>
              <a:gd fmla="*/ 156702 h 156702" name="connsiteY2"/>
              <a:gd fmla="*/ 0 w 1876439" name="connsiteX3"/>
              <a:gd fmla="*/ 156702 h 156702" name="connsiteY3"/>
            </a:gdLst>
            <a:cxnLst>
              <a:cxn ang="0">
                <a:pos x="connsiteX0" y="connsiteY0"/>
              </a:cxn>
              <a:cxn ang="0">
                <a:pos x="connsiteX1" y="connsiteY1"/>
              </a:cxn>
              <a:cxn ang="0">
                <a:pos x="connsiteX2" y="connsiteY2"/>
              </a:cxn>
              <a:cxn ang="0">
                <a:pos x="connsiteX3" y="connsiteY3"/>
              </a:cxn>
            </a:cxnLst>
            <a:rect b="b" l="l" r="r" t="t"/>
            <a:pathLst>
              <a:path h="156702" w="1876439">
                <a:moveTo>
                  <a:pt x="0" y="0"/>
                </a:moveTo>
                <a:lnTo>
                  <a:pt x="1876439" y="0"/>
                </a:lnTo>
                <a:lnTo>
                  <a:pt x="1733728" y="156702"/>
                </a:lnTo>
                <a:lnTo>
                  <a:pt x="0" y="15670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872341536"/>
      </p:ext>
    </p:extLst>
  </p:cSld>
  <p:clrMapOvr>
    <a:masterClrMapping/>
  </p:clrMapOvr>
  <mc:AlternateContent>
    <mc:Choice Requires="p14">
      <p:transition advTm="6000" p14:dur="10"/>
    </mc:Choice>
    <mc:Fallback>
      <p:transition advTm="6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1000" fill="hold" id="7"/>
                                        <p:tgtEl>
                                          <p:spTgt spid="17"/>
                                        </p:tgtEl>
                                        <p:attrNameLst>
                                          <p:attrName>ppt_x</p:attrName>
                                        </p:attrNameLst>
                                      </p:cBhvr>
                                      <p:tavLst>
                                        <p:tav tm="0">
                                          <p:val>
                                            <p:strVal val="1+#ppt_w/2"/>
                                          </p:val>
                                        </p:tav>
                                        <p:tav tm="100000">
                                          <p:val>
                                            <p:strVal val="#ppt_x"/>
                                          </p:val>
                                        </p:tav>
                                      </p:tavLst>
                                    </p:anim>
                                    <p:anim calcmode="lin" valueType="num">
                                      <p:cBhvr additive="base">
                                        <p:cTn dur="1000" fill="hold" id="8"/>
                                        <p:tgtEl>
                                          <p:spTgt spid="17"/>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0-#ppt_w/2"/>
                                          </p:val>
                                        </p:tav>
                                        <p:tav tm="100000">
                                          <p:val>
                                            <p:strVal val="#ppt_x"/>
                                          </p:val>
                                        </p:tav>
                                      </p:tavLst>
                                    </p:anim>
                                    <p:anim calcmode="lin" valueType="num">
                                      <p:cBhvr additive="base">
                                        <p:cTn dur="1000" fill="hold" id="12"/>
                                        <p:tgtEl>
                                          <p:spTgt spid="18"/>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2" presetSubtype="2">
                                  <p:stCondLst>
                                    <p:cond delay="0"/>
                                  </p:stCondLst>
                                  <p:childTnLst>
                                    <p:set>
                                      <p:cBhvr>
                                        <p:cTn dur="1" fill="hold" id="15">
                                          <p:stCondLst>
                                            <p:cond delay="0"/>
                                          </p:stCondLst>
                                        </p:cTn>
                                        <p:tgtEl>
                                          <p:spTgt spid="21"/>
                                        </p:tgtEl>
                                        <p:attrNameLst>
                                          <p:attrName>style.visibility</p:attrName>
                                        </p:attrNameLst>
                                      </p:cBhvr>
                                      <p:to>
                                        <p:strVal val="visible"/>
                                      </p:to>
                                    </p:set>
                                    <p:anim calcmode="lin" valueType="num">
                                      <p:cBhvr additive="base">
                                        <p:cTn dur="500" fill="hold" id="16"/>
                                        <p:tgtEl>
                                          <p:spTgt spid="21"/>
                                        </p:tgtEl>
                                        <p:attrNameLst>
                                          <p:attrName>ppt_x</p:attrName>
                                        </p:attrNameLst>
                                      </p:cBhvr>
                                      <p:tavLst>
                                        <p:tav tm="0">
                                          <p:val>
                                            <p:strVal val="1+#ppt_w/2"/>
                                          </p:val>
                                        </p:tav>
                                        <p:tav tm="100000">
                                          <p:val>
                                            <p:strVal val="#ppt_x"/>
                                          </p:val>
                                        </p:tav>
                                      </p:tavLst>
                                    </p:anim>
                                    <p:anim calcmode="lin" valueType="num">
                                      <p:cBhvr additive="base">
                                        <p:cTn dur="500" fill="hold" id="17"/>
                                        <p:tgtEl>
                                          <p:spTgt spid="21"/>
                                        </p:tgtEl>
                                        <p:attrNameLst>
                                          <p:attrName>ppt_y</p:attrName>
                                        </p:attrNameLst>
                                      </p:cBhvr>
                                      <p:tavLst>
                                        <p:tav tm="0">
                                          <p:val>
                                            <p:strVal val="#ppt_y"/>
                                          </p:val>
                                        </p:tav>
                                        <p:tav tm="100000">
                                          <p:val>
                                            <p:strVal val="#ppt_y"/>
                                          </p:val>
                                        </p:tav>
                                      </p:tavLst>
                                    </p:anim>
                                  </p:childTnLst>
                                </p:cTn>
                              </p:par>
                              <p:par>
                                <p:cTn fill="hold" grpId="0" id="18" nodeType="withEffect" presetClass="entr" presetID="2" presetSubtype="8">
                                  <p:stCondLst>
                                    <p:cond delay="0"/>
                                  </p:stCondLst>
                                  <p:childTnLst>
                                    <p:set>
                                      <p:cBhvr>
                                        <p:cTn dur="1" fill="hold" id="19">
                                          <p:stCondLst>
                                            <p:cond delay="0"/>
                                          </p:stCondLst>
                                        </p:cTn>
                                        <p:tgtEl>
                                          <p:spTgt spid="19"/>
                                        </p:tgtEl>
                                        <p:attrNameLst>
                                          <p:attrName>style.visibility</p:attrName>
                                        </p:attrNameLst>
                                      </p:cBhvr>
                                      <p:to>
                                        <p:strVal val="visible"/>
                                      </p:to>
                                    </p:set>
                                    <p:anim calcmode="lin" valueType="num">
                                      <p:cBhvr additive="base">
                                        <p:cTn dur="500" fill="hold" id="20"/>
                                        <p:tgtEl>
                                          <p:spTgt spid="19"/>
                                        </p:tgtEl>
                                        <p:attrNameLst>
                                          <p:attrName>ppt_x</p:attrName>
                                        </p:attrNameLst>
                                      </p:cBhvr>
                                      <p:tavLst>
                                        <p:tav tm="0">
                                          <p:val>
                                            <p:strVal val="0-#ppt_w/2"/>
                                          </p:val>
                                        </p:tav>
                                        <p:tav tm="100000">
                                          <p:val>
                                            <p:strVal val="#ppt_x"/>
                                          </p:val>
                                        </p:tav>
                                      </p:tavLst>
                                    </p:anim>
                                    <p:anim calcmode="lin" valueType="num">
                                      <p:cBhvr additive="base">
                                        <p:cTn dur="500" fill="hold" id="21"/>
                                        <p:tgtEl>
                                          <p:spTgt spid="19"/>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500"/>
                            </p:stCondLst>
                            <p:childTnLst>
                              <p:par>
                                <p:cTn decel="60000" fill="hold" id="23" nodeType="afterEffect" presetClass="entr" presetID="2" presetSubtype="8">
                                  <p:stCondLst>
                                    <p:cond delay="0"/>
                                  </p:stCondLst>
                                  <p:childTnLst>
                                    <p:set>
                                      <p:cBhvr>
                                        <p:cTn dur="1" fill="hold" id="24">
                                          <p:stCondLst>
                                            <p:cond delay="0"/>
                                          </p:stCondLst>
                                        </p:cTn>
                                        <p:tgtEl>
                                          <p:spTgt spid="182"/>
                                        </p:tgtEl>
                                        <p:attrNameLst>
                                          <p:attrName>style.visibility</p:attrName>
                                        </p:attrNameLst>
                                      </p:cBhvr>
                                      <p:to>
                                        <p:strVal val="visible"/>
                                      </p:to>
                                    </p:set>
                                    <p:anim calcmode="lin" valueType="num">
                                      <p:cBhvr additive="base">
                                        <p:cTn dur="1000" fill="hold" id="25"/>
                                        <p:tgtEl>
                                          <p:spTgt spid="182"/>
                                        </p:tgtEl>
                                        <p:attrNameLst>
                                          <p:attrName>ppt_x</p:attrName>
                                        </p:attrNameLst>
                                      </p:cBhvr>
                                      <p:tavLst>
                                        <p:tav tm="0">
                                          <p:val>
                                            <p:strVal val="0-#ppt_w/2"/>
                                          </p:val>
                                        </p:tav>
                                        <p:tav tm="100000">
                                          <p:val>
                                            <p:strVal val="#ppt_x"/>
                                          </p:val>
                                        </p:tav>
                                      </p:tavLst>
                                    </p:anim>
                                    <p:anim calcmode="lin" valueType="num">
                                      <p:cBhvr additive="base">
                                        <p:cTn dur="1000" fill="hold" id="26"/>
                                        <p:tgtEl>
                                          <p:spTgt spid="182"/>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500"/>
                            </p:stCondLst>
                            <p:childTnLst>
                              <p:par>
                                <p:cTn decel="60000" fill="hold" grpId="0" id="28" nodeType="afterEffect" presetClass="entr" presetID="2" presetSubtype="8">
                                  <p:stCondLst>
                                    <p:cond delay="0"/>
                                  </p:stCondLst>
                                  <p:childTnLst>
                                    <p:set>
                                      <p:cBhvr>
                                        <p:cTn dur="1" fill="hold" id="29">
                                          <p:stCondLst>
                                            <p:cond delay="0"/>
                                          </p:stCondLst>
                                        </p:cTn>
                                        <p:tgtEl>
                                          <p:spTgt spid="196"/>
                                        </p:tgtEl>
                                        <p:attrNameLst>
                                          <p:attrName>style.visibility</p:attrName>
                                        </p:attrNameLst>
                                      </p:cBhvr>
                                      <p:to>
                                        <p:strVal val="visible"/>
                                      </p:to>
                                    </p:set>
                                    <p:anim calcmode="lin" valueType="num">
                                      <p:cBhvr additive="base">
                                        <p:cTn dur="1000" fill="hold" id="30"/>
                                        <p:tgtEl>
                                          <p:spTgt spid="196"/>
                                        </p:tgtEl>
                                        <p:attrNameLst>
                                          <p:attrName>ppt_x</p:attrName>
                                        </p:attrNameLst>
                                      </p:cBhvr>
                                      <p:tavLst>
                                        <p:tav tm="0">
                                          <p:val>
                                            <p:strVal val="0-#ppt_w/2"/>
                                          </p:val>
                                        </p:tav>
                                        <p:tav tm="100000">
                                          <p:val>
                                            <p:strVal val="#ppt_x"/>
                                          </p:val>
                                        </p:tav>
                                      </p:tavLst>
                                    </p:anim>
                                    <p:anim calcmode="lin" valueType="num">
                                      <p:cBhvr additive="base">
                                        <p:cTn dur="1000" fill="hold" id="31"/>
                                        <p:tgtEl>
                                          <p:spTgt spid="196"/>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3500"/>
                            </p:stCondLst>
                            <p:childTnLst>
                              <p:par>
                                <p:cTn fill="hold" grpId="0" id="33" nodeType="afterEffect" presetClass="entr" presetID="53" presetSubtype="0">
                                  <p:stCondLst>
                                    <p:cond delay="0"/>
                                  </p:stCondLst>
                                  <p:childTnLst>
                                    <p:set>
                                      <p:cBhvr>
                                        <p:cTn dur="1" fill="hold" id="34">
                                          <p:stCondLst>
                                            <p:cond delay="0"/>
                                          </p:stCondLst>
                                        </p:cTn>
                                        <p:tgtEl>
                                          <p:spTgt spid="20"/>
                                        </p:tgtEl>
                                        <p:attrNameLst>
                                          <p:attrName>style.visibility</p:attrName>
                                        </p:attrNameLst>
                                      </p:cBhvr>
                                      <p:to>
                                        <p:strVal val="visible"/>
                                      </p:to>
                                    </p:set>
                                    <p:anim calcmode="lin" valueType="num">
                                      <p:cBhvr>
                                        <p:cTn dur="500" fill="hold" id="35"/>
                                        <p:tgtEl>
                                          <p:spTgt spid="20"/>
                                        </p:tgtEl>
                                        <p:attrNameLst>
                                          <p:attrName>ppt_w</p:attrName>
                                        </p:attrNameLst>
                                      </p:cBhvr>
                                      <p:tavLst>
                                        <p:tav tm="0">
                                          <p:val>
                                            <p:fltVal val="0"/>
                                          </p:val>
                                        </p:tav>
                                        <p:tav tm="100000">
                                          <p:val>
                                            <p:strVal val="#ppt_w"/>
                                          </p:val>
                                        </p:tav>
                                      </p:tavLst>
                                    </p:anim>
                                    <p:anim calcmode="lin" valueType="num">
                                      <p:cBhvr>
                                        <p:cTn dur="500" fill="hold" id="36"/>
                                        <p:tgtEl>
                                          <p:spTgt spid="20"/>
                                        </p:tgtEl>
                                        <p:attrNameLst>
                                          <p:attrName>ppt_h</p:attrName>
                                        </p:attrNameLst>
                                      </p:cBhvr>
                                      <p:tavLst>
                                        <p:tav tm="0">
                                          <p:val>
                                            <p:fltVal val="0"/>
                                          </p:val>
                                        </p:tav>
                                        <p:tav tm="100000">
                                          <p:val>
                                            <p:strVal val="#ppt_h"/>
                                          </p:val>
                                        </p:tav>
                                      </p:tavLst>
                                    </p:anim>
                                    <p:animEffect filter="fade" transition="in">
                                      <p:cBhvr>
                                        <p:cTn dur="500" id="37"/>
                                        <p:tgtEl>
                                          <p:spTgt spid="20"/>
                                        </p:tgtEl>
                                      </p:cBhvr>
                                    </p:animEffect>
                                  </p:childTnLst>
                                </p:cTn>
                              </p:par>
                              <p:par>
                                <p:cTn fill="hold" grpId="0" id="38" nodeType="withEffect" presetClass="entr" presetID="53" presetSubtype="0">
                                  <p:stCondLst>
                                    <p:cond delay="0"/>
                                  </p:stCondLst>
                                  <p:childTnLst>
                                    <p:set>
                                      <p:cBhvr>
                                        <p:cTn dur="1" fill="hold" id="39">
                                          <p:stCondLst>
                                            <p:cond delay="0"/>
                                          </p:stCondLst>
                                        </p:cTn>
                                        <p:tgtEl>
                                          <p:spTgt spid="186"/>
                                        </p:tgtEl>
                                        <p:attrNameLst>
                                          <p:attrName>style.visibility</p:attrName>
                                        </p:attrNameLst>
                                      </p:cBhvr>
                                      <p:to>
                                        <p:strVal val="visible"/>
                                      </p:to>
                                    </p:set>
                                    <p:anim calcmode="lin" valueType="num">
                                      <p:cBhvr>
                                        <p:cTn dur="500" fill="hold" id="40"/>
                                        <p:tgtEl>
                                          <p:spTgt spid="186"/>
                                        </p:tgtEl>
                                        <p:attrNameLst>
                                          <p:attrName>ppt_w</p:attrName>
                                        </p:attrNameLst>
                                      </p:cBhvr>
                                      <p:tavLst>
                                        <p:tav tm="0">
                                          <p:val>
                                            <p:fltVal val="0"/>
                                          </p:val>
                                        </p:tav>
                                        <p:tav tm="100000">
                                          <p:val>
                                            <p:strVal val="#ppt_w"/>
                                          </p:val>
                                        </p:tav>
                                      </p:tavLst>
                                    </p:anim>
                                    <p:anim calcmode="lin" valueType="num">
                                      <p:cBhvr>
                                        <p:cTn dur="500" fill="hold" id="41"/>
                                        <p:tgtEl>
                                          <p:spTgt spid="186"/>
                                        </p:tgtEl>
                                        <p:attrNameLst>
                                          <p:attrName>ppt_h</p:attrName>
                                        </p:attrNameLst>
                                      </p:cBhvr>
                                      <p:tavLst>
                                        <p:tav tm="0">
                                          <p:val>
                                            <p:fltVal val="0"/>
                                          </p:val>
                                        </p:tav>
                                        <p:tav tm="100000">
                                          <p:val>
                                            <p:strVal val="#ppt_h"/>
                                          </p:val>
                                        </p:tav>
                                      </p:tavLst>
                                    </p:anim>
                                    <p:animEffect filter="fade" transition="in">
                                      <p:cBhvr>
                                        <p:cTn dur="500" id="42"/>
                                        <p:tgtEl>
                                          <p:spTgt spid="186"/>
                                        </p:tgtEl>
                                      </p:cBhvr>
                                    </p:animEffect>
                                  </p:childTnLst>
                                </p:cTn>
                              </p:par>
                              <p:par>
                                <p:cTn fill="hold" id="43" nodeType="withEffect" presetClass="entr" presetID="53" presetSubtype="0">
                                  <p:stCondLst>
                                    <p:cond delay="0"/>
                                  </p:stCondLst>
                                  <p:childTnLst>
                                    <p:set>
                                      <p:cBhvr>
                                        <p:cTn dur="1" fill="hold" id="44">
                                          <p:stCondLst>
                                            <p:cond delay="0"/>
                                          </p:stCondLst>
                                        </p:cTn>
                                        <p:tgtEl>
                                          <p:spTgt spid="197"/>
                                        </p:tgtEl>
                                        <p:attrNameLst>
                                          <p:attrName>style.visibility</p:attrName>
                                        </p:attrNameLst>
                                      </p:cBhvr>
                                      <p:to>
                                        <p:strVal val="visible"/>
                                      </p:to>
                                    </p:set>
                                    <p:anim calcmode="lin" valueType="num">
                                      <p:cBhvr>
                                        <p:cTn dur="500" fill="hold" id="45"/>
                                        <p:tgtEl>
                                          <p:spTgt spid="197"/>
                                        </p:tgtEl>
                                        <p:attrNameLst>
                                          <p:attrName>ppt_w</p:attrName>
                                        </p:attrNameLst>
                                      </p:cBhvr>
                                      <p:tavLst>
                                        <p:tav tm="0">
                                          <p:val>
                                            <p:fltVal val="0"/>
                                          </p:val>
                                        </p:tav>
                                        <p:tav tm="100000">
                                          <p:val>
                                            <p:strVal val="#ppt_w"/>
                                          </p:val>
                                        </p:tav>
                                      </p:tavLst>
                                    </p:anim>
                                    <p:anim calcmode="lin" valueType="num">
                                      <p:cBhvr>
                                        <p:cTn dur="500" fill="hold" id="46"/>
                                        <p:tgtEl>
                                          <p:spTgt spid="197"/>
                                        </p:tgtEl>
                                        <p:attrNameLst>
                                          <p:attrName>ppt_h</p:attrName>
                                        </p:attrNameLst>
                                      </p:cBhvr>
                                      <p:tavLst>
                                        <p:tav tm="0">
                                          <p:val>
                                            <p:fltVal val="0"/>
                                          </p:val>
                                        </p:tav>
                                        <p:tav tm="100000">
                                          <p:val>
                                            <p:strVal val="#ppt_h"/>
                                          </p:val>
                                        </p:tav>
                                      </p:tavLst>
                                    </p:anim>
                                    <p:animEffect filter="fade" transition="in">
                                      <p:cBhvr>
                                        <p:cTn dur="500" id="47"/>
                                        <p:tgtEl>
                                          <p:spTgt spid="197"/>
                                        </p:tgtEl>
                                      </p:cBhvr>
                                    </p:animEffect>
                                  </p:childTnLst>
                                </p:cTn>
                              </p:par>
                            </p:childTnLst>
                          </p:cTn>
                        </p:par>
                        <p:par>
                          <p:cTn fill="hold" id="48" nodeType="afterGroup">
                            <p:stCondLst>
                              <p:cond delay="4000"/>
                            </p:stCondLst>
                            <p:childTnLst>
                              <p:par>
                                <p:cTn fill="hold" grpId="0" id="49" nodeType="afterEffect" presetClass="entr" presetID="22" presetSubtype="8">
                                  <p:stCondLst>
                                    <p:cond delay="0"/>
                                  </p:stCondLst>
                                  <p:childTnLst>
                                    <p:set>
                                      <p:cBhvr>
                                        <p:cTn dur="1" fill="hold" id="50">
                                          <p:stCondLst>
                                            <p:cond delay="0"/>
                                          </p:stCondLst>
                                        </p:cTn>
                                        <p:tgtEl>
                                          <p:spTgt spid="23"/>
                                        </p:tgtEl>
                                        <p:attrNameLst>
                                          <p:attrName>style.visibility</p:attrName>
                                        </p:attrNameLst>
                                      </p:cBhvr>
                                      <p:to>
                                        <p:strVal val="visible"/>
                                      </p:to>
                                    </p:set>
                                    <p:animEffect filter="wipe(left)" transition="in">
                                      <p:cBhvr>
                                        <p:cTn dur="500" id="51"/>
                                        <p:tgtEl>
                                          <p:spTgt spid="23"/>
                                        </p:tgtEl>
                                      </p:cBhvr>
                                    </p:animEffect>
                                  </p:childTnLst>
                                </p:cTn>
                              </p:par>
                            </p:childTnLst>
                          </p:cTn>
                        </p:par>
                        <p:par>
                          <p:cTn fill="hold" id="52" nodeType="afterGroup">
                            <p:stCondLst>
                              <p:cond delay="4500"/>
                            </p:stCondLst>
                            <p:childTnLst>
                              <p:par>
                                <p:cTn fill="hold" grpId="0" id="53" nodeType="afterEffect" presetClass="entr" presetID="53" presetSubtype="0">
                                  <p:stCondLst>
                                    <p:cond delay="0"/>
                                  </p:stCondLst>
                                  <p:childTnLst>
                                    <p:set>
                                      <p:cBhvr>
                                        <p:cTn dur="1" fill="hold" id="54">
                                          <p:stCondLst>
                                            <p:cond delay="0"/>
                                          </p:stCondLst>
                                        </p:cTn>
                                        <p:tgtEl>
                                          <p:spTgt spid="30"/>
                                        </p:tgtEl>
                                        <p:attrNameLst>
                                          <p:attrName>style.visibility</p:attrName>
                                        </p:attrNameLst>
                                      </p:cBhvr>
                                      <p:to>
                                        <p:strVal val="visible"/>
                                      </p:to>
                                    </p:set>
                                    <p:anim calcmode="lin" valueType="num">
                                      <p:cBhvr>
                                        <p:cTn dur="500" fill="hold" id="55"/>
                                        <p:tgtEl>
                                          <p:spTgt spid="30"/>
                                        </p:tgtEl>
                                        <p:attrNameLst>
                                          <p:attrName>ppt_w</p:attrName>
                                        </p:attrNameLst>
                                      </p:cBhvr>
                                      <p:tavLst>
                                        <p:tav tm="0">
                                          <p:val>
                                            <p:fltVal val="0"/>
                                          </p:val>
                                        </p:tav>
                                        <p:tav tm="100000">
                                          <p:val>
                                            <p:strVal val="#ppt_w"/>
                                          </p:val>
                                        </p:tav>
                                      </p:tavLst>
                                    </p:anim>
                                    <p:anim calcmode="lin" valueType="num">
                                      <p:cBhvr>
                                        <p:cTn dur="500" fill="hold" id="56"/>
                                        <p:tgtEl>
                                          <p:spTgt spid="30"/>
                                        </p:tgtEl>
                                        <p:attrNameLst>
                                          <p:attrName>ppt_h</p:attrName>
                                        </p:attrNameLst>
                                      </p:cBhvr>
                                      <p:tavLst>
                                        <p:tav tm="0">
                                          <p:val>
                                            <p:fltVal val="0"/>
                                          </p:val>
                                        </p:tav>
                                        <p:tav tm="100000">
                                          <p:val>
                                            <p:strVal val="#ppt_h"/>
                                          </p:val>
                                        </p:tav>
                                      </p:tavLst>
                                    </p:anim>
                                    <p:animEffect filter="fade" transition="in">
                                      <p:cBhvr>
                                        <p:cTn dur="500" id="57"/>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6"/>
      <p:bldP grpId="0" spid="18"/>
      <p:bldP grpId="0" spid="20"/>
      <p:bldP grpId="0" spid="23"/>
      <p:bldP grpId="0" spid="30"/>
      <p:bldP grpId="0" spid="186"/>
      <p:bldP grpId="0" spid="21"/>
      <p:bldP grpId="0" spid="1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a:extLst>
              <a:ext uri="{FF2B5EF4-FFF2-40B4-BE49-F238E27FC236}">
                <a16:creationId xmlns:a16="http://schemas.microsoft.com/office/drawing/2014/main" id="{3B2DE65F-FB6D-49CD-8393-C00C95A92B7A}"/>
              </a:ext>
            </a:extLst>
          </p:cNvPr>
          <p:cNvSpPr txBox="1"/>
          <p:nvPr/>
        </p:nvSpPr>
        <p:spPr>
          <a:xfrm>
            <a:off x="1066800" y="1241430"/>
            <a:ext cx="609600" cy="2606041"/>
          </a:xfrm>
          <a:prstGeom prst="rect">
            <a:avLst/>
          </a:prstGeom>
          <a:solidFill>
            <a:schemeClr val="accent1"/>
          </a:solidFill>
        </p:spPr>
        <p:txBody>
          <a:bodyPr rtlCol="0" wrap="square">
            <a:spAutoFit/>
          </a:bodyPr>
          <a:lstStyle/>
          <a:p>
            <a:pPr algn="ctr"/>
            <a:endParaRPr altLang="zh-CN" b="1" lang="en-US" smtClean="0" sz="3300">
              <a:solidFill>
                <a:schemeClr val="bg1"/>
              </a:solidFill>
              <a:latin typeface="+mn-ea"/>
              <a:sym charset="0" panose="020b0604020202020204" pitchFamily="34" typeface="Arial"/>
            </a:endParaRPr>
          </a:p>
          <a:p>
            <a:pPr algn="ctr"/>
            <a:r>
              <a:rPr altLang="zh-CN" b="1" lang="en-US" smtClean="0" sz="3300">
                <a:solidFill>
                  <a:schemeClr val="bg1"/>
                </a:solidFill>
                <a:latin typeface="+mn-ea"/>
                <a:sym charset="0" panose="020b0604020202020204" pitchFamily="34" typeface="Arial"/>
              </a:rPr>
              <a:t>高效团队</a:t>
            </a:r>
          </a:p>
        </p:txBody>
      </p:sp>
      <p:sp>
        <p:nvSpPr>
          <p:cNvPr id="9" name="文本框 8">
            <a:extLst>
              <a:ext uri="{FF2B5EF4-FFF2-40B4-BE49-F238E27FC236}">
                <a16:creationId xmlns:a16="http://schemas.microsoft.com/office/drawing/2014/main" id="{00FC5FE6-BDC8-4E0A-8193-F3E1F4D0BC60}"/>
              </a:ext>
            </a:extLst>
          </p:cNvPr>
          <p:cNvSpPr txBox="1"/>
          <p:nvPr/>
        </p:nvSpPr>
        <p:spPr>
          <a:xfrm>
            <a:off x="1988546" y="1334944"/>
            <a:ext cx="3345454" cy="2234565"/>
          </a:xfrm>
          <a:prstGeom prst="rect">
            <a:avLst/>
          </a:prstGeom>
          <a:noFill/>
        </p:spPr>
        <p:txBody>
          <a:bodyPr rtlCol="0" wrap="square">
            <a:spAutoFit/>
          </a:bodyPr>
          <a:lstStyle/>
          <a:p>
            <a:pPr algn="l">
              <a:lnSpc>
                <a:spcPct val="150000"/>
              </a:lnSpc>
            </a:pPr>
            <a:r>
              <a:rPr b="1" smtClean="0" sz="1875">
                <a:solidFill>
                  <a:schemeClr val="tx1">
                    <a:lumMod val="85000"/>
                    <a:lumOff val="15000"/>
                  </a:schemeClr>
                </a:solidFill>
                <a:latin typeface="+mn-ea"/>
                <a:sym charset="0" panose="020b0604020202020204" pitchFamily="34" typeface="Arial"/>
              </a:rPr>
              <a:t>高效的领导</a:t>
            </a:r>
          </a:p>
          <a:p>
            <a:pPr algn="l">
              <a:lnSpc>
                <a:spcPct val="150000"/>
              </a:lnSpc>
            </a:pPr>
            <a:r>
              <a:rPr b="1" smtClean="0" sz="1875">
                <a:solidFill>
                  <a:schemeClr val="tx1">
                    <a:lumMod val="85000"/>
                    <a:lumOff val="15000"/>
                  </a:schemeClr>
                </a:solidFill>
                <a:latin typeface="+mn-ea"/>
                <a:sym charset="0" panose="020b0604020202020204" pitchFamily="34" typeface="Arial"/>
              </a:rPr>
              <a:t>以具有较强的协调与激励他人的能力</a:t>
            </a:r>
          </a:p>
          <a:p>
            <a:pPr algn="l">
              <a:lnSpc>
                <a:spcPct val="150000"/>
              </a:lnSpc>
            </a:pPr>
            <a:r>
              <a:rPr b="1" smtClean="0" sz="1875">
                <a:solidFill>
                  <a:schemeClr val="tx1">
                    <a:lumMod val="85000"/>
                    <a:lumOff val="15000"/>
                  </a:schemeClr>
                </a:solidFill>
                <a:latin typeface="+mn-ea"/>
                <a:sym charset="0" panose="020b0604020202020204" pitchFamily="34" typeface="Arial"/>
              </a:rPr>
              <a:t>懂得有效授权身作则、身先士卒、凡事以团队利益重</a:t>
            </a:r>
          </a:p>
        </p:txBody>
      </p:sp>
      <p:sp>
        <p:nvSpPr>
          <p:cNvPr id="10" name="文本框 9">
            <a:extLst>
              <a:ext uri="{FF2B5EF4-FFF2-40B4-BE49-F238E27FC236}">
                <a16:creationId xmlns:a16="http://schemas.microsoft.com/office/drawing/2014/main" id="{C7515436-4D4C-4222-8C2D-5FC7AB6BE6CB}"/>
              </a:ext>
            </a:extLst>
          </p:cNvPr>
          <p:cNvSpPr txBox="1"/>
          <p:nvPr/>
        </p:nvSpPr>
        <p:spPr>
          <a:xfrm>
            <a:off x="2013274" y="2794959"/>
            <a:ext cx="3092126" cy="1377315"/>
          </a:xfrm>
          <a:prstGeom prst="rect">
            <a:avLst/>
          </a:prstGeom>
          <a:noFill/>
        </p:spPr>
        <p:txBody>
          <a:bodyPr rtlCol="0" wrap="square">
            <a:spAutoFit/>
          </a:bodyPr>
          <a:lstStyle/>
          <a:p>
            <a:pPr algn="l">
              <a:lnSpc>
                <a:spcPct val="150000"/>
              </a:lnSpc>
            </a:pPr>
            <a:r>
              <a:rPr b="1" smtClean="0" sz="1875">
                <a:solidFill>
                  <a:schemeClr val="tx1">
                    <a:lumMod val="85000"/>
                    <a:lumOff val="15000"/>
                  </a:schemeClr>
                </a:solidFill>
                <a:latin typeface="+mn-ea"/>
                <a:sym charset="0" panose="020b0604020202020204" pitchFamily="34" typeface="Arial"/>
              </a:rPr>
              <a:t>高素质的员工</a:t>
            </a:r>
          </a:p>
          <a:p>
            <a:pPr algn="l">
              <a:lnSpc>
                <a:spcPct val="150000"/>
              </a:lnSpc>
            </a:pPr>
            <a:r>
              <a:rPr b="1" smtClean="0" sz="1875">
                <a:solidFill>
                  <a:schemeClr val="tx1">
                    <a:lumMod val="85000"/>
                    <a:lumOff val="15000"/>
                  </a:schemeClr>
                </a:solidFill>
                <a:latin typeface="+mn-ea"/>
                <a:sym charset="0" panose="020b0604020202020204" pitchFamily="34" typeface="Arial"/>
              </a:rPr>
              <a:t>积极的工作态度具有不同的专业知识技能和经验</a:t>
            </a:r>
          </a:p>
        </p:txBody>
      </p:sp>
      <p:pic>
        <p:nvPicPr>
          <p:cNvPr id="3" name="图片 2">
            <a:extLst>
              <a:ext uri="{FF2B5EF4-FFF2-40B4-BE49-F238E27FC236}">
                <a16:creationId xmlns:a16="http://schemas.microsoft.com/office/drawing/2014/main" id="{A20C091C-E38E-F543-AC15-52FD878CA2BF}"/>
              </a:ext>
            </a:extLst>
          </p:cNvPr>
          <p:cNvPicPr>
            <a:picLocks noChangeAspect="1"/>
          </p:cNvPicPr>
          <p:nvPr/>
        </p:nvPicPr>
        <p:blipFill>
          <a:blip r:embed="rId3">
            <a:extLst>
              <a:ext uri="{28A0092B-C50C-407E-A947-70E740481C1C}">
                <a14:useLocalDpi val="0"/>
              </a:ext>
            </a:extLst>
          </a:blip>
          <a:stretch>
            <a:fillRect/>
          </a:stretch>
        </p:blipFill>
        <p:spPr>
          <a:xfrm>
            <a:off x="4648200" y="514350"/>
            <a:ext cx="4114800" cy="4114800"/>
          </a:xfrm>
          <a:prstGeom prst="rect">
            <a:avLst/>
          </a:prstGeom>
        </p:spPr>
      </p:pic>
    </p:spTree>
    <p:extLst>
      <p:ext uri="{BB962C8B-B14F-4D97-AF65-F5344CB8AC3E}">
        <p14:creationId val="2868003779"/>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p:cTn dur="500" fill="hold" id="17"/>
                                        <p:tgtEl>
                                          <p:spTgt spid="8"/>
                                        </p:tgtEl>
                                        <p:attrNameLst>
                                          <p:attrName>ppt_w</p:attrName>
                                        </p:attrNameLst>
                                      </p:cBhvr>
                                      <p:tavLst>
                                        <p:tav tm="0">
                                          <p:val>
                                            <p:fltVal val="0"/>
                                          </p:val>
                                        </p:tav>
                                        <p:tav tm="100000">
                                          <p:val>
                                            <p:strVal val="#ppt_w"/>
                                          </p:val>
                                        </p:tav>
                                      </p:tavLst>
                                    </p:anim>
                                    <p:anim calcmode="lin" valueType="num">
                                      <p:cBhvr>
                                        <p:cTn dur="500" fill="hold" id="18"/>
                                        <p:tgtEl>
                                          <p:spTgt spid="8"/>
                                        </p:tgtEl>
                                        <p:attrNameLst>
                                          <p:attrName>ppt_h</p:attrName>
                                        </p:attrNameLst>
                                      </p:cBhvr>
                                      <p:tavLst>
                                        <p:tav tm="0">
                                          <p:val>
                                            <p:fltVal val="0"/>
                                          </p:val>
                                        </p:tav>
                                        <p:tav tm="100000">
                                          <p:val>
                                            <p:strVal val="#ppt_h"/>
                                          </p:val>
                                        </p:tav>
                                      </p:tavLst>
                                    </p:anim>
                                    <p:animEffect filter="fade" transition="in">
                                      <p:cBhvr>
                                        <p:cTn dur="500" id="19"/>
                                        <p:tgtEl>
                                          <p:spTgt spid="8"/>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45156" y="297040"/>
            <a:ext cx="4343400" cy="4343400"/>
          </a:xfrm>
          <a:prstGeom prst="rect">
            <a:avLst/>
          </a:prstGeom>
        </p:spPr>
      </p:pic>
      <p:sp>
        <p:nvSpPr>
          <p:cNvPr id="14" name="文本框 13">
            <a:extLst>
              <a:ext uri="{FF2B5EF4-FFF2-40B4-BE49-F238E27FC236}">
                <a16:creationId xmlns:a16="http://schemas.microsoft.com/office/drawing/2014/main" id="{D23E5277-1BE2-484B-9B91-2A5E4CD90C1A}"/>
              </a:ext>
            </a:extLst>
          </p:cNvPr>
          <p:cNvSpPr txBox="1"/>
          <p:nvPr/>
        </p:nvSpPr>
        <p:spPr>
          <a:xfrm>
            <a:off x="2819400" y="1047750"/>
            <a:ext cx="1217930" cy="1097280"/>
          </a:xfrm>
          <a:prstGeom prst="rect">
            <a:avLst/>
          </a:prstGeom>
          <a:noFill/>
        </p:spPr>
        <p:txBody>
          <a:bodyPr rtlCol="0" wrap="none">
            <a:spAutoFit/>
          </a:bodyPr>
          <a:lstStyle/>
          <a:p>
            <a:r>
              <a:rPr altLang="zh-CN" b="1" kumimoji="1" lang="en-US" smtClean="0" sz="6600">
                <a:solidFill>
                  <a:schemeClr val="bg1"/>
                </a:solidFill>
                <a:latin typeface="+mn-ea"/>
                <a:sym charset="0" panose="020b0604020202020204" pitchFamily="34" typeface="Arial"/>
              </a:rPr>
              <a:t>03</a:t>
            </a:r>
          </a:p>
        </p:txBody>
      </p:sp>
      <p:sp>
        <p:nvSpPr>
          <p:cNvPr id="9" name="文本框 8">
            <a:extLst>
              <a:ext uri="{FF2B5EF4-FFF2-40B4-BE49-F238E27FC236}">
                <a16:creationId xmlns:a16="http://schemas.microsoft.com/office/drawing/2014/main" id="{EBF949A3-4A49-4445-89F6-7A9B9E50ACF4}"/>
              </a:ext>
            </a:extLst>
          </p:cNvPr>
          <p:cNvSpPr txBox="1"/>
          <p:nvPr/>
        </p:nvSpPr>
        <p:spPr>
          <a:xfrm>
            <a:off x="5105400" y="1611690"/>
            <a:ext cx="3886200" cy="1554480"/>
          </a:xfrm>
          <a:prstGeom prst="rect">
            <a:avLst/>
          </a:prstGeom>
          <a:noFill/>
        </p:spPr>
        <p:txBody>
          <a:bodyPr rtlCol="0" wrap="square">
            <a:spAutoFit/>
          </a:bodyPr>
          <a:lstStyle/>
          <a:p>
            <a:r>
              <a:rPr altLang="en-US" b="1" lang="zh-CN" sz="4800">
                <a:solidFill>
                  <a:schemeClr val="accent1"/>
                </a:solidFill>
                <a:latin typeface="+mn-ea"/>
                <a:sym charset="0" panose="020b0604020202020204" pitchFamily="34" typeface="Arial"/>
              </a:rPr>
              <a:t>如何打造一</a:t>
            </a:r>
          </a:p>
          <a:p>
            <a:r>
              <a:rPr altLang="en-US" b="1" lang="zh-CN" sz="4800">
                <a:solidFill>
                  <a:schemeClr val="accent1"/>
                </a:solidFill>
                <a:latin typeface="+mn-ea"/>
                <a:sym charset="0" panose="020b0604020202020204" pitchFamily="34" typeface="Arial"/>
              </a:rPr>
              <a:t>支高效的团队</a:t>
            </a:r>
          </a:p>
        </p:txBody>
      </p:sp>
      <p:sp>
        <p:nvSpPr>
          <p:cNvPr id="10" name="文本框 9">
            <a:extLst>
              <a:ext uri="{FF2B5EF4-FFF2-40B4-BE49-F238E27FC236}">
                <a16:creationId xmlns:a16="http://schemas.microsoft.com/office/drawing/2014/main" id="{3424A824-22AC-A440-82C1-C488A7D731D7}"/>
              </a:ext>
            </a:extLst>
          </p:cNvPr>
          <p:cNvSpPr txBox="1"/>
          <p:nvPr/>
        </p:nvSpPr>
        <p:spPr>
          <a:xfrm>
            <a:off x="5105402" y="3105151"/>
            <a:ext cx="3200400" cy="525780"/>
          </a:xfrm>
          <a:prstGeom prst="rect">
            <a:avLst/>
          </a:prstGeom>
          <a:noFill/>
        </p:spPr>
        <p:txBody>
          <a:bodyPr rtlCol="0" wrap="square">
            <a:spAutoFit/>
          </a:bodyPr>
          <a:lstStyle/>
          <a:p>
            <a:pPr>
              <a:lnSpc>
                <a:spcPct val="150000"/>
              </a:lnSpc>
            </a:pPr>
            <a:r>
              <a:rPr altLang="zh-CN" lang="en" sz="950">
                <a:solidFill>
                  <a:schemeClr val="accent1"/>
                </a:solidFill>
                <a:latin typeface="+mn-ea"/>
                <a:cs charset="0" panose="020b0604020202020204" pitchFamily="34" typeface="Arial"/>
                <a:sym charset="0" panose="020b0604020202020204" pitchFamily="34" typeface="Arial"/>
              </a:rPr>
              <a:t>click here to enter text descriptions such as content introduction, data statistics, event</a:t>
            </a:r>
          </a:p>
        </p:txBody>
      </p:sp>
    </p:spTree>
    <p:extLst>
      <p:ext uri="{BB962C8B-B14F-4D97-AF65-F5344CB8AC3E}">
        <p14:creationId val="3969748133"/>
      </p:ext>
    </p:extLst>
  </p:cSld>
  <p:clrMapOvr>
    <a:masterClrMapping/>
  </p:clrMapOvr>
  <mc:AlternateContent>
    <mc:Choice Requires="p14">
      <p:transition advTm="4000" p14:dur="1600" spd="slow">
        <p14:prism isInverted="1"/>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182"/>
                                        </p:tgtEl>
                                        <p:attrNameLst>
                                          <p:attrName>style.visibility</p:attrName>
                                        </p:attrNameLst>
                                      </p:cBhvr>
                                      <p:to>
                                        <p:strVal val="visible"/>
                                      </p:to>
                                    </p:set>
                                    <p:anim calcmode="lin" valueType="num">
                                      <p:cBhvr additive="base">
                                        <p:cTn dur="500" fill="hold" id="16"/>
                                        <p:tgtEl>
                                          <p:spTgt spid="182"/>
                                        </p:tgtEl>
                                        <p:attrNameLst>
                                          <p:attrName>ppt_x</p:attrName>
                                        </p:attrNameLst>
                                      </p:cBhvr>
                                      <p:tavLst>
                                        <p:tav tm="0">
                                          <p:val>
                                            <p:strVal val="0-#ppt_w/2"/>
                                          </p:val>
                                        </p:tav>
                                        <p:tav tm="100000">
                                          <p:val>
                                            <p:strVal val="#ppt_x"/>
                                          </p:val>
                                        </p:tav>
                                      </p:tavLst>
                                    </p:anim>
                                    <p:anim calcmode="lin" valueType="num">
                                      <p:cBhvr additive="base">
                                        <p:cTn dur="500" fill="hold" id="17"/>
                                        <p:tgtEl>
                                          <p:spTgt spid="18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60000" fill="hold" grpId="0" id="19" nodeType="afterEffect" presetClass="entr" presetID="2" presetSubtype="8">
                                  <p:stCondLst>
                                    <p:cond delay="0"/>
                                  </p:stCondLst>
                                  <p:childTnLst>
                                    <p:set>
                                      <p:cBhvr>
                                        <p:cTn dur="1" fill="hold" id="20">
                                          <p:stCondLst>
                                            <p:cond delay="0"/>
                                          </p:stCondLst>
                                        </p:cTn>
                                        <p:tgtEl>
                                          <p:spTgt spid="196"/>
                                        </p:tgtEl>
                                        <p:attrNameLst>
                                          <p:attrName>style.visibility</p:attrName>
                                        </p:attrNameLst>
                                      </p:cBhvr>
                                      <p:to>
                                        <p:strVal val="visible"/>
                                      </p:to>
                                    </p:set>
                                    <p:anim calcmode="lin" valueType="num">
                                      <p:cBhvr additive="base">
                                        <p:cTn dur="1000" fill="hold" id="21"/>
                                        <p:tgtEl>
                                          <p:spTgt spid="196"/>
                                        </p:tgtEl>
                                        <p:attrNameLst>
                                          <p:attrName>ppt_x</p:attrName>
                                        </p:attrNameLst>
                                      </p:cBhvr>
                                      <p:tavLst>
                                        <p:tav tm="0">
                                          <p:val>
                                            <p:strVal val="0-#ppt_w/2"/>
                                          </p:val>
                                        </p:tav>
                                        <p:tav tm="100000">
                                          <p:val>
                                            <p:strVal val="#ppt_x"/>
                                          </p:val>
                                        </p:tav>
                                      </p:tavLst>
                                    </p:anim>
                                    <p:anim calcmode="lin" valueType="num">
                                      <p:cBhvr additive="base">
                                        <p:cTn dur="1000" fill="hold" id="22"/>
                                        <p:tgtEl>
                                          <p:spTgt spid="19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childTnLst>
                          </p:cTn>
                        </p:par>
                        <p:par>
                          <p:cTn fill="hold" id="29" nodeType="afterGroup">
                            <p:stCondLst>
                              <p:cond delay="3000"/>
                            </p:stCondLst>
                            <p:childTnLst>
                              <p:par>
                                <p:cTn fill="hold" grpId="0" id="30" nodeType="after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14"/>
      <p:bldP grpId="0" spid="9"/>
      <p:bldP grpId="0" spid="10"/>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Text Placeholder 9">
            <a:extLst>
              <a:ext uri="{FF2B5EF4-FFF2-40B4-BE49-F238E27FC236}">
                <a16:creationId xmlns:a16="http://schemas.microsoft.com/office/drawing/2014/main" id="{067A25C2-053B-438C-A4E0-D08B1806DFE9}"/>
              </a:ext>
            </a:extLst>
          </p:cNvPr>
          <p:cNvSpPr txBox="1"/>
          <p:nvPr/>
        </p:nvSpPr>
        <p:spPr>
          <a:xfrm>
            <a:off x="6172200" y="1446220"/>
            <a:ext cx="2082452"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35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组织的设立应考虑到其内部的风险控制、牵制和监督机制 </a:t>
            </a:r>
          </a:p>
        </p:txBody>
      </p:sp>
      <p:sp>
        <p:nvSpPr>
          <p:cNvPr id="13" name="Text Placeholder 9">
            <a:extLst>
              <a:ext uri="{FF2B5EF4-FFF2-40B4-BE49-F238E27FC236}">
                <a16:creationId xmlns:a16="http://schemas.microsoft.com/office/drawing/2014/main" id="{067A25C2-053B-438C-A4E0-D08B1806DFE9}"/>
              </a:ext>
            </a:extLst>
          </p:cNvPr>
          <p:cNvSpPr txBox="1"/>
          <p:nvPr/>
        </p:nvSpPr>
        <p:spPr>
          <a:xfrm>
            <a:off x="6172200" y="2698391"/>
            <a:ext cx="2082452"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35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组织的设立应该扁平及向附加值高的地方倾斜，且越简单越好</a:t>
            </a:r>
          </a:p>
        </p:txBody>
      </p:sp>
      <p:sp>
        <p:nvSpPr>
          <p:cNvPr id="16" name="Text Placeholder 9">
            <a:extLst>
              <a:ext uri="{FF2B5EF4-FFF2-40B4-BE49-F238E27FC236}">
                <a16:creationId xmlns:a16="http://schemas.microsoft.com/office/drawing/2014/main" id="{067A25C2-053B-438C-A4E0-D08B1806DFE9}"/>
              </a:ext>
            </a:extLst>
          </p:cNvPr>
          <p:cNvSpPr txBox="1"/>
          <p:nvPr/>
        </p:nvSpPr>
        <p:spPr>
          <a:xfrm>
            <a:off x="569502" y="1638670"/>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indent="0" marL="0">
              <a:lnSpc>
                <a:spcPct val="150000"/>
              </a:lnSpc>
              <a:buNone/>
            </a:pPr>
            <a:r>
              <a:rPr altLang="en-US" lang="zh-CN" sz="135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组织内层级、部门和岗位之间的权责明确</a:t>
            </a:r>
          </a:p>
        </p:txBody>
      </p:sp>
      <p:sp>
        <p:nvSpPr>
          <p:cNvPr id="19" name="Text Placeholder 9">
            <a:extLst>
              <a:ext uri="{FF2B5EF4-FFF2-40B4-BE49-F238E27FC236}">
                <a16:creationId xmlns:a16="http://schemas.microsoft.com/office/drawing/2014/main" id="{067A25C2-053B-438C-A4E0-D08B1806DFE9}"/>
              </a:ext>
            </a:extLst>
          </p:cNvPr>
          <p:cNvSpPr txBox="1"/>
          <p:nvPr/>
        </p:nvSpPr>
        <p:spPr>
          <a:xfrm>
            <a:off x="569502" y="2890841"/>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indent="0" marL="0">
              <a:lnSpc>
                <a:spcPct val="150000"/>
              </a:lnSpc>
              <a:buNone/>
            </a:pPr>
            <a:r>
              <a:rPr altLang="en-US" lang="zh-CN" sz="135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组织的设立应考虑到组织工作和任务扩张的延展性</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2667000" y="666750"/>
            <a:ext cx="3660655" cy="3660655"/>
          </a:xfrm>
          <a:prstGeom prst="rect">
            <a:avLst/>
          </a:prstGeom>
        </p:spPr>
      </p:pic>
    </p:spTree>
    <p:extLst>
      <p:ext uri="{BB962C8B-B14F-4D97-AF65-F5344CB8AC3E}">
        <p14:creationId val="3560131319"/>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ppt_x"/>
                                          </p:val>
                                        </p:tav>
                                        <p:tav tm="100000">
                                          <p:val>
                                            <p:strVal val="#ppt_x"/>
                                          </p:val>
                                        </p:tav>
                                      </p:tavLst>
                                    </p:anim>
                                    <p:anim calcmode="lin" valueType="num">
                                      <p:cBhvr additive="base">
                                        <p:cTn dur="500" fill="hold" id="8"/>
                                        <p:tgtEl>
                                          <p:spTgt spid="16"/>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500" fill="hold" id="11"/>
                                        <p:tgtEl>
                                          <p:spTgt spid="19"/>
                                        </p:tgtEl>
                                        <p:attrNameLst>
                                          <p:attrName>ppt_x</p:attrName>
                                        </p:attrNameLst>
                                      </p:cBhvr>
                                      <p:tavLst>
                                        <p:tav tm="0">
                                          <p:val>
                                            <p:strVal val="#ppt_x"/>
                                          </p:val>
                                        </p:tav>
                                        <p:tav tm="100000">
                                          <p:val>
                                            <p:strVal val="#ppt_x"/>
                                          </p:val>
                                        </p:tav>
                                      </p:tavLst>
                                    </p:anim>
                                    <p:anim calcmode="lin" valueType="num">
                                      <p:cBhvr additive="base">
                                        <p:cTn dur="500" fill="hold" id="12"/>
                                        <p:tgtEl>
                                          <p:spTgt spid="19"/>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ppt_x"/>
                                          </p:val>
                                        </p:tav>
                                        <p:tav tm="100000">
                                          <p:val>
                                            <p:strVal val="#ppt_x"/>
                                          </p:val>
                                        </p:tav>
                                      </p:tavLst>
                                    </p:anim>
                                    <p:anim calcmode="lin" valueType="num">
                                      <p:cBhvr additive="base">
                                        <p:cTn dur="500" fill="hold" id="16"/>
                                        <p:tgtEl>
                                          <p:spTgt spid="10"/>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500" fill="hold" id="19"/>
                                        <p:tgtEl>
                                          <p:spTgt spid="13"/>
                                        </p:tgtEl>
                                        <p:attrNameLst>
                                          <p:attrName>ppt_x</p:attrName>
                                        </p:attrNameLst>
                                      </p:cBhvr>
                                      <p:tavLst>
                                        <p:tav tm="0">
                                          <p:val>
                                            <p:strVal val="#ppt_x"/>
                                          </p:val>
                                        </p:tav>
                                        <p:tav tm="100000">
                                          <p:val>
                                            <p:strVal val="#ppt_x"/>
                                          </p:val>
                                        </p:tav>
                                      </p:tavLst>
                                    </p:anim>
                                    <p:anim calcmode="lin" valueType="num">
                                      <p:cBhvr additive="base">
                                        <p:cTn dur="500" fill="hold" id="20"/>
                                        <p:tgtEl>
                                          <p:spTgt spid="13"/>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2"/>
                                        </p:tgtEl>
                                        <p:attrNameLst>
                                          <p:attrName>style.visibility</p:attrName>
                                        </p:attrNameLst>
                                      </p:cBhvr>
                                      <p:to>
                                        <p:strVal val="visible"/>
                                      </p:to>
                                    </p:set>
                                    <p:anim calcmode="lin" valueType="num">
                                      <p:cBhvr additive="base">
                                        <p:cTn dur="500" fill="hold" id="23"/>
                                        <p:tgtEl>
                                          <p:spTgt spid="2"/>
                                        </p:tgtEl>
                                        <p:attrNameLst>
                                          <p:attrName>ppt_x</p:attrName>
                                        </p:attrNameLst>
                                      </p:cBhvr>
                                      <p:tavLst>
                                        <p:tav tm="0">
                                          <p:val>
                                            <p:strVal val="#ppt_x"/>
                                          </p:val>
                                        </p:tav>
                                        <p:tav tm="100000">
                                          <p:val>
                                            <p:strVal val="#ppt_x"/>
                                          </p:val>
                                        </p:tav>
                                      </p:tavLst>
                                    </p:anim>
                                    <p:anim calcmode="lin" valueType="num">
                                      <p:cBhvr additive="base">
                                        <p:cTn dur="500" fill="hold" id="24"/>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3"/>
      <p:bldP grpId="0" spid="16"/>
      <p:bldP grpId="0" spid="1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Text Placeholder 9">
            <a:extLst>
              <a:ext uri="{FF2B5EF4-FFF2-40B4-BE49-F238E27FC236}">
                <a16:creationId xmlns:a16="http://schemas.microsoft.com/office/drawing/2014/main" id="{4E643867-4624-4932-BDFB-D5238FFF17EC}"/>
              </a:ext>
            </a:extLst>
          </p:cNvPr>
          <p:cNvSpPr txBox="1"/>
          <p:nvPr/>
        </p:nvSpPr>
        <p:spPr>
          <a:xfrm>
            <a:off x="1471861" y="1356448"/>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流程的运转过程中无管理脱节或人为因素造成的阻碍</a:t>
            </a:r>
          </a:p>
        </p:txBody>
      </p:sp>
      <p:sp>
        <p:nvSpPr>
          <p:cNvPr id="13" name="Text Placeholder 9">
            <a:extLst>
              <a:ext uri="{FF2B5EF4-FFF2-40B4-BE49-F238E27FC236}">
                <a16:creationId xmlns:a16="http://schemas.microsoft.com/office/drawing/2014/main" id="{8A9CCE97-E7D7-48F7-8190-C0151DEC7727}"/>
              </a:ext>
            </a:extLst>
          </p:cNvPr>
          <p:cNvSpPr txBox="1"/>
          <p:nvPr/>
        </p:nvSpPr>
        <p:spPr>
          <a:xfrm>
            <a:off x="1471861" y="971550"/>
            <a:ext cx="2173698" cy="384899"/>
          </a:xfrm>
          <a:prstGeom prst="rect">
            <a:avLst/>
          </a:prstGeom>
          <a:solidFill>
            <a:schemeClr val="accent1"/>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畅通</a:t>
            </a:r>
          </a:p>
        </p:txBody>
      </p:sp>
      <p:sp>
        <p:nvSpPr>
          <p:cNvPr id="14" name="Text Placeholder 9">
            <a:extLst>
              <a:ext uri="{FF2B5EF4-FFF2-40B4-BE49-F238E27FC236}">
                <a16:creationId xmlns:a16="http://schemas.microsoft.com/office/drawing/2014/main" id="{A8AE6839-86DC-406B-9A08-98C1CCD57BC6}"/>
              </a:ext>
            </a:extLst>
          </p:cNvPr>
          <p:cNvSpPr txBox="1"/>
          <p:nvPr/>
        </p:nvSpPr>
        <p:spPr>
          <a:xfrm>
            <a:off x="5161870" y="1356448"/>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流程须固化和优化，并为基层的员工所了解和识记</a:t>
            </a:r>
          </a:p>
        </p:txBody>
      </p:sp>
      <p:sp>
        <p:nvSpPr>
          <p:cNvPr id="15" name="Text Placeholder 9">
            <a:extLst>
              <a:ext uri="{FF2B5EF4-FFF2-40B4-BE49-F238E27FC236}">
                <a16:creationId xmlns:a16="http://schemas.microsoft.com/office/drawing/2014/main" id="{E4530931-24A6-44F7-825B-793AB155412C}"/>
              </a:ext>
            </a:extLst>
          </p:cNvPr>
          <p:cNvSpPr txBox="1"/>
          <p:nvPr/>
        </p:nvSpPr>
        <p:spPr>
          <a:xfrm>
            <a:off x="5161870" y="971550"/>
            <a:ext cx="2173698" cy="384899"/>
          </a:xfrm>
          <a:prstGeom prst="rect">
            <a:avLst/>
          </a:prstGeom>
          <a:solidFill>
            <a:schemeClr val="accent1"/>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固化和优化</a:t>
            </a:r>
          </a:p>
        </p:txBody>
      </p:sp>
      <p:sp>
        <p:nvSpPr>
          <p:cNvPr id="16" name="Text Placeholder 9">
            <a:extLst>
              <a:ext uri="{FF2B5EF4-FFF2-40B4-BE49-F238E27FC236}">
                <a16:creationId xmlns:a16="http://schemas.microsoft.com/office/drawing/2014/main" id="{F6D4C852-A083-4809-8DA7-6275F3A2FE2C}"/>
              </a:ext>
            </a:extLst>
          </p:cNvPr>
          <p:cNvSpPr txBox="1"/>
          <p:nvPr/>
        </p:nvSpPr>
        <p:spPr>
          <a:xfrm>
            <a:off x="1451405" y="2562577"/>
            <a:ext cx="2312344"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参与流程中各环节的人员可以对流程所涉及的信息进行共享透明</a:t>
            </a:r>
          </a:p>
        </p:txBody>
      </p:sp>
      <p:sp>
        <p:nvSpPr>
          <p:cNvPr id="17" name="Text Placeholder 9">
            <a:extLst>
              <a:ext uri="{FF2B5EF4-FFF2-40B4-BE49-F238E27FC236}">
                <a16:creationId xmlns:a16="http://schemas.microsoft.com/office/drawing/2014/main" id="{0C4AC904-A767-4376-A7B2-34B940F81AF1}"/>
              </a:ext>
            </a:extLst>
          </p:cNvPr>
          <p:cNvSpPr txBox="1"/>
          <p:nvPr/>
        </p:nvSpPr>
        <p:spPr>
          <a:xfrm>
            <a:off x="1451405" y="2177679"/>
            <a:ext cx="2173698" cy="384899"/>
          </a:xfrm>
          <a:prstGeom prst="rect">
            <a:avLst/>
          </a:prstGeom>
          <a:solidFill>
            <a:schemeClr val="accent2"/>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信息可共享</a:t>
            </a:r>
          </a:p>
        </p:txBody>
      </p:sp>
      <p:sp>
        <p:nvSpPr>
          <p:cNvPr id="18" name="Text Placeholder 9">
            <a:extLst>
              <a:ext uri="{FF2B5EF4-FFF2-40B4-BE49-F238E27FC236}">
                <a16:creationId xmlns:a16="http://schemas.microsoft.com/office/drawing/2014/main" id="{2C75FC51-C5F4-4153-A770-851769A0898C}"/>
              </a:ext>
            </a:extLst>
          </p:cNvPr>
          <p:cNvSpPr txBox="1"/>
          <p:nvPr/>
        </p:nvSpPr>
        <p:spPr>
          <a:xfrm>
            <a:off x="5182327" y="2562577"/>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流程各环节对外应做到透明，对内其可以做到管理监控</a:t>
            </a:r>
          </a:p>
        </p:txBody>
      </p:sp>
      <p:sp>
        <p:nvSpPr>
          <p:cNvPr id="19" name="Text Placeholder 9">
            <a:extLst>
              <a:ext uri="{FF2B5EF4-FFF2-40B4-BE49-F238E27FC236}">
                <a16:creationId xmlns:a16="http://schemas.microsoft.com/office/drawing/2014/main" id="{4215D69A-4C06-4704-9C6F-B3D88F58FE18}"/>
              </a:ext>
            </a:extLst>
          </p:cNvPr>
          <p:cNvSpPr txBox="1"/>
          <p:nvPr/>
        </p:nvSpPr>
        <p:spPr>
          <a:xfrm>
            <a:off x="5182327" y="2177679"/>
            <a:ext cx="2173698" cy="384899"/>
          </a:xfrm>
          <a:prstGeom prst="rect">
            <a:avLst/>
          </a:prstGeom>
          <a:solidFill>
            <a:schemeClr val="accent2"/>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节点控制</a:t>
            </a:r>
          </a:p>
        </p:txBody>
      </p:sp>
      <p:sp>
        <p:nvSpPr>
          <p:cNvPr id="20" name="Text Placeholder 9">
            <a:extLst>
              <a:ext uri="{FF2B5EF4-FFF2-40B4-BE49-F238E27FC236}">
                <a16:creationId xmlns:a16="http://schemas.microsoft.com/office/drawing/2014/main" id="{255F3576-E9B9-455B-AD91-ED9BBA6ECE3F}"/>
              </a:ext>
            </a:extLst>
          </p:cNvPr>
          <p:cNvSpPr txBox="1"/>
          <p:nvPr/>
        </p:nvSpPr>
        <p:spPr>
          <a:xfrm>
            <a:off x="1447800" y="3717366"/>
            <a:ext cx="2312344"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流程的各个环节应留有记录，以便对流转过程中所遇的问题及责任进行追溯</a:t>
            </a:r>
          </a:p>
        </p:txBody>
      </p:sp>
      <p:sp>
        <p:nvSpPr>
          <p:cNvPr id="21" name="Text Placeholder 9">
            <a:extLst>
              <a:ext uri="{FF2B5EF4-FFF2-40B4-BE49-F238E27FC236}">
                <a16:creationId xmlns:a16="http://schemas.microsoft.com/office/drawing/2014/main" id="{B484C49E-F3AE-4EB5-A048-AA0FC819CC7B}"/>
              </a:ext>
            </a:extLst>
          </p:cNvPr>
          <p:cNvSpPr txBox="1"/>
          <p:nvPr/>
        </p:nvSpPr>
        <p:spPr>
          <a:xfrm>
            <a:off x="1447800" y="3332468"/>
            <a:ext cx="2173698" cy="384899"/>
          </a:xfrm>
          <a:prstGeom prst="rect">
            <a:avLst/>
          </a:prstGeom>
          <a:solidFill>
            <a:schemeClr val="accent1"/>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记录</a:t>
            </a:r>
          </a:p>
        </p:txBody>
      </p:sp>
      <p:sp>
        <p:nvSpPr>
          <p:cNvPr id="22" name="Text Placeholder 9">
            <a:extLst>
              <a:ext uri="{FF2B5EF4-FFF2-40B4-BE49-F238E27FC236}">
                <a16:creationId xmlns:a16="http://schemas.microsoft.com/office/drawing/2014/main" id="{DD76596C-597E-4C9D-BD05-957463299ECF}"/>
              </a:ext>
            </a:extLst>
          </p:cNvPr>
          <p:cNvSpPr txBox="1"/>
          <p:nvPr/>
        </p:nvSpPr>
        <p:spPr>
          <a:xfrm>
            <a:off x="5161870" y="3717366"/>
            <a:ext cx="2173698" cy="384899"/>
          </a:xfrm>
          <a:prstGeom prst="rect">
            <a:avLst/>
          </a:prstGeom>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对流程的重要环节应设有相应的管控点 ，以监控事物流转和确保流转的时效</a:t>
            </a:r>
          </a:p>
        </p:txBody>
      </p:sp>
      <p:sp>
        <p:nvSpPr>
          <p:cNvPr id="23" name="Text Placeholder 9">
            <a:extLst>
              <a:ext uri="{FF2B5EF4-FFF2-40B4-BE49-F238E27FC236}">
                <a16:creationId xmlns:a16="http://schemas.microsoft.com/office/drawing/2014/main" id="{BCCFA17F-775E-4180-AEA6-E6C401D5FA23}"/>
              </a:ext>
            </a:extLst>
          </p:cNvPr>
          <p:cNvSpPr txBox="1"/>
          <p:nvPr/>
        </p:nvSpPr>
        <p:spPr>
          <a:xfrm>
            <a:off x="5161870" y="3332468"/>
            <a:ext cx="2173698" cy="384899"/>
          </a:xfrm>
          <a:prstGeom prst="rect">
            <a:avLst/>
          </a:prstGeom>
          <a:solidFill>
            <a:schemeClr val="accent1"/>
          </a:solidFill>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00000"/>
              </a:lnSpc>
              <a:buNone/>
            </a:pPr>
            <a:r>
              <a:rPr altLang="en-US" lang="zh-CN" sz="1800">
                <a:solidFill>
                  <a:schemeClr val="bg1"/>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可监控</a:t>
            </a:r>
          </a:p>
        </p:txBody>
      </p:sp>
    </p:spTree>
    <p:extLst>
      <p:ext uri="{BB962C8B-B14F-4D97-AF65-F5344CB8AC3E}">
        <p14:creationId val="3079540653"/>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fltVal val="0"/>
                                          </p:val>
                                        </p:tav>
                                        <p:tav tm="100000">
                                          <p:val>
                                            <p:strVal val="#ppt_w"/>
                                          </p:val>
                                        </p:tav>
                                      </p:tavLst>
                                    </p:anim>
                                    <p:anim calcmode="lin" valueType="num">
                                      <p:cBhvr>
                                        <p:cTn dur="500" fill="hold" id="8"/>
                                        <p:tgtEl>
                                          <p:spTgt spid="12"/>
                                        </p:tgtEl>
                                        <p:attrNameLst>
                                          <p:attrName>ppt_h</p:attrName>
                                        </p:attrNameLst>
                                      </p:cBhvr>
                                      <p:tavLst>
                                        <p:tav tm="0">
                                          <p:val>
                                            <p:fltVal val="0"/>
                                          </p:val>
                                        </p:tav>
                                        <p:tav tm="100000">
                                          <p:val>
                                            <p:strVal val="#ppt_h"/>
                                          </p:val>
                                        </p:tav>
                                      </p:tavLst>
                                    </p:anim>
                                    <p:animEffect filter="fade" transition="in">
                                      <p:cBhvr>
                                        <p:cTn dur="500" id="9"/>
                                        <p:tgtEl>
                                          <p:spTgt spid="1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p:cTn dur="500" fill="hold" id="12"/>
                                        <p:tgtEl>
                                          <p:spTgt spid="13"/>
                                        </p:tgtEl>
                                        <p:attrNameLst>
                                          <p:attrName>ppt_w</p:attrName>
                                        </p:attrNameLst>
                                      </p:cBhvr>
                                      <p:tavLst>
                                        <p:tav tm="0">
                                          <p:val>
                                            <p:fltVal val="0"/>
                                          </p:val>
                                        </p:tav>
                                        <p:tav tm="100000">
                                          <p:val>
                                            <p:strVal val="#ppt_w"/>
                                          </p:val>
                                        </p:tav>
                                      </p:tavLst>
                                    </p:anim>
                                    <p:anim calcmode="lin" valueType="num">
                                      <p:cBhvr>
                                        <p:cTn dur="500" fill="hold" id="13"/>
                                        <p:tgtEl>
                                          <p:spTgt spid="13"/>
                                        </p:tgtEl>
                                        <p:attrNameLst>
                                          <p:attrName>ppt_h</p:attrName>
                                        </p:attrNameLst>
                                      </p:cBhvr>
                                      <p:tavLst>
                                        <p:tav tm="0">
                                          <p:val>
                                            <p:fltVal val="0"/>
                                          </p:val>
                                        </p:tav>
                                        <p:tav tm="100000">
                                          <p:val>
                                            <p:strVal val="#ppt_h"/>
                                          </p:val>
                                        </p:tav>
                                      </p:tavLst>
                                    </p:anim>
                                    <p:animEffect filter="fade" transition="in">
                                      <p:cBhvr>
                                        <p:cTn dur="500" id="14"/>
                                        <p:tgtEl>
                                          <p:spTgt spid="13"/>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5"/>
                                        </p:tgtEl>
                                        <p:attrNameLst>
                                          <p:attrName>style.visibility</p:attrName>
                                        </p:attrNameLst>
                                      </p:cBhvr>
                                      <p:to>
                                        <p:strVal val="visible"/>
                                      </p:to>
                                    </p:set>
                                    <p:anim calcmode="lin" valueType="num">
                                      <p:cBhvr>
                                        <p:cTn dur="500" fill="hold" id="22"/>
                                        <p:tgtEl>
                                          <p:spTgt spid="15"/>
                                        </p:tgtEl>
                                        <p:attrNameLst>
                                          <p:attrName>ppt_w</p:attrName>
                                        </p:attrNameLst>
                                      </p:cBhvr>
                                      <p:tavLst>
                                        <p:tav tm="0">
                                          <p:val>
                                            <p:fltVal val="0"/>
                                          </p:val>
                                        </p:tav>
                                        <p:tav tm="100000">
                                          <p:val>
                                            <p:strVal val="#ppt_w"/>
                                          </p:val>
                                        </p:tav>
                                      </p:tavLst>
                                    </p:anim>
                                    <p:anim calcmode="lin" valueType="num">
                                      <p:cBhvr>
                                        <p:cTn dur="500" fill="hold" id="23"/>
                                        <p:tgtEl>
                                          <p:spTgt spid="15"/>
                                        </p:tgtEl>
                                        <p:attrNameLst>
                                          <p:attrName>ppt_h</p:attrName>
                                        </p:attrNameLst>
                                      </p:cBhvr>
                                      <p:tavLst>
                                        <p:tav tm="0">
                                          <p:val>
                                            <p:fltVal val="0"/>
                                          </p:val>
                                        </p:tav>
                                        <p:tav tm="100000">
                                          <p:val>
                                            <p:strVal val="#ppt_h"/>
                                          </p:val>
                                        </p:tav>
                                      </p:tavLst>
                                    </p:anim>
                                    <p:animEffect filter="fade" transition="in">
                                      <p:cBhvr>
                                        <p:cTn dur="500" id="24"/>
                                        <p:tgtEl>
                                          <p:spTgt spid="15"/>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6"/>
                                        </p:tgtEl>
                                        <p:attrNameLst>
                                          <p:attrName>style.visibility</p:attrName>
                                        </p:attrNameLst>
                                      </p:cBhvr>
                                      <p:to>
                                        <p:strVal val="visible"/>
                                      </p:to>
                                    </p:set>
                                    <p:anim calcmode="lin" valueType="num">
                                      <p:cBhvr>
                                        <p:cTn dur="500" fill="hold" id="27"/>
                                        <p:tgtEl>
                                          <p:spTgt spid="16"/>
                                        </p:tgtEl>
                                        <p:attrNameLst>
                                          <p:attrName>ppt_w</p:attrName>
                                        </p:attrNameLst>
                                      </p:cBhvr>
                                      <p:tavLst>
                                        <p:tav tm="0">
                                          <p:val>
                                            <p:fltVal val="0"/>
                                          </p:val>
                                        </p:tav>
                                        <p:tav tm="100000">
                                          <p:val>
                                            <p:strVal val="#ppt_w"/>
                                          </p:val>
                                        </p:tav>
                                      </p:tavLst>
                                    </p:anim>
                                    <p:anim calcmode="lin" valueType="num">
                                      <p:cBhvr>
                                        <p:cTn dur="500" fill="hold" id="28"/>
                                        <p:tgtEl>
                                          <p:spTgt spid="16"/>
                                        </p:tgtEl>
                                        <p:attrNameLst>
                                          <p:attrName>ppt_h</p:attrName>
                                        </p:attrNameLst>
                                      </p:cBhvr>
                                      <p:tavLst>
                                        <p:tav tm="0">
                                          <p:val>
                                            <p:fltVal val="0"/>
                                          </p:val>
                                        </p:tav>
                                        <p:tav tm="100000">
                                          <p:val>
                                            <p:strVal val="#ppt_h"/>
                                          </p:val>
                                        </p:tav>
                                      </p:tavLst>
                                    </p:anim>
                                    <p:animEffect filter="fade" transition="in">
                                      <p:cBhvr>
                                        <p:cTn dur="500" id="29"/>
                                        <p:tgtEl>
                                          <p:spTgt spid="16"/>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7"/>
                                        </p:tgtEl>
                                        <p:attrNameLst>
                                          <p:attrName>style.visibility</p:attrName>
                                        </p:attrNameLst>
                                      </p:cBhvr>
                                      <p:to>
                                        <p:strVal val="visible"/>
                                      </p:to>
                                    </p:set>
                                    <p:anim calcmode="lin" valueType="num">
                                      <p:cBhvr>
                                        <p:cTn dur="500" fill="hold" id="32"/>
                                        <p:tgtEl>
                                          <p:spTgt spid="17"/>
                                        </p:tgtEl>
                                        <p:attrNameLst>
                                          <p:attrName>ppt_w</p:attrName>
                                        </p:attrNameLst>
                                      </p:cBhvr>
                                      <p:tavLst>
                                        <p:tav tm="0">
                                          <p:val>
                                            <p:fltVal val="0"/>
                                          </p:val>
                                        </p:tav>
                                        <p:tav tm="100000">
                                          <p:val>
                                            <p:strVal val="#ppt_w"/>
                                          </p:val>
                                        </p:tav>
                                      </p:tavLst>
                                    </p:anim>
                                    <p:anim calcmode="lin" valueType="num">
                                      <p:cBhvr>
                                        <p:cTn dur="500" fill="hold" id="33"/>
                                        <p:tgtEl>
                                          <p:spTgt spid="17"/>
                                        </p:tgtEl>
                                        <p:attrNameLst>
                                          <p:attrName>ppt_h</p:attrName>
                                        </p:attrNameLst>
                                      </p:cBhvr>
                                      <p:tavLst>
                                        <p:tav tm="0">
                                          <p:val>
                                            <p:fltVal val="0"/>
                                          </p:val>
                                        </p:tav>
                                        <p:tav tm="100000">
                                          <p:val>
                                            <p:strVal val="#ppt_h"/>
                                          </p:val>
                                        </p:tav>
                                      </p:tavLst>
                                    </p:anim>
                                    <p:animEffect filter="fade" transition="in">
                                      <p:cBhvr>
                                        <p:cTn dur="500" id="34"/>
                                        <p:tgtEl>
                                          <p:spTgt spid="17"/>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8"/>
                                        </p:tgtEl>
                                        <p:attrNameLst>
                                          <p:attrName>style.visibility</p:attrName>
                                        </p:attrNameLst>
                                      </p:cBhvr>
                                      <p:to>
                                        <p:strVal val="visible"/>
                                      </p:to>
                                    </p:set>
                                    <p:anim calcmode="lin" valueType="num">
                                      <p:cBhvr>
                                        <p:cTn dur="500" fill="hold" id="37"/>
                                        <p:tgtEl>
                                          <p:spTgt spid="18"/>
                                        </p:tgtEl>
                                        <p:attrNameLst>
                                          <p:attrName>ppt_w</p:attrName>
                                        </p:attrNameLst>
                                      </p:cBhvr>
                                      <p:tavLst>
                                        <p:tav tm="0">
                                          <p:val>
                                            <p:fltVal val="0"/>
                                          </p:val>
                                        </p:tav>
                                        <p:tav tm="100000">
                                          <p:val>
                                            <p:strVal val="#ppt_w"/>
                                          </p:val>
                                        </p:tav>
                                      </p:tavLst>
                                    </p:anim>
                                    <p:anim calcmode="lin" valueType="num">
                                      <p:cBhvr>
                                        <p:cTn dur="500" fill="hold" id="38"/>
                                        <p:tgtEl>
                                          <p:spTgt spid="18"/>
                                        </p:tgtEl>
                                        <p:attrNameLst>
                                          <p:attrName>ppt_h</p:attrName>
                                        </p:attrNameLst>
                                      </p:cBhvr>
                                      <p:tavLst>
                                        <p:tav tm="0">
                                          <p:val>
                                            <p:fltVal val="0"/>
                                          </p:val>
                                        </p:tav>
                                        <p:tav tm="100000">
                                          <p:val>
                                            <p:strVal val="#ppt_h"/>
                                          </p:val>
                                        </p:tav>
                                      </p:tavLst>
                                    </p:anim>
                                    <p:animEffect filter="fade" transition="in">
                                      <p:cBhvr>
                                        <p:cTn dur="500" id="39"/>
                                        <p:tgtEl>
                                          <p:spTgt spid="18"/>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19"/>
                                        </p:tgtEl>
                                        <p:attrNameLst>
                                          <p:attrName>style.visibility</p:attrName>
                                        </p:attrNameLst>
                                      </p:cBhvr>
                                      <p:to>
                                        <p:strVal val="visible"/>
                                      </p:to>
                                    </p:set>
                                    <p:anim calcmode="lin" valueType="num">
                                      <p:cBhvr>
                                        <p:cTn dur="500" fill="hold" id="42"/>
                                        <p:tgtEl>
                                          <p:spTgt spid="19"/>
                                        </p:tgtEl>
                                        <p:attrNameLst>
                                          <p:attrName>ppt_w</p:attrName>
                                        </p:attrNameLst>
                                      </p:cBhvr>
                                      <p:tavLst>
                                        <p:tav tm="0">
                                          <p:val>
                                            <p:fltVal val="0"/>
                                          </p:val>
                                        </p:tav>
                                        <p:tav tm="100000">
                                          <p:val>
                                            <p:strVal val="#ppt_w"/>
                                          </p:val>
                                        </p:tav>
                                      </p:tavLst>
                                    </p:anim>
                                    <p:anim calcmode="lin" valueType="num">
                                      <p:cBhvr>
                                        <p:cTn dur="500" fill="hold" id="43"/>
                                        <p:tgtEl>
                                          <p:spTgt spid="19"/>
                                        </p:tgtEl>
                                        <p:attrNameLst>
                                          <p:attrName>ppt_h</p:attrName>
                                        </p:attrNameLst>
                                      </p:cBhvr>
                                      <p:tavLst>
                                        <p:tav tm="0">
                                          <p:val>
                                            <p:fltVal val="0"/>
                                          </p:val>
                                        </p:tav>
                                        <p:tav tm="100000">
                                          <p:val>
                                            <p:strVal val="#ppt_h"/>
                                          </p:val>
                                        </p:tav>
                                      </p:tavLst>
                                    </p:anim>
                                    <p:animEffect filter="fade" transition="in">
                                      <p:cBhvr>
                                        <p:cTn dur="500" id="44"/>
                                        <p:tgtEl>
                                          <p:spTgt spid="19"/>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0"/>
                                        </p:tgtEl>
                                        <p:attrNameLst>
                                          <p:attrName>style.visibility</p:attrName>
                                        </p:attrNameLst>
                                      </p:cBhvr>
                                      <p:to>
                                        <p:strVal val="visible"/>
                                      </p:to>
                                    </p:set>
                                    <p:anim calcmode="lin" valueType="num">
                                      <p:cBhvr>
                                        <p:cTn dur="500" fill="hold" id="47"/>
                                        <p:tgtEl>
                                          <p:spTgt spid="20"/>
                                        </p:tgtEl>
                                        <p:attrNameLst>
                                          <p:attrName>ppt_w</p:attrName>
                                        </p:attrNameLst>
                                      </p:cBhvr>
                                      <p:tavLst>
                                        <p:tav tm="0">
                                          <p:val>
                                            <p:fltVal val="0"/>
                                          </p:val>
                                        </p:tav>
                                        <p:tav tm="100000">
                                          <p:val>
                                            <p:strVal val="#ppt_w"/>
                                          </p:val>
                                        </p:tav>
                                      </p:tavLst>
                                    </p:anim>
                                    <p:anim calcmode="lin" valueType="num">
                                      <p:cBhvr>
                                        <p:cTn dur="500" fill="hold" id="48"/>
                                        <p:tgtEl>
                                          <p:spTgt spid="20"/>
                                        </p:tgtEl>
                                        <p:attrNameLst>
                                          <p:attrName>ppt_h</p:attrName>
                                        </p:attrNameLst>
                                      </p:cBhvr>
                                      <p:tavLst>
                                        <p:tav tm="0">
                                          <p:val>
                                            <p:fltVal val="0"/>
                                          </p:val>
                                        </p:tav>
                                        <p:tav tm="100000">
                                          <p:val>
                                            <p:strVal val="#ppt_h"/>
                                          </p:val>
                                        </p:tav>
                                      </p:tavLst>
                                    </p:anim>
                                    <p:animEffect filter="fade" transition="in">
                                      <p:cBhvr>
                                        <p:cTn dur="500" id="49"/>
                                        <p:tgtEl>
                                          <p:spTgt spid="20"/>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21"/>
                                        </p:tgtEl>
                                        <p:attrNameLst>
                                          <p:attrName>style.visibility</p:attrName>
                                        </p:attrNameLst>
                                      </p:cBhvr>
                                      <p:to>
                                        <p:strVal val="visible"/>
                                      </p:to>
                                    </p:set>
                                    <p:anim calcmode="lin" valueType="num">
                                      <p:cBhvr>
                                        <p:cTn dur="500" fill="hold" id="52"/>
                                        <p:tgtEl>
                                          <p:spTgt spid="21"/>
                                        </p:tgtEl>
                                        <p:attrNameLst>
                                          <p:attrName>ppt_w</p:attrName>
                                        </p:attrNameLst>
                                      </p:cBhvr>
                                      <p:tavLst>
                                        <p:tav tm="0">
                                          <p:val>
                                            <p:fltVal val="0"/>
                                          </p:val>
                                        </p:tav>
                                        <p:tav tm="100000">
                                          <p:val>
                                            <p:strVal val="#ppt_w"/>
                                          </p:val>
                                        </p:tav>
                                      </p:tavLst>
                                    </p:anim>
                                    <p:anim calcmode="lin" valueType="num">
                                      <p:cBhvr>
                                        <p:cTn dur="500" fill="hold" id="53"/>
                                        <p:tgtEl>
                                          <p:spTgt spid="21"/>
                                        </p:tgtEl>
                                        <p:attrNameLst>
                                          <p:attrName>ppt_h</p:attrName>
                                        </p:attrNameLst>
                                      </p:cBhvr>
                                      <p:tavLst>
                                        <p:tav tm="0">
                                          <p:val>
                                            <p:fltVal val="0"/>
                                          </p:val>
                                        </p:tav>
                                        <p:tav tm="100000">
                                          <p:val>
                                            <p:strVal val="#ppt_h"/>
                                          </p:val>
                                        </p:tav>
                                      </p:tavLst>
                                    </p:anim>
                                    <p:animEffect filter="fade" transition="in">
                                      <p:cBhvr>
                                        <p:cTn dur="500" id="54"/>
                                        <p:tgtEl>
                                          <p:spTgt spid="21"/>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22"/>
                                        </p:tgtEl>
                                        <p:attrNameLst>
                                          <p:attrName>style.visibility</p:attrName>
                                        </p:attrNameLst>
                                      </p:cBhvr>
                                      <p:to>
                                        <p:strVal val="visible"/>
                                      </p:to>
                                    </p:set>
                                    <p:anim calcmode="lin" valueType="num">
                                      <p:cBhvr>
                                        <p:cTn dur="500" fill="hold" id="57"/>
                                        <p:tgtEl>
                                          <p:spTgt spid="22"/>
                                        </p:tgtEl>
                                        <p:attrNameLst>
                                          <p:attrName>ppt_w</p:attrName>
                                        </p:attrNameLst>
                                      </p:cBhvr>
                                      <p:tavLst>
                                        <p:tav tm="0">
                                          <p:val>
                                            <p:fltVal val="0"/>
                                          </p:val>
                                        </p:tav>
                                        <p:tav tm="100000">
                                          <p:val>
                                            <p:strVal val="#ppt_w"/>
                                          </p:val>
                                        </p:tav>
                                      </p:tavLst>
                                    </p:anim>
                                    <p:anim calcmode="lin" valueType="num">
                                      <p:cBhvr>
                                        <p:cTn dur="500" fill="hold" id="58"/>
                                        <p:tgtEl>
                                          <p:spTgt spid="22"/>
                                        </p:tgtEl>
                                        <p:attrNameLst>
                                          <p:attrName>ppt_h</p:attrName>
                                        </p:attrNameLst>
                                      </p:cBhvr>
                                      <p:tavLst>
                                        <p:tav tm="0">
                                          <p:val>
                                            <p:fltVal val="0"/>
                                          </p:val>
                                        </p:tav>
                                        <p:tav tm="100000">
                                          <p:val>
                                            <p:strVal val="#ppt_h"/>
                                          </p:val>
                                        </p:tav>
                                      </p:tavLst>
                                    </p:anim>
                                    <p:animEffect filter="fade" transition="in">
                                      <p:cBhvr>
                                        <p:cTn dur="500" id="59"/>
                                        <p:tgtEl>
                                          <p:spTgt spid="22"/>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23"/>
                                        </p:tgtEl>
                                        <p:attrNameLst>
                                          <p:attrName>style.visibility</p:attrName>
                                        </p:attrNameLst>
                                      </p:cBhvr>
                                      <p:to>
                                        <p:strVal val="visible"/>
                                      </p:to>
                                    </p:set>
                                    <p:anim calcmode="lin" valueType="num">
                                      <p:cBhvr>
                                        <p:cTn dur="500" fill="hold" id="62"/>
                                        <p:tgtEl>
                                          <p:spTgt spid="23"/>
                                        </p:tgtEl>
                                        <p:attrNameLst>
                                          <p:attrName>ppt_w</p:attrName>
                                        </p:attrNameLst>
                                      </p:cBhvr>
                                      <p:tavLst>
                                        <p:tav tm="0">
                                          <p:val>
                                            <p:fltVal val="0"/>
                                          </p:val>
                                        </p:tav>
                                        <p:tav tm="100000">
                                          <p:val>
                                            <p:strVal val="#ppt_w"/>
                                          </p:val>
                                        </p:tav>
                                      </p:tavLst>
                                    </p:anim>
                                    <p:anim calcmode="lin" valueType="num">
                                      <p:cBhvr>
                                        <p:cTn dur="500" fill="hold" id="63"/>
                                        <p:tgtEl>
                                          <p:spTgt spid="23"/>
                                        </p:tgtEl>
                                        <p:attrNameLst>
                                          <p:attrName>ppt_h</p:attrName>
                                        </p:attrNameLst>
                                      </p:cBhvr>
                                      <p:tavLst>
                                        <p:tav tm="0">
                                          <p:val>
                                            <p:fltVal val="0"/>
                                          </p:val>
                                        </p:tav>
                                        <p:tav tm="100000">
                                          <p:val>
                                            <p:strVal val="#ppt_h"/>
                                          </p:val>
                                        </p:tav>
                                      </p:tavLst>
                                    </p:anim>
                                    <p:animEffect filter="fade" transition="in">
                                      <p:cBhvr>
                                        <p:cTn dur="500" id="64"/>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19"/>
      <p:bldP grpId="0" spid="20"/>
      <p:bldP grpId="0" spid="21"/>
      <p:bldP grpId="0" spid="22"/>
      <p:bldP grpId="0" spid="2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Text Placeholder 9">
            <a:extLst>
              <a:ext uri="{FF2B5EF4-FFF2-40B4-BE49-F238E27FC236}">
                <a16:creationId xmlns:a16="http://schemas.microsoft.com/office/drawing/2014/main" id="{141BC9F2-0603-4CCC-8472-5C016141C1C0}"/>
              </a:ext>
            </a:extLst>
          </p:cNvPr>
          <p:cNvSpPr txBox="1"/>
          <p:nvPr/>
        </p:nvSpPr>
        <p:spPr>
          <a:xfrm>
            <a:off x="5105400" y="1428750"/>
            <a:ext cx="2528270" cy="578694"/>
          </a:xfrm>
          <a:prstGeom prst="rect">
            <a:avLst/>
          </a:prstGeom>
          <a:ln>
            <a:solidFill>
              <a:schemeClr val="accent1"/>
            </a:solidFill>
          </a:ln>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用人是一门“艺术”，要有“想象力”</a:t>
            </a:r>
          </a:p>
        </p:txBody>
      </p:sp>
      <p:sp>
        <p:nvSpPr>
          <p:cNvPr id="16" name="Text Placeholder 9">
            <a:extLst>
              <a:ext uri="{FF2B5EF4-FFF2-40B4-BE49-F238E27FC236}">
                <a16:creationId xmlns:a16="http://schemas.microsoft.com/office/drawing/2014/main" id="{B89122ED-76CD-4CEB-AA8C-89A4FD2BFA24}"/>
              </a:ext>
            </a:extLst>
          </p:cNvPr>
          <p:cNvSpPr txBox="1"/>
          <p:nvPr/>
        </p:nvSpPr>
        <p:spPr>
          <a:xfrm>
            <a:off x="5105400" y="2298953"/>
            <a:ext cx="2528270" cy="851491"/>
          </a:xfrm>
          <a:prstGeom prst="rect">
            <a:avLst/>
          </a:prstGeom>
          <a:ln>
            <a:solidFill>
              <a:schemeClr val="accent1"/>
            </a:solidFill>
          </a:ln>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合适的人引到合适的岗位；因岗设人，不可因人设岗；处理好因势用人和因人用人的关系</a:t>
            </a:r>
          </a:p>
        </p:txBody>
      </p:sp>
      <p:sp>
        <p:nvSpPr>
          <p:cNvPr id="17" name="Text Placeholder 9">
            <a:extLst>
              <a:ext uri="{FF2B5EF4-FFF2-40B4-BE49-F238E27FC236}">
                <a16:creationId xmlns:a16="http://schemas.microsoft.com/office/drawing/2014/main" id="{D447F025-AD9E-40AE-A841-439E0E9B4E2C}"/>
              </a:ext>
            </a:extLst>
          </p:cNvPr>
          <p:cNvSpPr txBox="1"/>
          <p:nvPr/>
        </p:nvSpPr>
        <p:spPr>
          <a:xfrm>
            <a:off x="5105400" y="3395146"/>
            <a:ext cx="2528270" cy="669698"/>
          </a:xfrm>
          <a:prstGeom prst="rect">
            <a:avLst/>
          </a:prstGeom>
          <a:ln>
            <a:solidFill>
              <a:schemeClr val="accent1"/>
            </a:solidFill>
          </a:ln>
        </p:spPr>
        <p:txBody>
          <a:bodyPr bIns="34290" lIns="68580" rIns="68580" rtlCol="0" tIns="3429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200">
                <a:solidFill>
                  <a:schemeClr val="tx1">
                    <a:lumMod val="65000"/>
                    <a:lumOff val="3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对人的管理当中应懂得运用“压力管理”</a:t>
            </a:r>
          </a:p>
        </p:txBody>
      </p:sp>
      <p:pic>
        <p:nvPicPr>
          <p:cNvPr id="3" name="图片 2">
            <a:extLst>
              <a:ext uri="{FF2B5EF4-FFF2-40B4-BE49-F238E27FC236}">
                <a16:creationId xmlns:a16="http://schemas.microsoft.com/office/drawing/2014/main" id="{ECC83FBC-334B-E248-B2E5-70AEEE42ED57}"/>
              </a:ext>
            </a:extLst>
          </p:cNvPr>
          <p:cNvPicPr>
            <a:picLocks noChangeAspect="1"/>
          </p:cNvPicPr>
          <p:nvPr/>
        </p:nvPicPr>
        <p:blipFill>
          <a:blip r:embed="rId3">
            <a:extLst>
              <a:ext uri="{28A0092B-C50C-407E-A947-70E740481C1C}">
                <a14:useLocalDpi val="0"/>
              </a:ext>
            </a:extLst>
          </a:blip>
          <a:srcRect b="18866" l="13522" r="11490" t="19669"/>
          <a:stretch>
            <a:fillRect/>
          </a:stretch>
        </p:blipFill>
        <p:spPr>
          <a:xfrm>
            <a:off x="659892" y="971551"/>
            <a:ext cx="4369308" cy="3581399"/>
          </a:xfrm>
          <a:prstGeom prst="rect">
            <a:avLst/>
          </a:prstGeom>
        </p:spPr>
      </p:pic>
    </p:spTree>
    <p:extLst>
      <p:ext uri="{BB962C8B-B14F-4D97-AF65-F5344CB8AC3E}">
        <p14:creationId val="2072452325"/>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p:cTn dur="500" fill="hold" id="7"/>
                                        <p:tgtEl>
                                          <p:spTgt spid="15"/>
                                        </p:tgtEl>
                                        <p:attrNameLst>
                                          <p:attrName>ppt_w</p:attrName>
                                        </p:attrNameLst>
                                      </p:cBhvr>
                                      <p:tavLst>
                                        <p:tav tm="0">
                                          <p:val>
                                            <p:fltVal val="0"/>
                                          </p:val>
                                        </p:tav>
                                        <p:tav tm="100000">
                                          <p:val>
                                            <p:strVal val="#ppt_w"/>
                                          </p:val>
                                        </p:tav>
                                      </p:tavLst>
                                    </p:anim>
                                    <p:anim calcmode="lin" valueType="num">
                                      <p:cBhvr>
                                        <p:cTn dur="500" fill="hold" id="8"/>
                                        <p:tgtEl>
                                          <p:spTgt spid="15"/>
                                        </p:tgtEl>
                                        <p:attrNameLst>
                                          <p:attrName>ppt_h</p:attrName>
                                        </p:attrNameLst>
                                      </p:cBhvr>
                                      <p:tavLst>
                                        <p:tav tm="0">
                                          <p:val>
                                            <p:fltVal val="0"/>
                                          </p:val>
                                        </p:tav>
                                        <p:tav tm="100000">
                                          <p:val>
                                            <p:strVal val="#ppt_h"/>
                                          </p:val>
                                        </p:tav>
                                      </p:tavLst>
                                    </p:anim>
                                    <p:animEffect filter="fade" transition="in">
                                      <p:cBhvr>
                                        <p:cTn dur="500" id="9"/>
                                        <p:tgtEl>
                                          <p:spTgt spid="15"/>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6"/>
                                        </p:tgtEl>
                                        <p:attrNameLst>
                                          <p:attrName>style.visibility</p:attrName>
                                        </p:attrNameLst>
                                      </p:cBhvr>
                                      <p:to>
                                        <p:strVal val="visible"/>
                                      </p:to>
                                    </p:set>
                                    <p:anim calcmode="lin" valueType="num">
                                      <p:cBhvr>
                                        <p:cTn dur="500" fill="hold" id="12"/>
                                        <p:tgtEl>
                                          <p:spTgt spid="16"/>
                                        </p:tgtEl>
                                        <p:attrNameLst>
                                          <p:attrName>ppt_w</p:attrName>
                                        </p:attrNameLst>
                                      </p:cBhvr>
                                      <p:tavLst>
                                        <p:tav tm="0">
                                          <p:val>
                                            <p:fltVal val="0"/>
                                          </p:val>
                                        </p:tav>
                                        <p:tav tm="100000">
                                          <p:val>
                                            <p:strVal val="#ppt_w"/>
                                          </p:val>
                                        </p:tav>
                                      </p:tavLst>
                                    </p:anim>
                                    <p:anim calcmode="lin" valueType="num">
                                      <p:cBhvr>
                                        <p:cTn dur="500" fill="hold" id="13"/>
                                        <p:tgtEl>
                                          <p:spTgt spid="16"/>
                                        </p:tgtEl>
                                        <p:attrNameLst>
                                          <p:attrName>ppt_h</p:attrName>
                                        </p:attrNameLst>
                                      </p:cBhvr>
                                      <p:tavLst>
                                        <p:tav tm="0">
                                          <p:val>
                                            <p:fltVal val="0"/>
                                          </p:val>
                                        </p:tav>
                                        <p:tav tm="100000">
                                          <p:val>
                                            <p:strVal val="#ppt_h"/>
                                          </p:val>
                                        </p:tav>
                                      </p:tavLst>
                                    </p:anim>
                                    <p:animEffect filter="fade" transition="in">
                                      <p:cBhvr>
                                        <p:cTn dur="500" id="14"/>
                                        <p:tgtEl>
                                          <p:spTgt spid="16"/>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7"/>
                                        </p:tgtEl>
                                        <p:attrNameLst>
                                          <p:attrName>style.visibility</p:attrName>
                                        </p:attrNameLst>
                                      </p:cBhvr>
                                      <p:to>
                                        <p:strVal val="visible"/>
                                      </p:to>
                                    </p:set>
                                    <p:anim calcmode="lin" valueType="num">
                                      <p:cBhvr>
                                        <p:cTn dur="500" fill="hold" id="17"/>
                                        <p:tgtEl>
                                          <p:spTgt spid="17"/>
                                        </p:tgtEl>
                                        <p:attrNameLst>
                                          <p:attrName>ppt_w</p:attrName>
                                        </p:attrNameLst>
                                      </p:cBhvr>
                                      <p:tavLst>
                                        <p:tav tm="0">
                                          <p:val>
                                            <p:fltVal val="0"/>
                                          </p:val>
                                        </p:tav>
                                        <p:tav tm="100000">
                                          <p:val>
                                            <p:strVal val="#ppt_w"/>
                                          </p:val>
                                        </p:tav>
                                      </p:tavLst>
                                    </p:anim>
                                    <p:anim calcmode="lin" valueType="num">
                                      <p:cBhvr>
                                        <p:cTn dur="500" fill="hold" id="18"/>
                                        <p:tgtEl>
                                          <p:spTgt spid="17"/>
                                        </p:tgtEl>
                                        <p:attrNameLst>
                                          <p:attrName>ppt_h</p:attrName>
                                        </p:attrNameLst>
                                      </p:cBhvr>
                                      <p:tavLst>
                                        <p:tav tm="0">
                                          <p:val>
                                            <p:fltVal val="0"/>
                                          </p:val>
                                        </p:tav>
                                        <p:tav tm="100000">
                                          <p:val>
                                            <p:strVal val="#ppt_h"/>
                                          </p:val>
                                        </p:tav>
                                      </p:tavLst>
                                    </p:anim>
                                    <p:animEffect filter="fade" transition="in">
                                      <p:cBhvr>
                                        <p:cTn dur="500" id="19"/>
                                        <p:tgtEl>
                                          <p:spTgt spid="17"/>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45156" y="297040"/>
            <a:ext cx="4343400" cy="4343400"/>
          </a:xfrm>
          <a:prstGeom prst="rect">
            <a:avLst/>
          </a:prstGeom>
        </p:spPr>
      </p:pic>
      <p:sp>
        <p:nvSpPr>
          <p:cNvPr id="14" name="文本框 13">
            <a:extLst>
              <a:ext uri="{FF2B5EF4-FFF2-40B4-BE49-F238E27FC236}">
                <a16:creationId xmlns:a16="http://schemas.microsoft.com/office/drawing/2014/main" id="{D23E5277-1BE2-484B-9B91-2A5E4CD90C1A}"/>
              </a:ext>
            </a:extLst>
          </p:cNvPr>
          <p:cNvSpPr txBox="1"/>
          <p:nvPr/>
        </p:nvSpPr>
        <p:spPr>
          <a:xfrm>
            <a:off x="2819400" y="1047750"/>
            <a:ext cx="1217930" cy="1097280"/>
          </a:xfrm>
          <a:prstGeom prst="rect">
            <a:avLst/>
          </a:prstGeom>
          <a:noFill/>
        </p:spPr>
        <p:txBody>
          <a:bodyPr rtlCol="0" wrap="none">
            <a:spAutoFit/>
          </a:bodyPr>
          <a:lstStyle/>
          <a:p>
            <a:r>
              <a:rPr altLang="zh-CN" b="1" kumimoji="1" lang="en-US" smtClean="0" sz="6600">
                <a:solidFill>
                  <a:schemeClr val="bg1"/>
                </a:solidFill>
                <a:latin typeface="+mn-ea"/>
                <a:sym charset="0" panose="020b0604020202020204" pitchFamily="34" typeface="Arial"/>
              </a:rPr>
              <a:t>04</a:t>
            </a:r>
          </a:p>
        </p:txBody>
      </p:sp>
      <p:sp>
        <p:nvSpPr>
          <p:cNvPr id="9" name="文本框 8">
            <a:extLst>
              <a:ext uri="{FF2B5EF4-FFF2-40B4-BE49-F238E27FC236}">
                <a16:creationId xmlns:a16="http://schemas.microsoft.com/office/drawing/2014/main" id="{EBF949A3-4A49-4445-89F6-7A9B9E50ACF4}"/>
              </a:ext>
            </a:extLst>
          </p:cNvPr>
          <p:cNvSpPr txBox="1"/>
          <p:nvPr/>
        </p:nvSpPr>
        <p:spPr>
          <a:xfrm>
            <a:off x="5105400" y="1611690"/>
            <a:ext cx="3886200" cy="1554480"/>
          </a:xfrm>
          <a:prstGeom prst="rect">
            <a:avLst/>
          </a:prstGeom>
          <a:noFill/>
        </p:spPr>
        <p:txBody>
          <a:bodyPr rtlCol="0" wrap="square">
            <a:spAutoFit/>
          </a:bodyPr>
          <a:lstStyle/>
          <a:p>
            <a:r>
              <a:rPr altLang="en-US" b="1" lang="zh-CN" sz="4800">
                <a:solidFill>
                  <a:schemeClr val="accent1"/>
                </a:solidFill>
                <a:latin typeface="+mn-ea"/>
                <a:sym charset="0" panose="020b0604020202020204" pitchFamily="34" typeface="Arial"/>
              </a:rPr>
              <a:t>怎样培养团</a:t>
            </a:r>
          </a:p>
          <a:p>
            <a:r>
              <a:rPr altLang="en-US" b="1" lang="zh-CN" sz="4800">
                <a:solidFill>
                  <a:schemeClr val="accent1"/>
                </a:solidFill>
                <a:latin typeface="+mn-ea"/>
                <a:sym charset="0" panose="020b0604020202020204" pitchFamily="34" typeface="Arial"/>
              </a:rPr>
              <a:t>队合作精神</a:t>
            </a:r>
          </a:p>
        </p:txBody>
      </p:sp>
      <p:sp>
        <p:nvSpPr>
          <p:cNvPr id="10" name="文本框 9">
            <a:extLst>
              <a:ext uri="{FF2B5EF4-FFF2-40B4-BE49-F238E27FC236}">
                <a16:creationId xmlns:a16="http://schemas.microsoft.com/office/drawing/2014/main" id="{3424A824-22AC-A440-82C1-C488A7D731D7}"/>
              </a:ext>
            </a:extLst>
          </p:cNvPr>
          <p:cNvSpPr txBox="1"/>
          <p:nvPr/>
        </p:nvSpPr>
        <p:spPr>
          <a:xfrm>
            <a:off x="5105402" y="3105151"/>
            <a:ext cx="3200400" cy="525780"/>
          </a:xfrm>
          <a:prstGeom prst="rect">
            <a:avLst/>
          </a:prstGeom>
          <a:noFill/>
        </p:spPr>
        <p:txBody>
          <a:bodyPr rtlCol="0" wrap="square">
            <a:spAutoFit/>
          </a:bodyPr>
          <a:lstStyle/>
          <a:p>
            <a:pPr>
              <a:lnSpc>
                <a:spcPct val="150000"/>
              </a:lnSpc>
            </a:pPr>
            <a:r>
              <a:rPr altLang="zh-CN" lang="en" sz="950">
                <a:solidFill>
                  <a:schemeClr val="accent1"/>
                </a:solidFill>
                <a:latin typeface="+mn-ea"/>
                <a:cs charset="0" panose="020b0604020202020204" pitchFamily="34" typeface="Arial"/>
                <a:sym charset="0" panose="020b0604020202020204" pitchFamily="34" typeface="Arial"/>
              </a:rPr>
              <a:t>click here to enter text descriptions such as content introduction, data statistics, event</a:t>
            </a:r>
          </a:p>
        </p:txBody>
      </p:sp>
    </p:spTree>
    <p:extLst>
      <p:ext uri="{BB962C8B-B14F-4D97-AF65-F5344CB8AC3E}">
        <p14:creationId val="3651360325"/>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182"/>
                                        </p:tgtEl>
                                        <p:attrNameLst>
                                          <p:attrName>style.visibility</p:attrName>
                                        </p:attrNameLst>
                                      </p:cBhvr>
                                      <p:to>
                                        <p:strVal val="visible"/>
                                      </p:to>
                                    </p:set>
                                    <p:anim calcmode="lin" valueType="num">
                                      <p:cBhvr additive="base">
                                        <p:cTn dur="500" fill="hold" id="16"/>
                                        <p:tgtEl>
                                          <p:spTgt spid="182"/>
                                        </p:tgtEl>
                                        <p:attrNameLst>
                                          <p:attrName>ppt_x</p:attrName>
                                        </p:attrNameLst>
                                      </p:cBhvr>
                                      <p:tavLst>
                                        <p:tav tm="0">
                                          <p:val>
                                            <p:strVal val="0-#ppt_w/2"/>
                                          </p:val>
                                        </p:tav>
                                        <p:tav tm="100000">
                                          <p:val>
                                            <p:strVal val="#ppt_x"/>
                                          </p:val>
                                        </p:tav>
                                      </p:tavLst>
                                    </p:anim>
                                    <p:anim calcmode="lin" valueType="num">
                                      <p:cBhvr additive="base">
                                        <p:cTn dur="500" fill="hold" id="17"/>
                                        <p:tgtEl>
                                          <p:spTgt spid="18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60000" fill="hold" grpId="0" id="19" nodeType="afterEffect" presetClass="entr" presetID="2" presetSubtype="8">
                                  <p:stCondLst>
                                    <p:cond delay="0"/>
                                  </p:stCondLst>
                                  <p:childTnLst>
                                    <p:set>
                                      <p:cBhvr>
                                        <p:cTn dur="1" fill="hold" id="20">
                                          <p:stCondLst>
                                            <p:cond delay="0"/>
                                          </p:stCondLst>
                                        </p:cTn>
                                        <p:tgtEl>
                                          <p:spTgt spid="196"/>
                                        </p:tgtEl>
                                        <p:attrNameLst>
                                          <p:attrName>style.visibility</p:attrName>
                                        </p:attrNameLst>
                                      </p:cBhvr>
                                      <p:to>
                                        <p:strVal val="visible"/>
                                      </p:to>
                                    </p:set>
                                    <p:anim calcmode="lin" valueType="num">
                                      <p:cBhvr additive="base">
                                        <p:cTn dur="1000" fill="hold" id="21"/>
                                        <p:tgtEl>
                                          <p:spTgt spid="196"/>
                                        </p:tgtEl>
                                        <p:attrNameLst>
                                          <p:attrName>ppt_x</p:attrName>
                                        </p:attrNameLst>
                                      </p:cBhvr>
                                      <p:tavLst>
                                        <p:tav tm="0">
                                          <p:val>
                                            <p:strVal val="0-#ppt_w/2"/>
                                          </p:val>
                                        </p:tav>
                                        <p:tav tm="100000">
                                          <p:val>
                                            <p:strVal val="#ppt_x"/>
                                          </p:val>
                                        </p:tav>
                                      </p:tavLst>
                                    </p:anim>
                                    <p:anim calcmode="lin" valueType="num">
                                      <p:cBhvr additive="base">
                                        <p:cTn dur="1000" fill="hold" id="22"/>
                                        <p:tgtEl>
                                          <p:spTgt spid="19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childTnLst>
                          </p:cTn>
                        </p:par>
                        <p:par>
                          <p:cTn fill="hold" id="29" nodeType="afterGroup">
                            <p:stCondLst>
                              <p:cond delay="3000"/>
                            </p:stCondLst>
                            <p:childTnLst>
                              <p:par>
                                <p:cTn fill="hold" grpId="0" id="30" nodeType="after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14"/>
      <p:bldP grpId="0" spid="9"/>
      <p:bldP grpId="0" spid="10"/>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33BDC1F9-6116-4B5E-A67F-DC1F690A10FA}"/>
              </a:ext>
            </a:extLst>
          </p:cNvPr>
          <p:cNvPicPr>
            <a:picLocks noChangeAspect="1"/>
          </p:cNvPicPr>
          <p:nvPr/>
        </p:nvPicPr>
        <p:blipFill>
          <a:blip r:embed="rId3">
            <a:extLst>
              <a:ext uri="{28A0092B-C50C-407E-A947-70E740481C1C}">
                <a14:useLocalDpi/>
              </a:ext>
            </a:extLst>
          </a:blip>
          <a:stretch>
            <a:fillRect/>
          </a:stretch>
        </p:blipFill>
        <p:spPr>
          <a:xfrm>
            <a:off x="4696602" y="1854484"/>
            <a:ext cx="3609198" cy="527423"/>
          </a:xfrm>
          <a:prstGeom prst="rect">
            <a:avLst/>
          </a:prstGeom>
        </p:spPr>
      </p:pic>
      <p:sp>
        <p:nvSpPr>
          <p:cNvPr id="10" name="文本框 9">
            <a:extLst>
              <a:ext uri="{FF2B5EF4-FFF2-40B4-BE49-F238E27FC236}">
                <a16:creationId xmlns:a16="http://schemas.microsoft.com/office/drawing/2014/main" id="{58A73E69-31B7-46E2-88C1-8FF47BA16AD3}"/>
              </a:ext>
            </a:extLst>
          </p:cNvPr>
          <p:cNvSpPr txBox="1"/>
          <p:nvPr/>
        </p:nvSpPr>
        <p:spPr>
          <a:xfrm>
            <a:off x="4666651" y="2500077"/>
            <a:ext cx="3562949" cy="1371600"/>
          </a:xfrm>
          <a:prstGeom prst="rect">
            <a:avLst/>
          </a:prstGeom>
          <a:noFill/>
        </p:spPr>
        <p:txBody>
          <a:bodyPr rtlCol="0" wrap="square">
            <a:spAutoFit/>
          </a:bodyPr>
          <a:lstStyle/>
          <a:p>
            <a:pPr algn="just">
              <a:lnSpc>
                <a:spcPct val="150000"/>
              </a:lnSpc>
            </a:pPr>
            <a:r>
              <a:rPr altLang="en-US" kumimoji="1" lang="zh-CN" spc="225" sz="1400">
                <a:latin typeface="+mn-ea"/>
                <a:cs charset="-122" panose="00020600040101010101" pitchFamily="18" typeface="阿里巴巴普惠体 M"/>
                <a:sym charset="0" panose="020b0604020202020204" pitchFamily="34" typeface="Arial"/>
              </a:rPr>
              <a:t>在于每个成员配合的默契，而这种默契来自于团队成员的互相欣赏和熟悉——欣赏长处、熟悉短处，最主要的是扬长避短</a:t>
            </a:r>
          </a:p>
        </p:txBody>
      </p:sp>
      <p:sp>
        <p:nvSpPr>
          <p:cNvPr id="12" name="矩形 11">
            <a:extLst>
              <a:ext uri="{FF2B5EF4-FFF2-40B4-BE49-F238E27FC236}">
                <a16:creationId xmlns:a16="http://schemas.microsoft.com/office/drawing/2014/main" id="{294239EA-6526-401F-9D9E-A59350CAE292}"/>
              </a:ext>
            </a:extLst>
          </p:cNvPr>
          <p:cNvSpPr/>
          <p:nvPr/>
        </p:nvSpPr>
        <p:spPr>
          <a:xfrm>
            <a:off x="4696602" y="1827485"/>
            <a:ext cx="3609198" cy="5544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0" panose="020b0604020202020204" pitchFamily="34" typeface="Arial"/>
            </a:endParaRPr>
          </a:p>
        </p:txBody>
      </p:sp>
      <p:sp>
        <p:nvSpPr>
          <p:cNvPr id="6" name="文本框 5">
            <a:extLst>
              <a:ext uri="{FF2B5EF4-FFF2-40B4-BE49-F238E27FC236}">
                <a16:creationId xmlns:a16="http://schemas.microsoft.com/office/drawing/2014/main" id="{649CCFDB-0F31-417B-BFB1-5983D941ED1F}"/>
              </a:ext>
            </a:extLst>
          </p:cNvPr>
          <p:cNvSpPr txBox="1"/>
          <p:nvPr/>
        </p:nvSpPr>
        <p:spPr>
          <a:xfrm>
            <a:off x="5157565" y="1793071"/>
            <a:ext cx="2087880" cy="548640"/>
          </a:xfrm>
          <a:prstGeom prst="rect">
            <a:avLst/>
          </a:prstGeom>
          <a:noFill/>
        </p:spPr>
        <p:txBody>
          <a:bodyPr rtlCol="0" wrap="none">
            <a:spAutoFit/>
          </a:bodyPr>
          <a:lstStyle/>
          <a:p>
            <a:r>
              <a:rPr altLang="en-US" b="1" lang="zh-CN" sz="3000">
                <a:solidFill>
                  <a:schemeClr val="bg1"/>
                </a:solidFill>
                <a:latin typeface="+mn-ea"/>
                <a:sym charset="0" panose="020b0604020202020204" pitchFamily="34" typeface="Arial"/>
              </a:rPr>
              <a:t>团队的效率</a:t>
            </a:r>
          </a:p>
        </p:txBody>
      </p:sp>
      <p:pic>
        <p:nvPicPr>
          <p:cNvPr id="3" name="图片 2">
            <a:extLst>
              <a:ext uri="{FF2B5EF4-FFF2-40B4-BE49-F238E27FC236}">
                <a16:creationId xmlns:a16="http://schemas.microsoft.com/office/drawing/2014/main" id="{5A001EE7-1108-9D4E-BEC5-60E7DBD5F163}"/>
              </a:ext>
            </a:extLst>
          </p:cNvPr>
          <p:cNvPicPr>
            <a:picLocks noChangeAspect="1"/>
          </p:cNvPicPr>
          <p:nvPr/>
        </p:nvPicPr>
        <p:blipFill>
          <a:blip r:embed="rId4">
            <a:extLst>
              <a:ext uri="{28A0092B-C50C-407E-A947-70E740481C1C}">
                <a14:useLocalDpi val="0"/>
              </a:ext>
            </a:extLst>
          </a:blip>
          <a:stretch>
            <a:fillRect/>
          </a:stretch>
        </p:blipFill>
        <p:spPr>
          <a:xfrm>
            <a:off x="582370" y="209550"/>
            <a:ext cx="4344714" cy="4344714"/>
          </a:xfrm>
          <a:prstGeom prst="rect">
            <a:avLst/>
          </a:prstGeom>
        </p:spPr>
      </p:pic>
    </p:spTree>
    <p:extLst>
      <p:ext uri="{BB962C8B-B14F-4D97-AF65-F5344CB8AC3E}">
        <p14:creationId val="2738595331"/>
      </p:ext>
    </p:extLst>
  </p:cSld>
  <p:clrMapOvr>
    <a:masterClrMapping/>
  </p:clrMapOvr>
  <mc:AlternateContent>
    <mc:Choice Requires="p14">
      <p:transition advTm="4000" p14:dur="1250" spd="slow">
        <p14:switch dir="r"/>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id="15" nodeType="withEffect" presetClass="entr" presetID="53" presetSubtype="0">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p:cTn dur="500" fill="hold" id="17"/>
                                        <p:tgtEl>
                                          <p:spTgt spid="9"/>
                                        </p:tgtEl>
                                        <p:attrNameLst>
                                          <p:attrName>ppt_w</p:attrName>
                                        </p:attrNameLst>
                                      </p:cBhvr>
                                      <p:tavLst>
                                        <p:tav tm="0">
                                          <p:val>
                                            <p:fltVal val="0"/>
                                          </p:val>
                                        </p:tav>
                                        <p:tav tm="100000">
                                          <p:val>
                                            <p:strVal val="#ppt_w"/>
                                          </p:val>
                                        </p:tav>
                                      </p:tavLst>
                                    </p:anim>
                                    <p:anim calcmode="lin" valueType="num">
                                      <p:cBhvr>
                                        <p:cTn dur="500" fill="hold" id="18"/>
                                        <p:tgtEl>
                                          <p:spTgt spid="9"/>
                                        </p:tgtEl>
                                        <p:attrNameLst>
                                          <p:attrName>ppt_h</p:attrName>
                                        </p:attrNameLst>
                                      </p:cBhvr>
                                      <p:tavLst>
                                        <p:tav tm="0">
                                          <p:val>
                                            <p:fltVal val="0"/>
                                          </p:val>
                                        </p:tav>
                                        <p:tav tm="100000">
                                          <p:val>
                                            <p:strVal val="#ppt_h"/>
                                          </p:val>
                                        </p:tav>
                                      </p:tavLst>
                                    </p:anim>
                                    <p:animEffect filter="fade" transition="in">
                                      <p:cBhvr>
                                        <p:cTn dur="500" id="19"/>
                                        <p:tgtEl>
                                          <p:spTgt spid="9"/>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par>
                                <p:cTn fill="hold" id="25" nodeType="withEffect" presetClass="entr" presetID="53" presetSubtype="0">
                                  <p:stCondLst>
                                    <p:cond delay="0"/>
                                  </p:stCondLst>
                                  <p:childTnLst>
                                    <p:set>
                                      <p:cBhvr>
                                        <p:cTn dur="1" fill="hold" id="26">
                                          <p:stCondLst>
                                            <p:cond delay="0"/>
                                          </p:stCondLst>
                                        </p:cTn>
                                        <p:tgtEl>
                                          <p:spTgt spid="3"/>
                                        </p:tgtEl>
                                        <p:attrNameLst>
                                          <p:attrName>style.visibility</p:attrName>
                                        </p:attrNameLst>
                                      </p:cBhvr>
                                      <p:to>
                                        <p:strVal val="visible"/>
                                      </p:to>
                                    </p:set>
                                    <p:anim calcmode="lin" valueType="num">
                                      <p:cBhvr>
                                        <p:cTn dur="500" fill="hold" id="27"/>
                                        <p:tgtEl>
                                          <p:spTgt spid="3"/>
                                        </p:tgtEl>
                                        <p:attrNameLst>
                                          <p:attrName>ppt_w</p:attrName>
                                        </p:attrNameLst>
                                      </p:cBhvr>
                                      <p:tavLst>
                                        <p:tav tm="0">
                                          <p:val>
                                            <p:fltVal val="0"/>
                                          </p:val>
                                        </p:tav>
                                        <p:tav tm="100000">
                                          <p:val>
                                            <p:strVal val="#ppt_w"/>
                                          </p:val>
                                        </p:tav>
                                      </p:tavLst>
                                    </p:anim>
                                    <p:anim calcmode="lin" valueType="num">
                                      <p:cBhvr>
                                        <p:cTn dur="500" fill="hold" id="28"/>
                                        <p:tgtEl>
                                          <p:spTgt spid="3"/>
                                        </p:tgtEl>
                                        <p:attrNameLst>
                                          <p:attrName>ppt_h</p:attrName>
                                        </p:attrNameLst>
                                      </p:cBhvr>
                                      <p:tavLst>
                                        <p:tav tm="0">
                                          <p:val>
                                            <p:fltVal val="0"/>
                                          </p:val>
                                        </p:tav>
                                        <p:tav tm="100000">
                                          <p:val>
                                            <p:strVal val="#ppt_h"/>
                                          </p:val>
                                        </p:tav>
                                      </p:tavLst>
                                    </p:anim>
                                    <p:animEffect filter="fade" transition="in">
                                      <p:cBhvr>
                                        <p:cTn dur="500" id="29"/>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2"/>
      <p:bldP grpId="0" spid="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a:extLst>
              <a:ext uri="{FF2B5EF4-FFF2-40B4-BE49-F238E27FC236}">
                <a16:creationId xmlns:a16="http://schemas.microsoft.com/office/drawing/2014/main" id="{09D29938-704F-400B-8FA7-159F32B5A323}"/>
              </a:ext>
            </a:extLst>
          </p:cNvPr>
          <p:cNvSpPr/>
          <p:nvPr/>
        </p:nvSpPr>
        <p:spPr>
          <a:xfrm>
            <a:off x="1295400" y="2266950"/>
            <a:ext cx="2812931" cy="167771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216000" compatLnSpc="1" forceAA="0" fromWordArt="0" horzOverflow="overflow" lIns="216000" numCol="1" rIns="216000" rot="0" rtlCol="0" spcCol="0" spcFirstLastPara="0" tIns="216000" vert="horz" vertOverflow="overflow" wrap="square">
            <a:prstTxWarp prst="textNoShape">
              <a:avLst/>
            </a:prstTxWarp>
            <a:noAutofit/>
          </a:bodyPr>
          <a:lstStyle/>
          <a:p>
            <a:pPr algn="just">
              <a:lnSpc>
                <a:spcPct val="150000"/>
              </a:lnSpc>
              <a:spcBef>
                <a:spcPts val="900"/>
              </a:spcBef>
            </a:pPr>
            <a:r>
              <a:rPr altLang="en-US" lang="zh-CN" sz="1050">
                <a:solidFill>
                  <a:schemeClr val="bg1"/>
                </a:solidFill>
                <a:latin charset="0" panose="020b0604020202020204" pitchFamily="34" typeface="Arial"/>
                <a:ea charset="-122" panose="020b0503020204020204" pitchFamily="34" typeface="微软雅黑"/>
                <a:sym charset="0" panose="020b0604020202020204" pitchFamily="34" typeface="Arial"/>
              </a:rPr>
              <a:t>两只鸟在一起生活，雄鸟采集了满满一巢果仁让雌鸟保存，由于天气干燥，果仁脱水变小，一巢果仁看上去只剩下原来的一半</a:t>
            </a:r>
          </a:p>
        </p:txBody>
      </p:sp>
      <p:sp>
        <p:nvSpPr>
          <p:cNvPr id="22" name="矩形 21">
            <a:extLst>
              <a:ext uri="{FF2B5EF4-FFF2-40B4-BE49-F238E27FC236}">
                <a16:creationId xmlns:a16="http://schemas.microsoft.com/office/drawing/2014/main" id="{D550033A-3528-42E2-A0C8-29DFA83C68FF}"/>
              </a:ext>
            </a:extLst>
          </p:cNvPr>
          <p:cNvSpPr/>
          <p:nvPr/>
        </p:nvSpPr>
        <p:spPr>
          <a:xfrm>
            <a:off x="5257800" y="2280745"/>
            <a:ext cx="2895600" cy="1663918"/>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216000" compatLnSpc="1" forceAA="0" fromWordArt="0" horzOverflow="overflow" lIns="216000" numCol="1" rIns="216000" rot="0" rtlCol="0" spcCol="0" spcFirstLastPara="0" tIns="216000" vert="horz" vertOverflow="overflow" wrap="square">
            <a:prstTxWarp prst="textNoShape">
              <a:avLst/>
            </a:prstTxWarp>
            <a:noAutofit/>
          </a:bodyPr>
          <a:lstStyle/>
          <a:p>
            <a:pPr algn="just">
              <a:lnSpc>
                <a:spcPct val="150000"/>
              </a:lnSpc>
              <a:spcBef>
                <a:spcPts val="900"/>
              </a:spcBef>
            </a:pPr>
            <a:r>
              <a:rPr altLang="en-US" lang="zh-CN" sz="1050">
                <a:solidFill>
                  <a:schemeClr val="bg1"/>
                </a:solidFill>
                <a:latin charset="0" panose="020b0604020202020204" pitchFamily="34" typeface="Arial"/>
                <a:ea charset="-122" panose="020b0503020204020204" pitchFamily="34" typeface="微软雅黑"/>
                <a:sym charset="0" panose="020b0604020202020204" pitchFamily="34" typeface="Arial"/>
              </a:rPr>
              <a:t>雄鸟以为是雌鸟偷吃了，就骂了雌鸟一顿，过了几天，下了几场雨后，空气湿润了，果仁又涨成满满的一巢。这时雄鸟十分后悔地说：“是我错怪了雌鸟</a:t>
            </a:r>
          </a:p>
        </p:txBody>
      </p:sp>
      <p:sp>
        <p:nvSpPr>
          <p:cNvPr id="23" name="标题 1">
            <a:extLst>
              <a:ext uri="{FF2B5EF4-FFF2-40B4-BE49-F238E27FC236}">
                <a16:creationId xmlns:a16="http://schemas.microsoft.com/office/drawing/2014/main" id="{40E0904D-D41C-4602-B5DB-9BC02126424C}"/>
              </a:ext>
            </a:extLst>
          </p:cNvPr>
          <p:cNvSpPr>
            <a:spLocks noGrp="1"/>
          </p:cNvSpPr>
          <p:nvPr/>
        </p:nvSpPr>
        <p:spPr>
          <a:xfrm>
            <a:off x="1209664" y="971550"/>
            <a:ext cx="7172336" cy="1066800"/>
          </a:xfrm>
          <a:prstGeom prst="rect">
            <a:avLst/>
          </a:prstGeom>
        </p:spPr>
        <p:txBody>
          <a:bodyPr anchor="t" anchorCtr="0" bIns="28575" lIns="76200" rIns="19050" rtlCol="0" tIns="28575" vert="horz">
            <a:noAutofit/>
          </a:bodyPr>
          <a:lstStyle>
            <a:lvl1pPr algn="l">
              <a:defRPr b="1" sz="3200">
                <a:solidFill>
                  <a:schemeClr val="bg1"/>
                </a:solidFill>
                <a:latin charset="-122" panose="020b0503020204020204" typeface="微软雅黑"/>
                <a:ea typeface="微软雅黑"/>
              </a:defRPr>
            </a:lvl1pPr>
          </a:lstStyle>
          <a:p>
            <a:pPr>
              <a:lnSpc>
                <a:spcPct val="150000"/>
              </a:lnSpc>
            </a:pPr>
            <a:r>
              <a:rPr altLang="en-US" lang="zh-CN" sz="2400">
                <a:solidFill>
                  <a:schemeClr val="accent1"/>
                </a:solidFill>
                <a:latin charset="0" panose="020b0604020202020204" pitchFamily="34" typeface="Arial"/>
                <a:ea charset="-122" panose="020b0503020204020204" pitchFamily="34" typeface="微软雅黑"/>
                <a:sym charset="0" panose="020b0604020202020204" pitchFamily="34" typeface="Arial"/>
              </a:rPr>
              <a:t>观点</a:t>
            </a:r>
          </a:p>
          <a:p>
            <a:pPr>
              <a:lnSpc>
                <a:spcPct val="150000"/>
              </a:lnSpc>
            </a:pPr>
            <a:r>
              <a:rPr altLang="en-US" lang="zh-CN" sz="2400">
                <a:solidFill>
                  <a:schemeClr val="accent1"/>
                </a:solidFill>
                <a:latin charset="0" panose="020b0604020202020204" pitchFamily="34" typeface="Arial"/>
                <a:ea charset="-122" panose="020b0503020204020204" pitchFamily="34" typeface="微软雅黑"/>
                <a:sym charset="0" panose="020b0604020202020204" pitchFamily="34" typeface="Arial"/>
              </a:rPr>
              <a:t>团队同事之间要相互信任，很多团队就毁于怀疑和猜忌。所以，团队成员要保持信任，不要让猜疑毁掉团队 </a:t>
            </a:r>
          </a:p>
        </p:txBody>
      </p:sp>
    </p:spTree>
    <p:extLst>
      <p:ext uri="{BB962C8B-B14F-4D97-AF65-F5344CB8AC3E}">
        <p14:creationId val="1068224242"/>
      </p:ext>
    </p:extLst>
  </p:cSld>
  <p:clrMapOvr>
    <a:masterClrMapping/>
  </p:clrMapOvr>
  <mc:AlternateContent>
    <mc:Choice Requires="p14">
      <p:transition advTm="4000" p14:dur="1250" spd="slow">
        <p14:switch dir="r"/>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2"/>
                                        </p:tgtEl>
                                        <p:attrNameLst>
                                          <p:attrName>style.visibility</p:attrName>
                                        </p:attrNameLst>
                                      </p:cBhvr>
                                      <p:to>
                                        <p:strVal val="visible"/>
                                      </p:to>
                                    </p:set>
                                    <p:anim calcmode="lin" valueType="num">
                                      <p:cBhvr>
                                        <p:cTn dur="500" fill="hold" id="12"/>
                                        <p:tgtEl>
                                          <p:spTgt spid="22"/>
                                        </p:tgtEl>
                                        <p:attrNameLst>
                                          <p:attrName>ppt_w</p:attrName>
                                        </p:attrNameLst>
                                      </p:cBhvr>
                                      <p:tavLst>
                                        <p:tav tm="0">
                                          <p:val>
                                            <p:fltVal val="0"/>
                                          </p:val>
                                        </p:tav>
                                        <p:tav tm="100000">
                                          <p:val>
                                            <p:strVal val="#ppt_w"/>
                                          </p:val>
                                        </p:tav>
                                      </p:tavLst>
                                    </p:anim>
                                    <p:anim calcmode="lin" valueType="num">
                                      <p:cBhvr>
                                        <p:cTn dur="500" fill="hold" id="13"/>
                                        <p:tgtEl>
                                          <p:spTgt spid="22"/>
                                        </p:tgtEl>
                                        <p:attrNameLst>
                                          <p:attrName>ppt_h</p:attrName>
                                        </p:attrNameLst>
                                      </p:cBhvr>
                                      <p:tavLst>
                                        <p:tav tm="0">
                                          <p:val>
                                            <p:fltVal val="0"/>
                                          </p:val>
                                        </p:tav>
                                        <p:tav tm="100000">
                                          <p:val>
                                            <p:strVal val="#ppt_h"/>
                                          </p:val>
                                        </p:tav>
                                      </p:tavLst>
                                    </p:anim>
                                    <p:animEffect filter="fade" transition="in">
                                      <p:cBhvr>
                                        <p:cTn dur="500" id="14"/>
                                        <p:tgtEl>
                                          <p:spTgt spid="22"/>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3"/>
                                        </p:tgtEl>
                                        <p:attrNameLst>
                                          <p:attrName>style.visibility</p:attrName>
                                        </p:attrNameLst>
                                      </p:cBhvr>
                                      <p:to>
                                        <p:strVal val="visible"/>
                                      </p:to>
                                    </p:set>
                                    <p:anim calcmode="lin" valueType="num">
                                      <p:cBhvr>
                                        <p:cTn dur="500" fill="hold" id="17"/>
                                        <p:tgtEl>
                                          <p:spTgt spid="23"/>
                                        </p:tgtEl>
                                        <p:attrNameLst>
                                          <p:attrName>ppt_w</p:attrName>
                                        </p:attrNameLst>
                                      </p:cBhvr>
                                      <p:tavLst>
                                        <p:tav tm="0">
                                          <p:val>
                                            <p:fltVal val="0"/>
                                          </p:val>
                                        </p:tav>
                                        <p:tav tm="100000">
                                          <p:val>
                                            <p:strVal val="#ppt_w"/>
                                          </p:val>
                                        </p:tav>
                                      </p:tavLst>
                                    </p:anim>
                                    <p:anim calcmode="lin" valueType="num">
                                      <p:cBhvr>
                                        <p:cTn dur="500" fill="hold" id="18"/>
                                        <p:tgtEl>
                                          <p:spTgt spid="23"/>
                                        </p:tgtEl>
                                        <p:attrNameLst>
                                          <p:attrName>ppt_h</p:attrName>
                                        </p:attrNameLst>
                                      </p:cBhvr>
                                      <p:tavLst>
                                        <p:tav tm="0">
                                          <p:val>
                                            <p:fltVal val="0"/>
                                          </p:val>
                                        </p:tav>
                                        <p:tav tm="100000">
                                          <p:val>
                                            <p:strVal val="#ppt_h"/>
                                          </p:val>
                                        </p:tav>
                                      </p:tavLst>
                                    </p:anim>
                                    <p:animEffect filter="fade" transition="in">
                                      <p:cBhvr>
                                        <p:cTn dur="500" id="19"/>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a:extLst>
              <a:ext uri="{FF2B5EF4-FFF2-40B4-BE49-F238E27FC236}">
                <a16:creationId xmlns:a16="http://schemas.microsoft.com/office/drawing/2014/main" id="{09D29938-704F-400B-8FA7-159F32B5A323}"/>
              </a:ext>
            </a:extLst>
          </p:cNvPr>
          <p:cNvSpPr/>
          <p:nvPr/>
        </p:nvSpPr>
        <p:spPr>
          <a:xfrm>
            <a:off x="609600" y="1428750"/>
            <a:ext cx="4236630" cy="146513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216000" compatLnSpc="1" forceAA="0" fromWordArt="0" horzOverflow="overflow" lIns="216000" numCol="1" rIns="216000" rot="0" rtlCol="0" spcCol="0" spcFirstLastPara="0" tIns="216000" vert="horz" vertOverflow="overflow" wrap="square">
            <a:prstTxWarp prst="textNoShape">
              <a:avLst/>
            </a:prstTxWarp>
            <a:noAutofit/>
          </a:bodyPr>
          <a:lstStyle/>
          <a:p>
            <a:pPr algn="just">
              <a:lnSpc>
                <a:spcPct val="150000"/>
              </a:lnSpc>
              <a:spcBef>
                <a:spcPts val="900"/>
              </a:spcBef>
            </a:pPr>
            <a:r>
              <a:rPr altLang="en-US" lang="zh-CN" sz="1050">
                <a:solidFill>
                  <a:schemeClr val="bg1"/>
                </a:solidFill>
                <a:latin charset="0" panose="020b0604020202020204" pitchFamily="34" typeface="Arial"/>
                <a:ea charset="-122" panose="020b0503020204020204" pitchFamily="34" typeface="微软雅黑"/>
                <a:sym charset="0" panose="020b0604020202020204" pitchFamily="34" typeface="Arial"/>
              </a:rPr>
              <a:t>狮子和老虎之间爆发了一场激烈的战争，到了最后，两败俱伤。狮子快要断气的时候对老虎说：“如果不是你非要抢我的地盘，我们也不会弄成现在这样。”老虎吃惊地说：“我从未想过要抢你的地盘，我一直以为是你要侵略我！”</a:t>
            </a:r>
          </a:p>
        </p:txBody>
      </p:sp>
      <p:sp>
        <p:nvSpPr>
          <p:cNvPr id="23" name="标题 1">
            <a:extLst>
              <a:ext uri="{FF2B5EF4-FFF2-40B4-BE49-F238E27FC236}">
                <a16:creationId xmlns:a16="http://schemas.microsoft.com/office/drawing/2014/main" id="{40E0904D-D41C-4602-B5DB-9BC02126424C}"/>
              </a:ext>
            </a:extLst>
          </p:cNvPr>
          <p:cNvSpPr>
            <a:spLocks noGrp="1"/>
          </p:cNvSpPr>
          <p:nvPr/>
        </p:nvSpPr>
        <p:spPr>
          <a:xfrm>
            <a:off x="609600" y="3033187"/>
            <a:ext cx="4236630" cy="833963"/>
          </a:xfrm>
          <a:prstGeom prst="rect">
            <a:avLst/>
          </a:prstGeom>
        </p:spPr>
        <p:txBody>
          <a:bodyPr anchor="t" anchorCtr="0" bIns="28575" lIns="76200" rIns="19050" rtlCol="0" tIns="28575" vert="horz">
            <a:noAutofit/>
          </a:bodyPr>
          <a:lstStyle>
            <a:lvl1pPr algn="l">
              <a:defRPr b="1" sz="3200">
                <a:solidFill>
                  <a:schemeClr val="bg1"/>
                </a:solidFill>
                <a:latin charset="-122" panose="020b0503020204020204" typeface="微软雅黑"/>
                <a:ea typeface="微软雅黑"/>
              </a:defRPr>
            </a:lvl1pPr>
          </a:lstStyle>
          <a:p>
            <a:pPr>
              <a:lnSpc>
                <a:spcPct val="150000"/>
              </a:lnSpc>
            </a:pPr>
            <a:r>
              <a:rPr altLang="en-US" b="0" lang="zh-CN" sz="1100">
                <a:solidFill>
                  <a:schemeClr val="tx1">
                    <a:lumMod val="85000"/>
                    <a:lumOff val="1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观点：相互沟通是维系团队的一个关键要素。有什么话不要憋在肚子里，多多与人交流，也让家人多了解自己，这样可以避免许多无谓的误会和矛盾</a:t>
            </a:r>
          </a:p>
        </p:txBody>
      </p:sp>
      <p:pic>
        <p:nvPicPr>
          <p:cNvPr id="6" name="图片 5">
            <a:extLst>
              <a:ext uri="{FF2B5EF4-FFF2-40B4-BE49-F238E27FC236}">
                <a16:creationId xmlns:a16="http://schemas.microsoft.com/office/drawing/2014/main" id="{22765C90-8C7F-6447-A8F6-0EE7C0464D68}"/>
              </a:ext>
            </a:extLst>
          </p:cNvPr>
          <p:cNvPicPr>
            <a:picLocks noChangeAspect="1"/>
          </p:cNvPicPr>
          <p:nvPr/>
        </p:nvPicPr>
        <p:blipFill>
          <a:blip r:embed="rId3">
            <a:extLst>
              <a:ext uri="{28A0092B-C50C-407E-A947-70E740481C1C}">
                <a14:useLocalDpi val="0"/>
              </a:ext>
            </a:extLst>
          </a:blip>
          <a:stretch>
            <a:fillRect/>
          </a:stretch>
        </p:blipFill>
        <p:spPr>
          <a:xfrm>
            <a:off x="5029200" y="514350"/>
            <a:ext cx="4088525" cy="4088525"/>
          </a:xfrm>
          <a:prstGeom prst="rect">
            <a:avLst/>
          </a:prstGeom>
        </p:spPr>
      </p:pic>
    </p:spTree>
    <p:extLst>
      <p:ext uri="{BB962C8B-B14F-4D97-AF65-F5344CB8AC3E}">
        <p14:creationId val="174399305"/>
      </p:ext>
    </p:extLst>
  </p:cSld>
  <p:clrMapOvr>
    <a:masterClrMapping/>
  </p:clrMapOvr>
  <mc:AlternateContent>
    <mc:Choice Requires="p14">
      <p:transition advTm="4000" p14:dur="1250" spd="slow">
        <p14:switch dir="r"/>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1"/>
                                        </p:tgtEl>
                                        <p:attrNameLst>
                                          <p:attrName>style.visibility</p:attrName>
                                        </p:attrNameLst>
                                      </p:cBhvr>
                                      <p:to>
                                        <p:strVal val="visible"/>
                                      </p:to>
                                    </p:set>
                                    <p:anim calcmode="lin" valueType="num">
                                      <p:cBhvr>
                                        <p:cTn dur="500" fill="hold" id="12"/>
                                        <p:tgtEl>
                                          <p:spTgt spid="21"/>
                                        </p:tgtEl>
                                        <p:attrNameLst>
                                          <p:attrName>ppt_w</p:attrName>
                                        </p:attrNameLst>
                                      </p:cBhvr>
                                      <p:tavLst>
                                        <p:tav tm="0">
                                          <p:val>
                                            <p:fltVal val="0"/>
                                          </p:val>
                                        </p:tav>
                                        <p:tav tm="100000">
                                          <p:val>
                                            <p:strVal val="#ppt_w"/>
                                          </p:val>
                                        </p:tav>
                                      </p:tavLst>
                                    </p:anim>
                                    <p:anim calcmode="lin" valueType="num">
                                      <p:cBhvr>
                                        <p:cTn dur="500" fill="hold" id="13"/>
                                        <p:tgtEl>
                                          <p:spTgt spid="21"/>
                                        </p:tgtEl>
                                        <p:attrNameLst>
                                          <p:attrName>ppt_h</p:attrName>
                                        </p:attrNameLst>
                                      </p:cBhvr>
                                      <p:tavLst>
                                        <p:tav tm="0">
                                          <p:val>
                                            <p:fltVal val="0"/>
                                          </p:val>
                                        </p:tav>
                                        <p:tav tm="100000">
                                          <p:val>
                                            <p:strVal val="#ppt_h"/>
                                          </p:val>
                                        </p:tav>
                                      </p:tavLst>
                                    </p:anim>
                                    <p:animEffect filter="fade" transition="in">
                                      <p:cBhvr>
                                        <p:cTn dur="500" id="14"/>
                                        <p:tgtEl>
                                          <p:spTgt spid="2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3"/>
                                        </p:tgtEl>
                                        <p:attrNameLst>
                                          <p:attrName>style.visibility</p:attrName>
                                        </p:attrNameLst>
                                      </p:cBhvr>
                                      <p:to>
                                        <p:strVal val="visible"/>
                                      </p:to>
                                    </p:set>
                                    <p:anim calcmode="lin" valueType="num">
                                      <p:cBhvr>
                                        <p:cTn dur="500" fill="hold" id="17"/>
                                        <p:tgtEl>
                                          <p:spTgt spid="23"/>
                                        </p:tgtEl>
                                        <p:attrNameLst>
                                          <p:attrName>ppt_w</p:attrName>
                                        </p:attrNameLst>
                                      </p:cBhvr>
                                      <p:tavLst>
                                        <p:tav tm="0">
                                          <p:val>
                                            <p:fltVal val="0"/>
                                          </p:val>
                                        </p:tav>
                                        <p:tav tm="100000">
                                          <p:val>
                                            <p:strVal val="#ppt_w"/>
                                          </p:val>
                                        </p:tav>
                                      </p:tavLst>
                                    </p:anim>
                                    <p:anim calcmode="lin" valueType="num">
                                      <p:cBhvr>
                                        <p:cTn dur="500" fill="hold" id="18"/>
                                        <p:tgtEl>
                                          <p:spTgt spid="23"/>
                                        </p:tgtEl>
                                        <p:attrNameLst>
                                          <p:attrName>ppt_h</p:attrName>
                                        </p:attrNameLst>
                                      </p:cBhvr>
                                      <p:tavLst>
                                        <p:tav tm="0">
                                          <p:val>
                                            <p:fltVal val="0"/>
                                          </p:val>
                                        </p:tav>
                                        <p:tav tm="100000">
                                          <p:val>
                                            <p:strVal val="#ppt_h"/>
                                          </p:val>
                                        </p:tav>
                                      </p:tavLst>
                                    </p:anim>
                                    <p:animEffect filter="fade" transition="in">
                                      <p:cBhvr>
                                        <p:cTn dur="500" id="19"/>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a:extLst>
              <a:ext uri="{FF2B5EF4-FFF2-40B4-BE49-F238E27FC236}">
                <a16:creationId xmlns:a16="http://schemas.microsoft.com/office/drawing/2014/main" id="{B8708D97-0F23-B748-A237-32CF169DDCA5}"/>
              </a:ext>
            </a:extLst>
          </p:cNvPr>
          <p:cNvSpPr txBox="1"/>
          <p:nvPr/>
        </p:nvSpPr>
        <p:spPr>
          <a:xfrm>
            <a:off x="6019800" y="1555709"/>
            <a:ext cx="2819400" cy="1615440"/>
          </a:xfrm>
          <a:prstGeom prst="rect">
            <a:avLst/>
          </a:prstGeom>
          <a:noFill/>
        </p:spPr>
        <p:txBody>
          <a:bodyPr rtlCol="0" wrap="square">
            <a:spAutoFit/>
          </a:bodyPr>
          <a:lstStyle/>
          <a:p>
            <a:r>
              <a:rPr altLang="en-US" b="1" kumimoji="1" lang="zh-CN" smtClean="0" sz="5000">
                <a:solidFill>
                  <a:srgbClr val="E04A4B"/>
                </a:solidFill>
                <a:latin typeface="+mn-ea"/>
                <a:sym charset="0" panose="020b0604020202020204" pitchFamily="34" typeface="Arial"/>
              </a:rPr>
              <a:t>演示完毕</a:t>
            </a:r>
          </a:p>
          <a:p>
            <a:r>
              <a:rPr altLang="en-US" b="1" kumimoji="1" lang="zh-CN" smtClean="0" sz="5000">
                <a:solidFill>
                  <a:srgbClr val="E04A4B"/>
                </a:solidFill>
                <a:latin typeface="+mn-ea"/>
                <a:sym charset="0" panose="020b0604020202020204" pitchFamily="34" typeface="Arial"/>
              </a:rPr>
              <a:t>感谢观看</a:t>
            </a:r>
          </a:p>
        </p:txBody>
      </p:sp>
      <p:sp>
        <p:nvSpPr>
          <p:cNvPr id="23" name="文本框 22">
            <a:extLst>
              <a:ext uri="{FF2B5EF4-FFF2-40B4-BE49-F238E27FC236}">
                <a16:creationId xmlns:a16="http://schemas.microsoft.com/office/drawing/2014/main" id="{DAFE0DD5-34D8-6C4B-9656-526F7B4D36BF}"/>
              </a:ext>
            </a:extLst>
          </p:cNvPr>
          <p:cNvSpPr txBox="1"/>
          <p:nvPr/>
        </p:nvSpPr>
        <p:spPr>
          <a:xfrm>
            <a:off x="4724400" y="3155909"/>
            <a:ext cx="3886200" cy="297180"/>
          </a:xfrm>
          <a:prstGeom prst="rect">
            <a:avLst/>
          </a:prstGeom>
          <a:solidFill>
            <a:srgbClr val="47719E"/>
          </a:solidFill>
        </p:spPr>
        <p:txBody>
          <a:bodyPr rtlCol="0" wrap="square">
            <a:spAutoFit/>
          </a:bodyPr>
          <a:lstStyle/>
          <a:p>
            <a:r>
              <a:rPr altLang="zh-CN" kumimoji="1" lang="en" sz="1350">
                <a:solidFill>
                  <a:schemeClr val="bg1"/>
                </a:solidFill>
                <a:latin typeface="+mn-ea"/>
                <a:cs charset="0" panose="020b0604020202020204" pitchFamily="34" typeface="Arial Black"/>
                <a:sym charset="0" panose="020b0604020202020204" pitchFamily="34" typeface="Arial"/>
              </a:rPr>
              <a:t>MARKETING TEAM MANAGEMENT SKILLS</a:t>
            </a:r>
          </a:p>
        </p:txBody>
      </p:sp>
      <p:sp>
        <p:nvSpPr>
          <p:cNvPr id="30" name="文本框 29">
            <a:extLst>
              <a:ext uri="{FF2B5EF4-FFF2-40B4-BE49-F238E27FC236}">
                <a16:creationId xmlns:a16="http://schemas.microsoft.com/office/drawing/2014/main" id="{8BE1FC20-D140-624F-B646-25D1C9F91CC1}"/>
              </a:ext>
            </a:extLst>
          </p:cNvPr>
          <p:cNvSpPr txBox="1"/>
          <p:nvPr/>
        </p:nvSpPr>
        <p:spPr>
          <a:xfrm>
            <a:off x="4625622" y="3467785"/>
            <a:ext cx="4191000" cy="320040"/>
          </a:xfrm>
          <a:prstGeom prst="rect">
            <a:avLst/>
          </a:prstGeom>
          <a:noFill/>
        </p:spPr>
        <p:txBody>
          <a:bodyPr rtlCol="0" wrap="square">
            <a:spAutoFit/>
          </a:bodyPr>
          <a:lstStyle/>
          <a:p>
            <a:r>
              <a:rPr altLang="en-US" kumimoji="1" lang="zh-CN" sz="1500">
                <a:solidFill>
                  <a:srgbClr val="47719E"/>
                </a:solidFill>
                <a:latin typeface="+mn-ea"/>
                <a:sym charset="0" panose="020b0604020202020204" pitchFamily="34" typeface="Arial"/>
              </a:rPr>
              <a:t>高管课程  |  入职辅导  |  岗位培训  |  营销技巧</a:t>
            </a:r>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rcRect b="14000" r="20000" t="17200"/>
          <a:stretch>
            <a:fillRect/>
          </a:stretch>
        </p:blipFill>
        <p:spPr>
          <a:xfrm>
            <a:off x="228600" y="742950"/>
            <a:ext cx="4305347" cy="3702599"/>
          </a:xfrm>
          <a:prstGeom prst="rect">
            <a:avLst/>
          </a:prstGeom>
        </p:spPr>
      </p:pic>
      <p:sp>
        <p:nvSpPr>
          <p:cNvPr id="186" name="文本框 185">
            <a:extLst>
              <a:ext uri="{FF2B5EF4-FFF2-40B4-BE49-F238E27FC236}">
                <a16:creationId xmlns:a16="http://schemas.microsoft.com/office/drawing/2014/main" id="{B8708D97-0F23-B748-A237-32CF169DDCA5}"/>
              </a:ext>
            </a:extLst>
          </p:cNvPr>
          <p:cNvSpPr txBox="1"/>
          <p:nvPr/>
        </p:nvSpPr>
        <p:spPr>
          <a:xfrm>
            <a:off x="4572000" y="1562912"/>
            <a:ext cx="1752600" cy="914400"/>
          </a:xfrm>
          <a:prstGeom prst="rect">
            <a:avLst/>
          </a:prstGeom>
          <a:noFill/>
        </p:spPr>
        <p:txBody>
          <a:bodyPr rtlCol="0" wrap="square">
            <a:spAutoFit/>
          </a:bodyPr>
          <a:lstStyle/>
          <a:p>
            <a:r>
              <a:rPr altLang="zh-CN" kumimoji="1" lang="en-US" smtClean="0" sz="5400">
                <a:solidFill>
                  <a:srgbClr val="47719E"/>
                </a:solidFill>
                <a:latin charset="0" panose="020b0806030902050204" pitchFamily="34" typeface="Impact"/>
                <a:sym charset="0" panose="020b0604020202020204" pitchFamily="34" typeface="Arial"/>
              </a:rPr>
              <a:t>TEAM</a:t>
            </a:r>
          </a:p>
        </p:txBody>
      </p:sp>
      <p:grpSp>
        <p:nvGrpSpPr>
          <p:cNvPr id="197" name="组合 196"/>
          <p:cNvGrpSpPr/>
          <p:nvPr/>
        </p:nvGrpSpPr>
        <p:grpSpPr>
          <a:xfrm>
            <a:off x="4724400" y="2401111"/>
            <a:ext cx="1295400" cy="678597"/>
            <a:chOff x="4648200" y="2419476"/>
            <a:chExt cx="1295400" cy="678597"/>
          </a:xfrm>
        </p:grpSpPr>
        <p:sp>
          <p:nvSpPr>
            <p:cNvPr id="183" name="矩形 182"/>
            <p:cNvSpPr/>
            <p:nvPr/>
          </p:nvSpPr>
          <p:spPr>
            <a:xfrm>
              <a:off x="4648200" y="2419476"/>
              <a:ext cx="1295400" cy="678597"/>
            </a:xfrm>
            <a:prstGeom prst="rect">
              <a:avLst/>
            </a:pr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7719E"/>
                </a:solidFill>
              </a:endParaRPr>
            </a:p>
          </p:txBody>
        </p:sp>
        <p:sp>
          <p:nvSpPr>
            <p:cNvPr id="187" name="矩形 186"/>
            <p:cNvSpPr/>
            <p:nvPr/>
          </p:nvSpPr>
          <p:spPr>
            <a:xfrm>
              <a:off x="4724400" y="2488474"/>
              <a:ext cx="1133792" cy="502920"/>
            </a:xfrm>
            <a:prstGeom prst="rect">
              <a:avLst/>
            </a:prstGeom>
          </p:spPr>
          <p:txBody>
            <a:bodyPr wrap="none">
              <a:spAutoFit/>
            </a:bodyPr>
            <a:lstStyle/>
            <a:p>
              <a:r>
                <a:rPr altLang="en-US" lang="zh-CN" smtClean="0" sz="1350">
                  <a:solidFill>
                    <a:schemeClr val="bg1"/>
                  </a:solidFill>
                  <a:latin typeface="+mn-ea"/>
                </a:rPr>
                <a:t>EXECUTIVE </a:t>
              </a:r>
            </a:p>
            <a:p>
              <a:r>
                <a:rPr altLang="en-US" lang="zh-CN" smtClean="0" sz="1350">
                  <a:solidFill>
                    <a:schemeClr val="bg1"/>
                  </a:solidFill>
                  <a:latin typeface="+mn-ea"/>
                </a:rPr>
                <a:t>COURSE</a:t>
              </a:r>
            </a:p>
          </p:txBody>
        </p:sp>
      </p:grpSp>
      <p:sp>
        <p:nvSpPr>
          <p:cNvPr id="13" name="任意多边形 12"/>
          <p:cNvSpPr/>
          <p:nvPr/>
        </p:nvSpPr>
        <p:spPr>
          <a:xfrm>
            <a:off x="1732632" y="4257644"/>
            <a:ext cx="3046948" cy="156702"/>
          </a:xfrm>
          <a:custGeom>
            <a:gdLst>
              <a:gd fmla="*/ 143577 w 3046948" name="connsiteX0"/>
              <a:gd fmla="*/ 0 h 156702" name="connsiteY0"/>
              <a:gd fmla="*/ 3046948 w 3046948" name="connsiteX1"/>
              <a:gd fmla="*/ 0 h 156702" name="connsiteY1"/>
              <a:gd fmla="*/ 3046948 w 3046948" name="connsiteX2"/>
              <a:gd fmla="*/ 156702 h 156702" name="connsiteY2"/>
              <a:gd fmla="*/ 0 w 3046948" name="connsiteX3"/>
              <a:gd fmla="*/ 156702 h 156702" name="connsiteY3"/>
            </a:gdLst>
            <a:cxnLst>
              <a:cxn ang="0">
                <a:pos x="connsiteX0" y="connsiteY0"/>
              </a:cxn>
              <a:cxn ang="0">
                <a:pos x="connsiteX1" y="connsiteY1"/>
              </a:cxn>
              <a:cxn ang="0">
                <a:pos x="connsiteX2" y="connsiteY2"/>
              </a:cxn>
              <a:cxn ang="0">
                <a:pos x="connsiteX3" y="connsiteY3"/>
              </a:cxn>
            </a:cxnLst>
            <a:rect b="b" l="l" r="r" t="t"/>
            <a:pathLst>
              <a:path h="156702" w="3046948">
                <a:moveTo>
                  <a:pt x="143577" y="0"/>
                </a:moveTo>
                <a:lnTo>
                  <a:pt x="3046948" y="0"/>
                </a:lnTo>
                <a:lnTo>
                  <a:pt x="3046948" y="156702"/>
                </a:lnTo>
                <a:lnTo>
                  <a:pt x="0" y="1567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任意多边形 13"/>
          <p:cNvSpPr/>
          <p:nvPr/>
        </p:nvSpPr>
        <p:spPr>
          <a:xfrm>
            <a:off x="1" y="4254484"/>
            <a:ext cx="1876439" cy="156702"/>
          </a:xfrm>
          <a:custGeom>
            <a:gdLst>
              <a:gd fmla="*/ 0 w 1876439" name="connsiteX0"/>
              <a:gd fmla="*/ 0 h 156702" name="connsiteY0"/>
              <a:gd fmla="*/ 1876439 w 1876439" name="connsiteX1"/>
              <a:gd fmla="*/ 0 h 156702" name="connsiteY1"/>
              <a:gd fmla="*/ 1733728 w 1876439" name="connsiteX2"/>
              <a:gd fmla="*/ 156702 h 156702" name="connsiteY2"/>
              <a:gd fmla="*/ 0 w 1876439" name="connsiteX3"/>
              <a:gd fmla="*/ 156702 h 156702" name="connsiteY3"/>
            </a:gdLst>
            <a:cxnLst>
              <a:cxn ang="0">
                <a:pos x="connsiteX0" y="connsiteY0"/>
              </a:cxn>
              <a:cxn ang="0">
                <a:pos x="connsiteX1" y="connsiteY1"/>
              </a:cxn>
              <a:cxn ang="0">
                <a:pos x="connsiteX2" y="connsiteY2"/>
              </a:cxn>
              <a:cxn ang="0">
                <a:pos x="connsiteX3" y="connsiteY3"/>
              </a:cxn>
            </a:cxnLst>
            <a:rect b="b" l="l" r="r" t="t"/>
            <a:pathLst>
              <a:path h="156702" w="1876439">
                <a:moveTo>
                  <a:pt x="0" y="0"/>
                </a:moveTo>
                <a:lnTo>
                  <a:pt x="1876439" y="0"/>
                </a:lnTo>
                <a:lnTo>
                  <a:pt x="1733728" y="156702"/>
                </a:lnTo>
                <a:lnTo>
                  <a:pt x="0" y="15670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1110168"/>
      </p:ext>
    </p:extLst>
  </p:cSld>
  <p:clrMapOvr>
    <a:masterClrMapping/>
  </p:clrMapOvr>
  <mc:AlternateContent>
    <mc:Choice Requires="p14">
      <p:transition advTm="6000" p14:dur="0"/>
    </mc:Choice>
    <mc:Fallback>
      <p:transition advTm="6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2" presetSubtype="2">
                                  <p:stCondLst>
                                    <p:cond delay="0"/>
                                  </p:stCondLst>
                                  <p:childTnLst>
                                    <p:set>
                                      <p:cBhvr>
                                        <p:cTn dur="1" fill="hold" id="15">
                                          <p:stCondLst>
                                            <p:cond delay="0"/>
                                          </p:stCondLst>
                                        </p:cTn>
                                        <p:tgtEl>
                                          <p:spTgt spid="13"/>
                                        </p:tgtEl>
                                        <p:attrNameLst>
                                          <p:attrName>style.visibility</p:attrName>
                                        </p:attrNameLst>
                                      </p:cBhvr>
                                      <p:to>
                                        <p:strVal val="visible"/>
                                      </p:to>
                                    </p:set>
                                    <p:anim calcmode="lin" valueType="num">
                                      <p:cBhvr additive="base">
                                        <p:cTn dur="500" fill="hold" id="16"/>
                                        <p:tgtEl>
                                          <p:spTgt spid="13"/>
                                        </p:tgtEl>
                                        <p:attrNameLst>
                                          <p:attrName>ppt_x</p:attrName>
                                        </p:attrNameLst>
                                      </p:cBhvr>
                                      <p:tavLst>
                                        <p:tav tm="0">
                                          <p:val>
                                            <p:strVal val="1+#ppt_w/2"/>
                                          </p:val>
                                        </p:tav>
                                        <p:tav tm="100000">
                                          <p:val>
                                            <p:strVal val="#ppt_x"/>
                                          </p:val>
                                        </p:tav>
                                      </p:tavLst>
                                    </p:anim>
                                    <p:anim calcmode="lin" valueType="num">
                                      <p:cBhvr additive="base">
                                        <p:cTn dur="500" fill="hold" id="17"/>
                                        <p:tgtEl>
                                          <p:spTgt spid="13"/>
                                        </p:tgtEl>
                                        <p:attrNameLst>
                                          <p:attrName>ppt_y</p:attrName>
                                        </p:attrNameLst>
                                      </p:cBhvr>
                                      <p:tavLst>
                                        <p:tav tm="0">
                                          <p:val>
                                            <p:strVal val="#ppt_y"/>
                                          </p:val>
                                        </p:tav>
                                        <p:tav tm="100000">
                                          <p:val>
                                            <p:strVal val="#ppt_y"/>
                                          </p:val>
                                        </p:tav>
                                      </p:tavLst>
                                    </p:anim>
                                  </p:childTnLst>
                                </p:cTn>
                              </p:par>
                              <p:par>
                                <p:cTn fill="hold" grpId="0" id="18" nodeType="withEffect" presetClass="entr" presetID="2" presetSubtype="8">
                                  <p:stCondLst>
                                    <p:cond delay="0"/>
                                  </p:stCondLst>
                                  <p:childTnLst>
                                    <p:set>
                                      <p:cBhvr>
                                        <p:cTn dur="1" fill="hold" id="19">
                                          <p:stCondLst>
                                            <p:cond delay="0"/>
                                          </p:stCondLst>
                                        </p:cTn>
                                        <p:tgtEl>
                                          <p:spTgt spid="14"/>
                                        </p:tgtEl>
                                        <p:attrNameLst>
                                          <p:attrName>style.visibility</p:attrName>
                                        </p:attrNameLst>
                                      </p:cBhvr>
                                      <p:to>
                                        <p:strVal val="visible"/>
                                      </p:to>
                                    </p:set>
                                    <p:anim calcmode="lin" valueType="num">
                                      <p:cBhvr additive="base">
                                        <p:cTn dur="500" fill="hold" id="20"/>
                                        <p:tgtEl>
                                          <p:spTgt spid="14"/>
                                        </p:tgtEl>
                                        <p:attrNameLst>
                                          <p:attrName>ppt_x</p:attrName>
                                        </p:attrNameLst>
                                      </p:cBhvr>
                                      <p:tavLst>
                                        <p:tav tm="0">
                                          <p:val>
                                            <p:strVal val="0-#ppt_w/2"/>
                                          </p:val>
                                        </p:tav>
                                        <p:tav tm="100000">
                                          <p:val>
                                            <p:strVal val="#ppt_x"/>
                                          </p:val>
                                        </p:tav>
                                      </p:tavLst>
                                    </p:anim>
                                    <p:anim calcmode="lin" valueType="num">
                                      <p:cBhvr additive="base">
                                        <p:cTn dur="500" fill="hold" id="21"/>
                                        <p:tgtEl>
                                          <p:spTgt spid="14"/>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500"/>
                            </p:stCondLst>
                            <p:childTnLst>
                              <p:par>
                                <p:cTn decel="60000" fill="hold" id="23" nodeType="afterEffect" presetClass="entr" presetID="2" presetSubtype="8">
                                  <p:stCondLst>
                                    <p:cond delay="0"/>
                                  </p:stCondLst>
                                  <p:childTnLst>
                                    <p:set>
                                      <p:cBhvr>
                                        <p:cTn dur="1" fill="hold" id="24">
                                          <p:stCondLst>
                                            <p:cond delay="0"/>
                                          </p:stCondLst>
                                        </p:cTn>
                                        <p:tgtEl>
                                          <p:spTgt spid="182"/>
                                        </p:tgtEl>
                                        <p:attrNameLst>
                                          <p:attrName>style.visibility</p:attrName>
                                        </p:attrNameLst>
                                      </p:cBhvr>
                                      <p:to>
                                        <p:strVal val="visible"/>
                                      </p:to>
                                    </p:set>
                                    <p:anim calcmode="lin" valueType="num">
                                      <p:cBhvr additive="base">
                                        <p:cTn dur="1000" fill="hold" id="25"/>
                                        <p:tgtEl>
                                          <p:spTgt spid="182"/>
                                        </p:tgtEl>
                                        <p:attrNameLst>
                                          <p:attrName>ppt_x</p:attrName>
                                        </p:attrNameLst>
                                      </p:cBhvr>
                                      <p:tavLst>
                                        <p:tav tm="0">
                                          <p:val>
                                            <p:strVal val="0-#ppt_w/2"/>
                                          </p:val>
                                        </p:tav>
                                        <p:tav tm="100000">
                                          <p:val>
                                            <p:strVal val="#ppt_x"/>
                                          </p:val>
                                        </p:tav>
                                      </p:tavLst>
                                    </p:anim>
                                    <p:anim calcmode="lin" valueType="num">
                                      <p:cBhvr additive="base">
                                        <p:cTn dur="1000" fill="hold" id="26"/>
                                        <p:tgtEl>
                                          <p:spTgt spid="182"/>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500"/>
                            </p:stCondLst>
                            <p:childTnLst>
                              <p:par>
                                <p:cTn decel="60000" fill="hold" grpId="0" id="28" nodeType="afterEffect" presetClass="entr" presetID="2" presetSubtype="8">
                                  <p:stCondLst>
                                    <p:cond delay="0"/>
                                  </p:stCondLst>
                                  <p:childTnLst>
                                    <p:set>
                                      <p:cBhvr>
                                        <p:cTn dur="1" fill="hold" id="29">
                                          <p:stCondLst>
                                            <p:cond delay="0"/>
                                          </p:stCondLst>
                                        </p:cTn>
                                        <p:tgtEl>
                                          <p:spTgt spid="196"/>
                                        </p:tgtEl>
                                        <p:attrNameLst>
                                          <p:attrName>style.visibility</p:attrName>
                                        </p:attrNameLst>
                                      </p:cBhvr>
                                      <p:to>
                                        <p:strVal val="visible"/>
                                      </p:to>
                                    </p:set>
                                    <p:anim calcmode="lin" valueType="num">
                                      <p:cBhvr additive="base">
                                        <p:cTn dur="1000" fill="hold" id="30"/>
                                        <p:tgtEl>
                                          <p:spTgt spid="196"/>
                                        </p:tgtEl>
                                        <p:attrNameLst>
                                          <p:attrName>ppt_x</p:attrName>
                                        </p:attrNameLst>
                                      </p:cBhvr>
                                      <p:tavLst>
                                        <p:tav tm="0">
                                          <p:val>
                                            <p:strVal val="0-#ppt_w/2"/>
                                          </p:val>
                                        </p:tav>
                                        <p:tav tm="100000">
                                          <p:val>
                                            <p:strVal val="#ppt_x"/>
                                          </p:val>
                                        </p:tav>
                                      </p:tavLst>
                                    </p:anim>
                                    <p:anim calcmode="lin" valueType="num">
                                      <p:cBhvr additive="base">
                                        <p:cTn dur="1000" fill="hold" id="31"/>
                                        <p:tgtEl>
                                          <p:spTgt spid="196"/>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3500"/>
                            </p:stCondLst>
                            <p:childTnLst>
                              <p:par>
                                <p:cTn fill="hold" grpId="0" id="33" nodeType="afterEffect" presetClass="entr" presetID="53" presetSubtype="0">
                                  <p:stCondLst>
                                    <p:cond delay="0"/>
                                  </p:stCondLst>
                                  <p:childTnLst>
                                    <p:set>
                                      <p:cBhvr>
                                        <p:cTn dur="1" fill="hold" id="34">
                                          <p:stCondLst>
                                            <p:cond delay="0"/>
                                          </p:stCondLst>
                                        </p:cTn>
                                        <p:tgtEl>
                                          <p:spTgt spid="20"/>
                                        </p:tgtEl>
                                        <p:attrNameLst>
                                          <p:attrName>style.visibility</p:attrName>
                                        </p:attrNameLst>
                                      </p:cBhvr>
                                      <p:to>
                                        <p:strVal val="visible"/>
                                      </p:to>
                                    </p:set>
                                    <p:anim calcmode="lin" valueType="num">
                                      <p:cBhvr>
                                        <p:cTn dur="500" fill="hold" id="35"/>
                                        <p:tgtEl>
                                          <p:spTgt spid="20"/>
                                        </p:tgtEl>
                                        <p:attrNameLst>
                                          <p:attrName>ppt_w</p:attrName>
                                        </p:attrNameLst>
                                      </p:cBhvr>
                                      <p:tavLst>
                                        <p:tav tm="0">
                                          <p:val>
                                            <p:fltVal val="0"/>
                                          </p:val>
                                        </p:tav>
                                        <p:tav tm="100000">
                                          <p:val>
                                            <p:strVal val="#ppt_w"/>
                                          </p:val>
                                        </p:tav>
                                      </p:tavLst>
                                    </p:anim>
                                    <p:anim calcmode="lin" valueType="num">
                                      <p:cBhvr>
                                        <p:cTn dur="500" fill="hold" id="36"/>
                                        <p:tgtEl>
                                          <p:spTgt spid="20"/>
                                        </p:tgtEl>
                                        <p:attrNameLst>
                                          <p:attrName>ppt_h</p:attrName>
                                        </p:attrNameLst>
                                      </p:cBhvr>
                                      <p:tavLst>
                                        <p:tav tm="0">
                                          <p:val>
                                            <p:fltVal val="0"/>
                                          </p:val>
                                        </p:tav>
                                        <p:tav tm="100000">
                                          <p:val>
                                            <p:strVal val="#ppt_h"/>
                                          </p:val>
                                        </p:tav>
                                      </p:tavLst>
                                    </p:anim>
                                    <p:animEffect filter="fade" transition="in">
                                      <p:cBhvr>
                                        <p:cTn dur="500" id="37"/>
                                        <p:tgtEl>
                                          <p:spTgt spid="20"/>
                                        </p:tgtEl>
                                      </p:cBhvr>
                                    </p:animEffect>
                                  </p:childTnLst>
                                </p:cTn>
                              </p:par>
                              <p:par>
                                <p:cTn fill="hold" grpId="0" id="38" nodeType="withEffect" presetClass="entr" presetID="53" presetSubtype="0">
                                  <p:stCondLst>
                                    <p:cond delay="0"/>
                                  </p:stCondLst>
                                  <p:childTnLst>
                                    <p:set>
                                      <p:cBhvr>
                                        <p:cTn dur="1" fill="hold" id="39">
                                          <p:stCondLst>
                                            <p:cond delay="0"/>
                                          </p:stCondLst>
                                        </p:cTn>
                                        <p:tgtEl>
                                          <p:spTgt spid="186"/>
                                        </p:tgtEl>
                                        <p:attrNameLst>
                                          <p:attrName>style.visibility</p:attrName>
                                        </p:attrNameLst>
                                      </p:cBhvr>
                                      <p:to>
                                        <p:strVal val="visible"/>
                                      </p:to>
                                    </p:set>
                                    <p:anim calcmode="lin" valueType="num">
                                      <p:cBhvr>
                                        <p:cTn dur="500" fill="hold" id="40"/>
                                        <p:tgtEl>
                                          <p:spTgt spid="186"/>
                                        </p:tgtEl>
                                        <p:attrNameLst>
                                          <p:attrName>ppt_w</p:attrName>
                                        </p:attrNameLst>
                                      </p:cBhvr>
                                      <p:tavLst>
                                        <p:tav tm="0">
                                          <p:val>
                                            <p:fltVal val="0"/>
                                          </p:val>
                                        </p:tav>
                                        <p:tav tm="100000">
                                          <p:val>
                                            <p:strVal val="#ppt_w"/>
                                          </p:val>
                                        </p:tav>
                                      </p:tavLst>
                                    </p:anim>
                                    <p:anim calcmode="lin" valueType="num">
                                      <p:cBhvr>
                                        <p:cTn dur="500" fill="hold" id="41"/>
                                        <p:tgtEl>
                                          <p:spTgt spid="186"/>
                                        </p:tgtEl>
                                        <p:attrNameLst>
                                          <p:attrName>ppt_h</p:attrName>
                                        </p:attrNameLst>
                                      </p:cBhvr>
                                      <p:tavLst>
                                        <p:tav tm="0">
                                          <p:val>
                                            <p:fltVal val="0"/>
                                          </p:val>
                                        </p:tav>
                                        <p:tav tm="100000">
                                          <p:val>
                                            <p:strVal val="#ppt_h"/>
                                          </p:val>
                                        </p:tav>
                                      </p:tavLst>
                                    </p:anim>
                                    <p:animEffect filter="fade" transition="in">
                                      <p:cBhvr>
                                        <p:cTn dur="500" id="42"/>
                                        <p:tgtEl>
                                          <p:spTgt spid="186"/>
                                        </p:tgtEl>
                                      </p:cBhvr>
                                    </p:animEffect>
                                  </p:childTnLst>
                                </p:cTn>
                              </p:par>
                              <p:par>
                                <p:cTn fill="hold" id="43" nodeType="withEffect" presetClass="entr" presetID="53" presetSubtype="0">
                                  <p:stCondLst>
                                    <p:cond delay="0"/>
                                  </p:stCondLst>
                                  <p:childTnLst>
                                    <p:set>
                                      <p:cBhvr>
                                        <p:cTn dur="1" fill="hold" id="44">
                                          <p:stCondLst>
                                            <p:cond delay="0"/>
                                          </p:stCondLst>
                                        </p:cTn>
                                        <p:tgtEl>
                                          <p:spTgt spid="197"/>
                                        </p:tgtEl>
                                        <p:attrNameLst>
                                          <p:attrName>style.visibility</p:attrName>
                                        </p:attrNameLst>
                                      </p:cBhvr>
                                      <p:to>
                                        <p:strVal val="visible"/>
                                      </p:to>
                                    </p:set>
                                    <p:anim calcmode="lin" valueType="num">
                                      <p:cBhvr>
                                        <p:cTn dur="500" fill="hold" id="45"/>
                                        <p:tgtEl>
                                          <p:spTgt spid="197"/>
                                        </p:tgtEl>
                                        <p:attrNameLst>
                                          <p:attrName>ppt_w</p:attrName>
                                        </p:attrNameLst>
                                      </p:cBhvr>
                                      <p:tavLst>
                                        <p:tav tm="0">
                                          <p:val>
                                            <p:fltVal val="0"/>
                                          </p:val>
                                        </p:tav>
                                        <p:tav tm="100000">
                                          <p:val>
                                            <p:strVal val="#ppt_w"/>
                                          </p:val>
                                        </p:tav>
                                      </p:tavLst>
                                    </p:anim>
                                    <p:anim calcmode="lin" valueType="num">
                                      <p:cBhvr>
                                        <p:cTn dur="500" fill="hold" id="46"/>
                                        <p:tgtEl>
                                          <p:spTgt spid="197"/>
                                        </p:tgtEl>
                                        <p:attrNameLst>
                                          <p:attrName>ppt_h</p:attrName>
                                        </p:attrNameLst>
                                      </p:cBhvr>
                                      <p:tavLst>
                                        <p:tav tm="0">
                                          <p:val>
                                            <p:fltVal val="0"/>
                                          </p:val>
                                        </p:tav>
                                        <p:tav tm="100000">
                                          <p:val>
                                            <p:strVal val="#ppt_h"/>
                                          </p:val>
                                        </p:tav>
                                      </p:tavLst>
                                    </p:anim>
                                    <p:animEffect filter="fade" transition="in">
                                      <p:cBhvr>
                                        <p:cTn dur="500" id="47"/>
                                        <p:tgtEl>
                                          <p:spTgt spid="197"/>
                                        </p:tgtEl>
                                      </p:cBhvr>
                                    </p:animEffect>
                                  </p:childTnLst>
                                </p:cTn>
                              </p:par>
                            </p:childTnLst>
                          </p:cTn>
                        </p:par>
                        <p:par>
                          <p:cTn fill="hold" id="48" nodeType="afterGroup">
                            <p:stCondLst>
                              <p:cond delay="4000"/>
                            </p:stCondLst>
                            <p:childTnLst>
                              <p:par>
                                <p:cTn fill="hold" grpId="0" id="49" nodeType="afterEffect" presetClass="entr" presetID="22" presetSubtype="8">
                                  <p:stCondLst>
                                    <p:cond delay="0"/>
                                  </p:stCondLst>
                                  <p:childTnLst>
                                    <p:set>
                                      <p:cBhvr>
                                        <p:cTn dur="1" fill="hold" id="50">
                                          <p:stCondLst>
                                            <p:cond delay="0"/>
                                          </p:stCondLst>
                                        </p:cTn>
                                        <p:tgtEl>
                                          <p:spTgt spid="23"/>
                                        </p:tgtEl>
                                        <p:attrNameLst>
                                          <p:attrName>style.visibility</p:attrName>
                                        </p:attrNameLst>
                                      </p:cBhvr>
                                      <p:to>
                                        <p:strVal val="visible"/>
                                      </p:to>
                                    </p:set>
                                    <p:animEffect filter="wipe(left)" transition="in">
                                      <p:cBhvr>
                                        <p:cTn dur="500" id="51"/>
                                        <p:tgtEl>
                                          <p:spTgt spid="23"/>
                                        </p:tgtEl>
                                      </p:cBhvr>
                                    </p:animEffect>
                                  </p:childTnLst>
                                </p:cTn>
                              </p:par>
                            </p:childTnLst>
                          </p:cTn>
                        </p:par>
                        <p:par>
                          <p:cTn fill="hold" id="52" nodeType="afterGroup">
                            <p:stCondLst>
                              <p:cond delay="4500"/>
                            </p:stCondLst>
                            <p:childTnLst>
                              <p:par>
                                <p:cTn fill="hold" grpId="0" id="53" nodeType="afterEffect" presetClass="entr" presetID="53" presetSubtype="0">
                                  <p:stCondLst>
                                    <p:cond delay="0"/>
                                  </p:stCondLst>
                                  <p:childTnLst>
                                    <p:set>
                                      <p:cBhvr>
                                        <p:cTn dur="1" fill="hold" id="54">
                                          <p:stCondLst>
                                            <p:cond delay="0"/>
                                          </p:stCondLst>
                                        </p:cTn>
                                        <p:tgtEl>
                                          <p:spTgt spid="30"/>
                                        </p:tgtEl>
                                        <p:attrNameLst>
                                          <p:attrName>style.visibility</p:attrName>
                                        </p:attrNameLst>
                                      </p:cBhvr>
                                      <p:to>
                                        <p:strVal val="visible"/>
                                      </p:to>
                                    </p:set>
                                    <p:anim calcmode="lin" valueType="num">
                                      <p:cBhvr>
                                        <p:cTn dur="500" fill="hold" id="55"/>
                                        <p:tgtEl>
                                          <p:spTgt spid="30"/>
                                        </p:tgtEl>
                                        <p:attrNameLst>
                                          <p:attrName>ppt_w</p:attrName>
                                        </p:attrNameLst>
                                      </p:cBhvr>
                                      <p:tavLst>
                                        <p:tav tm="0">
                                          <p:val>
                                            <p:fltVal val="0"/>
                                          </p:val>
                                        </p:tav>
                                        <p:tav tm="100000">
                                          <p:val>
                                            <p:strVal val="#ppt_w"/>
                                          </p:val>
                                        </p:tav>
                                      </p:tavLst>
                                    </p:anim>
                                    <p:anim calcmode="lin" valueType="num">
                                      <p:cBhvr>
                                        <p:cTn dur="500" fill="hold" id="56"/>
                                        <p:tgtEl>
                                          <p:spTgt spid="30"/>
                                        </p:tgtEl>
                                        <p:attrNameLst>
                                          <p:attrName>ppt_h</p:attrName>
                                        </p:attrNameLst>
                                      </p:cBhvr>
                                      <p:tavLst>
                                        <p:tav tm="0">
                                          <p:val>
                                            <p:fltVal val="0"/>
                                          </p:val>
                                        </p:tav>
                                        <p:tav tm="100000">
                                          <p:val>
                                            <p:strVal val="#ppt_h"/>
                                          </p:val>
                                        </p:tav>
                                      </p:tavLst>
                                    </p:anim>
                                    <p:animEffect filter="fade" transition="in">
                                      <p:cBhvr>
                                        <p:cTn dur="500" id="57"/>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20"/>
      <p:bldP grpId="0" spid="23"/>
      <p:bldP grpId="0" spid="30"/>
      <p:bldP grpId="0" spid="186"/>
      <p:bldP grpId="0" spid="13"/>
      <p:bldP grpId="0" spid="1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45156" y="297040"/>
            <a:ext cx="4343400" cy="4343400"/>
          </a:xfrm>
          <a:prstGeom prst="rect">
            <a:avLst/>
          </a:prstGeom>
        </p:spPr>
      </p:pic>
      <p:sp>
        <p:nvSpPr>
          <p:cNvPr id="13" name="文本框 12">
            <a:extLst>
              <a:ext uri="{FF2B5EF4-FFF2-40B4-BE49-F238E27FC236}">
                <a16:creationId xmlns:a16="http://schemas.microsoft.com/office/drawing/2014/main" id="{6C4F605F-D837-864C-84A2-8A113DDA08D1}"/>
              </a:ext>
            </a:extLst>
          </p:cNvPr>
          <p:cNvSpPr txBox="1"/>
          <p:nvPr/>
        </p:nvSpPr>
        <p:spPr>
          <a:xfrm>
            <a:off x="4862187" y="1340900"/>
            <a:ext cx="3491230" cy="2529840"/>
          </a:xfrm>
          <a:prstGeom prst="rect">
            <a:avLst/>
          </a:prstGeom>
          <a:noFill/>
        </p:spPr>
        <p:txBody>
          <a:bodyPr rtlCol="0" wrap="none">
            <a:spAutoFit/>
          </a:bodyPr>
          <a:lstStyle/>
          <a:p>
            <a:pPr indent="-514350" marL="514350">
              <a:lnSpc>
                <a:spcPct val="200000"/>
              </a:lnSpc>
              <a:buFont typeface="+mj-lt"/>
              <a:buAutoNum type="arabicPeriod"/>
            </a:pPr>
            <a:r>
              <a:rPr altLang="en-US" lang="zh-CN" sz="2000">
                <a:solidFill>
                  <a:schemeClr val="accent1"/>
                </a:solidFill>
                <a:latin typeface="+mn-ea"/>
                <a:sym charset="0" panose="020b0604020202020204" pitchFamily="34" typeface="Arial"/>
              </a:rPr>
              <a:t>关于团队与团队协作</a:t>
            </a:r>
          </a:p>
          <a:p>
            <a:pPr indent="-514350" marL="514350">
              <a:lnSpc>
                <a:spcPct val="200000"/>
              </a:lnSpc>
              <a:buFont typeface="+mj-lt"/>
              <a:buAutoNum type="arabicPeriod"/>
            </a:pPr>
            <a:r>
              <a:rPr altLang="en-US" lang="zh-CN" sz="2000">
                <a:solidFill>
                  <a:schemeClr val="accent1"/>
                </a:solidFill>
                <a:latin typeface="+mn-ea"/>
                <a:sym charset="0" panose="020b0604020202020204" pitchFamily="34" typeface="Arial"/>
              </a:rPr>
              <a:t>高效团队的基本特征</a:t>
            </a:r>
          </a:p>
          <a:p>
            <a:pPr indent="-514350" marL="514350">
              <a:lnSpc>
                <a:spcPct val="200000"/>
              </a:lnSpc>
              <a:buFont typeface="+mj-lt"/>
              <a:buAutoNum type="arabicPeriod"/>
            </a:pPr>
            <a:r>
              <a:rPr altLang="en-US" lang="zh-CN" sz="2000">
                <a:solidFill>
                  <a:schemeClr val="accent1"/>
                </a:solidFill>
                <a:latin typeface="+mn-ea"/>
                <a:sym charset="0" panose="020b0604020202020204" pitchFamily="34" typeface="Arial"/>
              </a:rPr>
              <a:t>如何打造一支高效的团队</a:t>
            </a:r>
          </a:p>
          <a:p>
            <a:pPr indent="-514350" marL="514350">
              <a:lnSpc>
                <a:spcPct val="200000"/>
              </a:lnSpc>
              <a:buFont typeface="+mj-lt"/>
              <a:buAutoNum type="arabicPeriod"/>
            </a:pPr>
            <a:r>
              <a:rPr altLang="en-US" lang="zh-CN" sz="2000">
                <a:solidFill>
                  <a:schemeClr val="accent1"/>
                </a:solidFill>
                <a:latin typeface="+mn-ea"/>
                <a:sym charset="0" panose="020b0604020202020204" pitchFamily="34" typeface="Arial"/>
              </a:rPr>
              <a:t>怎样培养团队合作精神</a:t>
            </a:r>
          </a:p>
        </p:txBody>
      </p:sp>
      <p:sp>
        <p:nvSpPr>
          <p:cNvPr id="14" name="文本框 13">
            <a:extLst>
              <a:ext uri="{FF2B5EF4-FFF2-40B4-BE49-F238E27FC236}">
                <a16:creationId xmlns:a16="http://schemas.microsoft.com/office/drawing/2014/main" id="{D23E5277-1BE2-484B-9B91-2A5E4CD90C1A}"/>
              </a:ext>
            </a:extLst>
          </p:cNvPr>
          <p:cNvSpPr txBox="1"/>
          <p:nvPr/>
        </p:nvSpPr>
        <p:spPr>
          <a:xfrm>
            <a:off x="2785647" y="997086"/>
            <a:ext cx="1325880" cy="777240"/>
          </a:xfrm>
          <a:prstGeom prst="rect">
            <a:avLst/>
          </a:prstGeom>
          <a:noFill/>
        </p:spPr>
        <p:txBody>
          <a:bodyPr rtlCol="0" wrap="none">
            <a:spAutoFit/>
          </a:bodyPr>
          <a:lstStyle/>
          <a:p>
            <a:r>
              <a:rPr altLang="en-US" b="1" kumimoji="1" lang="zh-CN" sz="4500">
                <a:solidFill>
                  <a:schemeClr val="bg1"/>
                </a:solidFill>
                <a:latin typeface="+mn-ea"/>
                <a:sym charset="0" panose="020b0604020202020204" pitchFamily="34" typeface="Arial"/>
              </a:rPr>
              <a:t>目录</a:t>
            </a:r>
          </a:p>
        </p:txBody>
      </p:sp>
      <p:sp>
        <p:nvSpPr>
          <p:cNvPr id="15" name="文本框 14">
            <a:extLst>
              <a:ext uri="{FF2B5EF4-FFF2-40B4-BE49-F238E27FC236}">
                <a16:creationId xmlns:a16="http://schemas.microsoft.com/office/drawing/2014/main" id="{39150298-E54E-4D46-A95D-1DEFE49FF3FC}"/>
              </a:ext>
            </a:extLst>
          </p:cNvPr>
          <p:cNvSpPr txBox="1"/>
          <p:nvPr/>
        </p:nvSpPr>
        <p:spPr>
          <a:xfrm>
            <a:off x="2743200" y="1669018"/>
            <a:ext cx="1413192" cy="365760"/>
          </a:xfrm>
          <a:prstGeom prst="rect">
            <a:avLst/>
          </a:prstGeom>
          <a:noFill/>
        </p:spPr>
        <p:txBody>
          <a:bodyPr rtlCol="0" wrap="none">
            <a:spAutoFit/>
          </a:bodyPr>
          <a:lstStyle/>
          <a:p>
            <a:r>
              <a:rPr altLang="zh-CN" kumimoji="1" lang="en-US">
                <a:solidFill>
                  <a:schemeClr val="bg1"/>
                </a:solidFill>
                <a:latin typeface="+mn-ea"/>
                <a:cs charset="0" panose="020b0604020202020204" pitchFamily="34" typeface="Arial Black"/>
                <a:sym charset="0" panose="020b0604020202020204" pitchFamily="34" typeface="Arial"/>
              </a:rPr>
              <a:t>CONTENTS</a:t>
            </a:r>
          </a:p>
        </p:txBody>
      </p:sp>
    </p:spTree>
    <p:extLst>
      <p:ext uri="{BB962C8B-B14F-4D97-AF65-F5344CB8AC3E}">
        <p14:creationId val="1203515741"/>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182"/>
                                        </p:tgtEl>
                                        <p:attrNameLst>
                                          <p:attrName>style.visibility</p:attrName>
                                        </p:attrNameLst>
                                      </p:cBhvr>
                                      <p:to>
                                        <p:strVal val="visible"/>
                                      </p:to>
                                    </p:set>
                                    <p:anim calcmode="lin" valueType="num">
                                      <p:cBhvr additive="base">
                                        <p:cTn dur="500" fill="hold" id="16"/>
                                        <p:tgtEl>
                                          <p:spTgt spid="182"/>
                                        </p:tgtEl>
                                        <p:attrNameLst>
                                          <p:attrName>ppt_x</p:attrName>
                                        </p:attrNameLst>
                                      </p:cBhvr>
                                      <p:tavLst>
                                        <p:tav tm="0">
                                          <p:val>
                                            <p:strVal val="0-#ppt_w/2"/>
                                          </p:val>
                                        </p:tav>
                                        <p:tav tm="100000">
                                          <p:val>
                                            <p:strVal val="#ppt_x"/>
                                          </p:val>
                                        </p:tav>
                                      </p:tavLst>
                                    </p:anim>
                                    <p:anim calcmode="lin" valueType="num">
                                      <p:cBhvr additive="base">
                                        <p:cTn dur="500" fill="hold" id="17"/>
                                        <p:tgtEl>
                                          <p:spTgt spid="18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60000" fill="hold" grpId="0" id="19" nodeType="afterEffect" presetClass="entr" presetID="2" presetSubtype="8">
                                  <p:stCondLst>
                                    <p:cond delay="0"/>
                                  </p:stCondLst>
                                  <p:childTnLst>
                                    <p:set>
                                      <p:cBhvr>
                                        <p:cTn dur="1" fill="hold" id="20">
                                          <p:stCondLst>
                                            <p:cond delay="0"/>
                                          </p:stCondLst>
                                        </p:cTn>
                                        <p:tgtEl>
                                          <p:spTgt spid="196"/>
                                        </p:tgtEl>
                                        <p:attrNameLst>
                                          <p:attrName>style.visibility</p:attrName>
                                        </p:attrNameLst>
                                      </p:cBhvr>
                                      <p:to>
                                        <p:strVal val="visible"/>
                                      </p:to>
                                    </p:set>
                                    <p:anim calcmode="lin" valueType="num">
                                      <p:cBhvr additive="base">
                                        <p:cTn dur="1000" fill="hold" id="21"/>
                                        <p:tgtEl>
                                          <p:spTgt spid="196"/>
                                        </p:tgtEl>
                                        <p:attrNameLst>
                                          <p:attrName>ppt_x</p:attrName>
                                        </p:attrNameLst>
                                      </p:cBhvr>
                                      <p:tavLst>
                                        <p:tav tm="0">
                                          <p:val>
                                            <p:strVal val="0-#ppt_w/2"/>
                                          </p:val>
                                        </p:tav>
                                        <p:tav tm="100000">
                                          <p:val>
                                            <p:strVal val="#ppt_x"/>
                                          </p:val>
                                        </p:tav>
                                      </p:tavLst>
                                    </p:anim>
                                    <p:anim calcmode="lin" valueType="num">
                                      <p:cBhvr additive="base">
                                        <p:cTn dur="1000" fill="hold" id="22"/>
                                        <p:tgtEl>
                                          <p:spTgt spid="19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par>
                                <p:cTn fill="hold" grpId="0" id="29" nodeType="withEffect" presetClass="entr" presetID="53" presetSubtype="0">
                                  <p:stCondLst>
                                    <p:cond delay="0"/>
                                  </p:stCondLst>
                                  <p:childTnLst>
                                    <p:set>
                                      <p:cBhvr>
                                        <p:cTn dur="1" fill="hold" id="30">
                                          <p:stCondLst>
                                            <p:cond delay="0"/>
                                          </p:stCondLst>
                                        </p:cTn>
                                        <p:tgtEl>
                                          <p:spTgt spid="15"/>
                                        </p:tgtEl>
                                        <p:attrNameLst>
                                          <p:attrName>style.visibility</p:attrName>
                                        </p:attrNameLst>
                                      </p:cBhvr>
                                      <p:to>
                                        <p:strVal val="visible"/>
                                      </p:to>
                                    </p:set>
                                    <p:anim calcmode="lin" valueType="num">
                                      <p:cBhvr>
                                        <p:cTn dur="500" fill="hold" id="31"/>
                                        <p:tgtEl>
                                          <p:spTgt spid="15"/>
                                        </p:tgtEl>
                                        <p:attrNameLst>
                                          <p:attrName>ppt_w</p:attrName>
                                        </p:attrNameLst>
                                      </p:cBhvr>
                                      <p:tavLst>
                                        <p:tav tm="0">
                                          <p:val>
                                            <p:fltVal val="0"/>
                                          </p:val>
                                        </p:tav>
                                        <p:tav tm="100000">
                                          <p:val>
                                            <p:strVal val="#ppt_w"/>
                                          </p:val>
                                        </p:tav>
                                      </p:tavLst>
                                    </p:anim>
                                    <p:anim calcmode="lin" valueType="num">
                                      <p:cBhvr>
                                        <p:cTn dur="500" fill="hold" id="32"/>
                                        <p:tgtEl>
                                          <p:spTgt spid="15"/>
                                        </p:tgtEl>
                                        <p:attrNameLst>
                                          <p:attrName>ppt_h</p:attrName>
                                        </p:attrNameLst>
                                      </p:cBhvr>
                                      <p:tavLst>
                                        <p:tav tm="0">
                                          <p:val>
                                            <p:fltVal val="0"/>
                                          </p:val>
                                        </p:tav>
                                        <p:tav tm="100000">
                                          <p:val>
                                            <p:strVal val="#ppt_h"/>
                                          </p:val>
                                        </p:tav>
                                      </p:tavLst>
                                    </p:anim>
                                    <p:animEffect filter="fade" transition="in">
                                      <p:cBhvr>
                                        <p:cTn dur="500" id="33"/>
                                        <p:tgtEl>
                                          <p:spTgt spid="15"/>
                                        </p:tgtEl>
                                      </p:cBhvr>
                                    </p:animEffect>
                                  </p:childTnLst>
                                </p:cTn>
                              </p:par>
                            </p:childTnLst>
                          </p:cTn>
                        </p:par>
                        <p:par>
                          <p:cTn fill="hold" id="34" nodeType="afterGroup">
                            <p:stCondLst>
                              <p:cond delay="3000"/>
                            </p:stCondLst>
                            <p:childTnLst>
                              <p:par>
                                <p:cTn fill="hold" grpId="0" id="35" nodeType="afterEffect" presetClass="entr" presetID="22" presetSubtype="1">
                                  <p:stCondLst>
                                    <p:cond delay="0"/>
                                  </p:stCondLst>
                                  <p:childTnLst>
                                    <p:set>
                                      <p:cBhvr>
                                        <p:cTn dur="1" fill="hold" id="36">
                                          <p:stCondLst>
                                            <p:cond delay="0"/>
                                          </p:stCondLst>
                                        </p:cTn>
                                        <p:tgtEl>
                                          <p:spTgt spid="13"/>
                                        </p:tgtEl>
                                        <p:attrNameLst>
                                          <p:attrName>style.visibility</p:attrName>
                                        </p:attrNameLst>
                                      </p:cBhvr>
                                      <p:to>
                                        <p:strVal val="visible"/>
                                      </p:to>
                                    </p:set>
                                    <p:animEffect filter="wipe(up)" transition="in">
                                      <p:cBhvr>
                                        <p:cTn dur="500" id="37"/>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13"/>
      <p:bldP grpId="0" spid="14"/>
      <p:bldP grpId="0" spid="1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45156" y="297040"/>
            <a:ext cx="4343400" cy="4343400"/>
          </a:xfrm>
          <a:prstGeom prst="rect">
            <a:avLst/>
          </a:prstGeom>
        </p:spPr>
      </p:pic>
      <p:sp>
        <p:nvSpPr>
          <p:cNvPr id="14" name="文本框 13">
            <a:extLst>
              <a:ext uri="{FF2B5EF4-FFF2-40B4-BE49-F238E27FC236}">
                <a16:creationId xmlns:a16="http://schemas.microsoft.com/office/drawing/2014/main" id="{D23E5277-1BE2-484B-9B91-2A5E4CD90C1A}"/>
              </a:ext>
            </a:extLst>
          </p:cNvPr>
          <p:cNvSpPr txBox="1"/>
          <p:nvPr/>
        </p:nvSpPr>
        <p:spPr>
          <a:xfrm>
            <a:off x="2819400" y="1047750"/>
            <a:ext cx="1217930" cy="1097280"/>
          </a:xfrm>
          <a:prstGeom prst="rect">
            <a:avLst/>
          </a:prstGeom>
          <a:noFill/>
        </p:spPr>
        <p:txBody>
          <a:bodyPr rtlCol="0" wrap="none">
            <a:spAutoFit/>
          </a:bodyPr>
          <a:lstStyle/>
          <a:p>
            <a:r>
              <a:rPr altLang="zh-CN" b="1" kumimoji="1" lang="en-US" smtClean="0" sz="6600">
                <a:solidFill>
                  <a:schemeClr val="bg1"/>
                </a:solidFill>
                <a:latin typeface="+mn-ea"/>
                <a:sym charset="0" panose="020b0604020202020204" pitchFamily="34" typeface="Arial"/>
              </a:rPr>
              <a:t>01</a:t>
            </a:r>
          </a:p>
        </p:txBody>
      </p:sp>
      <p:sp>
        <p:nvSpPr>
          <p:cNvPr id="9" name="文本框 8">
            <a:extLst>
              <a:ext uri="{FF2B5EF4-FFF2-40B4-BE49-F238E27FC236}">
                <a16:creationId xmlns:a16="http://schemas.microsoft.com/office/drawing/2014/main" id="{EBF949A3-4A49-4445-89F6-7A9B9E50ACF4}"/>
              </a:ext>
            </a:extLst>
          </p:cNvPr>
          <p:cNvSpPr txBox="1"/>
          <p:nvPr/>
        </p:nvSpPr>
        <p:spPr>
          <a:xfrm>
            <a:off x="5105400" y="1657350"/>
            <a:ext cx="3352800" cy="1554480"/>
          </a:xfrm>
          <a:prstGeom prst="rect">
            <a:avLst/>
          </a:prstGeom>
          <a:noFill/>
        </p:spPr>
        <p:txBody>
          <a:bodyPr rtlCol="0" wrap="square">
            <a:spAutoFit/>
          </a:bodyPr>
          <a:lstStyle/>
          <a:p>
            <a:r>
              <a:rPr altLang="en-US" b="1" lang="zh-CN" sz="4800">
                <a:solidFill>
                  <a:schemeClr val="accent1"/>
                </a:solidFill>
                <a:latin typeface="+mn-ea"/>
                <a:sym charset="0" panose="020b0604020202020204" pitchFamily="34" typeface="Arial"/>
              </a:rPr>
              <a:t>关于团队</a:t>
            </a:r>
          </a:p>
          <a:p>
            <a:r>
              <a:rPr altLang="en-US" b="1" lang="zh-CN" sz="4800">
                <a:solidFill>
                  <a:schemeClr val="accent1"/>
                </a:solidFill>
                <a:latin typeface="+mn-ea"/>
                <a:sym charset="0" panose="020b0604020202020204" pitchFamily="34" typeface="Arial"/>
              </a:rPr>
              <a:t>与团队协作</a:t>
            </a:r>
          </a:p>
        </p:txBody>
      </p:sp>
      <p:sp>
        <p:nvSpPr>
          <p:cNvPr id="10" name="文本框 9">
            <a:extLst>
              <a:ext uri="{FF2B5EF4-FFF2-40B4-BE49-F238E27FC236}">
                <a16:creationId xmlns:a16="http://schemas.microsoft.com/office/drawing/2014/main" id="{3424A824-22AC-A440-82C1-C488A7D731D7}"/>
              </a:ext>
            </a:extLst>
          </p:cNvPr>
          <p:cNvSpPr txBox="1"/>
          <p:nvPr/>
        </p:nvSpPr>
        <p:spPr>
          <a:xfrm>
            <a:off x="5105402" y="3105151"/>
            <a:ext cx="3200400" cy="525780"/>
          </a:xfrm>
          <a:prstGeom prst="rect">
            <a:avLst/>
          </a:prstGeom>
          <a:noFill/>
        </p:spPr>
        <p:txBody>
          <a:bodyPr rtlCol="0" wrap="square">
            <a:spAutoFit/>
          </a:bodyPr>
          <a:lstStyle/>
          <a:p>
            <a:pPr>
              <a:lnSpc>
                <a:spcPct val="150000"/>
              </a:lnSpc>
            </a:pPr>
            <a:r>
              <a:rPr altLang="zh-CN" lang="en" sz="950">
                <a:solidFill>
                  <a:schemeClr val="accent1"/>
                </a:solidFill>
                <a:latin typeface="+mn-ea"/>
                <a:cs charset="0" panose="020b0604020202020204" pitchFamily="34" typeface="Arial"/>
                <a:sym charset="0" panose="020b0604020202020204" pitchFamily="34" typeface="Arial"/>
              </a:rPr>
              <a:t>click here to enter text descriptions such as content introduction, data statistics, event</a:t>
            </a:r>
          </a:p>
        </p:txBody>
      </p:sp>
    </p:spTree>
    <p:extLst>
      <p:ext uri="{BB962C8B-B14F-4D97-AF65-F5344CB8AC3E}">
        <p14:creationId val="544501761"/>
      </p:ext>
    </p:extLst>
  </p:cSld>
  <p:clrMapOvr>
    <a:masterClrMapping/>
  </p:clrMapOvr>
  <mc:AlternateContent>
    <mc:Choice Requires="p14">
      <p:transition advTm="4000" p14:dur="1250" spd="slow">
        <p14:switch dir="r"/>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182"/>
                                        </p:tgtEl>
                                        <p:attrNameLst>
                                          <p:attrName>style.visibility</p:attrName>
                                        </p:attrNameLst>
                                      </p:cBhvr>
                                      <p:to>
                                        <p:strVal val="visible"/>
                                      </p:to>
                                    </p:set>
                                    <p:anim calcmode="lin" valueType="num">
                                      <p:cBhvr additive="base">
                                        <p:cTn dur="500" fill="hold" id="16"/>
                                        <p:tgtEl>
                                          <p:spTgt spid="182"/>
                                        </p:tgtEl>
                                        <p:attrNameLst>
                                          <p:attrName>ppt_x</p:attrName>
                                        </p:attrNameLst>
                                      </p:cBhvr>
                                      <p:tavLst>
                                        <p:tav tm="0">
                                          <p:val>
                                            <p:strVal val="0-#ppt_w/2"/>
                                          </p:val>
                                        </p:tav>
                                        <p:tav tm="100000">
                                          <p:val>
                                            <p:strVal val="#ppt_x"/>
                                          </p:val>
                                        </p:tav>
                                      </p:tavLst>
                                    </p:anim>
                                    <p:anim calcmode="lin" valueType="num">
                                      <p:cBhvr additive="base">
                                        <p:cTn dur="500" fill="hold" id="17"/>
                                        <p:tgtEl>
                                          <p:spTgt spid="18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60000" fill="hold" grpId="0" id="19" nodeType="afterEffect" presetClass="entr" presetID="2" presetSubtype="8">
                                  <p:stCondLst>
                                    <p:cond delay="0"/>
                                  </p:stCondLst>
                                  <p:childTnLst>
                                    <p:set>
                                      <p:cBhvr>
                                        <p:cTn dur="1" fill="hold" id="20">
                                          <p:stCondLst>
                                            <p:cond delay="0"/>
                                          </p:stCondLst>
                                        </p:cTn>
                                        <p:tgtEl>
                                          <p:spTgt spid="196"/>
                                        </p:tgtEl>
                                        <p:attrNameLst>
                                          <p:attrName>style.visibility</p:attrName>
                                        </p:attrNameLst>
                                      </p:cBhvr>
                                      <p:to>
                                        <p:strVal val="visible"/>
                                      </p:to>
                                    </p:set>
                                    <p:anim calcmode="lin" valueType="num">
                                      <p:cBhvr additive="base">
                                        <p:cTn dur="1000" fill="hold" id="21"/>
                                        <p:tgtEl>
                                          <p:spTgt spid="196"/>
                                        </p:tgtEl>
                                        <p:attrNameLst>
                                          <p:attrName>ppt_x</p:attrName>
                                        </p:attrNameLst>
                                      </p:cBhvr>
                                      <p:tavLst>
                                        <p:tav tm="0">
                                          <p:val>
                                            <p:strVal val="0-#ppt_w/2"/>
                                          </p:val>
                                        </p:tav>
                                        <p:tav tm="100000">
                                          <p:val>
                                            <p:strVal val="#ppt_x"/>
                                          </p:val>
                                        </p:tav>
                                      </p:tavLst>
                                    </p:anim>
                                    <p:anim calcmode="lin" valueType="num">
                                      <p:cBhvr additive="base">
                                        <p:cTn dur="1000" fill="hold" id="22"/>
                                        <p:tgtEl>
                                          <p:spTgt spid="19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childTnLst>
                          </p:cTn>
                        </p:par>
                        <p:par>
                          <p:cTn fill="hold" id="29" nodeType="afterGroup">
                            <p:stCondLst>
                              <p:cond delay="3000"/>
                            </p:stCondLst>
                            <p:childTnLst>
                              <p:par>
                                <p:cTn fill="hold" grpId="0" id="30" nodeType="after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14"/>
      <p:bldP grpId="0" spid="9"/>
      <p:bldP grpId="0" spid="10"/>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a:extLst>
              <a:ext uri="{FF2B5EF4-FFF2-40B4-BE49-F238E27FC236}">
                <a16:creationId xmlns:a16="http://schemas.microsoft.com/office/drawing/2014/main" id="{58A73E69-31B7-46E2-88C1-8FF47BA16AD3}"/>
              </a:ext>
            </a:extLst>
          </p:cNvPr>
          <p:cNvSpPr txBox="1"/>
          <p:nvPr/>
        </p:nvSpPr>
        <p:spPr>
          <a:xfrm>
            <a:off x="4552979" y="2140203"/>
            <a:ext cx="3752820" cy="2011680"/>
          </a:xfrm>
          <a:prstGeom prst="rect">
            <a:avLst/>
          </a:prstGeom>
          <a:noFill/>
        </p:spPr>
        <p:txBody>
          <a:bodyPr rtlCol="0" wrap="square">
            <a:spAutoFit/>
          </a:bodyPr>
          <a:lstStyle/>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为了共同的目标而在一起工作的一群人</a:t>
            </a:r>
          </a:p>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团队的基本要素</a:t>
            </a:r>
          </a:p>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共同目标</a:t>
            </a:r>
          </a:p>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互相依赖</a:t>
            </a:r>
          </a:p>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归宿感</a:t>
            </a:r>
          </a:p>
          <a:p>
            <a:pPr>
              <a:lnSpc>
                <a:spcPct val="150000"/>
              </a:lnSpc>
            </a:pPr>
            <a:r>
              <a:rPr altLang="en-US" kumimoji="1" lang="zh-CN" spc="225" sz="1400">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责任心</a:t>
            </a:r>
          </a:p>
        </p:txBody>
      </p:sp>
      <p:sp>
        <p:nvSpPr>
          <p:cNvPr id="12" name="矩形 11">
            <a:extLst>
              <a:ext uri="{FF2B5EF4-FFF2-40B4-BE49-F238E27FC236}">
                <a16:creationId xmlns:a16="http://schemas.microsoft.com/office/drawing/2014/main" id="{294239EA-6526-401F-9D9E-A59350CAE292}"/>
              </a:ext>
            </a:extLst>
          </p:cNvPr>
          <p:cNvSpPr/>
          <p:nvPr/>
        </p:nvSpPr>
        <p:spPr>
          <a:xfrm>
            <a:off x="4545873" y="1504950"/>
            <a:ext cx="3609198" cy="5544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6" name="文本框 5">
            <a:extLst>
              <a:ext uri="{FF2B5EF4-FFF2-40B4-BE49-F238E27FC236}">
                <a16:creationId xmlns:a16="http://schemas.microsoft.com/office/drawing/2014/main" id="{649CCFDB-0F31-417B-BFB1-5983D941ED1F}"/>
              </a:ext>
            </a:extLst>
          </p:cNvPr>
          <p:cNvSpPr txBox="1"/>
          <p:nvPr/>
        </p:nvSpPr>
        <p:spPr>
          <a:xfrm>
            <a:off x="4641004" y="1528600"/>
            <a:ext cx="1897380" cy="502920"/>
          </a:xfrm>
          <a:prstGeom prst="rect">
            <a:avLst/>
          </a:prstGeom>
          <a:noFill/>
        </p:spPr>
        <p:txBody>
          <a:bodyPr rtlCol="0" wrap="none">
            <a:spAutoFit/>
          </a:bodyPr>
          <a:lstStyle/>
          <a:p>
            <a:pPr algn="l"/>
            <a:r>
              <a:rPr altLang="en-US" b="1" lang="zh-CN" sz="2700">
                <a:solidFill>
                  <a:schemeClr val="bg1"/>
                </a:solidFill>
                <a:latin charset="0" panose="020b0604020202020204" pitchFamily="34" typeface="Arial"/>
                <a:ea charset="-122" panose="020b0503020204020204" pitchFamily="34" typeface="微软雅黑"/>
                <a:sym charset="0" panose="020b0604020202020204" pitchFamily="34" typeface="Arial"/>
              </a:rPr>
              <a:t>什么是团队</a:t>
            </a:r>
          </a:p>
        </p:txBody>
      </p:sp>
      <p:pic>
        <p:nvPicPr>
          <p:cNvPr id="8" name="图片 7">
            <a:extLst>
              <a:ext uri="{FF2B5EF4-FFF2-40B4-BE49-F238E27FC236}">
                <a16:creationId xmlns:a16="http://schemas.microsoft.com/office/drawing/2014/main" id="{7011E54B-AE44-9D47-B0FC-4D5FE058E2FC}"/>
              </a:ext>
            </a:extLst>
          </p:cNvPr>
          <p:cNvPicPr>
            <a:picLocks noChangeAspect="1"/>
          </p:cNvPicPr>
          <p:nvPr/>
        </p:nvPicPr>
        <p:blipFill>
          <a:blip r:embed="rId3">
            <a:extLst>
              <a:ext uri="{28A0092B-C50C-407E-A947-70E740481C1C}">
                <a14:useLocalDpi val="0"/>
              </a:ext>
            </a:extLst>
          </a:blip>
          <a:stretch>
            <a:fillRect/>
          </a:stretch>
        </p:blipFill>
        <p:spPr>
          <a:xfrm>
            <a:off x="659673" y="819150"/>
            <a:ext cx="3610969" cy="3610969"/>
          </a:xfrm>
          <a:prstGeom prst="rect">
            <a:avLst/>
          </a:prstGeom>
        </p:spPr>
      </p:pic>
    </p:spTree>
    <p:extLst>
      <p:ext uri="{BB962C8B-B14F-4D97-AF65-F5344CB8AC3E}">
        <p14:creationId val="2649023631"/>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fltVal val="0"/>
                                          </p:val>
                                        </p:tav>
                                        <p:tav tm="100000">
                                          <p:val>
                                            <p:strVal val="#ppt_w"/>
                                          </p:val>
                                        </p:tav>
                                      </p:tavLst>
                                    </p:anim>
                                    <p:anim calcmode="lin" valueType="num">
                                      <p:cBhvr>
                                        <p:cTn dur="500" fill="hold" id="18"/>
                                        <p:tgtEl>
                                          <p:spTgt spid="12"/>
                                        </p:tgtEl>
                                        <p:attrNameLst>
                                          <p:attrName>ppt_h</p:attrName>
                                        </p:attrNameLst>
                                      </p:cBhvr>
                                      <p:tavLst>
                                        <p:tav tm="0">
                                          <p:val>
                                            <p:fltVal val="0"/>
                                          </p:val>
                                        </p:tav>
                                        <p:tav tm="100000">
                                          <p:val>
                                            <p:strVal val="#ppt_h"/>
                                          </p:val>
                                        </p:tav>
                                      </p:tavLst>
                                    </p:anim>
                                    <p:animEffect filter="fade" transition="in">
                                      <p:cBhvr>
                                        <p:cTn dur="500" id="19"/>
                                        <p:tgtEl>
                                          <p:spTgt spid="12"/>
                                        </p:tgtEl>
                                      </p:cBhvr>
                                    </p:animEffect>
                                  </p:childTnLst>
                                </p:cTn>
                              </p:par>
                              <p:par>
                                <p:cTn fill="hold" id="20" nodeType="withEffect" presetClass="entr" presetID="53" presetSubtype="0">
                                  <p:stCondLst>
                                    <p:cond delay="0"/>
                                  </p:stCondLst>
                                  <p:childTnLst>
                                    <p:set>
                                      <p:cBhvr>
                                        <p:cTn dur="1" fill="hold" id="21">
                                          <p:stCondLst>
                                            <p:cond delay="0"/>
                                          </p:stCondLst>
                                        </p:cTn>
                                        <p:tgtEl>
                                          <p:spTgt spid="8"/>
                                        </p:tgtEl>
                                        <p:attrNameLst>
                                          <p:attrName>style.visibility</p:attrName>
                                        </p:attrNameLst>
                                      </p:cBhvr>
                                      <p:to>
                                        <p:strVal val="visible"/>
                                      </p:to>
                                    </p:set>
                                    <p:anim calcmode="lin" valueType="num">
                                      <p:cBhvr>
                                        <p:cTn dur="500" fill="hold" id="22"/>
                                        <p:tgtEl>
                                          <p:spTgt spid="8"/>
                                        </p:tgtEl>
                                        <p:attrNameLst>
                                          <p:attrName>ppt_w</p:attrName>
                                        </p:attrNameLst>
                                      </p:cBhvr>
                                      <p:tavLst>
                                        <p:tav tm="0">
                                          <p:val>
                                            <p:fltVal val="0"/>
                                          </p:val>
                                        </p:tav>
                                        <p:tav tm="100000">
                                          <p:val>
                                            <p:strVal val="#ppt_w"/>
                                          </p:val>
                                        </p:tav>
                                      </p:tavLst>
                                    </p:anim>
                                    <p:anim calcmode="lin" valueType="num">
                                      <p:cBhvr>
                                        <p:cTn dur="500" fill="hold" id="23"/>
                                        <p:tgtEl>
                                          <p:spTgt spid="8"/>
                                        </p:tgtEl>
                                        <p:attrNameLst>
                                          <p:attrName>ppt_h</p:attrName>
                                        </p:attrNameLst>
                                      </p:cBhvr>
                                      <p:tavLst>
                                        <p:tav tm="0">
                                          <p:val>
                                            <p:fltVal val="0"/>
                                          </p:val>
                                        </p:tav>
                                        <p:tav tm="100000">
                                          <p:val>
                                            <p:strVal val="#ppt_h"/>
                                          </p:val>
                                        </p:tav>
                                      </p:tavLst>
                                    </p:anim>
                                    <p:animEffect filter="fade" transition="in">
                                      <p:cBhvr>
                                        <p:cTn dur="500" id="24"/>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2"/>
      <p:bldP grpId="0" spid="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Rectangle 1">
            <a:extLst>
              <a:ext uri="{FF2B5EF4-FFF2-40B4-BE49-F238E27FC236}">
                <a16:creationId xmlns:a16="http://schemas.microsoft.com/office/drawing/2014/main" id="{A428C75C-C2E1-4B35-86C1-97B232B8078D}"/>
              </a:ext>
            </a:extLst>
          </p:cNvPr>
          <p:cNvSpPr/>
          <p:nvPr/>
        </p:nvSpPr>
        <p:spPr>
          <a:xfrm>
            <a:off x="762001" y="2261096"/>
            <a:ext cx="3810399" cy="1737360"/>
          </a:xfrm>
          <a:prstGeom prst="rect">
            <a:avLst/>
          </a:prstGeom>
        </p:spPr>
        <p:txBody>
          <a:bodyPr wrap="square">
            <a:spAutoFit/>
          </a:bodyPr>
          <a:lstStyle/>
          <a:p>
            <a:pPr>
              <a:lnSpc>
                <a:spcPct val="150000"/>
              </a:lnSpc>
              <a:defRPr/>
            </a:pPr>
            <a:r>
              <a:rPr sz="1200">
                <a:solidFill>
                  <a:schemeClr val="tx1">
                    <a:lumMod val="85000"/>
                    <a:lumOff val="15000"/>
                  </a:schemeClr>
                </a:solidFill>
                <a:latin typeface="+mn-ea"/>
                <a:cs charset="-122" panose="00020600040101010101" pitchFamily="18" typeface="阿里巴巴普惠体 M"/>
                <a:sym charset="0" panose="020b0604020202020204" pitchFamily="34" typeface="Arial"/>
              </a:rPr>
              <a:t>每一个蚁窝只由一只蚁后（有时会多于一只）、若干工蚁、雄蚁及兵蚁共同组成，它们各司其职、分工明细：如蚁后的任务是产卵、繁殖，同时受到工蚁的服侍；工蚁负责建造、觅食、运粮、育幼等；而雄蚁负责与蚁后繁殖后代，兵蚁则负责抵卸外侵、保护家园，大家各尽所长、团结合作、配合默契，共赴成功。</a:t>
            </a:r>
          </a:p>
        </p:txBody>
      </p:sp>
      <p:sp>
        <p:nvSpPr>
          <p:cNvPr id="18" name="矩形 17">
            <a:extLst>
              <a:ext uri="{FF2B5EF4-FFF2-40B4-BE49-F238E27FC236}">
                <a16:creationId xmlns:a16="http://schemas.microsoft.com/office/drawing/2014/main" id="{DBF1E8E1-F36C-4986-B01D-224637F00DA3}"/>
              </a:ext>
            </a:extLst>
          </p:cNvPr>
          <p:cNvSpPr/>
          <p:nvPr/>
        </p:nvSpPr>
        <p:spPr>
          <a:xfrm>
            <a:off x="762000" y="1581150"/>
            <a:ext cx="3604857" cy="5544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0" panose="020b0604020202020204" pitchFamily="34" typeface="Arial"/>
            </a:endParaRPr>
          </a:p>
        </p:txBody>
      </p:sp>
      <p:sp>
        <p:nvSpPr>
          <p:cNvPr id="5" name="Text Box 3">
            <a:extLst>
              <a:ext uri="{FF2B5EF4-FFF2-40B4-BE49-F238E27FC236}">
                <a16:creationId xmlns:a16="http://schemas.microsoft.com/office/drawing/2014/main" id="{28D4F278-55B4-4507-BFD4-99C5AA2084B8}"/>
              </a:ext>
            </a:extLst>
          </p:cNvPr>
          <p:cNvSpPr txBox="1"/>
          <p:nvPr/>
        </p:nvSpPr>
        <p:spPr bwMode="auto">
          <a:xfrm>
            <a:off x="957021" y="1657350"/>
            <a:ext cx="1710179" cy="450388"/>
          </a:xfrm>
          <a:prstGeom prst="rect">
            <a:avLst/>
          </a:prstGeom>
          <a:noFill/>
          <a:ln>
            <a:noFill/>
          </a:ln>
          <a:effectLst/>
          <a:extLst>
            <a:ext uri="{909E8E84-426E-40DD-AFC4-6F175D3DCCD1}">
              <a14:hiddenFill>
                <a:solidFill>
                  <a:srgbClr val="FFFFFF"/>
                </a:solidFill>
              </a14:hiddenFill>
            </a:ext>
            <a:ext uri="{91240B29-F687-4F45-9708-019B960494DF}">
              <a14:hiddenLine w="3175">
                <a:solidFill>
                  <a:srgbClr val="000000"/>
                </a:solidFill>
                <a:prstDash val="solid"/>
                <a:miter lim="400000"/>
                <a:headEnd len="med" type="none" w="med"/>
                <a:tailEnd len="med" type="none" w="med"/>
              </a14:hiddenLine>
            </a:ext>
            <a:ext uri="{AF507438-7753-43E0-B8FC-AC1667EBCBE1}">
              <a14:hiddenEffects>
                <a:effectLst>
                  <a:outerShdw algn="ctr" blurRad="63500" dir="2700000" dist="38099" rotWithShape="0">
                    <a:srgbClr val="000000">
                      <a:alpha val="74998"/>
                    </a:srgbClr>
                  </a:outerShdw>
                </a:effectLst>
              </a14:hiddenEffects>
            </a:ext>
          </a:extLst>
        </p:spPr>
        <p:txBody>
          <a:bodyPr bIns="14288" lIns="14288" rIns="14288" tIns="14288"/>
          <a:lstStyle/>
          <a:p>
            <a:pPr eaLnBrk="1">
              <a:defRPr/>
            </a:pPr>
            <a:r>
              <a:rPr altLang="en-US" b="1" lang="zh-CN" sz="2400">
                <a:solidFill>
                  <a:schemeClr val="bg1"/>
                </a:solidFill>
                <a:latin typeface="+mn-ea"/>
                <a:sym charset="0" panose="020b0604020202020204" pitchFamily="34" typeface="Arial"/>
              </a:rPr>
              <a:t>蚂蚁的故事</a:t>
            </a:r>
          </a:p>
        </p:txBody>
      </p:sp>
      <p:pic>
        <p:nvPicPr>
          <p:cNvPr id="3" name="图片 2">
            <a:extLst>
              <a:ext uri="{FF2B5EF4-FFF2-40B4-BE49-F238E27FC236}">
                <a16:creationId xmlns:a16="http://schemas.microsoft.com/office/drawing/2014/main" id="{B5AEBEDA-785F-4446-ADA7-BC903E80EBC7}"/>
              </a:ext>
            </a:extLst>
          </p:cNvPr>
          <p:cNvPicPr>
            <a:picLocks noChangeAspect="1"/>
          </p:cNvPicPr>
          <p:nvPr/>
        </p:nvPicPr>
        <p:blipFill>
          <a:blip r:embed="rId3">
            <a:extLst>
              <a:ext uri="{28A0092B-C50C-407E-A947-70E740481C1C}">
                <a14:useLocalDpi val="0"/>
              </a:ext>
            </a:extLst>
          </a:blip>
          <a:stretch>
            <a:fillRect/>
          </a:stretch>
        </p:blipFill>
        <p:spPr>
          <a:xfrm>
            <a:off x="4343800" y="971550"/>
            <a:ext cx="4459671" cy="3567736"/>
          </a:xfrm>
          <a:prstGeom prst="rect">
            <a:avLst/>
          </a:prstGeom>
        </p:spPr>
      </p:pic>
    </p:spTree>
    <p:extLst>
      <p:ext uri="{BB962C8B-B14F-4D97-AF65-F5344CB8AC3E}">
        <p14:creationId val="2804873928"/>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ppt_w</p:attrName>
                                        </p:attrNameLst>
                                      </p:cBhvr>
                                      <p:tavLst>
                                        <p:tav tm="0">
                                          <p:val>
                                            <p:fltVal val="0"/>
                                          </p:val>
                                        </p:tav>
                                        <p:tav tm="100000">
                                          <p:val>
                                            <p:strVal val="#ppt_w"/>
                                          </p:val>
                                        </p:tav>
                                      </p:tavLst>
                                    </p:anim>
                                    <p:anim calcmode="lin" valueType="num">
                                      <p:cBhvr>
                                        <p:cTn dur="500" fill="hold" id="8"/>
                                        <p:tgtEl>
                                          <p:spTgt spid="13"/>
                                        </p:tgtEl>
                                        <p:attrNameLst>
                                          <p:attrName>ppt_h</p:attrName>
                                        </p:attrNameLst>
                                      </p:cBhvr>
                                      <p:tavLst>
                                        <p:tav tm="0">
                                          <p:val>
                                            <p:fltVal val="0"/>
                                          </p:val>
                                        </p:tav>
                                        <p:tav tm="100000">
                                          <p:val>
                                            <p:strVal val="#ppt_h"/>
                                          </p:val>
                                        </p:tav>
                                      </p:tavLst>
                                    </p:anim>
                                    <p:animEffect filter="fade" transition="in">
                                      <p:cBhvr>
                                        <p:cTn dur="500" id="9"/>
                                        <p:tgtEl>
                                          <p:spTgt spid="1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8"/>
                                        </p:tgtEl>
                                        <p:attrNameLst>
                                          <p:attrName>style.visibility</p:attrName>
                                        </p:attrNameLst>
                                      </p:cBhvr>
                                      <p:to>
                                        <p:strVal val="visible"/>
                                      </p:to>
                                    </p:set>
                                    <p:anim calcmode="lin" valueType="num">
                                      <p:cBhvr>
                                        <p:cTn dur="500" fill="hold" id="12"/>
                                        <p:tgtEl>
                                          <p:spTgt spid="18"/>
                                        </p:tgtEl>
                                        <p:attrNameLst>
                                          <p:attrName>ppt_w</p:attrName>
                                        </p:attrNameLst>
                                      </p:cBhvr>
                                      <p:tavLst>
                                        <p:tav tm="0">
                                          <p:val>
                                            <p:fltVal val="0"/>
                                          </p:val>
                                        </p:tav>
                                        <p:tav tm="100000">
                                          <p:val>
                                            <p:strVal val="#ppt_w"/>
                                          </p:val>
                                        </p:tav>
                                      </p:tavLst>
                                    </p:anim>
                                    <p:anim calcmode="lin" valueType="num">
                                      <p:cBhvr>
                                        <p:cTn dur="500" fill="hold" id="13"/>
                                        <p:tgtEl>
                                          <p:spTgt spid="18"/>
                                        </p:tgtEl>
                                        <p:attrNameLst>
                                          <p:attrName>ppt_h</p:attrName>
                                        </p:attrNameLst>
                                      </p:cBhvr>
                                      <p:tavLst>
                                        <p:tav tm="0">
                                          <p:val>
                                            <p:fltVal val="0"/>
                                          </p:val>
                                        </p:tav>
                                        <p:tav tm="100000">
                                          <p:val>
                                            <p:strVal val="#ppt_h"/>
                                          </p:val>
                                        </p:tav>
                                      </p:tavLst>
                                    </p:anim>
                                    <p:animEffect filter="fade" transition="in">
                                      <p:cBhvr>
                                        <p:cTn dur="500" id="14"/>
                                        <p:tgtEl>
                                          <p:spTgt spid="18"/>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p:cTn dur="500" fill="hold" id="17"/>
                                        <p:tgtEl>
                                          <p:spTgt spid="5"/>
                                        </p:tgtEl>
                                        <p:attrNameLst>
                                          <p:attrName>ppt_w</p:attrName>
                                        </p:attrNameLst>
                                      </p:cBhvr>
                                      <p:tavLst>
                                        <p:tav tm="0">
                                          <p:val>
                                            <p:fltVal val="0"/>
                                          </p:val>
                                        </p:tav>
                                        <p:tav tm="100000">
                                          <p:val>
                                            <p:strVal val="#ppt_w"/>
                                          </p:val>
                                        </p:tav>
                                      </p:tavLst>
                                    </p:anim>
                                    <p:anim calcmode="lin" valueType="num">
                                      <p:cBhvr>
                                        <p:cTn dur="500" fill="hold" id="18"/>
                                        <p:tgtEl>
                                          <p:spTgt spid="5"/>
                                        </p:tgtEl>
                                        <p:attrNameLst>
                                          <p:attrName>ppt_h</p:attrName>
                                        </p:attrNameLst>
                                      </p:cBhvr>
                                      <p:tavLst>
                                        <p:tav tm="0">
                                          <p:val>
                                            <p:fltVal val="0"/>
                                          </p:val>
                                        </p:tav>
                                        <p:tav tm="100000">
                                          <p:val>
                                            <p:strVal val="#ppt_h"/>
                                          </p:val>
                                        </p:tav>
                                      </p:tavLst>
                                    </p:anim>
                                    <p:animEffect filter="fade" transition="in">
                                      <p:cBhvr>
                                        <p:cTn dur="500" id="19"/>
                                        <p:tgtEl>
                                          <p:spTgt spid="5"/>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8"/>
      <p:bldP grpId="0" spid="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Rectangle 47">
            <a:extLst>
              <a:ext uri="{FF2B5EF4-FFF2-40B4-BE49-F238E27FC236}">
                <a16:creationId xmlns:a16="http://schemas.microsoft.com/office/drawing/2014/main" id="{666F6448-AB57-4874-82D1-DE3BE21E2B20}"/>
              </a:ext>
            </a:extLst>
          </p:cNvPr>
          <p:cNvSpPr/>
          <p:nvPr/>
        </p:nvSpPr>
        <p:spPr bwMode="auto">
          <a:xfrm>
            <a:off x="704387" y="2074070"/>
            <a:ext cx="4477214" cy="2011680"/>
          </a:xfrm>
          <a:prstGeom prst="rect">
            <a:avLst/>
          </a:prstGeom>
        </p:spPr>
        <p:txBody>
          <a:bodyPr wrap="square">
            <a:spAutoFit/>
          </a:bodyPr>
          <a:lstStyle/>
          <a:p>
            <a:pPr>
              <a:lnSpc>
                <a:spcPct val="150000"/>
              </a:lnSpc>
              <a:defRPr/>
            </a:pPr>
            <a:r>
              <a:rPr sz="1200">
                <a:solidFill>
                  <a:schemeClr val="tx1">
                    <a:lumMod val="85000"/>
                    <a:lumOff val="15000"/>
                  </a:schemeClr>
                </a:solidFill>
                <a:latin typeface="+mn-ea"/>
                <a:cs charset="-122" panose="00020600040101010101" pitchFamily="18" typeface="阿里巴巴普惠体 M"/>
                <a:sym charset="0" panose="020b0604020202020204" pitchFamily="34" typeface="Arial"/>
              </a:rPr>
              <a:t>相传佛教创始人释迦牟尼曾问他的弟子：一滴水怎样才能不干涸？”弟子们面面相觑，无法回答。释迦牟尼说:“把它放到大海里去。”一个管理者就是一个教练，他要知道怎样培训员工做得更好，不是“叫”他们做事情，而是“教”他们做事情一个有高度竞争力的组织，包括企业，不但要求有完美的个人，更要有完美的团队个人再完美，也就是一滴水；一个团队、一个优秀的团队就是大海</a:t>
            </a:r>
          </a:p>
        </p:txBody>
      </p:sp>
      <p:sp>
        <p:nvSpPr>
          <p:cNvPr id="11" name="矩形 10">
            <a:extLst>
              <a:ext uri="{FF2B5EF4-FFF2-40B4-BE49-F238E27FC236}">
                <a16:creationId xmlns:a16="http://schemas.microsoft.com/office/drawing/2014/main" id="{F99291A1-1BC2-4308-8B5C-7BDA09BF17AD}"/>
              </a:ext>
            </a:extLst>
          </p:cNvPr>
          <p:cNvSpPr/>
          <p:nvPr/>
        </p:nvSpPr>
        <p:spPr>
          <a:xfrm>
            <a:off x="704386" y="1384986"/>
            <a:ext cx="4477214" cy="6303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sym charset="0" panose="020b0604020202020204" pitchFamily="34" typeface="Arial"/>
            </a:endParaRPr>
          </a:p>
        </p:txBody>
      </p:sp>
      <p:sp>
        <p:nvSpPr>
          <p:cNvPr id="6" name="Text Box 3">
            <a:extLst>
              <a:ext uri="{FF2B5EF4-FFF2-40B4-BE49-F238E27FC236}">
                <a16:creationId xmlns:a16="http://schemas.microsoft.com/office/drawing/2014/main" id="{C95290EB-2922-4CDB-9265-AEBE5FC7DCF2}"/>
              </a:ext>
            </a:extLst>
          </p:cNvPr>
          <p:cNvSpPr txBox="1"/>
          <p:nvPr/>
        </p:nvSpPr>
        <p:spPr bwMode="auto">
          <a:xfrm>
            <a:off x="921170" y="1534869"/>
            <a:ext cx="4108030" cy="328090"/>
          </a:xfrm>
          <a:prstGeom prst="rect">
            <a:avLst/>
          </a:prstGeom>
          <a:noFill/>
          <a:ln>
            <a:noFill/>
          </a:ln>
          <a:effectLst/>
          <a:extLst>
            <a:ext uri="{909E8E84-426E-40DD-AFC4-6F175D3DCCD1}">
              <a14:hiddenFill>
                <a:solidFill>
                  <a:srgbClr val="FFFFFF"/>
                </a:solidFill>
              </a14:hiddenFill>
            </a:ext>
            <a:ext uri="{91240B29-F687-4F45-9708-019B960494DF}">
              <a14:hiddenLine w="3175">
                <a:solidFill>
                  <a:srgbClr val="000000"/>
                </a:solidFill>
                <a:prstDash val="solid"/>
                <a:miter lim="400000"/>
                <a:headEnd len="med" type="none" w="med"/>
                <a:tailEnd len="med" type="none" w="med"/>
              </a14:hiddenLine>
            </a:ext>
            <a:ext uri="{AF507438-7753-43E0-B8FC-AC1667EBCBE1}">
              <a14:hiddenEffects>
                <a:effectLst>
                  <a:outerShdw algn="ctr" blurRad="63500" dir="2700000" dist="38099" rotWithShape="0">
                    <a:srgbClr val="000000">
                      <a:alpha val="74998"/>
                    </a:srgbClr>
                  </a:outerShdw>
                </a:effectLst>
              </a14:hiddenEffects>
            </a:ext>
          </a:extLst>
        </p:spPr>
        <p:txBody>
          <a:bodyPr bIns="14288" lIns="14288" rIns="14288" tIns="14288"/>
          <a:lstStyle/>
          <a:p>
            <a:pPr eaLnBrk="1">
              <a:defRPr/>
            </a:pPr>
            <a:r>
              <a:rPr altLang="en-US" b="1" lang="zh-CN" sz="2100">
                <a:solidFill>
                  <a:schemeClr val="bg1"/>
                </a:solidFill>
                <a:latin typeface="+mn-ea"/>
                <a:sym charset="0" panose="020b0604020202020204" pitchFamily="34" typeface="Arial"/>
              </a:rPr>
              <a:t>没有完美的个人只有完美的团队</a:t>
            </a:r>
          </a:p>
        </p:txBody>
      </p:sp>
      <p:pic>
        <p:nvPicPr>
          <p:cNvPr id="3" name="图片 2">
            <a:extLst>
              <a:ext uri="{FF2B5EF4-FFF2-40B4-BE49-F238E27FC236}">
                <a16:creationId xmlns:a16="http://schemas.microsoft.com/office/drawing/2014/main" id="{FCB351DB-1048-E44E-BD1E-547128FEDD89}"/>
              </a:ext>
            </a:extLst>
          </p:cNvPr>
          <p:cNvPicPr>
            <a:picLocks noChangeAspect="1"/>
          </p:cNvPicPr>
          <p:nvPr/>
        </p:nvPicPr>
        <p:blipFill>
          <a:blip r:embed="rId3">
            <a:extLst>
              <a:ext uri="{28A0092B-C50C-407E-A947-70E740481C1C}">
                <a14:useLocalDpi val="0"/>
              </a:ext>
            </a:extLst>
          </a:blip>
          <a:stretch>
            <a:fillRect/>
          </a:stretch>
        </p:blipFill>
        <p:spPr>
          <a:xfrm>
            <a:off x="5029200" y="895350"/>
            <a:ext cx="3710809" cy="3710809"/>
          </a:xfrm>
          <a:prstGeom prst="rect">
            <a:avLst/>
          </a:prstGeom>
        </p:spPr>
      </p:pic>
    </p:spTree>
    <p:extLst>
      <p:ext uri="{BB962C8B-B14F-4D97-AF65-F5344CB8AC3E}">
        <p14:creationId val="2101873677"/>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1"/>
                                        </p:tgtEl>
                                        <p:attrNameLst>
                                          <p:attrName>style.visibility</p:attrName>
                                        </p:attrNameLst>
                                      </p:cBhvr>
                                      <p:to>
                                        <p:strVal val="visible"/>
                                      </p:to>
                                    </p:set>
                                    <p:anim calcmode="lin" valueType="num">
                                      <p:cBhvr>
                                        <p:cTn dur="500" fill="hold" id="12"/>
                                        <p:tgtEl>
                                          <p:spTgt spid="11"/>
                                        </p:tgtEl>
                                        <p:attrNameLst>
                                          <p:attrName>ppt_w</p:attrName>
                                        </p:attrNameLst>
                                      </p:cBhvr>
                                      <p:tavLst>
                                        <p:tav tm="0">
                                          <p:val>
                                            <p:fltVal val="0"/>
                                          </p:val>
                                        </p:tav>
                                        <p:tav tm="100000">
                                          <p:val>
                                            <p:strVal val="#ppt_w"/>
                                          </p:val>
                                        </p:tav>
                                      </p:tavLst>
                                    </p:anim>
                                    <p:anim calcmode="lin" valueType="num">
                                      <p:cBhvr>
                                        <p:cTn dur="500" fill="hold" id="13"/>
                                        <p:tgtEl>
                                          <p:spTgt spid="11"/>
                                        </p:tgtEl>
                                        <p:attrNameLst>
                                          <p:attrName>ppt_h</p:attrName>
                                        </p:attrNameLst>
                                      </p:cBhvr>
                                      <p:tavLst>
                                        <p:tav tm="0">
                                          <p:val>
                                            <p:fltVal val="0"/>
                                          </p:val>
                                        </p:tav>
                                        <p:tav tm="100000">
                                          <p:val>
                                            <p:strVal val="#ppt_h"/>
                                          </p:val>
                                        </p:tav>
                                      </p:tavLst>
                                    </p:anim>
                                    <p:animEffect filter="fade" transition="in">
                                      <p:cBhvr>
                                        <p:cTn dur="500" id="14"/>
                                        <p:tgtEl>
                                          <p:spTgt spid="1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500" fill="hold" id="17"/>
                                        <p:tgtEl>
                                          <p:spTgt spid="6"/>
                                        </p:tgtEl>
                                        <p:attrNameLst>
                                          <p:attrName>ppt_w</p:attrName>
                                        </p:attrNameLst>
                                      </p:cBhvr>
                                      <p:tavLst>
                                        <p:tav tm="0">
                                          <p:val>
                                            <p:fltVal val="0"/>
                                          </p:val>
                                        </p:tav>
                                        <p:tav tm="100000">
                                          <p:val>
                                            <p:strVal val="#ppt_w"/>
                                          </p:val>
                                        </p:tav>
                                      </p:tavLst>
                                    </p:anim>
                                    <p:anim calcmode="lin" valueType="num">
                                      <p:cBhvr>
                                        <p:cTn dur="500" fill="hold" id="18"/>
                                        <p:tgtEl>
                                          <p:spTgt spid="6"/>
                                        </p:tgtEl>
                                        <p:attrNameLst>
                                          <p:attrName>ppt_h</p:attrName>
                                        </p:attrNameLst>
                                      </p:cBhvr>
                                      <p:tavLst>
                                        <p:tav tm="0">
                                          <p:val>
                                            <p:fltVal val="0"/>
                                          </p:val>
                                        </p:tav>
                                        <p:tav tm="100000">
                                          <p:val>
                                            <p:strVal val="#ppt_h"/>
                                          </p:val>
                                        </p:tav>
                                      </p:tavLst>
                                    </p:anim>
                                    <p:animEffect filter="fade" transition="in">
                                      <p:cBhvr>
                                        <p:cTn dur="500" id="19"/>
                                        <p:tgtEl>
                                          <p:spTgt spid="6"/>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1"/>
      <p:bldP grpId="0" spid="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Rectangle 47">
            <a:extLst>
              <a:ext uri="{FF2B5EF4-FFF2-40B4-BE49-F238E27FC236}">
                <a16:creationId xmlns:a16="http://schemas.microsoft.com/office/drawing/2014/main" id="{F0D3E3B2-1A63-43BA-9E47-F4B585D08EC1}"/>
              </a:ext>
            </a:extLst>
          </p:cNvPr>
          <p:cNvSpPr/>
          <p:nvPr/>
        </p:nvSpPr>
        <p:spPr bwMode="auto">
          <a:xfrm>
            <a:off x="691055" y="2134614"/>
            <a:ext cx="4373426" cy="1737360"/>
          </a:xfrm>
          <a:prstGeom prst="rect">
            <a:avLst/>
          </a:prstGeom>
        </p:spPr>
        <p:txBody>
          <a:bodyPr wrap="square">
            <a:spAutoFit/>
          </a:bodyPr>
          <a:lstStyle/>
          <a:p>
            <a:pPr>
              <a:lnSpc>
                <a:spcPct val="150000"/>
              </a:lnSpc>
              <a:defRPr/>
            </a:pP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狼对于对自己有过恩惠的动物很有感情，也会报答狼过着群居生活，一般七匹为一群，每一匹都要为群体的繁荣与发展承担一份责任狼与狼之间的默契配合成为狼成功的决定性因素。不管做任何事情，它们总能依靠团体的力量去完成敏锐的观察力、专一的目标、默契的配合、好奇心、注意细节以及锲而不舍的耐心使狼总能获得成功</a:t>
            </a:r>
          </a:p>
        </p:txBody>
      </p:sp>
      <p:sp>
        <p:nvSpPr>
          <p:cNvPr id="10" name="矩形 9">
            <a:extLst>
              <a:ext uri="{FF2B5EF4-FFF2-40B4-BE49-F238E27FC236}">
                <a16:creationId xmlns:a16="http://schemas.microsoft.com/office/drawing/2014/main" id="{62E32FCC-1841-4424-9F0C-C780C0F13AAC}"/>
              </a:ext>
            </a:extLst>
          </p:cNvPr>
          <p:cNvSpPr/>
          <p:nvPr/>
        </p:nvSpPr>
        <p:spPr>
          <a:xfrm>
            <a:off x="685800" y="1419800"/>
            <a:ext cx="4378681" cy="542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charset="0" panose="020b0604020202020204" pitchFamily="34" typeface="Arial"/>
              <a:ea charset="-122" panose="020b0503020204020204" pitchFamily="34" typeface="微软雅黑"/>
              <a:sym charset="0" panose="020b0604020202020204" pitchFamily="34" typeface="Arial"/>
            </a:endParaRPr>
          </a:p>
        </p:txBody>
      </p:sp>
      <p:sp>
        <p:nvSpPr>
          <p:cNvPr id="11" name="Text Box 3">
            <a:extLst>
              <a:ext uri="{FF2B5EF4-FFF2-40B4-BE49-F238E27FC236}">
                <a16:creationId xmlns:a16="http://schemas.microsoft.com/office/drawing/2014/main" id="{253018CA-489F-462A-B504-EE98ADDCFCA7}"/>
              </a:ext>
            </a:extLst>
          </p:cNvPr>
          <p:cNvSpPr txBox="1"/>
          <p:nvPr/>
        </p:nvSpPr>
        <p:spPr bwMode="auto">
          <a:xfrm>
            <a:off x="810481" y="1444228"/>
            <a:ext cx="2349000" cy="594122"/>
          </a:xfrm>
          <a:prstGeom prst="rect">
            <a:avLst/>
          </a:prstGeom>
          <a:noFill/>
          <a:ln>
            <a:noFill/>
          </a:ln>
          <a:effectLst/>
          <a:extLst>
            <a:ext uri="{909E8E84-426E-40DD-AFC4-6F175D3DCCD1}">
              <a14:hiddenFill>
                <a:solidFill>
                  <a:srgbClr val="FFFFFF"/>
                </a:solidFill>
              </a14:hiddenFill>
            </a:ext>
            <a:ext uri="{91240B29-F687-4F45-9708-019B960494DF}">
              <a14:hiddenLine w="3175">
                <a:solidFill>
                  <a:srgbClr val="000000"/>
                </a:solidFill>
                <a:prstDash val="solid"/>
                <a:miter lim="400000"/>
                <a:headEnd len="med" type="none" w="med"/>
                <a:tailEnd len="med" type="none" w="med"/>
              </a14:hiddenLine>
            </a:ext>
            <a:ext uri="{AF507438-7753-43E0-B8FC-AC1667EBCBE1}">
              <a14:hiddenEffects>
                <a:effectLst>
                  <a:outerShdw algn="ctr" blurRad="63500" dir="2700000" dist="38099" rotWithShape="0">
                    <a:srgbClr val="000000">
                      <a:alpha val="74998"/>
                    </a:srgbClr>
                  </a:outerShdw>
                </a:effectLst>
              </a14:hiddenEffects>
            </a:ext>
          </a:extLst>
        </p:spPr>
        <p:txBody>
          <a:bodyPr bIns="14288" lIns="14288" rIns="14288" tIns="14288"/>
          <a:lstStyle/>
          <a:p>
            <a:pPr>
              <a:defRPr/>
            </a:pPr>
            <a:r>
              <a:rPr altLang="en-US" b="1" lang="zh-CN" sz="2700">
                <a:solidFill>
                  <a:schemeClr val="bg1"/>
                </a:solidFill>
                <a:latin charset="0" panose="020b0604020202020204" pitchFamily="34" typeface="Arial"/>
                <a:ea charset="-122" panose="020b0503020204020204" pitchFamily="34" typeface="微软雅黑"/>
                <a:sym charset="0" panose="020b0604020202020204" pitchFamily="34" typeface="Arial"/>
              </a:rPr>
              <a:t>狼的团队协作</a:t>
            </a:r>
          </a:p>
        </p:txBody>
      </p:sp>
      <p:pic>
        <p:nvPicPr>
          <p:cNvPr id="3" name="图片 2">
            <a:extLst>
              <a:ext uri="{FF2B5EF4-FFF2-40B4-BE49-F238E27FC236}">
                <a16:creationId xmlns:a16="http://schemas.microsoft.com/office/drawing/2014/main" id="{E5D02B66-BA16-7343-8E2A-AB9C5122EB3D}"/>
              </a:ext>
            </a:extLst>
          </p:cNvPr>
          <p:cNvPicPr>
            <a:picLocks noChangeAspect="1"/>
          </p:cNvPicPr>
          <p:nvPr/>
        </p:nvPicPr>
        <p:blipFill>
          <a:blip r:embed="rId3">
            <a:extLst>
              <a:ext uri="{28A0092B-C50C-407E-A947-70E740481C1C}">
                <a14:useLocalDpi val="0"/>
              </a:ext>
            </a:extLst>
          </a:blip>
          <a:stretch>
            <a:fillRect/>
          </a:stretch>
        </p:blipFill>
        <p:spPr>
          <a:xfrm>
            <a:off x="4835881" y="742950"/>
            <a:ext cx="3810000" cy="3810000"/>
          </a:xfrm>
          <a:prstGeom prst="rect">
            <a:avLst/>
          </a:prstGeom>
        </p:spPr>
      </p:pic>
    </p:spTree>
    <p:extLst>
      <p:ext uri="{BB962C8B-B14F-4D97-AF65-F5344CB8AC3E}">
        <p14:creationId val="2091170523"/>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1"/>
                                        </p:tgtEl>
                                        <p:attrNameLst>
                                          <p:attrName>style.visibility</p:attrName>
                                        </p:attrNameLst>
                                      </p:cBhvr>
                                      <p:to>
                                        <p:strVal val="visible"/>
                                      </p:to>
                                    </p:set>
                                    <p:anim calcmode="lin" valueType="num">
                                      <p:cBhvr>
                                        <p:cTn dur="500" fill="hold" id="17"/>
                                        <p:tgtEl>
                                          <p:spTgt spid="11"/>
                                        </p:tgtEl>
                                        <p:attrNameLst>
                                          <p:attrName>ppt_w</p:attrName>
                                        </p:attrNameLst>
                                      </p:cBhvr>
                                      <p:tavLst>
                                        <p:tav tm="0">
                                          <p:val>
                                            <p:fltVal val="0"/>
                                          </p:val>
                                        </p:tav>
                                        <p:tav tm="100000">
                                          <p:val>
                                            <p:strVal val="#ppt_w"/>
                                          </p:val>
                                        </p:tav>
                                      </p:tavLst>
                                    </p:anim>
                                    <p:anim calcmode="lin" valueType="num">
                                      <p:cBhvr>
                                        <p:cTn dur="500" fill="hold" id="18"/>
                                        <p:tgtEl>
                                          <p:spTgt spid="11"/>
                                        </p:tgtEl>
                                        <p:attrNameLst>
                                          <p:attrName>ppt_h</p:attrName>
                                        </p:attrNameLst>
                                      </p:cBhvr>
                                      <p:tavLst>
                                        <p:tav tm="0">
                                          <p:val>
                                            <p:fltVal val="0"/>
                                          </p:val>
                                        </p:tav>
                                        <p:tav tm="100000">
                                          <p:val>
                                            <p:strVal val="#ppt_h"/>
                                          </p:val>
                                        </p:tav>
                                      </p:tavLst>
                                    </p:anim>
                                    <p:animEffect filter="fade" transition="in">
                                      <p:cBhvr>
                                        <p:cTn dur="500" id="19"/>
                                        <p:tgtEl>
                                          <p:spTgt spid="11"/>
                                        </p:tgtEl>
                                      </p:cBhvr>
                                    </p:animEffect>
                                  </p:childTnLst>
                                </p:cTn>
                              </p:par>
                              <p:par>
                                <p:cTn fill="hold" id="20" nodeType="withEffect" presetClass="entr" presetID="53" presetSubtype="0">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animEffect filter="fade" transition="in">
                                      <p:cBhvr>
                                        <p:cTn dur="500" id="2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0"/>
      <p:bldP grpId="0" spid="1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2" name="任意多边形 191"/>
          <p:cNvSpPr/>
          <p:nvPr/>
        </p:nvSpPr>
        <p:spPr>
          <a:xfrm flipH="1">
            <a:off x="1066800" y="0"/>
            <a:ext cx="8077200" cy="5143500"/>
          </a:xfrm>
          <a:custGeom>
            <a:gdLst>
              <a:gd fmla="*/ 3392942 w 8077200" name="connsiteX0"/>
              <a:gd fmla="*/ 0 h 5143500" name="connsiteY0"/>
              <a:gd fmla="*/ 0 w 8077200" name="connsiteX1"/>
              <a:gd fmla="*/ 0 h 5143500" name="connsiteY1"/>
              <a:gd fmla="*/ 0 w 8077200" name="connsiteX2"/>
              <a:gd fmla="*/ 5143500 h 5143500" name="connsiteY2"/>
              <a:gd fmla="*/ 8077200 w 8077200" name="connsiteX3"/>
              <a:gd fmla="*/ 5143500 h 5143500" name="connsiteY3"/>
            </a:gdLst>
            <a:cxnLst>
              <a:cxn ang="0">
                <a:pos x="connsiteX0" y="connsiteY0"/>
              </a:cxn>
              <a:cxn ang="0">
                <a:pos x="connsiteX1" y="connsiteY1"/>
              </a:cxn>
              <a:cxn ang="0">
                <a:pos x="connsiteX2" y="connsiteY2"/>
              </a:cxn>
              <a:cxn ang="0">
                <a:pos x="connsiteX3" y="connsiteY3"/>
              </a:cxn>
            </a:cxnLst>
            <a:rect b="b" l="l" r="r" t="t"/>
            <a:pathLst>
              <a:path h="5143500" w="8077200">
                <a:moveTo>
                  <a:pt x="3392942" y="0"/>
                </a:moveTo>
                <a:lnTo>
                  <a:pt x="0" y="0"/>
                </a:lnTo>
                <a:lnTo>
                  <a:pt x="0" y="5143500"/>
                </a:lnTo>
                <a:lnTo>
                  <a:pt x="8077200" y="5143500"/>
                </a:lnTo>
                <a:close/>
              </a:path>
            </a:pathLst>
          </a:custGeom>
          <a:solidFill>
            <a:srgbClr val="4771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6" name="矩形 195"/>
          <p:cNvSpPr/>
          <p:nvPr/>
        </p:nvSpPr>
        <p:spPr>
          <a:xfrm>
            <a:off x="1" y="1276350"/>
            <a:ext cx="9143999" cy="2776361"/>
          </a:xfrm>
          <a:prstGeom prst="rect">
            <a:avLst/>
          </a:prstGeom>
          <a:pattFill prst="ltHorz">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5" name="任意多边形 194"/>
          <p:cNvSpPr/>
          <p:nvPr/>
        </p:nvSpPr>
        <p:spPr>
          <a:xfrm flipV="1">
            <a:off x="1" y="0"/>
            <a:ext cx="5798253" cy="5154474"/>
          </a:xfrm>
          <a:custGeom>
            <a:gdLst>
              <a:gd fmla="*/ 0 w 5798253" name="connsiteX0"/>
              <a:gd fmla="*/ 5185750 h 5185750" name="connsiteY0"/>
              <a:gd fmla="*/ 5798253 w 5798253" name="connsiteX1"/>
              <a:gd fmla="*/ 5185750 h 5185750" name="connsiteY1"/>
              <a:gd fmla="*/ 1075516 w 5798253" name="connsiteX2"/>
              <a:gd fmla="*/ 0 h 5185750" name="connsiteY2"/>
              <a:gd fmla="*/ 0 w 5798253" name="connsiteX3"/>
              <a:gd fmla="*/ 0 h 5185750" name="connsiteY3"/>
            </a:gdLst>
            <a:cxnLst>
              <a:cxn ang="0">
                <a:pos x="connsiteX0" y="connsiteY0"/>
              </a:cxn>
              <a:cxn ang="0">
                <a:pos x="connsiteX1" y="connsiteY1"/>
              </a:cxn>
              <a:cxn ang="0">
                <a:pos x="connsiteX2" y="connsiteY2"/>
              </a:cxn>
              <a:cxn ang="0">
                <a:pos x="connsiteX3" y="connsiteY3"/>
              </a:cxn>
            </a:cxnLst>
            <a:rect b="b" l="l" r="r" t="t"/>
            <a:pathLst>
              <a:path h="5185750" w="5798253">
                <a:moveTo>
                  <a:pt x="0" y="5185750"/>
                </a:moveTo>
                <a:lnTo>
                  <a:pt x="5798253" y="5185750"/>
                </a:lnTo>
                <a:lnTo>
                  <a:pt x="1075516" y="0"/>
                </a:lnTo>
                <a:lnTo>
                  <a:pt x="0" y="0"/>
                </a:lnTo>
                <a:close/>
              </a:path>
            </a:pathLst>
          </a:custGeom>
          <a:solidFill>
            <a:srgbClr val="E04A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82" name="图片 18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45156" y="297040"/>
            <a:ext cx="4343400" cy="4343400"/>
          </a:xfrm>
          <a:prstGeom prst="rect">
            <a:avLst/>
          </a:prstGeom>
        </p:spPr>
      </p:pic>
      <p:sp>
        <p:nvSpPr>
          <p:cNvPr id="14" name="文本框 13">
            <a:extLst>
              <a:ext uri="{FF2B5EF4-FFF2-40B4-BE49-F238E27FC236}">
                <a16:creationId xmlns:a16="http://schemas.microsoft.com/office/drawing/2014/main" id="{D23E5277-1BE2-484B-9B91-2A5E4CD90C1A}"/>
              </a:ext>
            </a:extLst>
          </p:cNvPr>
          <p:cNvSpPr txBox="1"/>
          <p:nvPr/>
        </p:nvSpPr>
        <p:spPr>
          <a:xfrm>
            <a:off x="2819400" y="1047750"/>
            <a:ext cx="1217930" cy="1097280"/>
          </a:xfrm>
          <a:prstGeom prst="rect">
            <a:avLst/>
          </a:prstGeom>
          <a:noFill/>
        </p:spPr>
        <p:txBody>
          <a:bodyPr rtlCol="0" wrap="none">
            <a:spAutoFit/>
          </a:bodyPr>
          <a:lstStyle/>
          <a:p>
            <a:r>
              <a:rPr altLang="zh-CN" b="1" kumimoji="1" lang="en-US" smtClean="0" sz="6600">
                <a:solidFill>
                  <a:schemeClr val="bg1"/>
                </a:solidFill>
                <a:latin typeface="+mn-ea"/>
                <a:sym charset="0" panose="020b0604020202020204" pitchFamily="34" typeface="Arial"/>
              </a:rPr>
              <a:t>02</a:t>
            </a:r>
          </a:p>
        </p:txBody>
      </p:sp>
      <p:sp>
        <p:nvSpPr>
          <p:cNvPr id="9" name="文本框 8">
            <a:extLst>
              <a:ext uri="{FF2B5EF4-FFF2-40B4-BE49-F238E27FC236}">
                <a16:creationId xmlns:a16="http://schemas.microsoft.com/office/drawing/2014/main" id="{EBF949A3-4A49-4445-89F6-7A9B9E50ACF4}"/>
              </a:ext>
            </a:extLst>
          </p:cNvPr>
          <p:cNvSpPr txBox="1"/>
          <p:nvPr/>
        </p:nvSpPr>
        <p:spPr>
          <a:xfrm>
            <a:off x="5105400" y="1657350"/>
            <a:ext cx="3352800" cy="1554480"/>
          </a:xfrm>
          <a:prstGeom prst="rect">
            <a:avLst/>
          </a:prstGeom>
          <a:noFill/>
        </p:spPr>
        <p:txBody>
          <a:bodyPr rtlCol="0" wrap="square">
            <a:spAutoFit/>
          </a:bodyPr>
          <a:lstStyle/>
          <a:p>
            <a:r>
              <a:rPr altLang="en-US" b="1" lang="zh-CN" sz="4800">
                <a:solidFill>
                  <a:schemeClr val="accent1"/>
                </a:solidFill>
                <a:latin typeface="+mn-ea"/>
                <a:sym charset="0" panose="020b0604020202020204" pitchFamily="34" typeface="Arial"/>
              </a:rPr>
              <a:t>高效团队</a:t>
            </a:r>
          </a:p>
          <a:p>
            <a:r>
              <a:rPr altLang="en-US" b="1" lang="zh-CN" sz="4800">
                <a:solidFill>
                  <a:schemeClr val="accent1"/>
                </a:solidFill>
                <a:latin typeface="+mn-ea"/>
                <a:sym charset="0" panose="020b0604020202020204" pitchFamily="34" typeface="Arial"/>
              </a:rPr>
              <a:t>的基本特征</a:t>
            </a:r>
          </a:p>
        </p:txBody>
      </p:sp>
      <p:sp>
        <p:nvSpPr>
          <p:cNvPr id="10" name="文本框 9">
            <a:extLst>
              <a:ext uri="{FF2B5EF4-FFF2-40B4-BE49-F238E27FC236}">
                <a16:creationId xmlns:a16="http://schemas.microsoft.com/office/drawing/2014/main" id="{3424A824-22AC-A440-82C1-C488A7D731D7}"/>
              </a:ext>
            </a:extLst>
          </p:cNvPr>
          <p:cNvSpPr txBox="1"/>
          <p:nvPr/>
        </p:nvSpPr>
        <p:spPr>
          <a:xfrm>
            <a:off x="5105402" y="3105151"/>
            <a:ext cx="3200400" cy="525780"/>
          </a:xfrm>
          <a:prstGeom prst="rect">
            <a:avLst/>
          </a:prstGeom>
          <a:noFill/>
        </p:spPr>
        <p:txBody>
          <a:bodyPr rtlCol="0" wrap="square">
            <a:spAutoFit/>
          </a:bodyPr>
          <a:lstStyle/>
          <a:p>
            <a:pPr>
              <a:lnSpc>
                <a:spcPct val="150000"/>
              </a:lnSpc>
            </a:pPr>
            <a:r>
              <a:rPr altLang="zh-CN" lang="en" sz="950">
                <a:solidFill>
                  <a:schemeClr val="accent1"/>
                </a:solidFill>
                <a:latin typeface="+mn-ea"/>
                <a:cs charset="0" panose="020b0604020202020204" pitchFamily="34" typeface="Arial"/>
                <a:sym charset="0" panose="020b0604020202020204" pitchFamily="34" typeface="Arial"/>
              </a:rPr>
              <a:t>click here to enter text descriptions such as content introduction, data statistics, event</a:t>
            </a:r>
          </a:p>
        </p:txBody>
      </p:sp>
    </p:spTree>
    <p:extLst>
      <p:ext uri="{BB962C8B-B14F-4D97-AF65-F5344CB8AC3E}">
        <p14:creationId val="202898447"/>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grpId="0" id="5" nodeType="withEffect" presetClass="entr" presetID="2" presetSubtype="2">
                                  <p:stCondLst>
                                    <p:cond delay="0"/>
                                  </p:stCondLst>
                                  <p:childTnLst>
                                    <p:set>
                                      <p:cBhvr>
                                        <p:cTn dur="1" fill="hold" id="6">
                                          <p:stCondLst>
                                            <p:cond delay="0"/>
                                          </p:stCondLst>
                                        </p:cTn>
                                        <p:tgtEl>
                                          <p:spTgt spid="192"/>
                                        </p:tgtEl>
                                        <p:attrNameLst>
                                          <p:attrName>style.visibility</p:attrName>
                                        </p:attrNameLst>
                                      </p:cBhvr>
                                      <p:to>
                                        <p:strVal val="visible"/>
                                      </p:to>
                                    </p:set>
                                    <p:anim calcmode="lin" valueType="num">
                                      <p:cBhvr additive="base">
                                        <p:cTn dur="1000" fill="hold" id="7"/>
                                        <p:tgtEl>
                                          <p:spTgt spid="192"/>
                                        </p:tgtEl>
                                        <p:attrNameLst>
                                          <p:attrName>ppt_x</p:attrName>
                                        </p:attrNameLst>
                                      </p:cBhvr>
                                      <p:tavLst>
                                        <p:tav tm="0">
                                          <p:val>
                                            <p:strVal val="1+#ppt_w/2"/>
                                          </p:val>
                                        </p:tav>
                                        <p:tav tm="100000">
                                          <p:val>
                                            <p:strVal val="#ppt_x"/>
                                          </p:val>
                                        </p:tav>
                                      </p:tavLst>
                                    </p:anim>
                                    <p:anim calcmode="lin" valueType="num">
                                      <p:cBhvr additive="base">
                                        <p:cTn dur="1000" fill="hold" id="8"/>
                                        <p:tgtEl>
                                          <p:spTgt spid="192"/>
                                        </p:tgtEl>
                                        <p:attrNameLst>
                                          <p:attrName>ppt_y</p:attrName>
                                        </p:attrNameLst>
                                      </p:cBhvr>
                                      <p:tavLst>
                                        <p:tav tm="0">
                                          <p:val>
                                            <p:strVal val="#ppt_y"/>
                                          </p:val>
                                        </p:tav>
                                        <p:tav tm="100000">
                                          <p:val>
                                            <p:strVal val="#ppt_y"/>
                                          </p:val>
                                        </p:tav>
                                      </p:tavLst>
                                    </p:anim>
                                  </p:childTnLst>
                                </p:cTn>
                              </p:par>
                              <p:par>
                                <p:cTn decel="60000" fill="hold" grpId="0" id="9" nodeType="withEffect" presetClass="entr" presetID="2" presetSubtype="8">
                                  <p:stCondLst>
                                    <p:cond delay="0"/>
                                  </p:stCondLst>
                                  <p:childTnLst>
                                    <p:set>
                                      <p:cBhvr>
                                        <p:cTn dur="1" fill="hold" id="10">
                                          <p:stCondLst>
                                            <p:cond delay="0"/>
                                          </p:stCondLst>
                                        </p:cTn>
                                        <p:tgtEl>
                                          <p:spTgt spid="195"/>
                                        </p:tgtEl>
                                        <p:attrNameLst>
                                          <p:attrName>style.visibility</p:attrName>
                                        </p:attrNameLst>
                                      </p:cBhvr>
                                      <p:to>
                                        <p:strVal val="visible"/>
                                      </p:to>
                                    </p:set>
                                    <p:anim calcmode="lin" valueType="num">
                                      <p:cBhvr additive="base">
                                        <p:cTn dur="1000" fill="hold" id="11"/>
                                        <p:tgtEl>
                                          <p:spTgt spid="195"/>
                                        </p:tgtEl>
                                        <p:attrNameLst>
                                          <p:attrName>ppt_x</p:attrName>
                                        </p:attrNameLst>
                                      </p:cBhvr>
                                      <p:tavLst>
                                        <p:tav tm="0">
                                          <p:val>
                                            <p:strVal val="0-#ppt_w/2"/>
                                          </p:val>
                                        </p:tav>
                                        <p:tav tm="100000">
                                          <p:val>
                                            <p:strVal val="#ppt_x"/>
                                          </p:val>
                                        </p:tav>
                                      </p:tavLst>
                                    </p:anim>
                                    <p:anim calcmode="lin" valueType="num">
                                      <p:cBhvr additive="base">
                                        <p:cTn dur="1000" fill="hold" id="12"/>
                                        <p:tgtEl>
                                          <p:spTgt spid="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182"/>
                                        </p:tgtEl>
                                        <p:attrNameLst>
                                          <p:attrName>style.visibility</p:attrName>
                                        </p:attrNameLst>
                                      </p:cBhvr>
                                      <p:to>
                                        <p:strVal val="visible"/>
                                      </p:to>
                                    </p:set>
                                    <p:anim calcmode="lin" valueType="num">
                                      <p:cBhvr additive="base">
                                        <p:cTn dur="500" fill="hold" id="16"/>
                                        <p:tgtEl>
                                          <p:spTgt spid="182"/>
                                        </p:tgtEl>
                                        <p:attrNameLst>
                                          <p:attrName>ppt_x</p:attrName>
                                        </p:attrNameLst>
                                      </p:cBhvr>
                                      <p:tavLst>
                                        <p:tav tm="0">
                                          <p:val>
                                            <p:strVal val="0-#ppt_w/2"/>
                                          </p:val>
                                        </p:tav>
                                        <p:tav tm="100000">
                                          <p:val>
                                            <p:strVal val="#ppt_x"/>
                                          </p:val>
                                        </p:tav>
                                      </p:tavLst>
                                    </p:anim>
                                    <p:anim calcmode="lin" valueType="num">
                                      <p:cBhvr additive="base">
                                        <p:cTn dur="500" fill="hold" id="17"/>
                                        <p:tgtEl>
                                          <p:spTgt spid="18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decel="60000" fill="hold" grpId="0" id="19" nodeType="afterEffect" presetClass="entr" presetID="2" presetSubtype="8">
                                  <p:stCondLst>
                                    <p:cond delay="0"/>
                                  </p:stCondLst>
                                  <p:childTnLst>
                                    <p:set>
                                      <p:cBhvr>
                                        <p:cTn dur="1" fill="hold" id="20">
                                          <p:stCondLst>
                                            <p:cond delay="0"/>
                                          </p:stCondLst>
                                        </p:cTn>
                                        <p:tgtEl>
                                          <p:spTgt spid="196"/>
                                        </p:tgtEl>
                                        <p:attrNameLst>
                                          <p:attrName>style.visibility</p:attrName>
                                        </p:attrNameLst>
                                      </p:cBhvr>
                                      <p:to>
                                        <p:strVal val="visible"/>
                                      </p:to>
                                    </p:set>
                                    <p:anim calcmode="lin" valueType="num">
                                      <p:cBhvr additive="base">
                                        <p:cTn dur="1000" fill="hold" id="21"/>
                                        <p:tgtEl>
                                          <p:spTgt spid="196"/>
                                        </p:tgtEl>
                                        <p:attrNameLst>
                                          <p:attrName>ppt_x</p:attrName>
                                        </p:attrNameLst>
                                      </p:cBhvr>
                                      <p:tavLst>
                                        <p:tav tm="0">
                                          <p:val>
                                            <p:strVal val="0-#ppt_w/2"/>
                                          </p:val>
                                        </p:tav>
                                        <p:tav tm="100000">
                                          <p:val>
                                            <p:strVal val="#ppt_x"/>
                                          </p:val>
                                        </p:tav>
                                      </p:tavLst>
                                    </p:anim>
                                    <p:anim calcmode="lin" valueType="num">
                                      <p:cBhvr additive="base">
                                        <p:cTn dur="1000" fill="hold" id="22"/>
                                        <p:tgtEl>
                                          <p:spTgt spid="19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childTnLst>
                          </p:cTn>
                        </p:par>
                        <p:par>
                          <p:cTn fill="hold" id="29" nodeType="afterGroup">
                            <p:stCondLst>
                              <p:cond delay="3000"/>
                            </p:stCondLst>
                            <p:childTnLst>
                              <p:par>
                                <p:cTn fill="hold" grpId="0" id="30" nodeType="after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2"/>
      <p:bldP grpId="0" spid="196"/>
      <p:bldP grpId="0" spid="195"/>
      <p:bldP grpId="0" spid="14"/>
      <p:bldP grpId="0" spid="9"/>
      <p:bldP grpId="0" spid="1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C25BE630-7E2A-4A26-84AB-590332B92ECC}"/>
              </a:ext>
            </a:extLst>
          </p:cNvPr>
          <p:cNvSpPr txBox="1"/>
          <p:nvPr/>
        </p:nvSpPr>
        <p:spPr>
          <a:xfrm>
            <a:off x="4572000" y="1535597"/>
            <a:ext cx="3581400" cy="548640"/>
          </a:xfrm>
          <a:prstGeom prst="rect">
            <a:avLst/>
          </a:prstGeom>
          <a:solidFill>
            <a:schemeClr val="accent2"/>
          </a:solidFill>
        </p:spPr>
        <p:txBody>
          <a:bodyPr rtlCol="0" wrap="square">
            <a:spAutoFit/>
          </a:bodyPr>
          <a:lstStyle/>
          <a:p>
            <a:pPr algn="ctr"/>
            <a:r>
              <a:rPr altLang="en-US" b="1" lang="zh-CN" sz="3000">
                <a:solidFill>
                  <a:schemeClr val="bg1"/>
                </a:solidFill>
                <a:latin charset="0" panose="020b0604020202020204" pitchFamily="34" typeface="Arial"/>
                <a:ea charset="-122" panose="020b0503020204020204" pitchFamily="34" typeface="微软雅黑"/>
                <a:sym charset="0" panose="020b0604020202020204" pitchFamily="34" typeface="Arial"/>
              </a:rPr>
              <a:t>高效团队</a:t>
            </a:r>
          </a:p>
        </p:txBody>
      </p:sp>
      <p:sp>
        <p:nvSpPr>
          <p:cNvPr id="62" name="TextBox 6">
            <a:extLst>
              <a:ext uri="{FF2B5EF4-FFF2-40B4-BE49-F238E27FC236}">
                <a16:creationId xmlns:a16="http://schemas.microsoft.com/office/drawing/2014/main" id="{57D70036-7020-45ED-A069-8DF93BFC06D6}"/>
              </a:ext>
            </a:extLst>
          </p:cNvPr>
          <p:cNvSpPr txBox="1">
            <a:spLocks noChangeArrowheads="1"/>
          </p:cNvSpPr>
          <p:nvPr/>
        </p:nvSpPr>
        <p:spPr bwMode="auto">
          <a:xfrm>
            <a:off x="4545806" y="2295626"/>
            <a:ext cx="3578691" cy="1634490"/>
          </a:xfrm>
          <a:prstGeom prst="rect">
            <a:avLst/>
          </a:prstGeom>
          <a:noFill/>
          <a:ln w="9525">
            <a:noFill/>
            <a:miter lim="800000"/>
          </a:ln>
        </p:spPr>
        <p:txBody>
          <a:bodyPr bIns="0" lIns="0" rIns="0" tIns="0" wrap="square">
            <a:spAutoFit/>
          </a:bodyPr>
          <a:lstStyle>
            <a:defPPr>
              <a:defRPr lang="zh-CN"/>
            </a:defPPr>
            <a:lvl1pPr>
              <a:defRPr sz="1600">
                <a:solidFill>
                  <a:schemeClr val="tx1">
                    <a:lumMod val="75000"/>
                    <a:lumOff val="25000"/>
                  </a:schemeClr>
                </a:solidFill>
                <a:latin charset="-122" panose="020b0503020204020204" typeface="微软雅黑"/>
                <a:ea typeface="微软雅黑"/>
              </a:defRPr>
            </a:lvl1pPr>
          </a:lstStyle>
          <a:p>
            <a:pPr algn="just">
              <a:lnSpc>
                <a:spcPct val="130000"/>
              </a:lnSpc>
            </a:pPr>
            <a:r>
              <a:rPr altLang="en-US" lang="zh-CN" sz="1650">
                <a:solidFill>
                  <a:schemeClr val="tx1">
                    <a:lumMod val="85000"/>
                    <a:lumOff val="15000"/>
                  </a:schemeClr>
                </a:solidFill>
                <a:latin charset="0" panose="020b0604020202020204" pitchFamily="34" typeface="Arial"/>
                <a:ea charset="-122" panose="020b0503020204020204" pitchFamily="34" typeface="微软雅黑"/>
                <a:cs charset="-122" panose="00020600040101010101" pitchFamily="18" typeface="阿里巴巴普惠体 M"/>
                <a:sym charset="0" panose="020b0604020202020204" pitchFamily="34" typeface="Arial"/>
              </a:rPr>
              <a:t>工作如果没有远景就会枯燥乏味；有远景而没有实干只是一种空想；有远景再加实干就成了世界的希望有明确的共同愿景团队成员对愿景的认同度高效的沟通、良好的合作</a:t>
            </a:r>
          </a:p>
        </p:txBody>
      </p:sp>
      <p:pic>
        <p:nvPicPr>
          <p:cNvPr id="4" name="图片 3">
            <a:extLst>
              <a:ext uri="{FF2B5EF4-FFF2-40B4-BE49-F238E27FC236}">
                <a16:creationId xmlns:a16="http://schemas.microsoft.com/office/drawing/2014/main" id="{67F04E0F-3270-C349-B514-AA500BFF3C45}"/>
              </a:ext>
            </a:extLst>
          </p:cNvPr>
          <p:cNvPicPr>
            <a:picLocks noChangeAspect="1"/>
          </p:cNvPicPr>
          <p:nvPr/>
        </p:nvPicPr>
        <p:blipFill>
          <a:blip r:embed="rId3">
            <a:extLst>
              <a:ext uri="{28A0092B-C50C-407E-A947-70E740481C1C}">
                <a14:useLocalDpi val="0"/>
              </a:ext>
            </a:extLst>
          </a:blip>
          <a:stretch>
            <a:fillRect/>
          </a:stretch>
        </p:blipFill>
        <p:spPr>
          <a:xfrm flipH="1">
            <a:off x="664305" y="747649"/>
            <a:ext cx="3957701" cy="3957701"/>
          </a:xfrm>
          <a:prstGeom prst="rect">
            <a:avLst/>
          </a:prstGeom>
        </p:spPr>
      </p:pic>
    </p:spTree>
    <p:extLst>
      <p:ext uri="{BB962C8B-B14F-4D97-AF65-F5344CB8AC3E}">
        <p14:creationId val="967270796"/>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62"/>
                                        </p:tgtEl>
                                        <p:attrNameLst>
                                          <p:attrName>style.visibility</p:attrName>
                                        </p:attrNameLst>
                                      </p:cBhvr>
                                      <p:to>
                                        <p:strVal val="visible"/>
                                      </p:to>
                                    </p:set>
                                    <p:anim calcmode="lin" valueType="num">
                                      <p:cBhvr additive="base">
                                        <p:cTn dur="500" fill="hold" id="7"/>
                                        <p:tgtEl>
                                          <p:spTgt spid="62"/>
                                        </p:tgtEl>
                                        <p:attrNameLst>
                                          <p:attrName>ppt_x</p:attrName>
                                        </p:attrNameLst>
                                      </p:cBhvr>
                                      <p:tavLst>
                                        <p:tav tm="0">
                                          <p:val>
                                            <p:strVal val="#ppt_x"/>
                                          </p:val>
                                        </p:tav>
                                        <p:tav tm="100000">
                                          <p:val>
                                            <p:strVal val="#ppt_x"/>
                                          </p:val>
                                        </p:tav>
                                      </p:tavLst>
                                    </p:anim>
                                    <p:anim calcmode="lin" valueType="num">
                                      <p:cBhvr additive="base">
                                        <p:cTn dur="500" fill="hold" id="8"/>
                                        <p:tgtEl>
                                          <p:spTgt spid="62"/>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500" fill="hold" id="11"/>
                                        <p:tgtEl>
                                          <p:spTgt spid="2"/>
                                        </p:tgtEl>
                                        <p:attrNameLst>
                                          <p:attrName>ppt_x</p:attrName>
                                        </p:attrNameLst>
                                      </p:cBhvr>
                                      <p:tavLst>
                                        <p:tav tm="0">
                                          <p:val>
                                            <p:strVal val="#ppt_x"/>
                                          </p:val>
                                        </p:tav>
                                        <p:tav tm="100000">
                                          <p:val>
                                            <p:strVal val="#ppt_x"/>
                                          </p:val>
                                        </p:tav>
                                      </p:tavLst>
                                    </p:anim>
                                    <p:anim calcmode="lin" valueType="num">
                                      <p:cBhvr additive="base">
                                        <p:cTn dur="5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500" fill="hold" id="15"/>
                                        <p:tgtEl>
                                          <p:spTgt spid="4"/>
                                        </p:tgtEl>
                                        <p:attrNameLst>
                                          <p:attrName>ppt_x</p:attrName>
                                        </p:attrNameLst>
                                      </p:cBhvr>
                                      <p:tavLst>
                                        <p:tav tm="0">
                                          <p:val>
                                            <p:strVal val="#ppt_x"/>
                                          </p:val>
                                        </p:tav>
                                        <p:tav tm="100000">
                                          <p:val>
                                            <p:strVal val="#ppt_x"/>
                                          </p:val>
                                        </p:tav>
                                      </p:tavLst>
                                    </p:anim>
                                    <p:anim calcmode="lin" valueType="num">
                                      <p:cBhvr additive="base">
                                        <p:cTn dur="500" fill="hold" id="16"/>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25"/>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01">
      <a:dk1>
        <a:sysClr val="windowText" lastClr="000000"/>
      </a:dk1>
      <a:lt1>
        <a:srgbClr val="FFFFFF"/>
      </a:lt1>
      <a:dk2>
        <a:srgbClr val="000000"/>
      </a:dk2>
      <a:lt2>
        <a:srgbClr val="FFFFFF"/>
      </a:lt2>
      <a:accent1>
        <a:srgbClr val="47719E"/>
      </a:accent1>
      <a:accent2>
        <a:srgbClr val="E04A4B"/>
      </a:accent2>
      <a:accent3>
        <a:srgbClr val="47719E"/>
      </a:accent3>
      <a:accent4>
        <a:srgbClr val="E04A4B"/>
      </a:accent4>
      <a:accent5>
        <a:srgbClr val="47719E"/>
      </a:accent5>
      <a:accent6>
        <a:srgbClr val="E04A4B"/>
      </a:accent6>
      <a:hlink>
        <a:srgbClr val="47719E"/>
      </a:hlink>
      <a:folHlink>
        <a:srgbClr val="E04A4B"/>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84</Paragraphs>
  <Slides>19</Slides>
  <Notes>19</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19</vt:i4>
      </vt:variant>
    </vt:vector>
  </HeadingPairs>
  <TitlesOfParts>
    <vt:vector baseType="lpstr" size="27">
      <vt:lpstr>Arial</vt:lpstr>
      <vt:lpstr>Arial Black</vt:lpstr>
      <vt:lpstr>微软雅黑</vt:lpstr>
      <vt:lpstr>Calibri Light</vt:lpstr>
      <vt:lpstr>Calibri</vt:lpstr>
      <vt:lpstr>Impact</vt:lpstr>
      <vt:lpstr>阿里巴巴普惠体 M</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2019-05-07T21:53:50Z</dcterms:created>
  <dcterms:modified xsi:type="dcterms:W3CDTF">2021-08-20T11:09:50Z</dcterms:modified>
  <cp:revision>1</cp:revision>
</cp:coreProperties>
</file>