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6" r:id="rId2"/>
  </p:sldMasterIdLst>
  <p:notesMasterIdLst>
    <p:notesMasterId r:id="rId3"/>
  </p:notesMasterIdLst>
  <p:sldIdLst>
    <p:sldId id="265" r:id="rId4"/>
    <p:sldId id="264" r:id="rId5"/>
    <p:sldId id="266" r:id="rId6"/>
    <p:sldId id="273" r:id="rId7"/>
    <p:sldId id="272" r:id="rId8"/>
    <p:sldId id="274" r:id="rId9"/>
    <p:sldId id="280" r:id="rId10"/>
    <p:sldId id="275" r:id="rId11"/>
    <p:sldId id="267" r:id="rId12"/>
    <p:sldId id="279" r:id="rId13"/>
    <p:sldId id="278" r:id="rId14"/>
    <p:sldId id="277" r:id="rId15"/>
    <p:sldId id="283" r:id="rId16"/>
    <p:sldId id="268" r:id="rId17"/>
    <p:sldId id="284" r:id="rId18"/>
    <p:sldId id="282" r:id="rId19"/>
    <p:sldId id="281" r:id="rId20"/>
    <p:sldId id="276" r:id="rId21"/>
    <p:sldId id="269" r:id="rId22"/>
    <p:sldId id="288" r:id="rId23"/>
    <p:sldId id="287" r:id="rId24"/>
    <p:sldId id="286" r:id="rId25"/>
    <p:sldId id="285" r:id="rId26"/>
    <p:sldId id="271" r:id="rId27"/>
    <p:sldId id="257" r:id="rId28"/>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88" autoAdjust="0"/>
  </p:normalViewPr>
  <p:slideViewPr>
    <p:cSldViewPr>
      <p:cViewPr varScale="1">
        <p:scale>
          <a:sx n="110" d="100"/>
          <a:sy n="110" d="100"/>
        </p:scale>
        <p:origin x="432"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4128"/>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14.png" Type="http://schemas.openxmlformats.org/officeDocument/2006/relationships/image"/><Relationship Id="rId3" Target="../media/image15.png" Type="http://schemas.openxmlformats.org/officeDocument/2006/relationships/im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35223400592804"/>
          <c:y val="0.020317422226071358"/>
          <c:w val="0.920714795589447"/>
          <c:h val="0.90576434135437012"/>
        </c:manualLayout>
      </c:layout>
      <c:barChart>
        <c:barDir val="col"/>
        <c:grouping val="clustered"/>
        <c:varyColors val="0"/>
        <c:ser>
          <c:idx val="0"/>
          <c:order val="0"/>
          <c:tx>
            <c:strRef>
              <c:f>Sheet1!$B$1</c:f>
              <c:strCache>
                <c:ptCount val="1"/>
                <c:pt idx="0">
                  <c:v>系列 1</c:v>
                </c:pt>
              </c:strCache>
            </c:strRef>
          </c:tx>
          <c:spPr>
            <a:blipFill dpi="0" rotWithShape="1">
              <a:blip r:embed="rId2">
                <a:alphaModFix amt="60000"/>
                <a:extLst>
                  <a:ext uri="{28A0092B-C50C-407E-A947-70E740481C1C}">
                    <a14:useLocalDpi val="0"/>
                  </a:ext>
                </a:extLst>
              </a:blip>
              <a:stretch>
                <a:fillRect/>
              </a:stretch>
            </a:blipFill>
            <a:ln>
              <a:noFill/>
            </a:ln>
            <a:effectLst/>
          </c:spPr>
          <c:invertIfNegative val="0"/>
          <c:cat>
            <c:strRef>
              <c:f>Sheet1!$A$2</c:f>
              <c:strCache>
                <c:ptCount val="1"/>
                <c:pt idx="0">
                  <c:v>类别 1</c:v>
                </c:pt>
              </c:strCache>
            </c:strRef>
          </c:cat>
          <c:val>
            <c:numRef>
              <c:f>Sheet1!$B$2</c:f>
              <c:numCache>
                <c:formatCode>General</c:formatCode>
                <c:ptCount val="1"/>
                <c:pt idx="0">
                  <c:v>1.2</c:v>
                </c:pt>
              </c:numCache>
            </c:numRef>
          </c:val>
        </c:ser>
        <c:ser>
          <c:idx val="1"/>
          <c:order val="1"/>
          <c:tx>
            <c:strRef>
              <c:f>Sheet1!$C$1</c:f>
              <c:strCache>
                <c:ptCount val="1"/>
                <c:pt idx="0">
                  <c:v>系列 2</c:v>
                </c:pt>
              </c:strCache>
            </c:strRef>
          </c:tx>
          <c:spPr>
            <a:blipFill dpi="0" rotWithShape="1">
              <a:blip r:embed="rId2">
                <a:alphaModFix amt="60000"/>
                <a:extLst>
                  <a:ext uri="{28A0092B-C50C-407E-A947-70E740481C1C}">
                    <a14:useLocalDpi val="0"/>
                  </a:ext>
                </a:extLst>
              </a:blip>
              <a:stretch>
                <a:fillRect/>
              </a:stretch>
            </a:blipFill>
            <a:ln>
              <a:noFill/>
            </a:ln>
            <a:effectLst/>
          </c:spPr>
          <c:invertIfNegative val="0"/>
          <c:cat>
            <c:strRef>
              <c:f>Sheet1!$A$2</c:f>
              <c:strCache>
                <c:ptCount val="1"/>
                <c:pt idx="0">
                  <c:v>类别 1</c:v>
                </c:pt>
              </c:strCache>
            </c:strRef>
          </c:cat>
          <c:val>
            <c:numRef>
              <c:f>Sheet1!$C$2</c:f>
              <c:numCache>
                <c:formatCode>General</c:formatCode>
                <c:ptCount val="1"/>
                <c:pt idx="0">
                  <c:v>2</c:v>
                </c:pt>
              </c:numCache>
            </c:numRef>
          </c:val>
        </c:ser>
        <c:ser>
          <c:idx val="2"/>
          <c:order val="2"/>
          <c:tx>
            <c:strRef>
              <c:f>Sheet1!$D$1</c:f>
              <c:strCache>
                <c:ptCount val="1"/>
                <c:pt idx="0">
                  <c:v>系列 3</c:v>
                </c:pt>
              </c:strCache>
            </c:strRef>
          </c:tx>
          <c:spPr>
            <a:blipFill dpi="0" rotWithShape="1">
              <a:blip r:embed="rId2">
                <a:alphaModFix amt="60000"/>
                <a:extLst>
                  <a:ext uri="{28A0092B-C50C-407E-A947-70E740481C1C}">
                    <a14:useLocalDpi val="0"/>
                  </a:ext>
                </a:extLst>
              </a:blip>
              <a:stretch>
                <a:fillRect/>
              </a:stretch>
            </a:blipFill>
            <a:ln>
              <a:noFill/>
            </a:ln>
            <a:effectLst/>
          </c:spPr>
          <c:invertIfNegative val="0"/>
          <c:cat>
            <c:strRef>
              <c:f>Sheet1!$A$2</c:f>
              <c:strCache>
                <c:ptCount val="1"/>
                <c:pt idx="0">
                  <c:v>类别 1</c:v>
                </c:pt>
              </c:strCache>
            </c:strRef>
          </c:cat>
          <c:val>
            <c:numRef>
              <c:f>Sheet1!$D$2</c:f>
              <c:numCache>
                <c:formatCode>General</c:formatCode>
                <c:ptCount val="1"/>
                <c:pt idx="0">
                  <c:v>2.5</c:v>
                </c:pt>
              </c:numCache>
            </c:numRef>
          </c:val>
        </c:ser>
        <c:ser>
          <c:idx val="3"/>
          <c:order val="3"/>
          <c:tx>
            <c:strRef>
              <c:f>Sheet1!$E$1</c:f>
              <c:strCache>
                <c:ptCount val="1"/>
                <c:pt idx="0">
                  <c:v>4</c:v>
                </c:pt>
              </c:strCache>
            </c:strRef>
          </c:tx>
          <c:spPr>
            <a:blipFill dpi="0" rotWithShape="1">
              <a:blip r:embed="rId3">
                <a:alphaModFix amt="67000"/>
              </a:blip>
              <a:stretch>
                <a:fillRect/>
              </a:stretch>
            </a:blipFill>
            <a:ln>
              <a:noFill/>
            </a:ln>
            <a:effectLst/>
          </c:spPr>
          <c:invertIfNegative val="0"/>
          <c:dLbls>
            <c:dLbl>
              <c:idx val="0"/>
              <c:layout>
                <c:manualLayout>
                  <c:x val="0.0072483611293137074"/>
                  <c:y val="-0.039062216877937317"/>
                </c:manualLayout>
              </c:layout>
              <c:spPr>
                <a:noFill/>
                <a:ln w="9525" cap="flat" cmpd="sng" algn="ctr">
                  <a:solidFill>
                    <a:srgbClr val="F7C810"/>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p>
                  <a:pPr>
                    <a:defRPr sz="1200" b="0" i="0" u="none" strike="noStrike" kern="1200" baseline="0" smtId="4294967295">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sz="1200" b="0" i="0" u="none" strike="noStrike" kern="1200" baseline="0" smtId="4294967295">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c:txPr>
              <c:showLegendKey val="0"/>
              <c:showVal val="1"/>
              <c:showCatName val="1"/>
              <c:showSerName val="0"/>
              <c:showPercent val="0"/>
              <c:showBubbleSize val="0"/>
              <c:extLst>
                <c:ext xmlns:c15="http://schemas.microsoft.com/office/drawing/2012/chart" uri="{CE6537A1-D6FC-4f65-9D91-7224C49458BB}"/>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p>
                <a:pPr>
                  <a:defRPr sz="1200" b="0" i="0" u="none" strike="noStrike" kern="1200" baseline="0" smtId="4294967295">
                    <a:solidFill>
                      <a:schemeClr val="bg2">
                        <a:lumMod val="50000"/>
                      </a:schemeClr>
                    </a:solidFill>
                    <a:latin typeface="+mn-lt"/>
                    <a:ea typeface="+mn-ea"/>
                    <a:cs typeface="+mn-cs"/>
                  </a:defRPr>
                </a:pPr>
                <a:endParaRPr sz="1200" b="0" i="0" u="none" strike="noStrike" kern="1200" baseline="0" smtId="4294967295">
                  <a:solidFill>
                    <a:schemeClr val="bg2">
                      <a:lumMod val="50000"/>
                    </a:schemeClr>
                  </a:solidFill>
                  <a:latin typeface="+mn-lt"/>
                  <a:ea typeface="+mn-ea"/>
                  <a:cs typeface="+mn-cs"/>
                </a:endParaRPr>
              </a:p>
            </c:txPr>
            <c:showLegendKey val="0"/>
            <c:showVal val="1"/>
            <c:showCatName val="1"/>
            <c:showSerName val="0"/>
            <c:showPercent val="0"/>
            <c:showBubbleSize val="0"/>
            <c:extLst>
              <c:ext xmlns:c15="http://schemas.microsoft.com/office/drawing/2012/chart" uri="{CE6537A1-D6FC-4f65-9D91-7224C49458BB}">
                <c15:spPr>
                  <a:prstGeom prst="wedgeRectCallout"/>
                </c15:spPr>
              </c:ext>
            </c:extLst>
          </c:dLbls>
          <c:cat>
            <c:strRef>
              <c:f>Sheet1!$A$2</c:f>
              <c:strCache>
                <c:ptCount val="1"/>
                <c:pt idx="0">
                  <c:v>类别 1</c:v>
                </c:pt>
              </c:strCache>
            </c:strRef>
          </c:cat>
          <c:val>
            <c:numRef>
              <c:f>Sheet1!$E$2</c:f>
              <c:numCache>
                <c:formatCode>General</c:formatCode>
                <c:ptCount val="1"/>
                <c:pt idx="0">
                  <c:v>3</c:v>
                </c:pt>
              </c:numCache>
            </c:numRef>
          </c:val>
        </c:ser>
        <c:ser>
          <c:idx val="4"/>
          <c:order val="4"/>
          <c:tx>
            <c:strRef>
              <c:f>Sheet1!$F$1</c:f>
              <c:strCache>
                <c:ptCount val="1"/>
                <c:pt idx="0">
                  <c:v>5</c:v>
                </c:pt>
              </c:strCache>
            </c:strRef>
          </c:tx>
          <c:spPr>
            <a:blipFill dpi="0" rotWithShape="1">
              <a:blip r:embed="rId2">
                <a:alphaModFix amt="60000"/>
              </a:blip>
              <a:stretch>
                <a:fillRect/>
              </a:stretch>
            </a:blipFill>
            <a:ln>
              <a:noFill/>
            </a:ln>
            <a:effectLst/>
          </c:spPr>
          <c:invertIfNegative val="0"/>
          <c:cat>
            <c:strRef>
              <c:f>Sheet1!$A$2</c:f>
              <c:strCache>
                <c:ptCount val="1"/>
                <c:pt idx="0">
                  <c:v>类别 1</c:v>
                </c:pt>
              </c:strCache>
            </c:strRef>
          </c:cat>
          <c:val>
            <c:numRef>
              <c:f>Sheet1!$F$2</c:f>
              <c:numCache>
                <c:formatCode>General</c:formatCode>
                <c:ptCount val="1"/>
                <c:pt idx="0">
                  <c:v>3.2</c:v>
                </c:pt>
              </c:numCache>
            </c:numRef>
          </c:val>
        </c:ser>
        <c:ser>
          <c:idx val="5"/>
          <c:order val="5"/>
          <c:tx>
            <c:strRef>
              <c:f>Sheet1!$G$1</c:f>
              <c:strCache>
                <c:ptCount val="1"/>
                <c:pt idx="0">
                  <c:v>6</c:v>
                </c:pt>
              </c:strCache>
            </c:strRef>
          </c:tx>
          <c:spPr>
            <a:blipFill dpi="0" rotWithShape="1">
              <a:blip r:embed="rId2">
                <a:alphaModFix amt="60000"/>
              </a:blip>
              <a:stretch>
                <a:fillRect/>
              </a:stretch>
            </a:blipFill>
            <a:ln>
              <a:noFill/>
            </a:ln>
            <a:effectLst/>
          </c:spPr>
          <c:invertIfNegative val="0"/>
          <c:cat>
            <c:strRef>
              <c:f>Sheet1!$A$2</c:f>
              <c:strCache>
                <c:ptCount val="1"/>
                <c:pt idx="0">
                  <c:v>类别 1</c:v>
                </c:pt>
              </c:strCache>
            </c:strRef>
          </c:cat>
          <c:val>
            <c:numRef>
              <c:f>Sheet1!$G$2</c:f>
              <c:numCache>
                <c:formatCode>General</c:formatCode>
                <c:ptCount val="1"/>
                <c:pt idx="0">
                  <c:v>2.6</c:v>
                </c:pt>
              </c:numCache>
            </c:numRef>
          </c:val>
        </c:ser>
        <c:ser>
          <c:idx val="6"/>
          <c:order val="6"/>
          <c:tx>
            <c:strRef>
              <c:f>Sheet1!$H$1</c:f>
              <c:strCache>
                <c:ptCount val="1"/>
                <c:pt idx="0">
                  <c:v>7</c:v>
                </c:pt>
              </c:strCache>
            </c:strRef>
          </c:tx>
          <c:spPr>
            <a:blipFill dpi="0" rotWithShape="1">
              <a:blip r:embed="rId2">
                <a:alphaModFix amt="60000"/>
              </a:blip>
              <a:stretch>
                <a:fillRect/>
              </a:stretch>
            </a:blipFill>
            <a:ln>
              <a:noFill/>
            </a:ln>
            <a:effectLst/>
          </c:spPr>
          <c:invertIfNegative val="0"/>
          <c:cat>
            <c:strRef>
              <c:f>Sheet1!$A$2</c:f>
              <c:strCache>
                <c:ptCount val="1"/>
                <c:pt idx="0">
                  <c:v>类别 1</c:v>
                </c:pt>
              </c:strCache>
            </c:strRef>
          </c:cat>
          <c:val>
            <c:numRef>
              <c:f>Sheet1!$H$2</c:f>
              <c:numCache>
                <c:formatCode>General</c:formatCode>
                <c:ptCount val="1"/>
                <c:pt idx="0">
                  <c:v>2.3</c:v>
                </c:pt>
              </c:numCache>
            </c:numRef>
          </c:val>
        </c:ser>
        <c:ser>
          <c:idx val="7"/>
          <c:order val="7"/>
          <c:tx>
            <c:strRef>
              <c:f>Sheet1!$I$1</c:f>
              <c:strCache>
                <c:ptCount val="1"/>
                <c:pt idx="0">
                  <c:v>8</c:v>
                </c:pt>
              </c:strCache>
            </c:strRef>
          </c:tx>
          <c:spPr>
            <a:blipFill dpi="0" rotWithShape="1">
              <a:blip r:embed="rId2">
                <a:alphaModFix amt="60000"/>
              </a:blip>
              <a:stretch>
                <a:fillRect/>
              </a:stretch>
            </a:blipFill>
            <a:ln>
              <a:noFill/>
            </a:ln>
            <a:effectLst/>
          </c:spPr>
          <c:invertIfNegative val="0"/>
          <c:cat>
            <c:strRef>
              <c:f>Sheet1!$A$2</c:f>
              <c:strCache>
                <c:ptCount val="1"/>
                <c:pt idx="0">
                  <c:v>类别 1</c:v>
                </c:pt>
              </c:strCache>
            </c:strRef>
          </c:cat>
          <c:val>
            <c:numRef>
              <c:f>Sheet1!$I$2</c:f>
              <c:numCache>
                <c:formatCode>General</c:formatCode>
                <c:ptCount val="1"/>
                <c:pt idx="0">
                  <c:v>1.7</c:v>
                </c:pt>
              </c:numCache>
            </c:numRef>
          </c:val>
        </c:ser>
        <c:dLbls>
          <c:showLegendKey val="0"/>
          <c:showVal val="0"/>
          <c:showCatName val="0"/>
          <c:showSerName val="0"/>
          <c:showPercent val="0"/>
          <c:showBubbleSize val="0"/>
          <c:showLeaderLines val="0"/>
        </c:dLbls>
        <c:gapWidth val="5"/>
        <c:overlap val="23"/>
        <c:axId val="409554400"/>
        <c:axId val="413469776"/>
      </c:barChart>
      <c:catAx>
        <c:axId val="40955440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13469776"/>
        <c:crosses val="autoZero"/>
        <c:auto val="0"/>
        <c:lblAlgn val="ctr"/>
        <c:lblOffset/>
        <c:noMultiLvlLbl val="0"/>
      </c:catAx>
      <c:valAx>
        <c:axId val="413469776"/>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09554400"/>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00B0F0"/>
            </a:solidFill>
          </c:spPr>
          <c:invertIfNegative val="0"/>
          <c:cat>
            <c:strRef>
              <c:f>Sheet1!$A$2:$A$13</c:f>
              <c:strCache>
                <c:ptCount val="12"/>
                <c:pt idx="0">
                  <c:v>PART 1</c:v>
                </c:pt>
                <c:pt idx="1">
                  <c:v>PART 2</c:v>
                </c:pt>
                <c:pt idx="2">
                  <c:v>PART 3</c:v>
                </c:pt>
                <c:pt idx="3">
                  <c:v>PART 4</c:v>
                </c:pt>
                <c:pt idx="4">
                  <c:v>PART 5</c:v>
                </c:pt>
                <c:pt idx="5">
                  <c:v>PART 6</c:v>
                </c:pt>
                <c:pt idx="6">
                  <c:v>PART 7</c:v>
                </c:pt>
                <c:pt idx="7">
                  <c:v>PART 8</c:v>
                </c:pt>
                <c:pt idx="8">
                  <c:v>PART 9</c:v>
                </c:pt>
                <c:pt idx="9">
                  <c:v>PART 10</c:v>
                </c:pt>
                <c:pt idx="10">
                  <c:v>PART 11</c:v>
                </c:pt>
                <c:pt idx="11">
                  <c:v>PART 12</c:v>
                </c:pt>
              </c:strCache>
            </c:strRef>
          </c:cat>
          <c:val>
            <c:numRef>
              <c:f>Sheet1!$B$2:$B$13</c:f>
              <c:numCache>
                <c:formatCode>General</c:formatCode>
                <c:ptCount val="12"/>
                <c:pt idx="0">
                  <c:v>3</c:v>
                </c:pt>
                <c:pt idx="1">
                  <c:v>5</c:v>
                </c:pt>
                <c:pt idx="2">
                  <c:v>7</c:v>
                </c:pt>
                <c:pt idx="3">
                  <c:v>9</c:v>
                </c:pt>
                <c:pt idx="4">
                  <c:v>8.6</c:v>
                </c:pt>
                <c:pt idx="5">
                  <c:v>5</c:v>
                </c:pt>
                <c:pt idx="6">
                  <c:v>8</c:v>
                </c:pt>
                <c:pt idx="7">
                  <c:v>5</c:v>
                </c:pt>
                <c:pt idx="8">
                  <c:v>7</c:v>
                </c:pt>
                <c:pt idx="9">
                  <c:v>9</c:v>
                </c:pt>
                <c:pt idx="10">
                  <c:v>8.6</c:v>
                </c:pt>
                <c:pt idx="11">
                  <c:v>5</c:v>
                </c:pt>
              </c:numCache>
            </c:numRef>
          </c:val>
        </c:ser>
        <c:dLbls>
          <c:showLegendKey val="0"/>
          <c:showVal val="0"/>
          <c:showCatName val="0"/>
          <c:showSerName val="0"/>
          <c:showPercent val="0"/>
          <c:showBubbleSize val="0"/>
          <c:showLeaderLines val="0"/>
        </c:dLbls>
        <c:gapWidth/>
        <c:overlap/>
        <c:axId val="416054264"/>
        <c:axId val="416054656"/>
      </c:barChart>
      <c:catAx>
        <c:axId val="416054264"/>
        <c:scaling>
          <c:orientation/>
        </c:scaling>
        <c:delete val="0"/>
        <c:axPos val="t"/>
        <c:numFmt formatCode="General" sourceLinked="0"/>
        <c:majorTickMark val="out"/>
        <c:minorTickMark val="none"/>
        <c:txPr>
          <a:bodyPr/>
          <a:p>
            <a:pPr>
              <a:defRPr sz="1400" smtId="4294967295">
                <a:latin typeface="Agency FB" panose="020b0503020202020204" pitchFamily="34" charset="0"/>
              </a:defRPr>
            </a:pPr>
            <a:endParaRPr sz="1400" smtId="4294967295">
              <a:latin typeface="Agency FB" panose="020b0503020202020204" pitchFamily="34" charset="0"/>
            </a:endParaRPr>
          </a:p>
        </c:txPr>
        <c:crossAx val="416054656"/>
        <c:crosses val="autoZero"/>
        <c:auto val="0"/>
        <c:lblAlgn val="ctr"/>
        <c:lblOffset/>
        <c:noMultiLvlLbl val="0"/>
      </c:catAx>
      <c:valAx>
        <c:axId val="416054656"/>
        <c:scaling>
          <c:orientation val="maxMin"/>
        </c:scaling>
        <c:delete val="0"/>
        <c:axPos val="l"/>
        <c:majorGridlines>
          <c:spPr>
            <a:ln>
              <a:solidFill>
                <a:schemeClr val="bg1">
                  <a:lumMod val="85000"/>
                </a:schemeClr>
              </a:solidFill>
            </a:ln>
          </c:spPr>
        </c:majorGridlines>
        <c:numFmt formatCode="General" sourceLinked="1"/>
        <c:majorTickMark val="out"/>
        <c:minorTickMark val="none"/>
        <c:txPr>
          <a:bodyPr/>
          <a:p>
            <a:pPr>
              <a:defRPr sz="1600" smtId="4294967295">
                <a:latin typeface="Agency FB" panose="020b0503020202020204" pitchFamily="34" charset="0"/>
              </a:defRPr>
            </a:pPr>
            <a:endParaRPr sz="1600" smtId="4294967295">
              <a:latin typeface="Agency FB" panose="020b0503020202020204" pitchFamily="34" charset="0"/>
            </a:endParaRPr>
          </a:p>
        </c:txPr>
        <c:crossAx val="416054264"/>
        <c:crosses val="autoZero"/>
        <c:crossBetween val="between"/>
        <c:majorUnit val="1"/>
      </c:valAx>
      <c:spPr>
        <a:ln>
          <a:noFill/>
        </a:ln>
      </c:spPr>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val="stacked"/>
        <c:varyColors val="0"/>
        <c:ser>
          <c:idx val="1"/>
          <c:order val="0"/>
          <c:tx>
            <c:strRef>
              <c:f>Sheet1!$B$1</c:f>
              <c:strCache>
                <c:ptCount val="1"/>
                <c:pt idx="0">
                  <c:v>A</c:v>
                </c:pt>
              </c:strCache>
            </c:strRef>
          </c:tx>
          <c:spPr>
            <a:ln>
              <a:solidFill>
                <a:srgbClr val="00B0F0"/>
              </a:solidFill>
            </a:ln>
          </c:spPr>
          <c:marker>
            <c:spPr>
              <a:solidFill>
                <a:srgbClr val="00B0F0"/>
              </a:solidFill>
              <a:ln>
                <a:solidFill>
                  <a:schemeClr val="bg1"/>
                </a:solidFill>
              </a:ln>
            </c:spPr>
          </c:marker>
          <c:dPt>
            <c:idx val="1"/>
            <c:invertIfNegative val="1"/>
            <c:spPr>
              <a:ln>
                <a:solidFill>
                  <a:srgbClr val="00B0F0"/>
                </a:solidFill>
              </a:ln>
            </c:spPr>
          </c:dPt>
          <c:dPt>
            <c:idx val="2"/>
            <c:invertIfNegative val="1"/>
            <c:spPr>
              <a:ln>
                <a:solidFill>
                  <a:srgbClr val="00B0F0"/>
                </a:solidFill>
              </a:ln>
            </c:spPr>
          </c:dPt>
          <c:dPt>
            <c:idx val="3"/>
            <c:invertIfNegative val="1"/>
            <c:spPr>
              <a:ln>
                <a:solidFill>
                  <a:srgbClr val="00B0F0"/>
                </a:solidFill>
              </a:ln>
            </c:spPr>
          </c:dPt>
          <c:dPt>
            <c:idx val="4"/>
            <c:invertIfNegative val="1"/>
            <c:spPr>
              <a:ln>
                <a:solidFill>
                  <a:srgbClr val="00B0F0"/>
                </a:solidFill>
              </a:ln>
            </c:spPr>
          </c:dPt>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2.4</c:v>
                </c:pt>
                <c:pt idx="1">
                  <c:v>4.4</c:v>
                </c:pt>
                <c:pt idx="2">
                  <c:v>1.8</c:v>
                </c:pt>
                <c:pt idx="3">
                  <c:v>2.8</c:v>
                </c:pt>
                <c:pt idx="4">
                  <c:v>5.6</c:v>
                </c:pt>
              </c:numCache>
            </c:numRef>
          </c:val>
          <c:smooth val="0"/>
        </c:ser>
        <c:ser>
          <c:idx val="2"/>
          <c:order val="1"/>
          <c:tx>
            <c:strRef>
              <c:f>Sheet1!$C$1</c:f>
              <c:strCache>
                <c:ptCount val="1"/>
                <c:pt idx="0">
                  <c:v>B</c:v>
                </c:pt>
              </c:strCache>
            </c:strRef>
          </c:tx>
          <c:spPr>
            <a:ln>
              <a:solidFill>
                <a:schemeClr val="tx1">
                  <a:lumMod val="75000"/>
                  <a:lumOff val="25000"/>
                </a:schemeClr>
              </a:solidFill>
            </a:ln>
          </c:spPr>
          <c:marker>
            <c:spPr>
              <a:solidFill>
                <a:schemeClr val="tx1">
                  <a:lumMod val="65000"/>
                  <a:lumOff val="35000"/>
                </a:schemeClr>
              </a:solidFill>
              <a:ln>
                <a:solidFill>
                  <a:schemeClr val="tx1">
                    <a:lumMod val="75000"/>
                    <a:lumOff val="25000"/>
                  </a:schemeClr>
                </a:solidFill>
              </a:ln>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c:v>
                </c:pt>
                <c:pt idx="1">
                  <c:v>2</c:v>
                </c:pt>
                <c:pt idx="2">
                  <c:v>3</c:v>
                </c:pt>
                <c:pt idx="3">
                  <c:v>5</c:v>
                </c:pt>
                <c:pt idx="4">
                  <c:v>6.4</c:v>
                </c:pt>
              </c:numCache>
            </c:numRef>
          </c:val>
          <c:smooth val="0"/>
        </c:ser>
        <c:dLbls>
          <c:showLegendKey val="0"/>
          <c:showVal val="0"/>
          <c:showCatName val="0"/>
          <c:showSerName val="0"/>
          <c:showPercent val="0"/>
          <c:showBubbleSize val="0"/>
          <c:showLeaderLines val="0"/>
        </c:dLbls>
        <c:axId val="416055440"/>
        <c:axId val="416055832"/>
      </c:lineChart>
      <c:catAx>
        <c:axId val="416055440"/>
        <c:scaling>
          <c:orientation/>
        </c:scaling>
        <c:delete val="0"/>
        <c:axPos val="b"/>
        <c:numFmt formatCode="General" sourceLinked="1"/>
        <c:majorTickMark val="none"/>
        <c:minorTickMark val="none"/>
        <c:spPr>
          <a:noFill/>
          <a:ln>
            <a:solidFill>
              <a:schemeClr val="bg1"/>
            </a:solidFill>
          </a:ln>
        </c:spPr>
        <c:txPr>
          <a:bodyPr/>
          <a:p>
            <a:pPr>
              <a:defRPr smtId="4294967295">
                <a:solidFill>
                  <a:srgbClr val="7D7D7B"/>
                </a:solidFill>
              </a:defRPr>
            </a:pPr>
            <a:endParaRPr smtId="4294967295">
              <a:solidFill>
                <a:srgbClr val="7D7D7B"/>
              </a:solidFill>
            </a:endParaRPr>
          </a:p>
        </c:txPr>
        <c:crossAx val="416055832"/>
        <c:crosses val="autoZero"/>
        <c:auto val="0"/>
        <c:lblAlgn val="ctr"/>
        <c:lblOffset/>
        <c:noMultiLvlLbl val="0"/>
      </c:catAx>
      <c:valAx>
        <c:axId val="416055832"/>
        <c:scaling>
          <c:orientation/>
        </c:scaling>
        <c:delete val="0"/>
        <c:axPos val="l"/>
        <c:majorGridlines/>
        <c:numFmt formatCode="General" sourceLinked="1"/>
        <c:majorTickMark val="none"/>
        <c:minorTickMark val="none"/>
        <c:spPr>
          <a:ln w="9525">
            <a:noFill/>
          </a:ln>
        </c:spPr>
        <c:txPr>
          <a:bodyPr/>
          <a:p>
            <a:pPr>
              <a:defRPr smtId="4294967295">
                <a:solidFill>
                  <a:srgbClr val="7D7D7B"/>
                </a:solidFill>
              </a:defRPr>
            </a:pPr>
            <a:endParaRPr smtId="4294967295">
              <a:solidFill>
                <a:srgbClr val="7D7D7B"/>
              </a:solidFill>
            </a:endParaRPr>
          </a:p>
        </c:txPr>
        <c:crossAx val="416055440"/>
        <c:crosses val="autoZero"/>
        <c:crossBetween val="between"/>
      </c:valAx>
      <c:spPr>
        <a:noFill/>
        <a:ln>
          <a:noFill/>
        </a:ln>
      </c:spPr>
    </c:plotArea>
    <c:legend>
      <c:legendPos val="b"/>
      <c:overlay val="0"/>
    </c:legend>
    <c:plotVisOnly val="1"/>
    <c:dispBlanksAs/>
    <c:showDLblsOverMax val="0"/>
  </c:chart>
  <c:spPr>
    <a:noFill/>
    <a:ln>
      <a:noFill/>
    </a:ln>
  </c:spPr>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B4D6A-8618-4E22-8B7E-4BDC022EA4B3}" type="datetimeFigureOut">
              <a:rPr lang="zh-CN" altLang="en-US" smtClean="0"/>
              <a:t>2016/3/10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B37D1-119A-4134-9FA0-757E82753AA2}" type="slidenum">
              <a:rPr lang="zh-CN" altLang="en-US" smtClean="0"/>
              <a:t>‹#›</a:t>
            </a:fld>
            <a:endParaRPr lang="zh-CN" altLang="en-US"/>
          </a:p>
        </p:txBody>
      </p:sp>
    </p:spTree>
    <p:extLst>
      <p:ext uri="{BB962C8B-B14F-4D97-AF65-F5344CB8AC3E}">
        <p14:creationId val="237917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5.jpe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6.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a:blip r:embed="rId1">
            <a:extLst>
              <a:ext uri="{28A0092B-C50C-407E-A947-70E740481C1C}">
                <a14:useLocalDpi/>
              </a:ext>
            </a:extLst>
          </a:blip>
          <a:stretch>
            <a:fillRect/>
          </a:stretch>
        </p:blipFill>
        <p:spPr>
          <a:xfrm>
            <a:off x="2052" y="0"/>
            <a:ext cx="9141948" cy="5143500"/>
          </a:xfrm>
          <a:prstGeom prst="rect">
            <a:avLst/>
          </a:prstGeom>
        </p:spPr>
      </p:pic>
    </p:spTree>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12140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21137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a:ext>
            </a:extLst>
          </a:blip>
          <a:stretch>
            <a:fillRect/>
          </a:stretch>
        </p:blipFill>
        <p:spPr>
          <a:xfrm>
            <a:off x="0" y="-11009"/>
            <a:ext cx="9144000" cy="5154510"/>
          </a:xfrm>
          <a:prstGeom prst="rect">
            <a:avLst/>
          </a:prstGeom>
        </p:spPr>
      </p:pic>
    </p:spTree>
    <p:extLst>
      <p:ext uri="{BB962C8B-B14F-4D97-AF65-F5344CB8AC3E}">
        <p14:creationId val="1970645945"/>
      </p:ext>
    </p:extLst>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756574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96539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702837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457687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194412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634679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583064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109492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435533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p:cNvPicPr>
            <a:picLocks noChangeAspect="1"/>
          </p:cNvPicPr>
          <p:nvPr userDrawn="1"/>
        </p:nvPicPr>
        <p:blipFill>
          <a:blip r:embed="rId1">
            <a:extLst>
              <a:ext uri="{28A0092B-C50C-407E-A947-70E740481C1C}">
                <a14:useLocalDpi/>
              </a:ext>
            </a:extLst>
          </a:blip>
          <a:stretch>
            <a:fillRect/>
          </a:stretch>
        </p:blipFill>
        <p:spPr>
          <a:xfrm>
            <a:off x="0" y="0"/>
            <a:ext cx="9144000" cy="5143500"/>
          </a:xfrm>
          <a:prstGeom prst="rect">
            <a:avLst/>
          </a:prstGeom>
        </p:spPr>
      </p:pic>
    </p:spTree>
    <p:extLst>
      <p:ext uri="{BB962C8B-B14F-4D97-AF65-F5344CB8AC3E}">
        <p14:creationId val="4146365758"/>
      </p:ext>
    </p:extLst>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矩形 5"/>
          <p:cNvSpPr/>
          <p:nvPr userDrawn="1"/>
        </p:nvSpPr>
        <p:spPr>
          <a:xfrm>
            <a:off x="0" y="0"/>
            <a:ext cx="9144000" cy="2571750"/>
          </a:xfrm>
          <a:prstGeom prst="rect">
            <a:avLst/>
          </a:prstGeom>
          <a:blipFill dpi="0" rotWithShape="1">
            <a:blip r:embed="rId1">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162541927"/>
      </p:ext>
    </p:extLst>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a:ext>
            </a:extLst>
          </a:blip>
          <a:stretch>
            <a:fillRect/>
          </a:stretch>
        </p:blipFill>
        <p:spPr>
          <a:xfrm>
            <a:off x="0" y="968162"/>
            <a:ext cx="9143999" cy="3312368"/>
          </a:xfrm>
          <a:prstGeom prst="rect">
            <a:avLst/>
          </a:prstGeom>
        </p:spPr>
      </p:pic>
    </p:spTree>
    <p:extLst>
      <p:ext uri="{BB962C8B-B14F-4D97-AF65-F5344CB8AC3E}">
        <p14:creationId val="3688379380"/>
      </p:ext>
    </p:extLst>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a:blip r:embed="rId1">
            <a:extLst>
              <a:ext uri="{28A0092B-C50C-407E-A947-70E740481C1C}">
                <a14:useLocalDpi/>
              </a:ext>
            </a:extLst>
          </a:blip>
          <a:stretch>
            <a:fillRect/>
          </a:stretch>
        </p:blipFill>
        <p:spPr>
          <a:xfrm>
            <a:off x="1026" y="0"/>
            <a:ext cx="9141948" cy="5143500"/>
          </a:xfrm>
          <a:prstGeom prst="rect">
            <a:avLst/>
          </a:prstGeom>
        </p:spPr>
      </p:pic>
      <p:sp>
        <p:nvSpPr>
          <p:cNvPr id="9" name="矩形 5"/>
          <p:cNvSpPr/>
          <p:nvPr userDrawn="1"/>
        </p:nvSpPr>
        <p:spPr>
          <a:xfrm>
            <a:off x="3203848" y="0"/>
            <a:ext cx="5976664" cy="5143500"/>
          </a:xfrm>
          <a:custGeom>
            <a:rect l="l" t="t" r="r" b="b"/>
            <a:pathLst>
              <a:path w="5940152" h="5143500">
                <a:moveTo>
                  <a:pt x="0" y="0"/>
                </a:moveTo>
                <a:lnTo>
                  <a:pt x="5940152" y="0"/>
                </a:lnTo>
                <a:lnTo>
                  <a:pt x="5940152" y="5143500"/>
                </a:lnTo>
                <a:lnTo>
                  <a:pt x="0" y="5143500"/>
                </a:lnTo>
                <a:lnTo>
                  <a:pt x="0" y="2905867"/>
                </a:lnTo>
                <a:lnTo>
                  <a:pt x="576064" y="2571750"/>
                </a:lnTo>
                <a:lnTo>
                  <a:pt x="0" y="22376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664696836"/>
      </p:ext>
    </p:extLst>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
        <p:nvSpPr>
          <p:cNvPr id="7" name="矩形 6"/>
          <p:cNvSpPr/>
          <p:nvPr userDrawn="1"/>
        </p:nvSpPr>
        <p:spPr>
          <a:xfrm>
            <a:off x="-432556" y="1293750"/>
            <a:ext cx="10009112" cy="2556000"/>
          </a:xfrm>
          <a:prstGeom prst="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9" name="图片 8"/>
          <p:cNvPicPr>
            <a:picLocks noChangeAspect="1"/>
          </p:cNvPicPr>
          <p:nvPr userDrawn="1"/>
        </p:nvPicPr>
        <p:blipFill>
          <a:blip r:embed="rId1">
            <a:extLst>
              <a:ext uri="{28A0092B-C50C-407E-A947-70E740481C1C}">
                <a14:useLocalDpi/>
              </a:ext>
            </a:extLst>
          </a:blip>
          <a:srcRect r="-11"/>
          <a:stretch>
            <a:fillRect/>
          </a:stretch>
        </p:blipFill>
        <p:spPr>
          <a:xfrm>
            <a:off x="1026" y="1334328"/>
            <a:ext cx="9141948" cy="2474844"/>
          </a:xfrm>
          <a:prstGeom prst="rect">
            <a:avLst/>
          </a:prstGeom>
        </p:spPr>
      </p:pic>
    </p:spTree>
    <p:extLst>
      <p:ext uri="{BB962C8B-B14F-4D97-AF65-F5344CB8AC3E}">
        <p14:creationId val="3485716989"/>
      </p:ext>
    </p:extLst>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2016/3/10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5" r:id="rId3"/>
    <p:sldLayoutId id="2147483663" r:id="rId4"/>
    <p:sldLayoutId id="2147483664" r:id="rId5"/>
    <p:sldLayoutId id="2147483660" r:id="rId6"/>
    <p:sldLayoutId id="2147483661"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ransition spd="slow">
    <p:push dir="u"/>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22851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10" Target="../tags/tag16.xml" Type="http://schemas.openxmlformats.org/officeDocument/2006/relationships/tags"/><Relationship Id="rId11" Target="../tags/tag17.xml" Type="http://schemas.openxmlformats.org/officeDocument/2006/relationships/tags"/><Relationship Id="rId12" Target="../tags/tag18.xml" Type="http://schemas.openxmlformats.org/officeDocument/2006/relationships/tags"/><Relationship Id="rId2" Target="../tags/tag8.xml" Type="http://schemas.openxmlformats.org/officeDocument/2006/relationships/tags"/><Relationship Id="rId3" Target="../tags/tag9.xml" Type="http://schemas.openxmlformats.org/officeDocument/2006/relationships/tags"/><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 Id="rId8" Target="../tags/tag14.xml" Type="http://schemas.openxmlformats.org/officeDocument/2006/relationships/tags"/><Relationship Id="rId9" Target="../tags/tag1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1.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2.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3.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 Id="rId3" Target="../media/image17.wdp" Type="http://schemas.microsoft.com/office/2007/relationships/hdphoto"/></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5760" y="1563638"/>
            <a:ext cx="8892480" cy="1310640"/>
          </a:xfrm>
          <a:prstGeom prst="rect">
            <a:avLst/>
          </a:prstGeom>
          <a:noFill/>
        </p:spPr>
        <p:txBody>
          <a:bodyPr rtlCol="0" wrap="square">
            <a:spAutoFit/>
          </a:bodyPr>
          <a:lstStyle/>
          <a:p>
            <a:pPr algn="r"/>
            <a:r>
              <a:rPr altLang="zh-CN" lang="en-US" smtClean="0" sz="8000">
                <a:solidFill>
                  <a:schemeClr val="bg1"/>
                </a:solidFill>
                <a:latin charset="0" panose="020b0503020202020204" pitchFamily="34" typeface="Agency FB"/>
                <a:ea charset="-122" panose="02010600040101010101" pitchFamily="2" typeface="全新硬笔行书简"/>
              </a:rPr>
              <a:t>BUSSINESS REPORT</a:t>
            </a:r>
          </a:p>
        </p:txBody>
      </p:sp>
      <p:sp>
        <p:nvSpPr>
          <p:cNvPr id="4" name="TextBox 3"/>
          <p:cNvSpPr txBox="1"/>
          <p:nvPr/>
        </p:nvSpPr>
        <p:spPr>
          <a:xfrm>
            <a:off x="6641975" y="3025284"/>
            <a:ext cx="2376264" cy="335280"/>
          </a:xfrm>
          <a:prstGeom prst="rect">
            <a:avLst/>
          </a:prstGeom>
          <a:noFill/>
        </p:spPr>
        <p:txBody>
          <a:bodyPr rtlCol="0" wrap="square">
            <a:spAutoFit/>
          </a:bodyPr>
          <a:lstStyle/>
          <a:p>
            <a:pPr algn="r"/>
            <a:r>
              <a:rPr altLang="en-US" lang="zh-CN" smtClean="0" sz="1600">
                <a:solidFill>
                  <a:schemeClr val="bg1"/>
                </a:solidFill>
                <a:latin charset="-122" panose="020b0503020204020204" pitchFamily="34" typeface="微软雅黑"/>
                <a:ea charset="-122" panose="020b0503020204020204" pitchFamily="34" typeface="微软雅黑"/>
              </a:rPr>
              <a:t>汇报人：ETT工作室</a:t>
            </a:r>
          </a:p>
        </p:txBody>
      </p:sp>
      <p:sp>
        <p:nvSpPr>
          <p:cNvPr id="7" name="矩形 6"/>
          <p:cNvSpPr/>
          <p:nvPr/>
        </p:nvSpPr>
        <p:spPr>
          <a:xfrm>
            <a:off x="372488" y="-92546"/>
            <a:ext cx="622160" cy="555526"/>
          </a:xfrm>
          <a:prstGeom prst="rect">
            <a:avLst/>
          </a:prstGeom>
          <a:solidFill>
            <a:srgbClr val="00B0F0">
              <a:alpha val="5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1"/>
          <p:cNvSpPr txBox="1"/>
          <p:nvPr/>
        </p:nvSpPr>
        <p:spPr>
          <a:xfrm>
            <a:off x="323528" y="77708"/>
            <a:ext cx="720080" cy="701040"/>
          </a:xfrm>
          <a:prstGeom prst="rect">
            <a:avLst/>
          </a:prstGeom>
          <a:noFill/>
        </p:spPr>
        <p:txBody>
          <a:bodyPr rtlCol="0" wrap="square">
            <a:spAutoFit/>
          </a:bodyPr>
          <a:lstStyle/>
          <a:p>
            <a:pPr algn="ctr"/>
            <a:r>
              <a:rPr altLang="zh-CN" lang="en-US" smtClean="0" sz="2000">
                <a:solidFill>
                  <a:schemeClr val="bg1"/>
                </a:solidFill>
                <a:latin charset="0" panose="020b0503020202020204" pitchFamily="34" typeface="Agency FB"/>
              </a:rPr>
              <a:t>LOGO</a:t>
            </a:r>
          </a:p>
        </p:txBody>
      </p:sp>
      <p:grpSp>
        <p:nvGrpSpPr>
          <p:cNvPr id="8" name="组合 7"/>
          <p:cNvGrpSpPr/>
          <p:nvPr/>
        </p:nvGrpSpPr>
        <p:grpSpPr>
          <a:xfrm>
            <a:off x="8424487" y="3363837"/>
            <a:ext cx="540000" cy="640080"/>
            <a:chOff x="8064448" y="3363838"/>
            <a:chExt cx="540000" cy="640080"/>
          </a:xfrm>
        </p:grpSpPr>
        <p:sp>
          <p:nvSpPr>
            <p:cNvPr id="6" name="TextBox 5"/>
            <p:cNvSpPr txBox="1"/>
            <p:nvPr/>
          </p:nvSpPr>
          <p:spPr>
            <a:xfrm>
              <a:off x="8064448" y="3363838"/>
              <a:ext cx="540000" cy="640080"/>
            </a:xfrm>
            <a:prstGeom prst="rect">
              <a:avLst/>
            </a:prstGeom>
            <a:noFill/>
            <a:ln w="3175">
              <a:noFill/>
            </a:ln>
          </p:spPr>
          <p:txBody>
            <a:bodyPr rtlCol="0" wrap="square">
              <a:spAutoFit/>
            </a:bodyPr>
            <a:lstStyle/>
            <a:p>
              <a:pPr algn="ctr"/>
              <a:r>
                <a:rPr altLang="zh-CN" lang="en-US" smtClean="0">
                  <a:solidFill>
                    <a:schemeClr val="bg1"/>
                  </a:solidFill>
                  <a:latin charset="0" panose="020b0503020202020204" pitchFamily="34" typeface="Agency FB"/>
                </a:rPr>
                <a:t>2016</a:t>
              </a:r>
            </a:p>
          </p:txBody>
        </p:sp>
        <p:sp>
          <p:nvSpPr>
            <p:cNvPr id="5" name="矩形 4"/>
            <p:cNvSpPr/>
            <p:nvPr/>
          </p:nvSpPr>
          <p:spPr>
            <a:xfrm>
              <a:off x="8121943" y="3413650"/>
              <a:ext cx="432000" cy="2520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619798002"/>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8" name="直接连接符 7"/>
          <p:cNvCxnSpPr>
            <a:endCxn id="11" idx="2"/>
          </p:cNvCxnSpPr>
          <p:nvPr/>
        </p:nvCxnSpPr>
        <p:spPr>
          <a:xfrm>
            <a:off x="1900399" y="1792114"/>
            <a:ext cx="1400186" cy="2977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792399" y="1684114"/>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300585" y="2035841"/>
            <a:ext cx="108000" cy="108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461640" y="3291538"/>
            <a:ext cx="144000" cy="14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6724963" y="2162384"/>
            <a:ext cx="144000" cy="14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a:stCxn id="11" idx="5"/>
            <a:endCxn id="12" idx="1"/>
          </p:cNvCxnSpPr>
          <p:nvPr/>
        </p:nvCxnSpPr>
        <p:spPr>
          <a:xfrm>
            <a:off x="3392769" y="2128025"/>
            <a:ext cx="1089959" cy="11846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3"/>
            <a:endCxn id="12" idx="6"/>
          </p:cNvCxnSpPr>
          <p:nvPr/>
        </p:nvCxnSpPr>
        <p:spPr>
          <a:xfrm flipH="1">
            <a:off x="4605640" y="2285296"/>
            <a:ext cx="2140411" cy="10782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918" y="2330793"/>
            <a:ext cx="2167533" cy="883920"/>
          </a:xfrm>
          <a:prstGeom prst="rect">
            <a:avLst/>
          </a:prstGeom>
          <a:noFill/>
        </p:spPr>
        <p:txBody>
          <a:bodyPr rtlCol="0" wrap="square">
            <a:spAutoFit/>
          </a:bodyPr>
          <a:lstStyle/>
          <a:p>
            <a:pPr algn="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17" name="矩形 16"/>
          <p:cNvSpPr/>
          <p:nvPr/>
        </p:nvSpPr>
        <p:spPr>
          <a:xfrm>
            <a:off x="903988" y="1923094"/>
            <a:ext cx="1356017" cy="396240"/>
          </a:xfrm>
          <a:prstGeom prst="rect">
            <a:avLst/>
          </a:prstGeom>
        </p:spPr>
        <p:txBody>
          <a:bodyPr wrap="none">
            <a:spAutoFit/>
          </a:bodyPr>
          <a:lstStyle/>
          <a:p>
            <a:r>
              <a:rPr altLang="zh-CN" b="1" lang="en-US" smtClean="0" sz="2000">
                <a:solidFill>
                  <a:srgbClr val="19C3FF"/>
                </a:solidFill>
                <a:latin charset="0" panose="020b0503020202020204" pitchFamily="34" typeface="Agency FB"/>
                <a:cs charset="0" pitchFamily="34" typeface="Arial"/>
              </a:rPr>
              <a:t>YOUR TEXT</a:t>
            </a:r>
          </a:p>
        </p:txBody>
      </p:sp>
      <p:sp>
        <p:nvSpPr>
          <p:cNvPr id="18" name="TextBox 17"/>
          <p:cNvSpPr txBox="1"/>
          <p:nvPr/>
        </p:nvSpPr>
        <p:spPr>
          <a:xfrm>
            <a:off x="3398197" y="1085586"/>
            <a:ext cx="2288623" cy="685800"/>
          </a:xfrm>
          <a:prstGeom prst="rect">
            <a:avLst/>
          </a:prstGeom>
          <a:noFill/>
        </p:spPr>
        <p:txBody>
          <a:bodyPr rtlCol="0"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19" name="矩形 18"/>
          <p:cNvSpPr/>
          <p:nvPr/>
        </p:nvSpPr>
        <p:spPr>
          <a:xfrm>
            <a:off x="3398197" y="1771700"/>
            <a:ext cx="1356017" cy="396240"/>
          </a:xfrm>
          <a:prstGeom prst="rect">
            <a:avLst/>
          </a:prstGeom>
        </p:spPr>
        <p:txBody>
          <a:bodyPr wrap="none">
            <a:spAutoFit/>
          </a:bodyPr>
          <a:lstStyle/>
          <a:p>
            <a:r>
              <a:rPr altLang="zh-CN" b="1" lang="en-US" smtClean="0" sz="2000">
                <a:solidFill>
                  <a:srgbClr val="19C3FF"/>
                </a:solidFill>
                <a:latin charset="0" panose="020b0503020202020204" pitchFamily="34" typeface="Agency FB"/>
                <a:cs charset="0" pitchFamily="34" typeface="Arial"/>
              </a:rPr>
              <a:t>YOUR TEXT</a:t>
            </a:r>
          </a:p>
        </p:txBody>
      </p:sp>
      <p:sp>
        <p:nvSpPr>
          <p:cNvPr id="20" name="TextBox 19"/>
          <p:cNvSpPr txBox="1"/>
          <p:nvPr/>
        </p:nvSpPr>
        <p:spPr>
          <a:xfrm>
            <a:off x="4708723" y="3698946"/>
            <a:ext cx="2311549" cy="685800"/>
          </a:xfrm>
          <a:prstGeom prst="rect">
            <a:avLst/>
          </a:prstGeom>
          <a:noFill/>
        </p:spPr>
        <p:txBody>
          <a:bodyPr rtlCol="0"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21" name="矩形 20"/>
          <p:cNvSpPr/>
          <p:nvPr/>
        </p:nvSpPr>
        <p:spPr>
          <a:xfrm>
            <a:off x="4708723" y="3291537"/>
            <a:ext cx="1356017" cy="396240"/>
          </a:xfrm>
          <a:prstGeom prst="rect">
            <a:avLst/>
          </a:prstGeom>
        </p:spPr>
        <p:txBody>
          <a:bodyPr wrap="none">
            <a:spAutoFit/>
          </a:bodyPr>
          <a:lstStyle/>
          <a:p>
            <a:r>
              <a:rPr altLang="zh-CN" b="1" lang="en-US" smtClean="0" sz="2000">
                <a:solidFill>
                  <a:srgbClr val="19C3FF"/>
                </a:solidFill>
                <a:latin charset="0" panose="020b0503020202020204" pitchFamily="34" typeface="Agency FB"/>
                <a:cs charset="0" pitchFamily="34" typeface="Arial"/>
              </a:rPr>
              <a:t>YOUR TEXT</a:t>
            </a:r>
          </a:p>
        </p:txBody>
      </p:sp>
      <p:sp>
        <p:nvSpPr>
          <p:cNvPr id="22" name="TextBox 21"/>
          <p:cNvSpPr txBox="1"/>
          <p:nvPr/>
        </p:nvSpPr>
        <p:spPr>
          <a:xfrm>
            <a:off x="6746052" y="1237986"/>
            <a:ext cx="2290445" cy="685800"/>
          </a:xfrm>
          <a:prstGeom prst="rect">
            <a:avLst/>
          </a:prstGeom>
          <a:noFill/>
        </p:spPr>
        <p:txBody>
          <a:bodyPr rtlCol="0"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23" name="矩形 22"/>
          <p:cNvSpPr/>
          <p:nvPr/>
        </p:nvSpPr>
        <p:spPr>
          <a:xfrm>
            <a:off x="6868964" y="1924100"/>
            <a:ext cx="1356017" cy="396240"/>
          </a:xfrm>
          <a:prstGeom prst="rect">
            <a:avLst/>
          </a:prstGeom>
        </p:spPr>
        <p:txBody>
          <a:bodyPr wrap="none">
            <a:spAutoFit/>
          </a:bodyPr>
          <a:lstStyle/>
          <a:p>
            <a:r>
              <a:rPr altLang="zh-CN" b="1" lang="en-US" smtClean="0" sz="2000">
                <a:solidFill>
                  <a:srgbClr val="19C3FF"/>
                </a:solidFill>
                <a:latin charset="0" panose="020b0503020202020204" pitchFamily="34" typeface="Agency FB"/>
                <a:cs charset="0" pitchFamily="34" typeface="Arial"/>
              </a:rPr>
              <a:t>YOUR TEXT</a:t>
            </a:r>
          </a:p>
        </p:txBody>
      </p:sp>
    </p:spTree>
    <p:extLst>
      <p:ext uri="{BB962C8B-B14F-4D97-AF65-F5344CB8AC3E}">
        <p14:creationId val="4142908571"/>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bg1"/>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1187736" y="2139702"/>
            <a:ext cx="864096" cy="864096"/>
            <a:chOff x="1187624" y="2139702"/>
            <a:chExt cx="864096" cy="864096"/>
          </a:xfrm>
        </p:grpSpPr>
        <p:sp>
          <p:nvSpPr>
            <p:cNvPr id="4" name="矩形 3"/>
            <p:cNvSpPr/>
            <p:nvPr/>
          </p:nvSpPr>
          <p:spPr>
            <a:xfrm>
              <a:off x="1187624" y="2139702"/>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KSO_Shape"/>
            <p:cNvSpPr/>
            <p:nvPr/>
          </p:nvSpPr>
          <p:spPr bwMode="auto">
            <a:xfrm>
              <a:off x="1449849" y="2351201"/>
              <a:ext cx="339645" cy="441098"/>
            </a:xfrm>
            <a:custGeom>
              <a:gdLst>
                <a:gd fmla="*/ 2147483646 w 5278" name="T0"/>
                <a:gd fmla="*/ 2147483646 h 6863" name="T1"/>
                <a:gd fmla="*/ 2147483646 w 5278" name="T2"/>
                <a:gd fmla="*/ 2147483646 h 6863" name="T3"/>
                <a:gd fmla="*/ 2147483646 w 5278" name="T4"/>
                <a:gd fmla="*/ 2147483646 h 6863" name="T5"/>
                <a:gd fmla="*/ 2147483646 w 5278" name="T6"/>
                <a:gd fmla="*/ 2147483646 h 6863" name="T7"/>
                <a:gd fmla="*/ 2147483646 w 5278" name="T8"/>
                <a:gd fmla="*/ 2147483646 h 6863" name="T9"/>
                <a:gd fmla="*/ 2147483646 w 5278" name="T10"/>
                <a:gd fmla="*/ 2147483646 h 6863" name="T11"/>
                <a:gd fmla="*/ 2147483646 w 5278" name="T12"/>
                <a:gd fmla="*/ 2147483646 h 6863" name="T13"/>
                <a:gd fmla="*/ 2147483646 w 5278" name="T14"/>
                <a:gd fmla="*/ 2147483646 h 6863" name="T15"/>
                <a:gd fmla="*/ 2147483646 w 5278" name="T16"/>
                <a:gd fmla="*/ 2147483646 h 6863" name="T17"/>
                <a:gd fmla="*/ 2147483646 w 5278" name="T18"/>
                <a:gd fmla="*/ 2147483646 h 6863" name="T19"/>
                <a:gd fmla="*/ 2147483646 w 5278" name="T20"/>
                <a:gd fmla="*/ 2147483646 h 6863" name="T21"/>
                <a:gd fmla="*/ 2147483646 w 5278" name="T22"/>
                <a:gd fmla="*/ 2147483646 h 6863" name="T23"/>
                <a:gd fmla="*/ 2147483646 w 5278" name="T24"/>
                <a:gd fmla="*/ 2147483646 h 6863" name="T25"/>
                <a:gd fmla="*/ 2147483646 w 5278" name="T26"/>
                <a:gd fmla="*/ 2147483646 h 6863" name="T27"/>
                <a:gd fmla="*/ 2147483646 w 5278" name="T28"/>
                <a:gd fmla="*/ 2147483646 h 6863" name="T29"/>
                <a:gd fmla="*/ 2147483646 w 5278" name="T30"/>
                <a:gd fmla="*/ 2147483646 h 6863" name="T31"/>
                <a:gd fmla="*/ 2147483646 w 5278" name="T32"/>
                <a:gd fmla="*/ 2147483646 h 6863" name="T33"/>
                <a:gd fmla="*/ 2147483646 w 5278" name="T34"/>
                <a:gd fmla="*/ 2147483646 h 6863" name="T35"/>
                <a:gd fmla="*/ 2147483646 w 5278" name="T36"/>
                <a:gd fmla="*/ 2147483646 h 6863" name="T37"/>
                <a:gd fmla="*/ 2147483646 w 5278" name="T38"/>
                <a:gd fmla="*/ 2147483646 h 6863" name="T39"/>
                <a:gd fmla="*/ 2147483646 w 5278" name="T40"/>
                <a:gd fmla="*/ 2147483646 h 6863" name="T41"/>
                <a:gd fmla="*/ 2147483646 w 5278" name="T42"/>
                <a:gd fmla="*/ 2147483646 h 6863" name="T43"/>
                <a:gd fmla="*/ 2147483646 w 5278" name="T44"/>
                <a:gd fmla="*/ 2147483646 h 6863" name="T45"/>
                <a:gd fmla="*/ 2147483646 w 5278" name="T46"/>
                <a:gd fmla="*/ 2147483646 h 6863" name="T47"/>
                <a:gd fmla="*/ 2147483646 w 5278" name="T48"/>
                <a:gd fmla="*/ 2147483646 h 6863" name="T49"/>
                <a:gd fmla="*/ 2147483646 w 5278" name="T50"/>
                <a:gd fmla="*/ 2147483646 h 6863" name="T51"/>
                <a:gd fmla="*/ 2147483646 w 5278" name="T52"/>
                <a:gd fmla="*/ 2147483646 h 6863" name="T53"/>
                <a:gd fmla="*/ 2147483646 w 5278" name="T54"/>
                <a:gd fmla="*/ 2147483646 h 6863" name="T55"/>
                <a:gd fmla="*/ 2147483646 w 5278" name="T56"/>
                <a:gd fmla="*/ 2147483646 h 6863" name="T57"/>
                <a:gd fmla="*/ 2147483646 w 5278" name="T58"/>
                <a:gd fmla="*/ 2147483646 h 6863" name="T59"/>
                <a:gd fmla="*/ 2147483646 w 5278" name="T60"/>
                <a:gd fmla="*/ 2147483646 h 6863" name="T61"/>
                <a:gd fmla="*/ 2147483646 w 5278" name="T62"/>
                <a:gd fmla="*/ 2147483646 h 6863" name="T63"/>
                <a:gd fmla="*/ 2147483646 w 5278" name="T64"/>
                <a:gd fmla="*/ 2147483646 h 6863" name="T65"/>
                <a:gd fmla="*/ 2147483646 w 5278" name="T66"/>
                <a:gd fmla="*/ 2147483646 h 6863" name="T67"/>
                <a:gd fmla="*/ 2147483646 w 5278" name="T68"/>
                <a:gd fmla="*/ 2147483646 h 6863" name="T69"/>
                <a:gd fmla="*/ 2147483646 w 5278" name="T70"/>
                <a:gd fmla="*/ 2147483646 h 6863" name="T71"/>
                <a:gd fmla="*/ 2147483646 w 5278" name="T72"/>
                <a:gd fmla="*/ 2147483646 h 6863" name="T73"/>
                <a:gd fmla="*/ 2147483646 w 5278" name="T74"/>
                <a:gd fmla="*/ 2147483646 h 6863" name="T75"/>
                <a:gd fmla="*/ 2147483646 w 5278" name="T76"/>
                <a:gd fmla="*/ 2147483646 h 6863" name="T77"/>
                <a:gd fmla="*/ 2147483646 w 5278" name="T78"/>
                <a:gd fmla="*/ 2147483646 h 6863" name="T79"/>
                <a:gd fmla="*/ 2147483646 w 5278" name="T80"/>
                <a:gd fmla="*/ 2147483646 h 6863" name="T81"/>
                <a:gd fmla="*/ 2147483646 w 5278" name="T82"/>
                <a:gd fmla="*/ 2147483646 h 6863" name="T83"/>
                <a:gd fmla="*/ 0 w 5278" name="T84"/>
                <a:gd fmla="*/ 2147483646 h 6863" name="T85"/>
                <a:gd fmla="*/ 2147483646 w 5278" name="T86"/>
                <a:gd fmla="*/ 2147483646 h 6863" name="T87"/>
                <a:gd fmla="*/ 2147483646 w 5278" name="T88"/>
                <a:gd fmla="*/ 2147483646 h 6863" name="T89"/>
                <a:gd fmla="*/ 2147483646 w 5278" name="T90"/>
                <a:gd fmla="*/ 2147483646 h 6863" name="T91"/>
                <a:gd fmla="*/ 2147483646 w 5278" name="T92"/>
                <a:gd fmla="*/ 2147483646 h 6863" name="T93"/>
                <a:gd fmla="*/ 2147483646 w 5278" name="T94"/>
                <a:gd fmla="*/ 2147483646 h 6863" name="T95"/>
                <a:gd fmla="*/ 2147483646 w 5278" name="T96"/>
                <a:gd fmla="*/ 1347340187 h 6863" name="T97"/>
                <a:gd fmla="*/ 2147483646 w 5278" name="T98"/>
                <a:gd fmla="*/ 513294381 h 6863" name="T99"/>
                <a:gd fmla="*/ 2147483646 w 5278" name="T100"/>
                <a:gd fmla="*/ 42761601 h 6863" name="T101"/>
                <a:gd fmla="*/ 2147483646 w 5278" name="T102"/>
                <a:gd fmla="*/ 21419384 h 6863" name="T103"/>
                <a:gd fmla="*/ 2147483646 w 5278" name="T104"/>
                <a:gd fmla="*/ 363589915 h 6863" name="T105"/>
                <a:gd fmla="*/ 2147483646 w 5278" name="T106"/>
                <a:gd fmla="*/ 1133454737 h 6863" name="T107"/>
                <a:gd fmla="*/ 2147483646 w 5278" name="T108"/>
                <a:gd fmla="*/ 2147483646 h 6863" name="T109"/>
                <a:gd fmla="*/ 2147483646 w 5278" name="T110"/>
                <a:gd fmla="*/ 2147483646 h 6863" name="T111"/>
                <a:gd fmla="*/ 2147483646 w 5278" name="T112"/>
                <a:gd fmla="*/ 2147483646 h 6863" name="T113"/>
                <a:gd fmla="*/ 2147483646 w 5278" name="T114"/>
                <a:gd fmla="*/ 2147483646 h 6863" name="T115"/>
                <a:gd fmla="*/ 2147483646 w 5278" name="T116"/>
                <a:gd fmla="*/ 2147483646 h 6863" name="T117"/>
                <a:gd fmla="*/ 2147483646 w 5278" name="T118"/>
                <a:gd fmla="*/ 2147483646 h 68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863" w="5278">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16" name="组合 15"/>
          <p:cNvGrpSpPr/>
          <p:nvPr/>
        </p:nvGrpSpPr>
        <p:grpSpPr>
          <a:xfrm>
            <a:off x="4131721" y="2139702"/>
            <a:ext cx="864096" cy="864096"/>
            <a:chOff x="4139952" y="2167536"/>
            <a:chExt cx="864096" cy="864096"/>
          </a:xfrm>
        </p:grpSpPr>
        <p:sp>
          <p:nvSpPr>
            <p:cNvPr id="14" name="矩形 13"/>
            <p:cNvSpPr/>
            <p:nvPr/>
          </p:nvSpPr>
          <p:spPr>
            <a:xfrm>
              <a:off x="4139952" y="2167536"/>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KSO_Shape"/>
            <p:cNvSpPr/>
            <p:nvPr/>
          </p:nvSpPr>
          <p:spPr bwMode="auto">
            <a:xfrm>
              <a:off x="4338000" y="2437584"/>
              <a:ext cx="468000" cy="324000"/>
            </a:xfrm>
            <a:custGeom>
              <a:gdLst>
                <a:gd fmla="*/ 2060366 w 2444750" name="T0"/>
                <a:gd fmla="*/ 902017 h 1839913" name="T1"/>
                <a:gd fmla="*/ 2256843 w 2444750" name="T2"/>
                <a:gd fmla="*/ 960437 h 1839913" name="T3"/>
                <a:gd fmla="*/ 2422849 w 2444750" name="T4"/>
                <a:gd fmla="*/ 1051560 h 1839913" name="T5"/>
                <a:gd fmla="*/ 2308264 w 2444750" name="T6"/>
                <a:gd fmla="*/ 1094105 h 1839913" name="T7"/>
                <a:gd fmla="*/ 2187013 w 2444750" name="T8"/>
                <a:gd fmla="*/ 1179512 h 1839913" name="T9"/>
                <a:gd fmla="*/ 2015928 w 2444750" name="T10"/>
                <a:gd fmla="*/ 1375092 h 1839913" name="T11"/>
                <a:gd fmla="*/ 1895629 w 2444750" name="T12"/>
                <a:gd fmla="*/ 1559242 h 1839913" name="T13"/>
                <a:gd fmla="*/ 1814372 w 2444750" name="T14"/>
                <a:gd fmla="*/ 1638935 h 1839913" name="T15"/>
                <a:gd fmla="*/ 1713118 w 2444750" name="T16"/>
                <a:gd fmla="*/ 1694497 h 1839913" name="T17"/>
                <a:gd fmla="*/ 1599803 w 2444750" name="T18"/>
                <a:gd fmla="*/ 1724342 h 1839913" name="T19"/>
                <a:gd fmla="*/ 1482995 w 2444750" name="T20"/>
                <a:gd fmla="*/ 1725930 h 1839913" name="T21"/>
                <a:gd fmla="*/ 1370632 w 2444750" name="T22"/>
                <a:gd fmla="*/ 1696720 h 1839913" name="T23"/>
                <a:gd fmla="*/ 1343652 w 2444750" name="T24"/>
                <a:gd fmla="*/ 1605280 h 1839913" name="T25"/>
                <a:gd fmla="*/ 1444589 w 2444750" name="T26"/>
                <a:gd fmla="*/ 1440180 h 1839913" name="T27"/>
                <a:gd fmla="*/ 1570283 w 2444750" name="T28"/>
                <a:gd fmla="*/ 1292542 h 1839913" name="T29"/>
                <a:gd fmla="*/ 1721371 w 2444750" name="T30"/>
                <a:gd fmla="*/ 1170622 h 1839913" name="T31"/>
                <a:gd fmla="*/ 1899121 w 2444750" name="T32"/>
                <a:gd fmla="*/ 1086802 h 1839913" name="T33"/>
                <a:gd fmla="*/ 2094329 w 2444750" name="T34"/>
                <a:gd fmla="*/ 1051560 h 1839913" name="T35"/>
                <a:gd fmla="*/ 1965460 w 2444750" name="T36"/>
                <a:gd fmla="*/ 1049020 h 1839913" name="T37"/>
                <a:gd fmla="*/ 1765808 w 2444750" name="T38"/>
                <a:gd fmla="*/ 1095375 h 1839913" name="T39"/>
                <a:gd fmla="*/ 1581710 w 2444750" name="T40"/>
                <a:gd fmla="*/ 1190942 h 1839913" name="T41"/>
                <a:gd fmla="*/ 1411578 w 2444750" name="T42"/>
                <a:gd fmla="*/ 1295400 h 1839913" name="T43"/>
                <a:gd fmla="*/ 1408721 w 2444750" name="T44"/>
                <a:gd fmla="*/ 1086167 h 1839913" name="T45"/>
                <a:gd fmla="*/ 1482678 w 2444750" name="T46"/>
                <a:gd fmla="*/ 973137 h 1839913" name="T47"/>
                <a:gd fmla="*/ 1599168 w 2444750" name="T48"/>
                <a:gd fmla="*/ 917892 h 1839913" name="T49"/>
                <a:gd fmla="*/ 1807072 w 2444750" name="T50"/>
                <a:gd fmla="*/ 878840 h 1839913" name="T51"/>
                <a:gd fmla="*/ 201391 w 2444750" name="T52"/>
                <a:gd fmla="*/ 39998 h 1839913" name="T53"/>
                <a:gd fmla="*/ 518091 w 2444750" name="T54"/>
                <a:gd fmla="*/ 144120 h 1839913" name="T55"/>
                <a:gd fmla="*/ 777930 w 2444750" name="T56"/>
                <a:gd fmla="*/ 275860 h 1839913" name="T57"/>
                <a:gd fmla="*/ 949462 w 2444750" name="T58"/>
                <a:gd fmla="*/ 399664 h 1839913" name="T59"/>
                <a:gd fmla="*/ 1101935 w 2444750" name="T60"/>
                <a:gd fmla="*/ 553942 h 1839913" name="T61"/>
                <a:gd fmla="*/ 1223278 w 2444750" name="T62"/>
                <a:gd fmla="*/ 741870 h 1839913" name="T63"/>
                <a:gd fmla="*/ 1302056 w 2444750" name="T64"/>
                <a:gd fmla="*/ 966621 h 1839913" name="T65"/>
                <a:gd fmla="*/ 1326833 w 2444750" name="T66"/>
                <a:gd fmla="*/ 1232005 h 1839913" name="T67"/>
                <a:gd fmla="*/ 1288079 w 2444750" name="T68"/>
                <a:gd fmla="*/ 1499294 h 1839913" name="T69"/>
                <a:gd fmla="*/ 1192148 w 2444750" name="T70"/>
                <a:gd fmla="*/ 1674524 h 1839913" name="T71"/>
                <a:gd fmla="*/ 1066040 w 2444750" name="T72"/>
                <a:gd fmla="*/ 1776424 h 1839913" name="T73"/>
                <a:gd fmla="*/ 1024110 w 2444750" name="T74"/>
                <a:gd fmla="*/ 1592941 h 1839913" name="T75"/>
                <a:gd fmla="*/ 994569 w 2444750" name="T76"/>
                <a:gd fmla="*/ 1268829 h 1839913" name="T77"/>
                <a:gd fmla="*/ 909438 w 2444750" name="T78"/>
                <a:gd fmla="*/ 955193 h 1839913" name="T79"/>
                <a:gd fmla="*/ 761094 w 2444750" name="T80"/>
                <a:gd fmla="*/ 668857 h 1839913" name="T81"/>
                <a:gd fmla="*/ 547632 w 2444750" name="T82"/>
                <a:gd fmla="*/ 431726 h 1839913" name="T83"/>
                <a:gd fmla="*/ 471078 w 2444750" name="T84"/>
                <a:gd fmla="*/ 388871 h 1839913" name="T85"/>
                <a:gd fmla="*/ 667387 w 2444750" name="T86"/>
                <a:gd fmla="*/ 627272 h 1839913" name="T87"/>
                <a:gd fmla="*/ 793495 w 2444750" name="T88"/>
                <a:gd fmla="*/ 905037 h 1839913" name="T89"/>
                <a:gd fmla="*/ 853849 w 2444750" name="T90"/>
                <a:gd fmla="*/ 1201848 h 1839913" name="T91"/>
                <a:gd fmla="*/ 858613 w 2444750" name="T92"/>
                <a:gd fmla="*/ 1504056 h 1839913" name="T93"/>
                <a:gd fmla="*/ 818272 w 2444750" name="T94"/>
                <a:gd fmla="*/ 1801820 h 1839913" name="T95"/>
                <a:gd fmla="*/ 677234 w 2444750" name="T96"/>
                <a:gd fmla="*/ 1814200 h 1839913" name="T97"/>
                <a:gd fmla="*/ 514279 w 2444750" name="T98"/>
                <a:gd fmla="*/ 1734204 h 1839913" name="T99"/>
                <a:gd fmla="*/ 376418 w 2444750" name="T100"/>
                <a:gd fmla="*/ 1614844 h 1839913" name="T101"/>
                <a:gd fmla="*/ 271593 w 2444750" name="T102"/>
                <a:gd fmla="*/ 1465963 h 1839913" name="T103"/>
                <a:gd fmla="*/ 207745 w 2444750" name="T104"/>
                <a:gd fmla="*/ 1298034 h 1839913" name="T105"/>
                <a:gd fmla="*/ 191862 w 2444750" name="T106"/>
                <a:gd fmla="*/ 1121534 h 1839913" name="T107"/>
                <a:gd fmla="*/ 219498 w 2444750" name="T108"/>
                <a:gd fmla="*/ 775836 h 1839913" name="T109"/>
                <a:gd fmla="*/ 204568 w 2444750" name="T110"/>
                <a:gd fmla="*/ 480612 h 1839913" name="T111"/>
                <a:gd fmla="*/ 162003 w 2444750" name="T112"/>
                <a:gd fmla="*/ 286018 h 1839913" name="T113"/>
                <a:gd fmla="*/ 83543 w 2444750" name="T114"/>
                <a:gd fmla="*/ 110154 h 18399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39913" w="2444750">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15" name="组合 14"/>
          <p:cNvGrpSpPr/>
          <p:nvPr/>
        </p:nvGrpSpPr>
        <p:grpSpPr>
          <a:xfrm>
            <a:off x="7075819" y="2139702"/>
            <a:ext cx="864096" cy="864096"/>
            <a:chOff x="6859819" y="2931790"/>
            <a:chExt cx="864096" cy="864096"/>
          </a:xfrm>
        </p:grpSpPr>
        <p:sp>
          <p:nvSpPr>
            <p:cNvPr id="13" name="矩形 12"/>
            <p:cNvSpPr/>
            <p:nvPr/>
          </p:nvSpPr>
          <p:spPr>
            <a:xfrm>
              <a:off x="6859819" y="2931790"/>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KSO_Shape"/>
            <p:cNvSpPr/>
            <p:nvPr/>
          </p:nvSpPr>
          <p:spPr bwMode="auto">
            <a:xfrm>
              <a:off x="7075867" y="3165838"/>
              <a:ext cx="432000" cy="396000"/>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sp>
        <p:nvSpPr>
          <p:cNvPr id="17" name="等腰三角形 16"/>
          <p:cNvSpPr/>
          <p:nvPr/>
        </p:nvSpPr>
        <p:spPr>
          <a:xfrm rot="5400000">
            <a:off x="2958994" y="2427750"/>
            <a:ext cx="360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rot="5400000">
            <a:off x="5903091" y="2427750"/>
            <a:ext cx="360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1079724" y="3319160"/>
            <a:ext cx="1080120" cy="304800"/>
          </a:xfrm>
          <a:prstGeom prst="rect">
            <a:avLst/>
          </a:prstGeom>
          <a:noFill/>
        </p:spPr>
        <p:txBody>
          <a:bodyPr rtlCol="0" wrap="square">
            <a:spAutoFit/>
          </a:bodyPr>
          <a:lstStyle/>
          <a:p>
            <a:pPr algn="ctr"/>
            <a:r>
              <a:rPr altLang="zh-CN" b="1" lang="en-US" smtClean="0" sz="1400">
                <a:solidFill>
                  <a:srgbClr val="00B0F0"/>
                </a:solidFill>
                <a:latin charset="-122" panose="020b0503020204020204" pitchFamily="34" typeface="微软雅黑"/>
                <a:ea charset="-122" panose="020b0503020204020204" pitchFamily="34" typeface="微软雅黑"/>
              </a:rPr>
              <a:t>ETT工作室</a:t>
            </a:r>
          </a:p>
        </p:txBody>
      </p:sp>
      <p:sp>
        <p:nvSpPr>
          <p:cNvPr id="20" name="矩形 19"/>
          <p:cNvSpPr/>
          <p:nvPr/>
        </p:nvSpPr>
        <p:spPr>
          <a:xfrm>
            <a:off x="611784" y="3626938"/>
            <a:ext cx="2016000" cy="883920"/>
          </a:xfrm>
          <a:prstGeom prst="rect">
            <a:avLst/>
          </a:prstGeom>
        </p:spPr>
        <p:txBody>
          <a:bodyPr wrap="square">
            <a:spAutoFit/>
          </a:bodyPr>
          <a:lstStyle/>
          <a:p>
            <a:pPr algn="ct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23" name="TextBox 22"/>
          <p:cNvSpPr txBox="1"/>
          <p:nvPr/>
        </p:nvSpPr>
        <p:spPr>
          <a:xfrm>
            <a:off x="6967806" y="3319160"/>
            <a:ext cx="1080120" cy="304800"/>
          </a:xfrm>
          <a:prstGeom prst="rect">
            <a:avLst/>
          </a:prstGeom>
          <a:noFill/>
        </p:spPr>
        <p:txBody>
          <a:bodyPr rtlCol="0" wrap="square">
            <a:spAutoFit/>
          </a:bodyPr>
          <a:lstStyle/>
          <a:p>
            <a:pPr algn="ctr"/>
            <a:r>
              <a:rPr altLang="zh-CN" b="1" lang="en-US" smtClean="0" sz="1400">
                <a:solidFill>
                  <a:srgbClr val="00B0F0"/>
                </a:solidFill>
                <a:latin charset="-122" panose="020b0503020204020204" pitchFamily="34" typeface="微软雅黑"/>
                <a:ea charset="-122" panose="020b0503020204020204" pitchFamily="34" typeface="微软雅黑"/>
              </a:rPr>
              <a:t>ETT工作室</a:t>
            </a:r>
          </a:p>
        </p:txBody>
      </p:sp>
      <p:sp>
        <p:nvSpPr>
          <p:cNvPr id="24" name="矩形 23"/>
          <p:cNvSpPr/>
          <p:nvPr/>
        </p:nvSpPr>
        <p:spPr>
          <a:xfrm>
            <a:off x="6499866" y="3626938"/>
            <a:ext cx="2016000" cy="883920"/>
          </a:xfrm>
          <a:prstGeom prst="rect">
            <a:avLst/>
          </a:prstGeom>
        </p:spPr>
        <p:txBody>
          <a:bodyPr wrap="square">
            <a:spAutoFit/>
          </a:bodyPr>
          <a:lstStyle/>
          <a:p>
            <a:pPr algn="ct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26" name="TextBox 25"/>
          <p:cNvSpPr txBox="1"/>
          <p:nvPr/>
        </p:nvSpPr>
        <p:spPr>
          <a:xfrm>
            <a:off x="4031940" y="3319160"/>
            <a:ext cx="1080120" cy="304800"/>
          </a:xfrm>
          <a:prstGeom prst="rect">
            <a:avLst/>
          </a:prstGeom>
          <a:noFill/>
        </p:spPr>
        <p:txBody>
          <a:bodyPr rtlCol="0" wrap="square">
            <a:spAutoFit/>
          </a:bodyPr>
          <a:lstStyle/>
          <a:p>
            <a:pPr algn="ctr"/>
            <a:r>
              <a:rPr altLang="zh-CN" b="1" lang="en-US" smtClean="0" sz="1400">
                <a:solidFill>
                  <a:srgbClr val="00B0F0"/>
                </a:solidFill>
                <a:latin charset="-122" panose="020b0503020204020204" pitchFamily="34" typeface="微软雅黑"/>
                <a:ea charset="-122" panose="020b0503020204020204" pitchFamily="34" typeface="微软雅黑"/>
              </a:rPr>
              <a:t>ETT工作室</a:t>
            </a:r>
          </a:p>
        </p:txBody>
      </p:sp>
      <p:sp>
        <p:nvSpPr>
          <p:cNvPr id="27" name="矩形 26"/>
          <p:cNvSpPr/>
          <p:nvPr/>
        </p:nvSpPr>
        <p:spPr>
          <a:xfrm>
            <a:off x="3564000" y="3626938"/>
            <a:ext cx="2016000" cy="883920"/>
          </a:xfrm>
          <a:prstGeom prst="rect">
            <a:avLst/>
          </a:prstGeom>
        </p:spPr>
        <p:txBody>
          <a:bodyPr wrap="square">
            <a:spAutoFit/>
          </a:bodyPr>
          <a:lstStyle/>
          <a:p>
            <a:pPr algn="ct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Tree>
    <p:extLst>
      <p:ext uri="{BB962C8B-B14F-4D97-AF65-F5344CB8AC3E}">
        <p14:creationId val="4142908571"/>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994925" y="1195114"/>
            <a:ext cx="3013075" cy="2622550"/>
            <a:chOff x="930507" y="1007070"/>
            <a:chExt cx="3013075" cy="2622550"/>
          </a:xfrm>
        </p:grpSpPr>
        <p:sp>
          <p:nvSpPr>
            <p:cNvPr id="10" name="MH_Other_2"/>
            <p:cNvSpPr>
              <a:spLocks noChangeArrowheads="1"/>
            </p:cNvSpPr>
            <p:nvPr>
              <p:custDataLst>
                <p:tags r:id="rId2"/>
              </p:custDataLst>
            </p:nvPr>
          </p:nvSpPr>
          <p:spPr bwMode="auto">
            <a:xfrm>
              <a:off x="1697270" y="1897658"/>
              <a:ext cx="1446212" cy="1252537"/>
            </a:xfrm>
            <a:prstGeom prst="triangle">
              <a:avLst>
                <a:gd fmla="val 50000" name="adj"/>
              </a:avLst>
            </a:prstGeom>
            <a:solidFill>
              <a:srgbClr val="00B0F0"/>
            </a:solid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a:lstStyle/>
            <a:p>
              <a:pPr algn="ctr" eaLnBrk="1" hangingPunct="1">
                <a:lnSpc>
                  <a:spcPct val="120000"/>
                </a:lnSpc>
                <a:spcBef>
                  <a:spcPts val="450"/>
                </a:spcBef>
                <a:spcAft>
                  <a:spcPts val="450"/>
                </a:spcAft>
                <a:defRPr/>
              </a:pPr>
              <a:endParaRPr lang="en-US" sz="2100">
                <a:solidFill>
                  <a:schemeClr val="bg1"/>
                </a:solidFill>
                <a:latin charset="0" pitchFamily="34" typeface="Impact"/>
              </a:endParaRPr>
            </a:p>
          </p:txBody>
        </p:sp>
        <p:sp>
          <p:nvSpPr>
            <p:cNvPr id="11" name="MH_Other_3"/>
            <p:cNvSpPr/>
            <p:nvPr>
              <p:custDataLst>
                <p:tags r:id="rId3"/>
              </p:custDataLst>
            </p:nvPr>
          </p:nvSpPr>
          <p:spPr bwMode="auto">
            <a:xfrm>
              <a:off x="1187682" y="3121620"/>
              <a:ext cx="2755900" cy="508000"/>
            </a:xfrm>
            <a:custGeom>
              <a:gdLst>
                <a:gd fmla="*/ 1623 w 1623" name="T0"/>
                <a:gd fmla="*/ 281 h 281" name="T1"/>
                <a:gd fmla="*/ 0 w 1623" name="T2"/>
                <a:gd fmla="*/ 277 h 281" name="T3"/>
                <a:gd fmla="*/ 174 w 1623" name="T4"/>
                <a:gd fmla="*/ 0 h 281" name="T5"/>
                <a:gd fmla="*/ 9439 w 9439" name="connsiteX0"/>
                <a:gd fmla="*/ 10000 h 10000" name="connsiteY0"/>
                <a:gd fmla="*/ 0 w 9439" name="connsiteX1"/>
                <a:gd fmla="*/ 9858 h 10000" name="connsiteY1"/>
                <a:gd fmla="*/ 1072 w 9439" name="connsiteX2"/>
                <a:gd fmla="*/ 0 h 10000" name="connsiteY2"/>
              </a:gdLst>
              <a:cxnLst>
                <a:cxn ang="0">
                  <a:pos x="connsiteX0" y="connsiteY0"/>
                </a:cxn>
                <a:cxn ang="0">
                  <a:pos x="connsiteX1" y="connsiteY1"/>
                </a:cxn>
                <a:cxn ang="0">
                  <a:pos x="connsiteX2" y="connsiteY2"/>
                </a:cxn>
              </a:cxnLst>
              <a:rect b="b" l="l" r="r" t="t"/>
              <a:pathLst>
                <a:path h="10000" w="9439">
                  <a:moveTo>
                    <a:pt x="9439" y="10000"/>
                  </a:moveTo>
                  <a:lnTo>
                    <a:pt x="0" y="9858"/>
                  </a:lnTo>
                  <a:lnTo>
                    <a:pt x="1072" y="0"/>
                  </a:lnTo>
                </a:path>
              </a:pathLst>
            </a:custGeom>
            <a:noFill/>
            <a:ln cap="flat" cmpd="sng" w="12700">
              <a:solidFill>
                <a:srgbClr val="00B0F0"/>
              </a:solidFill>
              <a:prstDash val="solid"/>
              <a:round/>
              <a:headEnd len="med" type="none" w="med"/>
              <a:tailEnd len="med" type="triangle" w="med"/>
            </a:ln>
            <a:effectLst/>
            <a:extLst>
              <a:ext uri="{909E8E84-426E-40DD-AFC4-6F175D3DCCD1}">
                <a14:hiddenFill>
                  <a:solidFill>
                    <a:schemeClr val="accent1"/>
                  </a:solidFill>
                </a14:hiddenFill>
              </a:ext>
              <a:ext uri="{AF507438-7753-43E0-B8FC-AC1667EBCBE1}">
                <a14:hiddenEffects>
                  <a:effectLst>
                    <a:outerShdw algn="ctr" dir="2700000" dist="35921" rotWithShape="0">
                      <a:srgbClr val="808080"/>
                    </a:outerShdw>
                  </a:effectLst>
                </a14:hiddenEffects>
              </a:ext>
            </a:extLst>
          </p:spPr>
          <p:txBody>
            <a:bodyPr anchor="ctr" bIns="0" lIns="0" rIns="0" tIns="0" wrap="none"/>
            <a:lstStyle/>
            <a:p>
              <a:pPr eaLnBrk="1" fontAlgn="auto" hangingPunct="1">
                <a:spcBef>
                  <a:spcPct val="0"/>
                </a:spcBef>
                <a:spcAft>
                  <a:spcPct val="0"/>
                </a:spcAft>
                <a:defRPr/>
              </a:pPr>
              <a:endParaRPr lang="en-US" sz="1350">
                <a:latin charset="-122" panose="020b0503020204020204" pitchFamily="34" typeface="微软雅黑"/>
                <a:ea typeface="+mn-ea"/>
              </a:endParaRPr>
            </a:p>
          </p:txBody>
        </p:sp>
        <p:sp>
          <p:nvSpPr>
            <p:cNvPr id="12" name="MH_Other_4"/>
            <p:cNvSpPr/>
            <p:nvPr>
              <p:custDataLst>
                <p:tags r:id="rId4"/>
              </p:custDataLst>
            </p:nvPr>
          </p:nvSpPr>
          <p:spPr bwMode="auto">
            <a:xfrm>
              <a:off x="2429107" y="1007070"/>
              <a:ext cx="1365250" cy="2378075"/>
            </a:xfrm>
            <a:custGeom>
              <a:gdLst>
                <a:gd fmla="*/ 0 w 808" name="T0"/>
                <a:gd fmla="*/ 0 h 1408" name="T1"/>
                <a:gd fmla="*/ 808 w 808" name="T2"/>
                <a:gd fmla="*/ 1408 h 1408" name="T3"/>
                <a:gd fmla="*/ 430 w 808" name="T4"/>
                <a:gd fmla="*/ 1407 h 1408" name="T5"/>
                <a:gd fmla="*/ 0 w 9383" name="connsiteX0"/>
                <a:gd fmla="*/ 0 h 9384" name="connsiteY0"/>
                <a:gd fmla="*/ 9383 w 9383" name="connsiteX1"/>
                <a:gd fmla="*/ 9384 h 9384" name="connsiteY1"/>
                <a:gd fmla="*/ 4705 w 9383" name="connsiteX2"/>
                <a:gd fmla="*/ 9377 h 9384" name="connsiteY2"/>
              </a:gdLst>
              <a:cxnLst>
                <a:cxn ang="0">
                  <a:pos x="connsiteX0" y="connsiteY0"/>
                </a:cxn>
                <a:cxn ang="0">
                  <a:pos x="connsiteX1" y="connsiteY1"/>
                </a:cxn>
                <a:cxn ang="0">
                  <a:pos x="connsiteX2" y="connsiteY2"/>
                </a:cxn>
              </a:cxnLst>
              <a:rect b="b" l="l" r="r" t="t"/>
              <a:pathLst>
                <a:path h="9384" w="9383">
                  <a:moveTo>
                    <a:pt x="0" y="0"/>
                  </a:moveTo>
                  <a:lnTo>
                    <a:pt x="9383" y="9384"/>
                  </a:lnTo>
                  <a:lnTo>
                    <a:pt x="4705" y="9377"/>
                  </a:lnTo>
                </a:path>
              </a:pathLst>
            </a:custGeom>
            <a:noFill/>
            <a:ln cap="flat" cmpd="sng" w="12700">
              <a:solidFill>
                <a:srgbClr val="00B0F0"/>
              </a:solidFill>
              <a:prstDash val="solid"/>
              <a:round/>
              <a:headEnd len="med" type="none" w="med"/>
              <a:tailEnd len="med" type="triangle" w="med"/>
            </a:ln>
            <a:effectLst/>
            <a:extLst>
              <a:ext uri="{909E8E84-426E-40DD-AFC4-6F175D3DCCD1}">
                <a14:hiddenFill>
                  <a:solidFill>
                    <a:schemeClr val="accent1"/>
                  </a:solidFill>
                </a14:hiddenFill>
              </a:ext>
              <a:ext uri="{AF507438-7753-43E0-B8FC-AC1667EBCBE1}">
                <a14:hiddenEffects>
                  <a:effectLst>
                    <a:outerShdw algn="ctr" dir="2700000" dist="35921" rotWithShape="0">
                      <a:srgbClr val="808080"/>
                    </a:outerShdw>
                  </a:effectLst>
                </a14:hiddenEffects>
              </a:ext>
            </a:extLst>
          </p:spPr>
          <p:txBody>
            <a:bodyPr anchor="ctr" bIns="0" lIns="0" rIns="0" tIns="0" wrap="none"/>
            <a:lstStyle/>
            <a:p>
              <a:pPr eaLnBrk="1" fontAlgn="auto" hangingPunct="1">
                <a:spcBef>
                  <a:spcPct val="0"/>
                </a:spcBef>
                <a:spcAft>
                  <a:spcPct val="0"/>
                </a:spcAft>
                <a:defRPr/>
              </a:pPr>
              <a:endParaRPr lang="en-US" sz="1350">
                <a:latin charset="-122" panose="020b0503020204020204" pitchFamily="34" typeface="微软雅黑"/>
                <a:ea typeface="+mn-ea"/>
              </a:endParaRPr>
            </a:p>
          </p:txBody>
        </p:sp>
        <p:sp>
          <p:nvSpPr>
            <p:cNvPr id="13" name="MH_Other_5"/>
            <p:cNvSpPr/>
            <p:nvPr>
              <p:custDataLst>
                <p:tags r:id="rId5"/>
              </p:custDataLst>
            </p:nvPr>
          </p:nvSpPr>
          <p:spPr bwMode="auto">
            <a:xfrm>
              <a:off x="930507" y="1238845"/>
              <a:ext cx="1679575" cy="2368550"/>
            </a:xfrm>
            <a:custGeom>
              <a:gdLst>
                <a:gd fmla="*/ 0 w 986" name="T0"/>
                <a:gd fmla="*/ 1404 h 1404" name="T1"/>
                <a:gd fmla="*/ 814 w 986" name="T2"/>
                <a:gd fmla="*/ 0 h 1404" name="T3"/>
                <a:gd fmla="*/ 986 w 986" name="T4"/>
                <a:gd fmla="*/ 329 h 1404" name="T5"/>
                <a:gd fmla="*/ 0 w 9472" name="connsiteX0"/>
                <a:gd fmla="*/ 9372 h 9372" name="connsiteY0"/>
                <a:gd fmla="*/ 7728 w 9472" name="connsiteX1"/>
                <a:gd fmla="*/ 0 h 9372" name="connsiteY1"/>
                <a:gd fmla="*/ 9472 w 9472" name="connsiteX2"/>
                <a:gd fmla="*/ 2343 h 9372" name="connsiteY2"/>
              </a:gdLst>
              <a:cxnLst>
                <a:cxn ang="0">
                  <a:pos x="connsiteX0" y="connsiteY0"/>
                </a:cxn>
                <a:cxn ang="0">
                  <a:pos x="connsiteX1" y="connsiteY1"/>
                </a:cxn>
                <a:cxn ang="0">
                  <a:pos x="connsiteX2" y="connsiteY2"/>
                </a:cxn>
              </a:cxnLst>
              <a:rect b="b" l="l" r="r" t="t"/>
              <a:pathLst>
                <a:path h="9372" w="9472">
                  <a:moveTo>
                    <a:pt x="0" y="9372"/>
                  </a:moveTo>
                  <a:lnTo>
                    <a:pt x="7728" y="0"/>
                  </a:lnTo>
                  <a:lnTo>
                    <a:pt x="9472" y="2343"/>
                  </a:lnTo>
                </a:path>
              </a:pathLst>
            </a:custGeom>
            <a:noFill/>
            <a:ln cap="flat" cmpd="sng" w="12700">
              <a:solidFill>
                <a:srgbClr val="00B0F0"/>
              </a:solidFill>
              <a:prstDash val="solid"/>
              <a:round/>
              <a:headEnd len="med" type="none" w="med"/>
              <a:tailEnd len="med" type="triangle" w="med"/>
            </a:ln>
            <a:effectLst/>
            <a:extLst>
              <a:ext uri="{909E8E84-426E-40DD-AFC4-6F175D3DCCD1}">
                <a14:hiddenFill>
                  <a:solidFill>
                    <a:schemeClr val="accent1"/>
                  </a:solidFill>
                </a14:hiddenFill>
              </a:ext>
              <a:ext uri="{AF507438-7753-43E0-B8FC-AC1667EBCBE1}">
                <a14:hiddenEffects>
                  <a:effectLst>
                    <a:outerShdw algn="ctr" dir="2700000" dist="35921" rotWithShape="0">
                      <a:srgbClr val="808080"/>
                    </a:outerShdw>
                  </a:effectLst>
                </a14:hiddenEffects>
              </a:ext>
            </a:extLst>
          </p:spPr>
          <p:txBody>
            <a:bodyPr anchor="ctr" bIns="0" lIns="0" rIns="0" tIns="0" wrap="none"/>
            <a:lstStyle/>
            <a:p>
              <a:pPr eaLnBrk="1" fontAlgn="auto" hangingPunct="1">
                <a:spcBef>
                  <a:spcPct val="0"/>
                </a:spcBef>
                <a:spcAft>
                  <a:spcPct val="0"/>
                </a:spcAft>
                <a:defRPr/>
              </a:pPr>
              <a:endParaRPr lang="en-US" sz="1350">
                <a:latin charset="-122" panose="020b0503020204020204" pitchFamily="34" typeface="微软雅黑"/>
                <a:ea typeface="+mn-ea"/>
              </a:endParaRPr>
            </a:p>
          </p:txBody>
        </p:sp>
      </p:grpSp>
      <p:sp>
        <p:nvSpPr>
          <p:cNvPr id="14" name="MH_SubTitle_2"/>
          <p:cNvSpPr txBox="1">
            <a:spLocks noChangeArrowheads="1"/>
          </p:cNvSpPr>
          <p:nvPr>
            <p:custDataLst>
              <p:tags r:id="rId6"/>
            </p:custDataLst>
          </p:nvPr>
        </p:nvSpPr>
        <p:spPr bwMode="auto">
          <a:xfrm rot="3623550">
            <a:off x="2823200" y="2378298"/>
            <a:ext cx="1390650" cy="30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68580" rIns="68580" tIns="0">
            <a:normAutofit/>
          </a:bodyPr>
          <a:lstStyle>
            <a:lvl1pPr>
              <a:lnSpc>
                <a:spcPct val="90000"/>
              </a:lnSpc>
              <a:spcBef>
                <a:spcPts val="750"/>
              </a:spcBef>
              <a:buFont charset="0"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lvl="0">
              <a:lnSpc>
                <a:spcPct val="100000"/>
              </a:lnSpc>
              <a:spcBef>
                <a:spcPct val="0"/>
              </a:spcBef>
              <a:buNone/>
              <a:defRPr/>
            </a:pPr>
            <a:r>
              <a:rPr altLang="zh-CN" lang="en-US" sz="2000">
                <a:solidFill>
                  <a:schemeClr val="tx1">
                    <a:lumMod val="75000"/>
                    <a:lumOff val="25000"/>
                  </a:schemeClr>
                </a:solidFill>
                <a:latin charset="0" panose="020b0503020202020204" pitchFamily="34" typeface="Agency FB"/>
                <a:ea typeface="宋体"/>
              </a:rPr>
              <a:t>Key Words</a:t>
            </a:r>
          </a:p>
        </p:txBody>
      </p:sp>
      <p:sp>
        <p:nvSpPr>
          <p:cNvPr id="15" name="MH_SubTitle_1"/>
          <p:cNvSpPr txBox="1">
            <a:spLocks noChangeArrowheads="1"/>
          </p:cNvSpPr>
          <p:nvPr>
            <p:custDataLst>
              <p:tags r:id="rId7"/>
            </p:custDataLst>
          </p:nvPr>
        </p:nvSpPr>
        <p:spPr bwMode="auto">
          <a:xfrm rot="18011492">
            <a:off x="801519" y="2377505"/>
            <a:ext cx="1390650" cy="306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68580" rIns="68580" tIns="0">
            <a:normAutofit/>
          </a:bodyPr>
          <a:lstStyle>
            <a:lvl1pPr>
              <a:lnSpc>
                <a:spcPct val="90000"/>
              </a:lnSpc>
              <a:spcBef>
                <a:spcPts val="750"/>
              </a:spcBef>
              <a:buFont charset="0"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defRPr/>
            </a:pPr>
            <a:r>
              <a:rPr altLang="zh-CN" lang="en-US" smtClean="0" sz="2000">
                <a:solidFill>
                  <a:schemeClr val="tx1">
                    <a:lumMod val="75000"/>
                    <a:lumOff val="25000"/>
                  </a:schemeClr>
                </a:solidFill>
                <a:latin charset="0" panose="020b0503020202020204" pitchFamily="34" typeface="Agency FB"/>
                <a:ea typeface="+mn-ea"/>
              </a:rPr>
              <a:t>Key Words</a:t>
            </a:r>
          </a:p>
        </p:txBody>
      </p:sp>
      <p:sp>
        <p:nvSpPr>
          <p:cNvPr id="16" name="MH_SubTitle_3"/>
          <p:cNvSpPr txBox="1">
            <a:spLocks noChangeArrowheads="1"/>
          </p:cNvSpPr>
          <p:nvPr>
            <p:custDataLst>
              <p:tags r:id="rId8"/>
            </p:custDataLst>
          </p:nvPr>
        </p:nvSpPr>
        <p:spPr bwMode="auto">
          <a:xfrm>
            <a:off x="1799262" y="3822924"/>
            <a:ext cx="1392238" cy="30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68580" rIns="68580" tIns="0">
            <a:normAutofit/>
          </a:bodyPr>
          <a:lstStyle>
            <a:lvl1pPr>
              <a:lnSpc>
                <a:spcPct val="90000"/>
              </a:lnSpc>
              <a:spcBef>
                <a:spcPts val="750"/>
              </a:spcBef>
              <a:buFont charset="0"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lvl="0">
              <a:lnSpc>
                <a:spcPct val="100000"/>
              </a:lnSpc>
              <a:spcBef>
                <a:spcPct val="0"/>
              </a:spcBef>
              <a:buNone/>
              <a:defRPr/>
            </a:pPr>
            <a:r>
              <a:rPr altLang="zh-CN" lang="en-US" sz="2000">
                <a:solidFill>
                  <a:schemeClr val="tx1">
                    <a:lumMod val="75000"/>
                    <a:lumOff val="25000"/>
                  </a:schemeClr>
                </a:solidFill>
                <a:latin charset="0" panose="020b0503020202020204" pitchFamily="34" typeface="Agency FB"/>
                <a:ea typeface="宋体"/>
              </a:rPr>
              <a:t>Key Words</a:t>
            </a:r>
          </a:p>
        </p:txBody>
      </p:sp>
      <p:sp>
        <p:nvSpPr>
          <p:cNvPr id="3" name="矩形 2"/>
          <p:cNvSpPr/>
          <p:nvPr/>
        </p:nvSpPr>
        <p:spPr>
          <a:xfrm flipV="1">
            <a:off x="3726000" y="1185171"/>
            <a:ext cx="5418000" cy="2682721"/>
          </a:xfrm>
          <a:custGeom>
            <a:gdLst>
              <a:gd fmla="*/ 1391479 w 4795732" name="connsiteX0"/>
              <a:gd fmla="*/ 0 h 3042759" name="connsiteY0"/>
              <a:gd fmla="*/ 4795732 w 4795732" name="connsiteX1"/>
              <a:gd fmla="*/ 9939 h 3042759" name="connsiteY1"/>
              <a:gd fmla="*/ 4795732 w 4795732" name="connsiteX2"/>
              <a:gd fmla="*/ 3042759 h 3042759" name="connsiteY2"/>
              <a:gd fmla="*/ 0 w 4795732" name="connsiteX3"/>
              <a:gd fmla="*/ 3042759 h 3042759" name="connsiteY3"/>
              <a:gd fmla="*/ 1391479 w 4795732" name="connsiteX4"/>
              <a:gd fmla="*/ 0 h 30427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2759" w="4795732">
                <a:moveTo>
                  <a:pt x="1391479" y="0"/>
                </a:moveTo>
                <a:lnTo>
                  <a:pt x="4795732" y="9939"/>
                </a:lnTo>
                <a:lnTo>
                  <a:pt x="4795732" y="3042759"/>
                </a:lnTo>
                <a:lnTo>
                  <a:pt x="0" y="3042759"/>
                </a:lnTo>
                <a:lnTo>
                  <a:pt x="1391479" y="0"/>
                </a:lnTo>
                <a:close/>
              </a:path>
            </a:pathLst>
          </a:custGeom>
          <a:blipFill dpi="0" rotWithShape="0">
            <a:blip r:embed="rId9">
              <a:alphaModFix amt="36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6804247" y="1550688"/>
            <a:ext cx="2016224" cy="396240"/>
          </a:xfrm>
          <a:prstGeom prst="rect">
            <a:avLst/>
          </a:prstGeom>
          <a:noFill/>
          <a:ln w="3175">
            <a:solidFill>
              <a:schemeClr val="tx1">
                <a:lumMod val="75000"/>
                <a:lumOff val="25000"/>
              </a:schemeClr>
            </a:solidFill>
          </a:ln>
        </p:spPr>
        <p:txBody>
          <a:bodyPr rtlCol="0" wrap="square">
            <a:spAutoFit/>
          </a:bodyPr>
          <a:lstStyle/>
          <a:p>
            <a:pPr algn="r"/>
            <a:r>
              <a:rPr altLang="en-US" lang="zh-CN" smtClean="0" sz="2000">
                <a:solidFill>
                  <a:schemeClr val="tx1">
                    <a:lumMod val="75000"/>
                    <a:lumOff val="25000"/>
                  </a:schemeClr>
                </a:solidFill>
                <a:latin charset="-122" panose="020b0503020204020204" pitchFamily="34" typeface="微软雅黑"/>
                <a:ea charset="-122" panose="020b0503020204020204" pitchFamily="34" typeface="微软雅黑"/>
              </a:rPr>
              <a:t>请输入您的内容</a:t>
            </a:r>
          </a:p>
        </p:txBody>
      </p:sp>
      <p:sp>
        <p:nvSpPr>
          <p:cNvPr id="20" name="矩形 19"/>
          <p:cNvSpPr/>
          <p:nvPr/>
        </p:nvSpPr>
        <p:spPr>
          <a:xfrm>
            <a:off x="4788024" y="2118621"/>
            <a:ext cx="4032448" cy="1042416"/>
          </a:xfrm>
          <a:prstGeom prst="rect">
            <a:avLst/>
          </a:prstGeom>
        </p:spPr>
        <p:txBody>
          <a:bodyPr wrap="square">
            <a:spAutoFit/>
          </a:bodyPr>
          <a:lstStyle/>
          <a:p>
            <a:pPr algn="r">
              <a:lnSpc>
                <a:spcPct val="13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a:t>
            </a:r>
          </a:p>
        </p:txBody>
      </p:sp>
    </p:spTree>
    <p:extLst>
      <p:ext uri="{BB962C8B-B14F-4D97-AF65-F5344CB8AC3E}">
        <p14:creationId val="4142908571"/>
      </p:ext>
    </p:extLst>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727684" y="1239602"/>
            <a:ext cx="5688632" cy="2664296"/>
          </a:xfrm>
          <a:prstGeom prst="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3563888" y="1851670"/>
            <a:ext cx="2016224" cy="396240"/>
          </a:xfrm>
          <a:prstGeom prst="rect">
            <a:avLst/>
          </a:prstGeom>
          <a:noFill/>
          <a:ln w="3175">
            <a:solidFill>
              <a:schemeClr val="bg1"/>
            </a:solidFill>
          </a:ln>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请输入您的内容</a:t>
            </a:r>
          </a:p>
        </p:txBody>
      </p:sp>
      <p:sp>
        <p:nvSpPr>
          <p:cNvPr id="10" name="矩形 9"/>
          <p:cNvSpPr/>
          <p:nvPr/>
        </p:nvSpPr>
        <p:spPr>
          <a:xfrm>
            <a:off x="2555776" y="2455258"/>
            <a:ext cx="4032448" cy="1042416"/>
          </a:xfrm>
          <a:prstGeom prst="rect">
            <a:avLst/>
          </a:prstGeom>
        </p:spPr>
        <p:txBody>
          <a:bodyPr wrap="square">
            <a:spAutoFit/>
          </a:bodyPr>
          <a:lstStyle/>
          <a:p>
            <a:pPr algn="ct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请在此处输入内容请在此处输入内容请在此处输入内容请在此处输入内容请在此处输入内容请在此处输入内容</a:t>
            </a:r>
          </a:p>
        </p:txBody>
      </p:sp>
    </p:spTree>
    <p:extLst>
      <p:ext uri="{BB962C8B-B14F-4D97-AF65-F5344CB8AC3E}">
        <p14:creationId val="4142908571"/>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5580112" y="2139702"/>
            <a:ext cx="1440160" cy="822960"/>
          </a:xfrm>
          <a:prstGeom prst="rect">
            <a:avLst/>
          </a:prstGeom>
          <a:noFill/>
        </p:spPr>
        <p:txBody>
          <a:bodyPr rtlCol="0" wrap="square">
            <a:spAutoFit/>
          </a:bodyPr>
          <a:lstStyle/>
          <a:p>
            <a:r>
              <a:rPr altLang="zh-CN" lang="en-US" smtClean="0" sz="2400">
                <a:solidFill>
                  <a:schemeClr val="bg1"/>
                </a:solidFill>
                <a:latin charset="0" panose="020b0503020202020204" pitchFamily="34" typeface="Agency FB"/>
              </a:rPr>
              <a:t>PART THREE</a:t>
            </a:r>
          </a:p>
        </p:txBody>
      </p:sp>
      <p:sp>
        <p:nvSpPr>
          <p:cNvPr id="6" name="TextBox 5"/>
          <p:cNvSpPr txBox="1"/>
          <p:nvPr/>
        </p:nvSpPr>
        <p:spPr>
          <a:xfrm>
            <a:off x="5580112" y="2501483"/>
            <a:ext cx="3384376" cy="472440"/>
          </a:xfrm>
          <a:prstGeom prst="rect">
            <a:avLst/>
          </a:prstGeom>
          <a:noFill/>
        </p:spPr>
        <p:txBody>
          <a:bodyPr rtlCol="0" wrap="square">
            <a:spAutoFit/>
          </a:bodyPr>
          <a:lstStyle/>
          <a:p>
            <a:pPr>
              <a:lnSpc>
                <a:spcPts val="1500"/>
              </a:lnSpc>
            </a:pPr>
            <a:r>
              <a:rPr altLang="zh-CN" lang="en-US" smtClean="0" sz="1600">
                <a:solidFill>
                  <a:schemeClr val="bg1"/>
                </a:solidFill>
                <a:latin charset="0" panose="020b0503020202020204" pitchFamily="34" typeface="Agency FB"/>
              </a:rPr>
              <a:t>ADD YOUR TEXT HERE ADD YOUR TEXT HERE ADD YOUR TEXT HERE</a:t>
            </a: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1005840"/>
            </a:xfrm>
            <a:prstGeom prst="rect">
              <a:avLst/>
            </a:prstGeom>
            <a:noFill/>
            <a:ln w="9525">
              <a:noFill/>
            </a:ln>
          </p:spPr>
          <p:txBody>
            <a:bodyPr rtlCol="0" wrap="square">
              <a:spAutoFit/>
            </a:bodyPr>
            <a:lstStyle/>
            <a:p>
              <a:pPr algn="ctr"/>
              <a:r>
                <a:rPr altLang="zh-CN" kern="1000" lang="en-US" smtClean="0" spc="-100" sz="3000">
                  <a:solidFill>
                    <a:schemeClr val="bg1"/>
                  </a:solidFill>
                  <a:latin charset="0" panose="020b0503020202020204" pitchFamily="34" typeface="Agency FB"/>
                </a:rPr>
                <a:t>0 3</a:t>
              </a: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06477531"/>
      </p:ext>
    </p:extLst>
  </p:cSld>
  <p:clrMapOvr>
    <a:masterClrMapping/>
  </p:clrMapOvr>
  <p:transition spd="slow">
    <p:wip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35496" y="2571742"/>
            <a:ext cx="9546035" cy="9"/>
            <a:chOff x="0" y="2571742"/>
            <a:chExt cx="9546035" cy="9"/>
          </a:xfrm>
        </p:grpSpPr>
        <p:cxnSp>
          <p:nvCxnSpPr>
            <p:cNvPr id="10" name="直接连接符 9"/>
            <p:cNvCxnSpPr>
              <a:endCxn id="16" idx="2"/>
            </p:cNvCxnSpPr>
            <p:nvPr/>
          </p:nvCxnSpPr>
          <p:spPr>
            <a:xfrm flipV="1">
              <a:off x="0" y="2571746"/>
              <a:ext cx="1006395" cy="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18" idx="2"/>
            </p:cNvCxnSpPr>
            <p:nvPr/>
          </p:nvCxnSpPr>
          <p:spPr>
            <a:xfrm>
              <a:off x="1218640" y="2571745"/>
              <a:ext cx="1503433"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20" idx="2"/>
            </p:cNvCxnSpPr>
            <p:nvPr/>
          </p:nvCxnSpPr>
          <p:spPr>
            <a:xfrm>
              <a:off x="2924428" y="2571744"/>
              <a:ext cx="1513323" cy="2"/>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22" idx="2"/>
            </p:cNvCxnSpPr>
            <p:nvPr/>
          </p:nvCxnSpPr>
          <p:spPr>
            <a:xfrm>
              <a:off x="4642495" y="2571743"/>
              <a:ext cx="1510933" cy="3"/>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65674" y="2571742"/>
              <a:ext cx="1497950"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48085" y="2571750"/>
              <a:ext cx="1497950"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MH_Other_2"/>
          <p:cNvSpPr/>
          <p:nvPr>
            <p:custDataLst>
              <p:tags r:id="rId2"/>
            </p:custDataLst>
          </p:nvPr>
        </p:nvSpPr>
        <p:spPr>
          <a:xfrm>
            <a:off x="1000912" y="2455064"/>
            <a:ext cx="237976" cy="233363"/>
          </a:xfrm>
          <a:prstGeom prst="donut">
            <a:avLst>
              <a:gd fmla="val 18604" name="adj"/>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MH_Other_3"/>
          <p:cNvSpPr/>
          <p:nvPr>
            <p:custDataLst>
              <p:tags r:id="rId3"/>
            </p:custDataLst>
          </p:nvPr>
        </p:nvSpPr>
        <p:spPr>
          <a:xfrm>
            <a:off x="776828"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MH_Other_6"/>
          <p:cNvSpPr/>
          <p:nvPr>
            <p:custDataLst>
              <p:tags r:id="rId4"/>
            </p:custDataLst>
          </p:nvPr>
        </p:nvSpPr>
        <p:spPr>
          <a:xfrm>
            <a:off x="2716590" y="2455064"/>
            <a:ext cx="237977" cy="233363"/>
          </a:xfrm>
          <a:prstGeom prst="donut">
            <a:avLst>
              <a:gd fmla="val 18604" name="adj"/>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MH_Other_7"/>
          <p:cNvSpPr/>
          <p:nvPr>
            <p:custDataLst>
              <p:tags r:id="rId5"/>
            </p:custDataLst>
          </p:nvPr>
        </p:nvSpPr>
        <p:spPr>
          <a:xfrm>
            <a:off x="2492506" y="3003798"/>
            <a:ext cx="686144" cy="676275"/>
          </a:xfrm>
          <a:prstGeom prst="ellipse">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MH_Other_11"/>
          <p:cNvSpPr/>
          <p:nvPr>
            <p:custDataLst>
              <p:tags r:id="rId6"/>
            </p:custDataLst>
          </p:nvPr>
        </p:nvSpPr>
        <p:spPr>
          <a:xfrm>
            <a:off x="4432268" y="2455064"/>
            <a:ext cx="237976" cy="233363"/>
          </a:xfrm>
          <a:prstGeom prst="donut">
            <a:avLst>
              <a:gd fmla="val 18604" name="adj"/>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MH_Other_12"/>
          <p:cNvSpPr/>
          <p:nvPr>
            <p:custDataLst>
              <p:tags r:id="rId7"/>
            </p:custDataLst>
          </p:nvPr>
        </p:nvSpPr>
        <p:spPr>
          <a:xfrm>
            <a:off x="4208184"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MH_Other_14"/>
          <p:cNvSpPr/>
          <p:nvPr>
            <p:custDataLst>
              <p:tags r:id="rId8"/>
            </p:custDataLst>
          </p:nvPr>
        </p:nvSpPr>
        <p:spPr>
          <a:xfrm>
            <a:off x="6147945" y="2455064"/>
            <a:ext cx="237977" cy="233363"/>
          </a:xfrm>
          <a:prstGeom prst="donut">
            <a:avLst>
              <a:gd fmla="val 18604" name="adj"/>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MH_Other_15"/>
          <p:cNvSpPr/>
          <p:nvPr>
            <p:custDataLst>
              <p:tags r:id="rId9"/>
            </p:custDataLst>
          </p:nvPr>
        </p:nvSpPr>
        <p:spPr>
          <a:xfrm>
            <a:off x="5923861" y="3003798"/>
            <a:ext cx="686144" cy="676275"/>
          </a:xfrm>
          <a:prstGeom prst="ellipse">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MH_Other_18"/>
          <p:cNvSpPr/>
          <p:nvPr>
            <p:custDataLst>
              <p:tags r:id="rId10"/>
            </p:custDataLst>
          </p:nvPr>
        </p:nvSpPr>
        <p:spPr bwMode="auto">
          <a:xfrm>
            <a:off x="5807075" y="3464719"/>
            <a:ext cx="97849" cy="97631"/>
          </a:xfrm>
          <a:prstGeom prst="arc">
            <a:avLst>
              <a:gd fmla="val 11036093" name="adj1"/>
              <a:gd fmla="val 15327272" name="adj2"/>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MH_Other_19"/>
          <p:cNvSpPr/>
          <p:nvPr>
            <p:custDataLst>
              <p:tags r:id="rId11"/>
            </p:custDataLst>
          </p:nvPr>
        </p:nvSpPr>
        <p:spPr>
          <a:xfrm>
            <a:off x="7863624" y="2455064"/>
            <a:ext cx="236768" cy="233363"/>
          </a:xfrm>
          <a:prstGeom prst="donut">
            <a:avLst>
              <a:gd fmla="val 18604" name="adj"/>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MH_Other_20"/>
          <p:cNvSpPr/>
          <p:nvPr>
            <p:custDataLst>
              <p:tags r:id="rId12"/>
            </p:custDataLst>
          </p:nvPr>
        </p:nvSpPr>
        <p:spPr>
          <a:xfrm>
            <a:off x="7638936"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KSO_Shape"/>
          <p:cNvSpPr/>
          <p:nvPr/>
        </p:nvSpPr>
        <p:spPr bwMode="auto">
          <a:xfrm>
            <a:off x="7779712" y="1745301"/>
            <a:ext cx="404591" cy="367810"/>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8" name="KSO_Shape"/>
          <p:cNvSpPr/>
          <p:nvPr/>
        </p:nvSpPr>
        <p:spPr bwMode="auto">
          <a:xfrm>
            <a:off x="950078" y="1672013"/>
            <a:ext cx="339645" cy="441098"/>
          </a:xfrm>
          <a:custGeom>
            <a:gdLst>
              <a:gd fmla="*/ 2147483646 w 5278" name="T0"/>
              <a:gd fmla="*/ 2147483646 h 6863" name="T1"/>
              <a:gd fmla="*/ 2147483646 w 5278" name="T2"/>
              <a:gd fmla="*/ 2147483646 h 6863" name="T3"/>
              <a:gd fmla="*/ 2147483646 w 5278" name="T4"/>
              <a:gd fmla="*/ 2147483646 h 6863" name="T5"/>
              <a:gd fmla="*/ 2147483646 w 5278" name="T6"/>
              <a:gd fmla="*/ 2147483646 h 6863" name="T7"/>
              <a:gd fmla="*/ 2147483646 w 5278" name="T8"/>
              <a:gd fmla="*/ 2147483646 h 6863" name="T9"/>
              <a:gd fmla="*/ 2147483646 w 5278" name="T10"/>
              <a:gd fmla="*/ 2147483646 h 6863" name="T11"/>
              <a:gd fmla="*/ 2147483646 w 5278" name="T12"/>
              <a:gd fmla="*/ 2147483646 h 6863" name="T13"/>
              <a:gd fmla="*/ 2147483646 w 5278" name="T14"/>
              <a:gd fmla="*/ 2147483646 h 6863" name="T15"/>
              <a:gd fmla="*/ 2147483646 w 5278" name="T16"/>
              <a:gd fmla="*/ 2147483646 h 6863" name="T17"/>
              <a:gd fmla="*/ 2147483646 w 5278" name="T18"/>
              <a:gd fmla="*/ 2147483646 h 6863" name="T19"/>
              <a:gd fmla="*/ 2147483646 w 5278" name="T20"/>
              <a:gd fmla="*/ 2147483646 h 6863" name="T21"/>
              <a:gd fmla="*/ 2147483646 w 5278" name="T22"/>
              <a:gd fmla="*/ 2147483646 h 6863" name="T23"/>
              <a:gd fmla="*/ 2147483646 w 5278" name="T24"/>
              <a:gd fmla="*/ 2147483646 h 6863" name="T25"/>
              <a:gd fmla="*/ 2147483646 w 5278" name="T26"/>
              <a:gd fmla="*/ 2147483646 h 6863" name="T27"/>
              <a:gd fmla="*/ 2147483646 w 5278" name="T28"/>
              <a:gd fmla="*/ 2147483646 h 6863" name="T29"/>
              <a:gd fmla="*/ 2147483646 w 5278" name="T30"/>
              <a:gd fmla="*/ 2147483646 h 6863" name="T31"/>
              <a:gd fmla="*/ 2147483646 w 5278" name="T32"/>
              <a:gd fmla="*/ 2147483646 h 6863" name="T33"/>
              <a:gd fmla="*/ 2147483646 w 5278" name="T34"/>
              <a:gd fmla="*/ 2147483646 h 6863" name="T35"/>
              <a:gd fmla="*/ 2147483646 w 5278" name="T36"/>
              <a:gd fmla="*/ 2147483646 h 6863" name="T37"/>
              <a:gd fmla="*/ 2147483646 w 5278" name="T38"/>
              <a:gd fmla="*/ 2147483646 h 6863" name="T39"/>
              <a:gd fmla="*/ 2147483646 w 5278" name="T40"/>
              <a:gd fmla="*/ 2147483646 h 6863" name="T41"/>
              <a:gd fmla="*/ 2147483646 w 5278" name="T42"/>
              <a:gd fmla="*/ 2147483646 h 6863" name="T43"/>
              <a:gd fmla="*/ 2147483646 w 5278" name="T44"/>
              <a:gd fmla="*/ 2147483646 h 6863" name="T45"/>
              <a:gd fmla="*/ 2147483646 w 5278" name="T46"/>
              <a:gd fmla="*/ 2147483646 h 6863" name="T47"/>
              <a:gd fmla="*/ 2147483646 w 5278" name="T48"/>
              <a:gd fmla="*/ 2147483646 h 6863" name="T49"/>
              <a:gd fmla="*/ 2147483646 w 5278" name="T50"/>
              <a:gd fmla="*/ 2147483646 h 6863" name="T51"/>
              <a:gd fmla="*/ 2147483646 w 5278" name="T52"/>
              <a:gd fmla="*/ 2147483646 h 6863" name="T53"/>
              <a:gd fmla="*/ 2147483646 w 5278" name="T54"/>
              <a:gd fmla="*/ 2147483646 h 6863" name="T55"/>
              <a:gd fmla="*/ 2147483646 w 5278" name="T56"/>
              <a:gd fmla="*/ 2147483646 h 6863" name="T57"/>
              <a:gd fmla="*/ 2147483646 w 5278" name="T58"/>
              <a:gd fmla="*/ 2147483646 h 6863" name="T59"/>
              <a:gd fmla="*/ 2147483646 w 5278" name="T60"/>
              <a:gd fmla="*/ 2147483646 h 6863" name="T61"/>
              <a:gd fmla="*/ 2147483646 w 5278" name="T62"/>
              <a:gd fmla="*/ 2147483646 h 6863" name="T63"/>
              <a:gd fmla="*/ 2147483646 w 5278" name="T64"/>
              <a:gd fmla="*/ 2147483646 h 6863" name="T65"/>
              <a:gd fmla="*/ 2147483646 w 5278" name="T66"/>
              <a:gd fmla="*/ 2147483646 h 6863" name="T67"/>
              <a:gd fmla="*/ 2147483646 w 5278" name="T68"/>
              <a:gd fmla="*/ 2147483646 h 6863" name="T69"/>
              <a:gd fmla="*/ 2147483646 w 5278" name="T70"/>
              <a:gd fmla="*/ 2147483646 h 6863" name="T71"/>
              <a:gd fmla="*/ 2147483646 w 5278" name="T72"/>
              <a:gd fmla="*/ 2147483646 h 6863" name="T73"/>
              <a:gd fmla="*/ 2147483646 w 5278" name="T74"/>
              <a:gd fmla="*/ 2147483646 h 6863" name="T75"/>
              <a:gd fmla="*/ 2147483646 w 5278" name="T76"/>
              <a:gd fmla="*/ 2147483646 h 6863" name="T77"/>
              <a:gd fmla="*/ 2147483646 w 5278" name="T78"/>
              <a:gd fmla="*/ 2147483646 h 6863" name="T79"/>
              <a:gd fmla="*/ 2147483646 w 5278" name="T80"/>
              <a:gd fmla="*/ 2147483646 h 6863" name="T81"/>
              <a:gd fmla="*/ 2147483646 w 5278" name="T82"/>
              <a:gd fmla="*/ 2147483646 h 6863" name="T83"/>
              <a:gd fmla="*/ 0 w 5278" name="T84"/>
              <a:gd fmla="*/ 2147483646 h 6863" name="T85"/>
              <a:gd fmla="*/ 2147483646 w 5278" name="T86"/>
              <a:gd fmla="*/ 2147483646 h 6863" name="T87"/>
              <a:gd fmla="*/ 2147483646 w 5278" name="T88"/>
              <a:gd fmla="*/ 2147483646 h 6863" name="T89"/>
              <a:gd fmla="*/ 2147483646 w 5278" name="T90"/>
              <a:gd fmla="*/ 2147483646 h 6863" name="T91"/>
              <a:gd fmla="*/ 2147483646 w 5278" name="T92"/>
              <a:gd fmla="*/ 2147483646 h 6863" name="T93"/>
              <a:gd fmla="*/ 2147483646 w 5278" name="T94"/>
              <a:gd fmla="*/ 2147483646 h 6863" name="T95"/>
              <a:gd fmla="*/ 2147483646 w 5278" name="T96"/>
              <a:gd fmla="*/ 1347340187 h 6863" name="T97"/>
              <a:gd fmla="*/ 2147483646 w 5278" name="T98"/>
              <a:gd fmla="*/ 513294381 h 6863" name="T99"/>
              <a:gd fmla="*/ 2147483646 w 5278" name="T100"/>
              <a:gd fmla="*/ 42761601 h 6863" name="T101"/>
              <a:gd fmla="*/ 2147483646 w 5278" name="T102"/>
              <a:gd fmla="*/ 21419384 h 6863" name="T103"/>
              <a:gd fmla="*/ 2147483646 w 5278" name="T104"/>
              <a:gd fmla="*/ 363589915 h 6863" name="T105"/>
              <a:gd fmla="*/ 2147483646 w 5278" name="T106"/>
              <a:gd fmla="*/ 1133454737 h 6863" name="T107"/>
              <a:gd fmla="*/ 2147483646 w 5278" name="T108"/>
              <a:gd fmla="*/ 2147483646 h 6863" name="T109"/>
              <a:gd fmla="*/ 2147483646 w 5278" name="T110"/>
              <a:gd fmla="*/ 2147483646 h 6863" name="T111"/>
              <a:gd fmla="*/ 2147483646 w 5278" name="T112"/>
              <a:gd fmla="*/ 2147483646 h 6863" name="T113"/>
              <a:gd fmla="*/ 2147483646 w 5278" name="T114"/>
              <a:gd fmla="*/ 2147483646 h 6863" name="T115"/>
              <a:gd fmla="*/ 2147483646 w 5278" name="T116"/>
              <a:gd fmla="*/ 2147483646 h 6863" name="T117"/>
              <a:gd fmla="*/ 2147483646 w 5278" name="T118"/>
              <a:gd fmla="*/ 2147483646 h 68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863" w="5278">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9" name="KSO_Shape"/>
          <p:cNvSpPr/>
          <p:nvPr/>
        </p:nvSpPr>
        <p:spPr bwMode="auto">
          <a:xfrm>
            <a:off x="4373873" y="1672013"/>
            <a:ext cx="396253" cy="441098"/>
          </a:xfrm>
          <a:custGeom>
            <a:gdLst>
              <a:gd fmla="*/ 100227098 w 5847" name="T0"/>
              <a:gd fmla="*/ 2147483646 h 6509" name="T1"/>
              <a:gd fmla="*/ 1002184057 w 5847" name="T2"/>
              <a:gd fmla="*/ 2147483646 h 6509" name="T3"/>
              <a:gd fmla="*/ 2147483646 w 5847" name="T4"/>
              <a:gd fmla="*/ 2147483646 h 6509" name="T5"/>
              <a:gd fmla="*/ 2147483646 w 5847" name="T6"/>
              <a:gd fmla="*/ 2147483646 h 6509" name="T7"/>
              <a:gd fmla="*/ 2147483646 w 5847" name="T8"/>
              <a:gd fmla="*/ 2147483646 h 6509" name="T9"/>
              <a:gd fmla="*/ 2147483646 w 5847" name="T10"/>
              <a:gd fmla="*/ 2147483646 h 6509" name="T11"/>
              <a:gd fmla="*/ 2147483646 w 5847" name="T12"/>
              <a:gd fmla="*/ 2147483646 h 6509" name="T13"/>
              <a:gd fmla="*/ 2147483646 w 5847" name="T14"/>
              <a:gd fmla="*/ 2147483646 h 6509" name="T15"/>
              <a:gd fmla="*/ 2147483646 w 5847" name="T16"/>
              <a:gd fmla="*/ 2147483646 h 6509" name="T17"/>
              <a:gd fmla="*/ 2147483646 w 5847" name="T18"/>
              <a:gd fmla="*/ 2147483646 h 6509" name="T19"/>
              <a:gd fmla="*/ 2147483646 w 5847" name="T20"/>
              <a:gd fmla="*/ 2147483646 h 6509" name="T21"/>
              <a:gd fmla="*/ 2147483646 w 5847" name="T22"/>
              <a:gd fmla="*/ 2147483646 h 6509" name="T23"/>
              <a:gd fmla="*/ 2147483646 w 5847" name="T24"/>
              <a:gd fmla="*/ 2147483646 h 6509" name="T25"/>
              <a:gd fmla="*/ 2147483646 w 5847" name="T26"/>
              <a:gd fmla="*/ 2147483646 h 6509" name="T27"/>
              <a:gd fmla="*/ 2147483646 w 5847" name="T28"/>
              <a:gd fmla="*/ 2147483646 h 6509" name="T29"/>
              <a:gd fmla="*/ 2147483646 w 5847" name="T30"/>
              <a:gd fmla="*/ 2147483646 h 6509" name="T31"/>
              <a:gd fmla="*/ 2147483646 w 5847" name="T32"/>
              <a:gd fmla="*/ 2147483646 h 6509" name="T33"/>
              <a:gd fmla="*/ 2147483646 w 5847" name="T34"/>
              <a:gd fmla="*/ 2147483646 h 6509" name="T35"/>
              <a:gd fmla="*/ 2147483646 w 5847" name="T36"/>
              <a:gd fmla="*/ 2147483646 h 6509" name="T37"/>
              <a:gd fmla="*/ 2147483646 w 5847" name="T38"/>
              <a:gd fmla="*/ 2147483646 h 6509" name="T39"/>
              <a:gd fmla="*/ 2147483646 w 5847" name="T40"/>
              <a:gd fmla="*/ 2147483646 h 6509" name="T41"/>
              <a:gd fmla="*/ 2147483646 w 5847" name="T42"/>
              <a:gd fmla="*/ 2147483646 h 6509" name="T43"/>
              <a:gd fmla="*/ 2147483646 w 5847" name="T44"/>
              <a:gd fmla="*/ 2147483646 h 6509" name="T45"/>
              <a:gd fmla="*/ 2147483646 w 5847" name="T46"/>
              <a:gd fmla="*/ 2147483646 h 6509" name="T47"/>
              <a:gd fmla="*/ 2147483646 w 5847" name="T48"/>
              <a:gd fmla="*/ 2147483646 h 6509" name="T49"/>
              <a:gd fmla="*/ 2147483646 w 5847" name="T50"/>
              <a:gd fmla="*/ 2147483646 h 6509" name="T51"/>
              <a:gd fmla="*/ 2147483646 w 5847" name="T52"/>
              <a:gd fmla="*/ 2147483646 h 6509" name="T53"/>
              <a:gd fmla="*/ 2147483646 w 5847" name="T54"/>
              <a:gd fmla="*/ 2147483646 h 6509" name="T55"/>
              <a:gd fmla="*/ 2147483646 w 5847" name="T56"/>
              <a:gd fmla="*/ 2147483646 h 6509" name="T57"/>
              <a:gd fmla="*/ 2147483646 w 5847" name="T58"/>
              <a:gd fmla="*/ 2147483646 h 6509" name="T59"/>
              <a:gd fmla="*/ 2147483646 w 5847" name="T60"/>
              <a:gd fmla="*/ 2147483646 h 6509" name="T61"/>
              <a:gd fmla="*/ 2147483646 w 5847" name="T62"/>
              <a:gd fmla="*/ 2147483646 h 6509" name="T63"/>
              <a:gd fmla="*/ 2147483646 w 5847" name="T64"/>
              <a:gd fmla="*/ 2147483646 h 6509" name="T65"/>
              <a:gd fmla="*/ 2147483646 w 5847" name="T66"/>
              <a:gd fmla="*/ 2147483646 h 6509" name="T67"/>
              <a:gd fmla="*/ 2147483646 w 5847" name="T68"/>
              <a:gd fmla="*/ 2147483646 h 6509" name="T69"/>
              <a:gd fmla="*/ 2147483646 w 5847" name="T70"/>
              <a:gd fmla="*/ 2147483646 h 6509" name="T71"/>
              <a:gd fmla="*/ 2147483646 w 5847" name="T72"/>
              <a:gd fmla="*/ 2147483646 h 6509" name="T73"/>
              <a:gd fmla="*/ 2147483646 w 5847" name="T74"/>
              <a:gd fmla="*/ 2147483646 h 6509" name="T75"/>
              <a:gd fmla="*/ 2147483646 w 5847" name="T76"/>
              <a:gd fmla="*/ 2147483646 h 6509" name="T77"/>
              <a:gd fmla="*/ 2147483646 w 5847" name="T78"/>
              <a:gd fmla="*/ 2147483646 h 6509" name="T79"/>
              <a:gd fmla="*/ 2147483646 w 5847" name="T80"/>
              <a:gd fmla="*/ 2147483646 h 6509" name="T81"/>
              <a:gd fmla="*/ 2147483646 w 5847" name="T82"/>
              <a:gd fmla="*/ 2147483646 h 6509" name="T83"/>
              <a:gd fmla="*/ 2147483646 w 5847" name="T84"/>
              <a:gd fmla="*/ 2147483646 h 6509" name="T85"/>
              <a:gd fmla="*/ 2147483646 w 5847" name="T86"/>
              <a:gd fmla="*/ 2147483646 h 6509" name="T87"/>
              <a:gd fmla="*/ 2147483646 w 5847" name="T88"/>
              <a:gd fmla="*/ 2147483646 h 6509" name="T89"/>
              <a:gd fmla="*/ 2147483646 w 5847" name="T90"/>
              <a:gd fmla="*/ 2147483646 h 6509" name="T91"/>
              <a:gd fmla="*/ 2147483646 w 5847" name="T92"/>
              <a:gd fmla="*/ 2147483646 h 6509" name="T93"/>
              <a:gd fmla="*/ 2147483646 w 5847" name="T94"/>
              <a:gd fmla="*/ 2147483646 h 6509" name="T95"/>
              <a:gd fmla="*/ 2147483646 w 5847" name="T96"/>
              <a:gd fmla="*/ 501348646 h 6509" name="T97"/>
              <a:gd fmla="*/ 2147483646 w 5847" name="T98"/>
              <a:gd fmla="*/ 2147483646 h 6509" name="T99"/>
              <a:gd fmla="*/ 2147483646 w 5847" name="T100"/>
              <a:gd fmla="*/ 2147483646 h 6509" name="T101"/>
              <a:gd fmla="*/ 2147483646 w 5847" name="T102"/>
              <a:gd fmla="*/ 2147483646 h 6509" name="T103"/>
              <a:gd fmla="*/ 2147483646 w 5847" name="T104"/>
              <a:gd fmla="*/ 2147483646 h 6509" name="T105"/>
              <a:gd fmla="*/ 2147483646 w 5847" name="T106"/>
              <a:gd fmla="*/ 2147483646 h 6509" name="T107"/>
              <a:gd fmla="*/ 2147483646 w 5847" name="T108"/>
              <a:gd fmla="*/ 2147483646 h 6509" name="T109"/>
              <a:gd fmla="*/ 2147483646 w 5847" name="T110"/>
              <a:gd fmla="*/ 2147483646 h 6509" name="T111"/>
              <a:gd fmla="*/ 2147483646 w 5847" name="T112"/>
              <a:gd fmla="*/ 2147483646 h 6509"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509" w="5847">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0" name="KSO_Shape"/>
          <p:cNvSpPr/>
          <p:nvPr/>
        </p:nvSpPr>
        <p:spPr bwMode="auto">
          <a:xfrm>
            <a:off x="2610750" y="3184756"/>
            <a:ext cx="449082" cy="314357"/>
          </a:xfrm>
          <a:custGeom>
            <a:gdLst>
              <a:gd fmla="*/ 2060366 w 2444750" name="T0"/>
              <a:gd fmla="*/ 902017 h 1839913" name="T1"/>
              <a:gd fmla="*/ 2256843 w 2444750" name="T2"/>
              <a:gd fmla="*/ 960437 h 1839913" name="T3"/>
              <a:gd fmla="*/ 2422849 w 2444750" name="T4"/>
              <a:gd fmla="*/ 1051560 h 1839913" name="T5"/>
              <a:gd fmla="*/ 2308264 w 2444750" name="T6"/>
              <a:gd fmla="*/ 1094105 h 1839913" name="T7"/>
              <a:gd fmla="*/ 2187013 w 2444750" name="T8"/>
              <a:gd fmla="*/ 1179512 h 1839913" name="T9"/>
              <a:gd fmla="*/ 2015928 w 2444750" name="T10"/>
              <a:gd fmla="*/ 1375092 h 1839913" name="T11"/>
              <a:gd fmla="*/ 1895629 w 2444750" name="T12"/>
              <a:gd fmla="*/ 1559242 h 1839913" name="T13"/>
              <a:gd fmla="*/ 1814372 w 2444750" name="T14"/>
              <a:gd fmla="*/ 1638935 h 1839913" name="T15"/>
              <a:gd fmla="*/ 1713118 w 2444750" name="T16"/>
              <a:gd fmla="*/ 1694497 h 1839913" name="T17"/>
              <a:gd fmla="*/ 1599803 w 2444750" name="T18"/>
              <a:gd fmla="*/ 1724342 h 1839913" name="T19"/>
              <a:gd fmla="*/ 1482995 w 2444750" name="T20"/>
              <a:gd fmla="*/ 1725930 h 1839913" name="T21"/>
              <a:gd fmla="*/ 1370632 w 2444750" name="T22"/>
              <a:gd fmla="*/ 1696720 h 1839913" name="T23"/>
              <a:gd fmla="*/ 1343652 w 2444750" name="T24"/>
              <a:gd fmla="*/ 1605280 h 1839913" name="T25"/>
              <a:gd fmla="*/ 1444589 w 2444750" name="T26"/>
              <a:gd fmla="*/ 1440180 h 1839913" name="T27"/>
              <a:gd fmla="*/ 1570283 w 2444750" name="T28"/>
              <a:gd fmla="*/ 1292542 h 1839913" name="T29"/>
              <a:gd fmla="*/ 1721371 w 2444750" name="T30"/>
              <a:gd fmla="*/ 1170622 h 1839913" name="T31"/>
              <a:gd fmla="*/ 1899121 w 2444750" name="T32"/>
              <a:gd fmla="*/ 1086802 h 1839913" name="T33"/>
              <a:gd fmla="*/ 2094329 w 2444750" name="T34"/>
              <a:gd fmla="*/ 1051560 h 1839913" name="T35"/>
              <a:gd fmla="*/ 1965460 w 2444750" name="T36"/>
              <a:gd fmla="*/ 1049020 h 1839913" name="T37"/>
              <a:gd fmla="*/ 1765808 w 2444750" name="T38"/>
              <a:gd fmla="*/ 1095375 h 1839913" name="T39"/>
              <a:gd fmla="*/ 1581710 w 2444750" name="T40"/>
              <a:gd fmla="*/ 1190942 h 1839913" name="T41"/>
              <a:gd fmla="*/ 1411578 w 2444750" name="T42"/>
              <a:gd fmla="*/ 1295400 h 1839913" name="T43"/>
              <a:gd fmla="*/ 1408721 w 2444750" name="T44"/>
              <a:gd fmla="*/ 1086167 h 1839913" name="T45"/>
              <a:gd fmla="*/ 1482678 w 2444750" name="T46"/>
              <a:gd fmla="*/ 973137 h 1839913" name="T47"/>
              <a:gd fmla="*/ 1599168 w 2444750" name="T48"/>
              <a:gd fmla="*/ 917892 h 1839913" name="T49"/>
              <a:gd fmla="*/ 1807072 w 2444750" name="T50"/>
              <a:gd fmla="*/ 878840 h 1839913" name="T51"/>
              <a:gd fmla="*/ 201391 w 2444750" name="T52"/>
              <a:gd fmla="*/ 39998 h 1839913" name="T53"/>
              <a:gd fmla="*/ 518091 w 2444750" name="T54"/>
              <a:gd fmla="*/ 144120 h 1839913" name="T55"/>
              <a:gd fmla="*/ 777930 w 2444750" name="T56"/>
              <a:gd fmla="*/ 275860 h 1839913" name="T57"/>
              <a:gd fmla="*/ 949462 w 2444750" name="T58"/>
              <a:gd fmla="*/ 399664 h 1839913" name="T59"/>
              <a:gd fmla="*/ 1101935 w 2444750" name="T60"/>
              <a:gd fmla="*/ 553942 h 1839913" name="T61"/>
              <a:gd fmla="*/ 1223278 w 2444750" name="T62"/>
              <a:gd fmla="*/ 741870 h 1839913" name="T63"/>
              <a:gd fmla="*/ 1302056 w 2444750" name="T64"/>
              <a:gd fmla="*/ 966621 h 1839913" name="T65"/>
              <a:gd fmla="*/ 1326833 w 2444750" name="T66"/>
              <a:gd fmla="*/ 1232005 h 1839913" name="T67"/>
              <a:gd fmla="*/ 1288079 w 2444750" name="T68"/>
              <a:gd fmla="*/ 1499294 h 1839913" name="T69"/>
              <a:gd fmla="*/ 1192148 w 2444750" name="T70"/>
              <a:gd fmla="*/ 1674524 h 1839913" name="T71"/>
              <a:gd fmla="*/ 1066040 w 2444750" name="T72"/>
              <a:gd fmla="*/ 1776424 h 1839913" name="T73"/>
              <a:gd fmla="*/ 1024110 w 2444750" name="T74"/>
              <a:gd fmla="*/ 1592941 h 1839913" name="T75"/>
              <a:gd fmla="*/ 994569 w 2444750" name="T76"/>
              <a:gd fmla="*/ 1268829 h 1839913" name="T77"/>
              <a:gd fmla="*/ 909438 w 2444750" name="T78"/>
              <a:gd fmla="*/ 955193 h 1839913" name="T79"/>
              <a:gd fmla="*/ 761094 w 2444750" name="T80"/>
              <a:gd fmla="*/ 668857 h 1839913" name="T81"/>
              <a:gd fmla="*/ 547632 w 2444750" name="T82"/>
              <a:gd fmla="*/ 431726 h 1839913" name="T83"/>
              <a:gd fmla="*/ 471078 w 2444750" name="T84"/>
              <a:gd fmla="*/ 388871 h 1839913" name="T85"/>
              <a:gd fmla="*/ 667387 w 2444750" name="T86"/>
              <a:gd fmla="*/ 627272 h 1839913" name="T87"/>
              <a:gd fmla="*/ 793495 w 2444750" name="T88"/>
              <a:gd fmla="*/ 905037 h 1839913" name="T89"/>
              <a:gd fmla="*/ 853849 w 2444750" name="T90"/>
              <a:gd fmla="*/ 1201848 h 1839913" name="T91"/>
              <a:gd fmla="*/ 858613 w 2444750" name="T92"/>
              <a:gd fmla="*/ 1504056 h 1839913" name="T93"/>
              <a:gd fmla="*/ 818272 w 2444750" name="T94"/>
              <a:gd fmla="*/ 1801820 h 1839913" name="T95"/>
              <a:gd fmla="*/ 677234 w 2444750" name="T96"/>
              <a:gd fmla="*/ 1814200 h 1839913" name="T97"/>
              <a:gd fmla="*/ 514279 w 2444750" name="T98"/>
              <a:gd fmla="*/ 1734204 h 1839913" name="T99"/>
              <a:gd fmla="*/ 376418 w 2444750" name="T100"/>
              <a:gd fmla="*/ 1614844 h 1839913" name="T101"/>
              <a:gd fmla="*/ 271593 w 2444750" name="T102"/>
              <a:gd fmla="*/ 1465963 h 1839913" name="T103"/>
              <a:gd fmla="*/ 207745 w 2444750" name="T104"/>
              <a:gd fmla="*/ 1298034 h 1839913" name="T105"/>
              <a:gd fmla="*/ 191862 w 2444750" name="T106"/>
              <a:gd fmla="*/ 1121534 h 1839913" name="T107"/>
              <a:gd fmla="*/ 219498 w 2444750" name="T108"/>
              <a:gd fmla="*/ 775836 h 1839913" name="T109"/>
              <a:gd fmla="*/ 204568 w 2444750" name="T110"/>
              <a:gd fmla="*/ 480612 h 1839913" name="T111"/>
              <a:gd fmla="*/ 162003 w 2444750" name="T112"/>
              <a:gd fmla="*/ 286018 h 1839913" name="T113"/>
              <a:gd fmla="*/ 83543 w 2444750" name="T114"/>
              <a:gd fmla="*/ 110154 h 18399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39913" w="2444750">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1" name="KSO_Shape"/>
          <p:cNvSpPr/>
          <p:nvPr/>
        </p:nvSpPr>
        <p:spPr>
          <a:xfrm>
            <a:off x="6102757" y="3154124"/>
            <a:ext cx="272151" cy="408226"/>
          </a:xfrm>
          <a:custGeom>
            <a:gdLst>
              <a:gd fmla="*/ 306323 w 328394" name="connsiteX0"/>
              <a:gd fmla="*/ 0 h 431419" name="connsiteY0"/>
              <a:gd fmla="*/ 306331 w 328394" name="connsiteX1"/>
              <a:gd fmla="*/ 36 h 431419" name="connsiteY1"/>
              <a:gd fmla="*/ 325544 w 328394" name="connsiteX2"/>
              <a:gd fmla="*/ 36 h 431419" name="connsiteY2"/>
              <a:gd fmla="*/ 325544 w 328394" name="connsiteX3"/>
              <a:gd fmla="*/ 317821 h 431419" name="connsiteY3"/>
              <a:gd fmla="*/ 328111 w 328394" name="connsiteX4"/>
              <a:gd fmla="*/ 323780 h 431419" name="connsiteY4"/>
              <a:gd fmla="*/ 325545 w 328394" name="connsiteX5"/>
              <a:gd fmla="*/ 340266 h 431419" name="connsiteY5"/>
              <a:gd fmla="*/ 325544 w 328394" name="connsiteX6"/>
              <a:gd fmla="*/ 346202 h 431419" name="connsiteY6"/>
              <a:gd fmla="*/ 321479 w 328394" name="connsiteX7"/>
              <a:gd fmla="*/ 346202 h 431419" name="connsiteY7"/>
              <a:gd fmla="*/ 281040 w 328394" name="connsiteX8"/>
              <a:gd fmla="*/ 369925 h 431419" name="connsiteY8"/>
              <a:gd fmla="*/ 223073 w 328394" name="connsiteX9"/>
              <a:gd fmla="*/ 338542 h 431419" name="connsiteY9"/>
              <a:gd fmla="*/ 270144 w 328394" name="connsiteX10"/>
              <a:gd fmla="*/ 292398 h 431419" name="connsiteY10"/>
              <a:gd fmla="*/ 299582 w 328394" name="connsiteX11"/>
              <a:gd fmla="*/ 295430 h 431419" name="connsiteY11"/>
              <a:gd fmla="*/ 299582 w 328394" name="connsiteX12"/>
              <a:gd fmla="*/ 87758 h 431419" name="connsiteY12"/>
              <a:gd fmla="*/ 128591 w 328394" name="connsiteX13"/>
              <a:gd fmla="*/ 125907 h 431419" name="connsiteY13"/>
              <a:gd fmla="*/ 128590 w 328394" name="connsiteX14"/>
              <a:gd fmla="*/ 398933 h 431419" name="connsiteY14"/>
              <a:gd fmla="*/ 121924 w 328394" name="connsiteX15"/>
              <a:gd fmla="*/ 398933 h 431419" name="connsiteY15"/>
              <a:gd fmla="*/ 70841 w 328394" name="connsiteX16"/>
              <a:gd fmla="*/ 430564 h 431419" name="connsiteY16"/>
              <a:gd fmla="*/ 348 w 328394" name="connsiteX17"/>
              <a:gd fmla="*/ 392399 h 431419" name="connsiteY17"/>
              <a:gd fmla="*/ 57591 w 328394" name="connsiteX18"/>
              <a:gd fmla="*/ 336282 h 431419" name="connsiteY18"/>
              <a:gd fmla="*/ 93974 w 328394" name="connsiteX19"/>
              <a:gd fmla="*/ 340165 h 431419" name="connsiteY19"/>
              <a:gd fmla="*/ 93974 w 328394" name="connsiteX20"/>
              <a:gd fmla="*/ 48639 h 431419" name="connsiteY20"/>
              <a:gd fmla="*/ 104368 w 328394" name="connsiteX21"/>
              <a:gd fmla="*/ 48639 h 431419" name="connsiteY21"/>
              <a:gd fmla="*/ 103607 w 328394" name="connsiteX22"/>
              <a:gd fmla="*/ 45227 h 431419" name="connsiteY22"/>
              <a:gd fmla="*/ 299582 w 328394" name="connsiteX23"/>
              <a:gd fmla="*/ 1504 h 431419" name="connsiteY23"/>
              <a:gd fmla="*/ 299582 w 328394" name="connsiteX24"/>
              <a:gd fmla="*/ 36 h 431419" name="connsiteY24"/>
              <a:gd fmla="*/ 306163 w 328394" name="connsiteX25"/>
              <a:gd fmla="*/ 36 h 431419"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431419" w="328394">
                <a:moveTo>
                  <a:pt x="306323" y="0"/>
                </a:moveTo>
                <a:lnTo>
                  <a:pt x="306331" y="36"/>
                </a:lnTo>
                <a:lnTo>
                  <a:pt x="325544" y="36"/>
                </a:lnTo>
                <a:lnTo>
                  <a:pt x="325544" y="317821"/>
                </a:lnTo>
                <a:cubicBezTo>
                  <a:pt x="327257" y="319484"/>
                  <a:pt x="327803" y="321594"/>
                  <a:pt x="328111" y="323780"/>
                </a:cubicBezTo>
                <a:cubicBezTo>
                  <a:pt x="328908" y="329453"/>
                  <a:pt x="328014" y="335074"/>
                  <a:pt x="325545" y="340266"/>
                </a:cubicBezTo>
                <a:lnTo>
                  <a:pt x="325544" y="346202"/>
                </a:lnTo>
                <a:lnTo>
                  <a:pt x="321479" y="346202"/>
                </a:lnTo>
                <a:cubicBezTo>
                  <a:pt x="314214" y="358342"/>
                  <a:pt x="299178" y="367376"/>
                  <a:pt x="281040" y="369925"/>
                </a:cubicBezTo>
                <a:cubicBezTo>
                  <a:pt x="252034" y="374002"/>
                  <a:pt x="226082" y="359951"/>
                  <a:pt x="223073" y="338542"/>
                </a:cubicBezTo>
                <a:cubicBezTo>
                  <a:pt x="220064" y="317134"/>
                  <a:pt x="241139" y="296474"/>
                  <a:pt x="270144" y="292398"/>
                </a:cubicBezTo>
                <a:cubicBezTo>
                  <a:pt x="280773" y="290904"/>
                  <a:pt x="290991" y="291844"/>
                  <a:pt x="299582" y="295430"/>
                </a:cubicBezTo>
                <a:lnTo>
                  <a:pt x="299582" y="87758"/>
                </a:lnTo>
                <a:lnTo>
                  <a:pt x="128591" y="125907"/>
                </a:lnTo>
                <a:lnTo>
                  <a:pt x="128590" y="398933"/>
                </a:lnTo>
                <a:lnTo>
                  <a:pt x="121924" y="398933"/>
                </a:lnTo>
                <a:cubicBezTo>
                  <a:pt x="113631" y="414962"/>
                  <a:pt x="94384" y="427255"/>
                  <a:pt x="70841" y="430564"/>
                </a:cubicBezTo>
                <a:cubicBezTo>
                  <a:pt x="35568" y="435521"/>
                  <a:pt x="4007" y="418434"/>
                  <a:pt x="348" y="392399"/>
                </a:cubicBezTo>
                <a:cubicBezTo>
                  <a:pt x="-3311" y="366364"/>
                  <a:pt x="22318" y="341240"/>
                  <a:pt x="57591" y="336282"/>
                </a:cubicBezTo>
                <a:cubicBezTo>
                  <a:pt x="70754" y="334432"/>
                  <a:pt x="83402" y="335653"/>
                  <a:pt x="93974" y="340165"/>
                </a:cubicBezTo>
                <a:lnTo>
                  <a:pt x="93974" y="48639"/>
                </a:lnTo>
                <a:lnTo>
                  <a:pt x="104368" y="48639"/>
                </a:lnTo>
                <a:lnTo>
                  <a:pt x="103607" y="45227"/>
                </a:lnTo>
                <a:lnTo>
                  <a:pt x="299582" y="1504"/>
                </a:lnTo>
                <a:lnTo>
                  <a:pt x="299582" y="36"/>
                </a:lnTo>
                <a:lnTo>
                  <a:pt x="306163" y="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FFFFFF"/>
              </a:solidFill>
            </a:endParaRPr>
          </a:p>
        </p:txBody>
      </p:sp>
      <p:sp>
        <p:nvSpPr>
          <p:cNvPr id="32" name="矩形 31"/>
          <p:cNvSpPr/>
          <p:nvPr/>
        </p:nvSpPr>
        <p:spPr>
          <a:xfrm>
            <a:off x="61469" y="3043372"/>
            <a:ext cx="2158954" cy="745236"/>
          </a:xfrm>
          <a:prstGeom prst="rect">
            <a:avLst/>
          </a:prstGeom>
        </p:spPr>
        <p:txBody>
          <a:bodyPr wrap="square">
            <a:spAutoFit/>
          </a:bodyPr>
          <a:lstStyle/>
          <a:p>
            <a:pPr algn="ctr">
              <a:lnSpc>
                <a:spcPct val="130000"/>
              </a:lnSpc>
            </a:pPr>
            <a:r>
              <a:rPr altLang="en-US" lang="zh-CN" sz="1100">
                <a:solidFill>
                  <a:srgbClr val="231F20"/>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33" name="矩形 32"/>
          <p:cNvSpPr/>
          <p:nvPr/>
        </p:nvSpPr>
        <p:spPr>
          <a:xfrm>
            <a:off x="1636222" y="1171164"/>
            <a:ext cx="2257499" cy="745236"/>
          </a:xfrm>
          <a:prstGeom prst="rect">
            <a:avLst/>
          </a:prstGeom>
        </p:spPr>
        <p:txBody>
          <a:bodyPr wrap="square">
            <a:spAutoFit/>
          </a:bodyPr>
          <a:lstStyle/>
          <a:p>
            <a:pPr algn="ctr">
              <a:lnSpc>
                <a:spcPct val="130000"/>
              </a:lnSpc>
            </a:pPr>
            <a:r>
              <a:rPr altLang="en-US" lang="zh-CN" sz="1100">
                <a:solidFill>
                  <a:srgbClr val="231F20"/>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34" name="矩形 33"/>
          <p:cNvSpPr/>
          <p:nvPr/>
        </p:nvSpPr>
        <p:spPr>
          <a:xfrm>
            <a:off x="5208790" y="1171164"/>
            <a:ext cx="2171521" cy="745236"/>
          </a:xfrm>
          <a:prstGeom prst="rect">
            <a:avLst/>
          </a:prstGeom>
        </p:spPr>
        <p:txBody>
          <a:bodyPr wrap="square">
            <a:spAutoFit/>
          </a:bodyPr>
          <a:lstStyle/>
          <a:p>
            <a:pPr algn="ctr">
              <a:lnSpc>
                <a:spcPct val="130000"/>
              </a:lnSpc>
            </a:pPr>
            <a:r>
              <a:rPr altLang="en-US" lang="zh-CN" sz="1100">
                <a:solidFill>
                  <a:srgbClr val="231F20"/>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35" name="矩形 34"/>
          <p:cNvSpPr/>
          <p:nvPr/>
        </p:nvSpPr>
        <p:spPr>
          <a:xfrm>
            <a:off x="3513569" y="3043372"/>
            <a:ext cx="2174688" cy="745236"/>
          </a:xfrm>
          <a:prstGeom prst="rect">
            <a:avLst/>
          </a:prstGeom>
        </p:spPr>
        <p:txBody>
          <a:bodyPr wrap="square">
            <a:spAutoFit/>
          </a:bodyPr>
          <a:lstStyle/>
          <a:p>
            <a:pPr algn="ctr">
              <a:lnSpc>
                <a:spcPct val="130000"/>
              </a:lnSpc>
            </a:pPr>
            <a:r>
              <a:rPr altLang="en-US" lang="zh-CN" sz="1100">
                <a:solidFill>
                  <a:srgbClr val="231F20"/>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36" name="矩形 35"/>
          <p:cNvSpPr/>
          <p:nvPr/>
        </p:nvSpPr>
        <p:spPr>
          <a:xfrm>
            <a:off x="6903437" y="3043372"/>
            <a:ext cx="2137001" cy="963168"/>
          </a:xfrm>
          <a:prstGeom prst="rect">
            <a:avLst/>
          </a:prstGeom>
        </p:spPr>
        <p:txBody>
          <a:bodyPr wrap="square">
            <a:spAutoFit/>
          </a:bodyPr>
          <a:lstStyle/>
          <a:p>
            <a:pPr algn="ctr">
              <a:lnSpc>
                <a:spcPct val="130000"/>
              </a:lnSpc>
            </a:pPr>
            <a:r>
              <a:rPr altLang="en-US" lang="zh-CN" sz="1100">
                <a:solidFill>
                  <a:srgbClr val="231F20"/>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Tree>
    <p:extLst>
      <p:ext uri="{BB962C8B-B14F-4D97-AF65-F5344CB8AC3E}">
        <p14:creationId val="4142908571"/>
      </p:ext>
    </p:extLst>
  </p:cSld>
  <p:clrMapOvr>
    <a:masterClrMapping/>
  </p:clrMapOvr>
  <p:transition spd="slow">
    <p:push dir="u"/>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TextBox 7"/>
          <p:cNvSpPr txBox="1"/>
          <p:nvPr/>
        </p:nvSpPr>
        <p:spPr>
          <a:xfrm>
            <a:off x="1016605" y="915566"/>
            <a:ext cx="1350150" cy="701040"/>
          </a:xfrm>
          <a:prstGeom prst="rect">
            <a:avLst/>
          </a:prstGeom>
          <a:noFill/>
        </p:spPr>
        <p:txBody>
          <a:bodyPr rtlCol="0" wrap="square">
            <a:spAutoFit/>
          </a:bodyPr>
          <a:lstStyle/>
          <a:p>
            <a:pPr algn="ctr"/>
            <a:r>
              <a:rPr altLang="zh-CN" lang="en-US" smtClean="0" sz="4000">
                <a:solidFill>
                  <a:srgbClr val="0070C0"/>
                </a:solidFill>
                <a:latin charset="0" panose="020b0503020202020204" pitchFamily="34" typeface="Agency FB"/>
                <a:cs charset="0" pitchFamily="34" typeface="Arial"/>
              </a:rPr>
              <a:t>+990</a:t>
            </a:r>
          </a:p>
        </p:txBody>
      </p:sp>
      <p:sp>
        <p:nvSpPr>
          <p:cNvPr id="10" name="TextBox 9"/>
          <p:cNvSpPr txBox="1"/>
          <p:nvPr/>
        </p:nvSpPr>
        <p:spPr>
          <a:xfrm>
            <a:off x="323528" y="1495171"/>
            <a:ext cx="2736304" cy="804672"/>
          </a:xfrm>
          <a:prstGeom prst="rect">
            <a:avLst/>
          </a:prstGeom>
          <a:noFill/>
        </p:spPr>
        <p:txBody>
          <a:bodyPr rtlCol="0" wrap="square">
            <a:spAutoFit/>
          </a:bodyPr>
          <a:lstStyle/>
          <a:p>
            <a:pPr algn="ct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11" name="TextBox 10"/>
          <p:cNvSpPr txBox="1"/>
          <p:nvPr/>
        </p:nvSpPr>
        <p:spPr>
          <a:xfrm>
            <a:off x="3909501" y="915566"/>
            <a:ext cx="1341766" cy="701040"/>
          </a:xfrm>
          <a:prstGeom prst="rect">
            <a:avLst/>
          </a:prstGeom>
          <a:noFill/>
        </p:spPr>
        <p:txBody>
          <a:bodyPr rtlCol="0" wrap="square">
            <a:spAutoFit/>
          </a:bodyPr>
          <a:lstStyle/>
          <a:p>
            <a:pPr algn="ctr"/>
            <a:r>
              <a:rPr altLang="zh-CN" lang="en-US" smtClean="0" sz="4000">
                <a:solidFill>
                  <a:srgbClr val="0070C0"/>
                </a:solidFill>
                <a:latin charset="0" panose="020b0503020202020204" pitchFamily="34" typeface="Agency FB"/>
                <a:cs charset="0" pitchFamily="34" typeface="Arial"/>
              </a:rPr>
              <a:t>+120</a:t>
            </a:r>
          </a:p>
        </p:txBody>
      </p:sp>
      <p:sp>
        <p:nvSpPr>
          <p:cNvPr id="12" name="TextBox 11"/>
          <p:cNvSpPr txBox="1"/>
          <p:nvPr/>
        </p:nvSpPr>
        <p:spPr>
          <a:xfrm>
            <a:off x="3212232" y="1495171"/>
            <a:ext cx="2736304" cy="804672"/>
          </a:xfrm>
          <a:prstGeom prst="rect">
            <a:avLst/>
          </a:prstGeom>
          <a:noFill/>
        </p:spPr>
        <p:txBody>
          <a:bodyPr rtlCol="0" wrap="square">
            <a:spAutoFit/>
          </a:bodyPr>
          <a:lstStyle/>
          <a:p>
            <a:pPr algn="ct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13" name="TextBox 12"/>
          <p:cNvSpPr txBox="1"/>
          <p:nvPr/>
        </p:nvSpPr>
        <p:spPr>
          <a:xfrm>
            <a:off x="6802396" y="915566"/>
            <a:ext cx="1333382" cy="701040"/>
          </a:xfrm>
          <a:prstGeom prst="rect">
            <a:avLst/>
          </a:prstGeom>
          <a:noFill/>
        </p:spPr>
        <p:txBody>
          <a:bodyPr rtlCol="0" wrap="square">
            <a:spAutoFit/>
          </a:bodyPr>
          <a:lstStyle/>
          <a:p>
            <a:pPr algn="ctr"/>
            <a:r>
              <a:rPr altLang="zh-CN" lang="en-US" smtClean="0" sz="4000">
                <a:solidFill>
                  <a:srgbClr val="0070C0"/>
                </a:solidFill>
                <a:latin charset="0" panose="020b0503020202020204" pitchFamily="34" typeface="Agency FB"/>
                <a:cs charset="0" pitchFamily="34" typeface="Arial"/>
              </a:rPr>
              <a:t>+880</a:t>
            </a:r>
          </a:p>
        </p:txBody>
      </p:sp>
      <p:sp>
        <p:nvSpPr>
          <p:cNvPr id="14" name="TextBox 13"/>
          <p:cNvSpPr txBox="1"/>
          <p:nvPr/>
        </p:nvSpPr>
        <p:spPr>
          <a:xfrm>
            <a:off x="6100935" y="1495171"/>
            <a:ext cx="2736304" cy="804672"/>
          </a:xfrm>
          <a:prstGeom prst="rect">
            <a:avLst/>
          </a:prstGeom>
          <a:noFill/>
        </p:spPr>
        <p:txBody>
          <a:bodyPr rtlCol="0" wrap="square">
            <a:spAutoFit/>
          </a:bodyPr>
          <a:lstStyle/>
          <a:p>
            <a:pPr algn="ct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15" name="TextBox 14"/>
          <p:cNvSpPr txBox="1"/>
          <p:nvPr/>
        </p:nvSpPr>
        <p:spPr>
          <a:xfrm>
            <a:off x="1016605" y="2931790"/>
            <a:ext cx="1350150" cy="701040"/>
          </a:xfrm>
          <a:prstGeom prst="rect">
            <a:avLst/>
          </a:prstGeom>
          <a:noFill/>
        </p:spPr>
        <p:txBody>
          <a:bodyPr rtlCol="0" wrap="square">
            <a:spAutoFit/>
          </a:bodyPr>
          <a:lstStyle/>
          <a:p>
            <a:pPr algn="ctr"/>
            <a:r>
              <a:rPr altLang="zh-CN" lang="en-US" smtClean="0" sz="4000">
                <a:solidFill>
                  <a:schemeClr val="bg1"/>
                </a:solidFill>
                <a:latin charset="0" panose="020b0503020202020204" pitchFamily="34" typeface="Agency FB"/>
                <a:cs charset="0" pitchFamily="34" typeface="Arial"/>
              </a:rPr>
              <a:t>-222</a:t>
            </a:r>
          </a:p>
        </p:txBody>
      </p:sp>
      <p:sp>
        <p:nvSpPr>
          <p:cNvPr id="16" name="TextBox 15"/>
          <p:cNvSpPr txBox="1"/>
          <p:nvPr/>
        </p:nvSpPr>
        <p:spPr>
          <a:xfrm>
            <a:off x="323528" y="3511395"/>
            <a:ext cx="2736304" cy="804672"/>
          </a:xfrm>
          <a:prstGeom prst="rect">
            <a:avLst/>
          </a:prstGeom>
          <a:noFill/>
        </p:spPr>
        <p:txBody>
          <a:bodyPr rtlCol="0" wrap="square">
            <a:spAutoFit/>
          </a:bodyPr>
          <a:lstStyle/>
          <a:p>
            <a:pPr algn="ct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17" name="TextBox 16"/>
          <p:cNvSpPr txBox="1"/>
          <p:nvPr/>
        </p:nvSpPr>
        <p:spPr>
          <a:xfrm>
            <a:off x="3909501" y="2931790"/>
            <a:ext cx="1341766" cy="701040"/>
          </a:xfrm>
          <a:prstGeom prst="rect">
            <a:avLst/>
          </a:prstGeom>
          <a:noFill/>
        </p:spPr>
        <p:txBody>
          <a:bodyPr rtlCol="0" wrap="square">
            <a:spAutoFit/>
          </a:bodyPr>
          <a:lstStyle/>
          <a:p>
            <a:pPr algn="ctr"/>
            <a:r>
              <a:rPr altLang="zh-CN" lang="en-US" smtClean="0" sz="4000">
                <a:solidFill>
                  <a:schemeClr val="bg1"/>
                </a:solidFill>
                <a:latin charset="0" panose="020b0503020202020204" pitchFamily="34" typeface="Agency FB"/>
                <a:cs charset="0" pitchFamily="34" typeface="Arial"/>
              </a:rPr>
              <a:t>-125</a:t>
            </a:r>
          </a:p>
        </p:txBody>
      </p:sp>
      <p:sp>
        <p:nvSpPr>
          <p:cNvPr id="18" name="TextBox 17"/>
          <p:cNvSpPr txBox="1"/>
          <p:nvPr/>
        </p:nvSpPr>
        <p:spPr>
          <a:xfrm>
            <a:off x="3212232" y="3511395"/>
            <a:ext cx="2736304" cy="804672"/>
          </a:xfrm>
          <a:prstGeom prst="rect">
            <a:avLst/>
          </a:prstGeom>
          <a:noFill/>
        </p:spPr>
        <p:txBody>
          <a:bodyPr rtlCol="0" wrap="square">
            <a:spAutoFit/>
          </a:bodyPr>
          <a:lstStyle/>
          <a:p>
            <a:pPr algn="ct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
        <p:nvSpPr>
          <p:cNvPr id="19" name="TextBox 18"/>
          <p:cNvSpPr txBox="1"/>
          <p:nvPr/>
        </p:nvSpPr>
        <p:spPr>
          <a:xfrm>
            <a:off x="6802396" y="2931790"/>
            <a:ext cx="1333382" cy="701040"/>
          </a:xfrm>
          <a:prstGeom prst="rect">
            <a:avLst/>
          </a:prstGeom>
          <a:noFill/>
        </p:spPr>
        <p:txBody>
          <a:bodyPr rtlCol="0" wrap="square">
            <a:spAutoFit/>
          </a:bodyPr>
          <a:lstStyle/>
          <a:p>
            <a:pPr algn="ctr"/>
            <a:r>
              <a:rPr altLang="zh-CN" lang="en-US" smtClean="0" sz="4000">
                <a:solidFill>
                  <a:schemeClr val="bg1"/>
                </a:solidFill>
                <a:latin charset="0" panose="020b0503020202020204" pitchFamily="34" typeface="Agency FB"/>
                <a:cs charset="0" pitchFamily="34" typeface="Arial"/>
              </a:rPr>
              <a:t>-401</a:t>
            </a:r>
          </a:p>
        </p:txBody>
      </p:sp>
      <p:sp>
        <p:nvSpPr>
          <p:cNvPr id="20" name="TextBox 19"/>
          <p:cNvSpPr txBox="1"/>
          <p:nvPr/>
        </p:nvSpPr>
        <p:spPr>
          <a:xfrm>
            <a:off x="6100935" y="3511395"/>
            <a:ext cx="2736304" cy="804672"/>
          </a:xfrm>
          <a:prstGeom prst="rect">
            <a:avLst/>
          </a:prstGeom>
          <a:noFill/>
        </p:spPr>
        <p:txBody>
          <a:bodyPr rtlCol="0" wrap="square">
            <a:spAutoFit/>
          </a:bodyPr>
          <a:lstStyle/>
          <a:p>
            <a:pPr algn="ct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Tree>
    <p:extLst>
      <p:ext uri="{BB962C8B-B14F-4D97-AF65-F5344CB8AC3E}">
        <p14:creationId val="41429085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id="7"/>
                                        <p:tgtEl>
                                          <p:spTgt spid="8"/>
                                        </p:tgtEl>
                                        <p:attrNameLst>
                                          <p:attrName>ppt_y</p:attrName>
                                        </p:attrNameLst>
                                      </p:cBhvr>
                                      <p:tavLst>
                                        <p:tav tm="0">
                                          <p:val>
                                            <p:strVal val="#ppt_y+#ppt_h*1.125000"/>
                                          </p:val>
                                        </p:tav>
                                        <p:tav tm="100000">
                                          <p:val>
                                            <p:strVal val="#ppt_y"/>
                                          </p:val>
                                        </p:tav>
                                      </p:tavLst>
                                    </p:anim>
                                    <p:animEffect filter="wipe(up)" transition="in">
                                      <p:cBhvr>
                                        <p:cTn dur="500" id="8"/>
                                        <p:tgtEl>
                                          <p:spTgt spid="8"/>
                                        </p:tgtEl>
                                      </p:cBhvr>
                                    </p:animEffect>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
                                        </p:tgtEl>
                                        <p:attrNameLst>
                                          <p:attrName>style.visibility</p:attrName>
                                        </p:attrNameLst>
                                      </p:cBhvr>
                                      <p:to>
                                        <p:strVal val="visible"/>
                                      </p:to>
                                    </p:set>
                                    <p:animEffect filter="wipe(left)" transition="in">
                                      <p:cBhvr>
                                        <p:cTn dur="500" id="12"/>
                                        <p:tgtEl>
                                          <p:spTgt spid="10"/>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id="16"/>
                                        <p:tgtEl>
                                          <p:spTgt spid="11"/>
                                        </p:tgtEl>
                                        <p:attrNameLst>
                                          <p:attrName>ppt_y</p:attrName>
                                        </p:attrNameLst>
                                      </p:cBhvr>
                                      <p:tavLst>
                                        <p:tav tm="0">
                                          <p:val>
                                            <p:strVal val="#ppt_y+#ppt_h*1.125000"/>
                                          </p:val>
                                        </p:tav>
                                        <p:tav tm="100000">
                                          <p:val>
                                            <p:strVal val="#ppt_y"/>
                                          </p:val>
                                        </p:tav>
                                      </p:tavLst>
                                    </p:anim>
                                    <p:animEffect filter="wipe(up)"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childTnLst>
                          </p:cTn>
                        </p:par>
                        <p:par>
                          <p:cTn fill="hold" id="22" nodeType="afterGroup">
                            <p:stCondLst>
                              <p:cond delay="2000"/>
                            </p:stCondLst>
                            <p:childTnLst>
                              <p:par>
                                <p:cTn fill="hold" grpId="0" id="23" nodeType="afterEffect" presetClass="entr" presetID="12" presetSubtype="4">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additive="base">
                                        <p:cTn dur="500" id="25"/>
                                        <p:tgtEl>
                                          <p:spTgt spid="13"/>
                                        </p:tgtEl>
                                        <p:attrNameLst>
                                          <p:attrName>ppt_y</p:attrName>
                                        </p:attrNameLst>
                                      </p:cBhvr>
                                      <p:tavLst>
                                        <p:tav tm="0">
                                          <p:val>
                                            <p:strVal val="#ppt_y+#ppt_h*1.125000"/>
                                          </p:val>
                                        </p:tav>
                                        <p:tav tm="100000">
                                          <p:val>
                                            <p:strVal val="#ppt_y"/>
                                          </p:val>
                                        </p:tav>
                                      </p:tavLst>
                                    </p:anim>
                                    <p:animEffect filter="wipe(up)" transition="in">
                                      <p:cBhvr>
                                        <p:cTn dur="500" id="26"/>
                                        <p:tgtEl>
                                          <p:spTgt spid="13"/>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14"/>
                                        </p:tgtEl>
                                        <p:attrNameLst>
                                          <p:attrName>style.visibility</p:attrName>
                                        </p:attrNameLst>
                                      </p:cBhvr>
                                      <p:to>
                                        <p:strVal val="visible"/>
                                      </p:to>
                                    </p:set>
                                    <p:animEffect filter="wipe(left)" transition="in">
                                      <p:cBhvr>
                                        <p:cTn dur="500" id="30"/>
                                        <p:tgtEl>
                                          <p:spTgt spid="14"/>
                                        </p:tgtEl>
                                      </p:cBhvr>
                                    </p:animEffect>
                                  </p:childTnLst>
                                </p:cTn>
                              </p:par>
                            </p:childTnLst>
                          </p:cTn>
                        </p:par>
                        <p:par>
                          <p:cTn fill="hold" id="31" nodeType="afterGroup">
                            <p:stCondLst>
                              <p:cond delay="3000"/>
                            </p:stCondLst>
                            <p:childTnLst>
                              <p:par>
                                <p:cTn fill="hold" grpId="0" id="32" nodeType="afterEffect" presetClass="entr" presetID="12" presetSubtype="1">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id="34"/>
                                        <p:tgtEl>
                                          <p:spTgt spid="15"/>
                                        </p:tgtEl>
                                        <p:attrNameLst>
                                          <p:attrName>ppt_y</p:attrName>
                                        </p:attrNameLst>
                                      </p:cBhvr>
                                      <p:tavLst>
                                        <p:tav tm="0">
                                          <p:val>
                                            <p:strVal val="#ppt_y-#ppt_h*1.125000"/>
                                          </p:val>
                                        </p:tav>
                                        <p:tav tm="100000">
                                          <p:val>
                                            <p:strVal val="#ppt_y"/>
                                          </p:val>
                                        </p:tav>
                                      </p:tavLst>
                                    </p:anim>
                                    <p:animEffect filter="wipe(down)" transition="in">
                                      <p:cBhvr>
                                        <p:cTn dur="500" id="35"/>
                                        <p:tgtEl>
                                          <p:spTgt spid="15"/>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16"/>
                                        </p:tgtEl>
                                        <p:attrNameLst>
                                          <p:attrName>style.visibility</p:attrName>
                                        </p:attrNameLst>
                                      </p:cBhvr>
                                      <p:to>
                                        <p:strVal val="visible"/>
                                      </p:to>
                                    </p:set>
                                    <p:animEffect filter="wipe(left)" transition="in">
                                      <p:cBhvr>
                                        <p:cTn dur="500" id="39"/>
                                        <p:tgtEl>
                                          <p:spTgt spid="16"/>
                                        </p:tgtEl>
                                      </p:cBhvr>
                                    </p:animEffect>
                                  </p:childTnLst>
                                </p:cTn>
                              </p:par>
                            </p:childTnLst>
                          </p:cTn>
                        </p:par>
                        <p:par>
                          <p:cTn fill="hold" id="40" nodeType="afterGroup">
                            <p:stCondLst>
                              <p:cond delay="4000"/>
                            </p:stCondLst>
                            <p:childTnLst>
                              <p:par>
                                <p:cTn fill="hold" grpId="0" id="41" nodeType="afterEffect" presetClass="entr" presetID="12" presetSubtype="1">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id="43"/>
                                        <p:tgtEl>
                                          <p:spTgt spid="17"/>
                                        </p:tgtEl>
                                        <p:attrNameLst>
                                          <p:attrName>ppt_y</p:attrName>
                                        </p:attrNameLst>
                                      </p:cBhvr>
                                      <p:tavLst>
                                        <p:tav tm="0">
                                          <p:val>
                                            <p:strVal val="#ppt_y-#ppt_h*1.125000"/>
                                          </p:val>
                                        </p:tav>
                                        <p:tav tm="100000">
                                          <p:val>
                                            <p:strVal val="#ppt_y"/>
                                          </p:val>
                                        </p:tav>
                                      </p:tavLst>
                                    </p:anim>
                                    <p:animEffect filter="wipe(down)" transition="in">
                                      <p:cBhvr>
                                        <p:cTn dur="500" id="44"/>
                                        <p:tgtEl>
                                          <p:spTgt spid="17"/>
                                        </p:tgtEl>
                                      </p:cBhvr>
                                    </p:animEffect>
                                  </p:childTnLst>
                                </p:cTn>
                              </p:par>
                            </p:childTnLst>
                          </p:cTn>
                        </p:par>
                        <p:par>
                          <p:cTn fill="hold" id="45" nodeType="afterGroup">
                            <p:stCondLst>
                              <p:cond delay="45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par>
                          <p:cTn fill="hold" id="49" nodeType="afterGroup">
                            <p:stCondLst>
                              <p:cond delay="5000"/>
                            </p:stCondLst>
                            <p:childTnLst>
                              <p:par>
                                <p:cTn fill="hold" grpId="0" id="50" nodeType="afterEffect" presetClass="entr" presetID="12" presetSubtype="1">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additive="base">
                                        <p:cTn dur="500" id="52"/>
                                        <p:tgtEl>
                                          <p:spTgt spid="19"/>
                                        </p:tgtEl>
                                        <p:attrNameLst>
                                          <p:attrName>ppt_y</p:attrName>
                                        </p:attrNameLst>
                                      </p:cBhvr>
                                      <p:tavLst>
                                        <p:tav tm="0">
                                          <p:val>
                                            <p:strVal val="#ppt_y-#ppt_h*1.125000"/>
                                          </p:val>
                                        </p:tav>
                                        <p:tav tm="100000">
                                          <p:val>
                                            <p:strVal val="#ppt_y"/>
                                          </p:val>
                                        </p:tav>
                                      </p:tavLst>
                                    </p:anim>
                                    <p:animEffect filter="wipe(down)" transition="in">
                                      <p:cBhvr>
                                        <p:cTn dur="500" id="53"/>
                                        <p:tgtEl>
                                          <p:spTgt spid="19"/>
                                        </p:tgtEl>
                                      </p:cBhvr>
                                    </p:animEffect>
                                  </p:childTnLst>
                                </p:cTn>
                              </p:par>
                            </p:childTnLst>
                          </p:cTn>
                        </p:par>
                        <p:par>
                          <p:cTn fill="hold" id="54" nodeType="afterGroup">
                            <p:stCondLst>
                              <p:cond delay="5500"/>
                            </p:stCondLst>
                            <p:childTnLst>
                              <p:par>
                                <p:cTn fill="hold" grpId="0" id="55" nodeType="afterEffect" presetClass="entr" presetID="22" presetSubtype="8">
                                  <p:stCondLst>
                                    <p:cond delay="0"/>
                                  </p:stCondLst>
                                  <p:childTnLst>
                                    <p:set>
                                      <p:cBhvr>
                                        <p:cTn dur="1" fill="hold" id="56">
                                          <p:stCondLst>
                                            <p:cond delay="0"/>
                                          </p:stCondLst>
                                        </p:cTn>
                                        <p:tgtEl>
                                          <p:spTgt spid="20"/>
                                        </p:tgtEl>
                                        <p:attrNameLst>
                                          <p:attrName>style.visibility</p:attrName>
                                        </p:attrNameLst>
                                      </p:cBhvr>
                                      <p:to>
                                        <p:strVal val="visible"/>
                                      </p:to>
                                    </p:set>
                                    <p:animEffect filter="wipe(left)" transition="in">
                                      <p:cBhvr>
                                        <p:cTn dur="500" id="5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3"/>
      <p:bldP grpId="0" spid="14"/>
      <p:bldP grpId="0" spid="15"/>
      <p:bldP grpId="0" spid="16"/>
      <p:bldP grpId="0" spid="17"/>
      <p:bldP grpId="0" spid="18"/>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8" name="图表 7"/>
          <p:cNvGraphicFramePr/>
          <p:nvPr>
            <p:extLst>
              <p:ext uri="{D42A27DB-BD31-4B8C-83A1-F6EECF244321}">
                <p14:modId val="1856471566"/>
              </p:ext>
            </p:extLst>
          </p:nvPr>
        </p:nvGraphicFramePr>
        <p:xfrm>
          <a:off x="395536" y="1203598"/>
          <a:ext cx="4874827" cy="2996085"/>
        </p:xfrm>
        <a:graphic>
          <a:graphicData uri="http://schemas.openxmlformats.org/drawingml/2006/chart">
            <c:chart xmlns:c="http://schemas.openxmlformats.org/drawingml/2006/chart" r:id="rId2"/>
          </a:graphicData>
        </a:graphic>
      </p:graphicFrame>
      <p:sp>
        <p:nvSpPr>
          <p:cNvPr id="10" name="矩形 9"/>
          <p:cNvSpPr/>
          <p:nvPr/>
        </p:nvSpPr>
        <p:spPr>
          <a:xfrm>
            <a:off x="5550726" y="1865403"/>
            <a:ext cx="3485770" cy="1399032"/>
          </a:xfrm>
          <a:prstGeom prst="rect">
            <a:avLst/>
          </a:prstGeom>
        </p:spPr>
        <p:txBody>
          <a:bodyPr wrap="square">
            <a:spAutoFit/>
          </a:bodyPr>
          <a:lstStyle/>
          <a:p>
            <a:pPr indent="288000">
              <a:lnSpc>
                <a:spcPct val="130000"/>
              </a:lnSpc>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请在此处输入内请在此处输入内容请在此处输入内容请在此处输入内容请在此处输入内容请在此处输入内容</a:t>
            </a:r>
          </a:p>
        </p:txBody>
      </p:sp>
      <p:sp>
        <p:nvSpPr>
          <p:cNvPr id="4" name="矩形 3"/>
          <p:cNvSpPr/>
          <p:nvPr/>
        </p:nvSpPr>
        <p:spPr>
          <a:xfrm>
            <a:off x="9036496" y="1865403"/>
            <a:ext cx="107504" cy="14984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42908571"/>
      </p:ext>
    </p:extLst>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文本框 1"/>
          <p:cNvSpPr txBox="1"/>
          <p:nvPr/>
        </p:nvSpPr>
        <p:spPr>
          <a:xfrm>
            <a:off x="238161" y="0"/>
            <a:ext cx="792088" cy="2621280"/>
          </a:xfrm>
          <a:prstGeom prst="rect">
            <a:avLst/>
          </a:prstGeom>
          <a:noFill/>
        </p:spPr>
        <p:txBody>
          <a:bodyPr rtlCol="0" wrap="square">
            <a:spAutoFit/>
          </a:bodyPr>
          <a:lstStyle/>
          <a:p>
            <a:r>
              <a:rPr altLang="zh-CN" lang="en-US" smtClean="0" sz="16600">
                <a:solidFill>
                  <a:schemeClr val="tx1">
                    <a:lumMod val="75000"/>
                    <a:lumOff val="25000"/>
                  </a:schemeClr>
                </a:solidFill>
                <a:latin charset="0" panose="03000500000000000000" pitchFamily="66" typeface="Microsoft Yi Baiti"/>
                <a:ea charset="0" panose="03000500000000000000" pitchFamily="66" typeface="Microsoft Yi Baiti"/>
              </a:rPr>
              <a:t>“</a:t>
            </a:r>
          </a:p>
        </p:txBody>
      </p:sp>
      <p:sp>
        <p:nvSpPr>
          <p:cNvPr id="13" name="文本框 7"/>
          <p:cNvSpPr txBox="1"/>
          <p:nvPr/>
        </p:nvSpPr>
        <p:spPr>
          <a:xfrm>
            <a:off x="7828211" y="349771"/>
            <a:ext cx="792088" cy="2621280"/>
          </a:xfrm>
          <a:prstGeom prst="rect">
            <a:avLst/>
          </a:prstGeom>
          <a:noFill/>
        </p:spPr>
        <p:txBody>
          <a:bodyPr rtlCol="0" wrap="square">
            <a:spAutoFit/>
          </a:bodyPr>
          <a:lstStyle/>
          <a:p>
            <a:r>
              <a:rPr altLang="zh-CN" lang="en-US" smtClean="0" sz="16600">
                <a:solidFill>
                  <a:schemeClr val="tx1">
                    <a:lumMod val="75000"/>
                    <a:lumOff val="25000"/>
                  </a:schemeClr>
                </a:solidFill>
                <a:latin charset="0" panose="03000500000000000000" pitchFamily="66" typeface="Microsoft Yi Baiti"/>
                <a:ea charset="0" panose="03000500000000000000" pitchFamily="66" typeface="Microsoft Yi Baiti"/>
              </a:rPr>
              <a:t>”</a:t>
            </a:r>
          </a:p>
        </p:txBody>
      </p:sp>
      <p:sp>
        <p:nvSpPr>
          <p:cNvPr id="14" name="TextBox 83"/>
          <p:cNvSpPr txBox="1"/>
          <p:nvPr/>
        </p:nvSpPr>
        <p:spPr>
          <a:xfrm>
            <a:off x="1116371" y="1131590"/>
            <a:ext cx="6867479" cy="804672"/>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34" panose="020b0304020202020204" pitchFamily="34" typeface="Cordia New"/>
              </a:rPr>
              <a:t>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a:t>
            </a:r>
          </a:p>
        </p:txBody>
      </p:sp>
      <p:sp>
        <p:nvSpPr>
          <p:cNvPr id="15" name="矩形 14"/>
          <p:cNvSpPr/>
          <p:nvPr/>
        </p:nvSpPr>
        <p:spPr>
          <a:xfrm>
            <a:off x="539552"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331639"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01</a:t>
            </a:r>
          </a:p>
        </p:txBody>
      </p:sp>
      <p:sp>
        <p:nvSpPr>
          <p:cNvPr id="17" name="矩形 16"/>
          <p:cNvSpPr/>
          <p:nvPr/>
        </p:nvSpPr>
        <p:spPr>
          <a:xfrm>
            <a:off x="3413079"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205166"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02</a:t>
            </a:r>
          </a:p>
        </p:txBody>
      </p:sp>
      <p:sp>
        <p:nvSpPr>
          <p:cNvPr id="19" name="矩形 18"/>
          <p:cNvSpPr/>
          <p:nvPr/>
        </p:nvSpPr>
        <p:spPr>
          <a:xfrm>
            <a:off x="6286603"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7078690"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03</a:t>
            </a:r>
          </a:p>
        </p:txBody>
      </p:sp>
      <p:grpSp>
        <p:nvGrpSpPr>
          <p:cNvPr id="21" name="组合 20"/>
          <p:cNvGrpSpPr/>
          <p:nvPr/>
        </p:nvGrpSpPr>
        <p:grpSpPr>
          <a:xfrm>
            <a:off x="1500356" y="2478180"/>
            <a:ext cx="360000" cy="360000"/>
            <a:chOff x="1500356" y="2478180"/>
            <a:chExt cx="360000" cy="360000"/>
          </a:xfrm>
        </p:grpSpPr>
        <p:sp>
          <p:nvSpPr>
            <p:cNvPr id="22" name="矩形 21"/>
            <p:cNvSpPr/>
            <p:nvPr/>
          </p:nvSpPr>
          <p:spPr>
            <a:xfrm>
              <a:off x="1500356"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KSO_Shape"/>
            <p:cNvSpPr>
              <a:spLocks noChangeAspect="1"/>
            </p:cNvSpPr>
            <p:nvPr/>
          </p:nvSpPr>
          <p:spPr bwMode="auto">
            <a:xfrm flipH="1">
              <a:off x="1575352" y="2568751"/>
              <a:ext cx="210009" cy="178858"/>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5F5F5"/>
            </a:solidFill>
            <a:ln>
              <a:noFill/>
            </a:ln>
            <a:extLst/>
          </p:spPr>
          <p:txBody>
            <a:bodyPr anchor="ctr" bIns="396000">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sp>
        <p:nvSpPr>
          <p:cNvPr id="30" name="TextBox 72"/>
          <p:cNvSpPr txBox="1"/>
          <p:nvPr/>
        </p:nvSpPr>
        <p:spPr>
          <a:xfrm>
            <a:off x="563816" y="3122142"/>
            <a:ext cx="2293532" cy="1310640"/>
          </a:xfrm>
          <a:prstGeom prst="rect">
            <a:avLst/>
          </a:prstGeom>
          <a:noFill/>
        </p:spPr>
        <p:txBody>
          <a:bodyPr rtlCol="0" wrap="square">
            <a:spAutoFit/>
          </a:bodyPr>
          <a:lstStyle/>
          <a:p>
            <a:r>
              <a:rPr altLang="zh-CN" lang="en-US" smtClean="0" sz="1600">
                <a:solidFill>
                  <a:schemeClr val="tx1">
                    <a:lumMod val="75000"/>
                    <a:lumOff val="25000"/>
                  </a:schemeClr>
                </a:solidFill>
                <a:latin charset="-34" panose="020b0304020202020204" pitchFamily="34" typeface="Cordia New"/>
                <a:cs charset="-34" panose="020b0304020202020204" pitchFamily="34" typeface="Cordia New"/>
              </a:rPr>
              <a:t>Don't aim for success if you want it; just do what you love and believe in, and it will come naturally.</a:t>
            </a:r>
          </a:p>
        </p:txBody>
      </p:sp>
      <p:sp>
        <p:nvSpPr>
          <p:cNvPr id="31" name="TextBox 75"/>
          <p:cNvSpPr txBox="1"/>
          <p:nvPr/>
        </p:nvSpPr>
        <p:spPr>
          <a:xfrm>
            <a:off x="755576" y="2881268"/>
            <a:ext cx="1976003" cy="335280"/>
          </a:xfrm>
          <a:prstGeom prst="rect">
            <a:avLst/>
          </a:prstGeom>
          <a:noFill/>
        </p:spPr>
        <p:txBody>
          <a:bodyPr rtlCol="0" wrap="square">
            <a:spAutoFit/>
          </a:bodyPr>
          <a:lstStyle/>
          <a:p>
            <a:r>
              <a:rPr altLang="zh-CN" lang="en-US" smtClean="0" sz="1600">
                <a:solidFill>
                  <a:srgbClr val="00B0F0"/>
                </a:solidFill>
                <a:latin charset="0" panose="020b0805030504020804" pitchFamily="34" typeface="Eras Demi ITC"/>
              </a:rPr>
              <a:t>YOUR TEXT HERE</a:t>
            </a:r>
          </a:p>
        </p:txBody>
      </p:sp>
      <p:sp>
        <p:nvSpPr>
          <p:cNvPr id="32" name="TextBox 72"/>
          <p:cNvSpPr txBox="1"/>
          <p:nvPr/>
        </p:nvSpPr>
        <p:spPr>
          <a:xfrm>
            <a:off x="3449264" y="3122142"/>
            <a:ext cx="2437186" cy="1066800"/>
          </a:xfrm>
          <a:prstGeom prst="rect">
            <a:avLst/>
          </a:prstGeom>
          <a:noFill/>
        </p:spPr>
        <p:txBody>
          <a:bodyPr rtlCol="0" wrap="square">
            <a:spAutoFit/>
          </a:bodyPr>
          <a:lstStyle/>
          <a:p>
            <a:r>
              <a:rPr altLang="zh-CN" lang="en-US" smtClean="0" sz="1600">
                <a:solidFill>
                  <a:schemeClr val="tx1">
                    <a:lumMod val="75000"/>
                    <a:lumOff val="25000"/>
                  </a:schemeClr>
                </a:solidFill>
                <a:latin charset="-34" panose="020b0304020202020204" pitchFamily="34" typeface="Cordia New"/>
                <a:cs charset="-34" panose="020b0304020202020204" pitchFamily="34" typeface="Cordia New"/>
              </a:rPr>
              <a:t>Don't aim for success if you want it; just do what you love and believe in, and it will come naturally.</a:t>
            </a:r>
          </a:p>
        </p:txBody>
      </p:sp>
      <p:sp>
        <p:nvSpPr>
          <p:cNvPr id="33" name="TextBox 75"/>
          <p:cNvSpPr txBox="1"/>
          <p:nvPr/>
        </p:nvSpPr>
        <p:spPr>
          <a:xfrm>
            <a:off x="3641023" y="2881268"/>
            <a:ext cx="1976003" cy="335280"/>
          </a:xfrm>
          <a:prstGeom prst="rect">
            <a:avLst/>
          </a:prstGeom>
          <a:noFill/>
        </p:spPr>
        <p:txBody>
          <a:bodyPr rtlCol="0" wrap="square">
            <a:spAutoFit/>
          </a:bodyPr>
          <a:lstStyle/>
          <a:p>
            <a:r>
              <a:rPr altLang="zh-CN" lang="en-US" smtClean="0" sz="1600">
                <a:solidFill>
                  <a:srgbClr val="00B0F0"/>
                </a:solidFill>
                <a:latin charset="0" panose="020b0805030504020804" pitchFamily="34" typeface="Eras Demi ITC"/>
              </a:rPr>
              <a:t>YOUR TEXT HERE</a:t>
            </a:r>
          </a:p>
        </p:txBody>
      </p:sp>
      <p:sp>
        <p:nvSpPr>
          <p:cNvPr id="34" name="TextBox 72"/>
          <p:cNvSpPr txBox="1"/>
          <p:nvPr/>
        </p:nvSpPr>
        <p:spPr>
          <a:xfrm>
            <a:off x="6319327" y="3122142"/>
            <a:ext cx="2357129" cy="1310640"/>
          </a:xfrm>
          <a:prstGeom prst="rect">
            <a:avLst/>
          </a:prstGeom>
          <a:noFill/>
        </p:spPr>
        <p:txBody>
          <a:bodyPr rtlCol="0" wrap="square">
            <a:spAutoFit/>
          </a:bodyPr>
          <a:lstStyle/>
          <a:p>
            <a:r>
              <a:rPr altLang="zh-CN" lang="en-US" smtClean="0" sz="1600">
                <a:solidFill>
                  <a:schemeClr val="tx1">
                    <a:lumMod val="75000"/>
                    <a:lumOff val="25000"/>
                  </a:schemeClr>
                </a:solidFill>
                <a:latin charset="-34" panose="020b0304020202020204" pitchFamily="34" typeface="Cordia New"/>
                <a:cs charset="-34" panose="020b0304020202020204" pitchFamily="34" typeface="Cordia New"/>
              </a:rPr>
              <a:t>Don't aim for success if you want it; just do what you love and believe in, and it will come naturally.</a:t>
            </a:r>
          </a:p>
        </p:txBody>
      </p:sp>
      <p:sp>
        <p:nvSpPr>
          <p:cNvPr id="35" name="TextBox 75"/>
          <p:cNvSpPr txBox="1"/>
          <p:nvPr/>
        </p:nvSpPr>
        <p:spPr>
          <a:xfrm>
            <a:off x="6511088" y="2881268"/>
            <a:ext cx="1976003" cy="335280"/>
          </a:xfrm>
          <a:prstGeom prst="rect">
            <a:avLst/>
          </a:prstGeom>
          <a:noFill/>
        </p:spPr>
        <p:txBody>
          <a:bodyPr rtlCol="0" wrap="square">
            <a:spAutoFit/>
          </a:bodyPr>
          <a:lstStyle/>
          <a:p>
            <a:r>
              <a:rPr altLang="zh-CN" lang="en-US" smtClean="0" sz="1600">
                <a:solidFill>
                  <a:srgbClr val="00B0F0"/>
                </a:solidFill>
                <a:latin charset="0" panose="020b0805030504020804" pitchFamily="34" typeface="Eras Demi ITC"/>
              </a:rPr>
              <a:t>YOUR TEXT HERE</a:t>
            </a:r>
          </a:p>
        </p:txBody>
      </p:sp>
      <p:grpSp>
        <p:nvGrpSpPr>
          <p:cNvPr id="3" name="组合 2"/>
          <p:cNvGrpSpPr/>
          <p:nvPr/>
        </p:nvGrpSpPr>
        <p:grpSpPr>
          <a:xfrm>
            <a:off x="4373883" y="2478180"/>
            <a:ext cx="360000" cy="360000"/>
            <a:chOff x="4373883" y="2478180"/>
            <a:chExt cx="360000" cy="360000"/>
          </a:xfrm>
        </p:grpSpPr>
        <p:sp>
          <p:nvSpPr>
            <p:cNvPr id="25" name="矩形 24"/>
            <p:cNvSpPr/>
            <p:nvPr/>
          </p:nvSpPr>
          <p:spPr>
            <a:xfrm>
              <a:off x="4373883"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KSO_Shape"/>
            <p:cNvSpPr/>
            <p:nvPr/>
          </p:nvSpPr>
          <p:spPr bwMode="auto">
            <a:xfrm>
              <a:off x="4455000" y="2577718"/>
              <a:ext cx="234000" cy="162000"/>
            </a:xfrm>
            <a:custGeom>
              <a:gdLst>
                <a:gd fmla="*/ 2060366 w 2444750" name="T0"/>
                <a:gd fmla="*/ 902017 h 1839913" name="T1"/>
                <a:gd fmla="*/ 2256843 w 2444750" name="T2"/>
                <a:gd fmla="*/ 960437 h 1839913" name="T3"/>
                <a:gd fmla="*/ 2422849 w 2444750" name="T4"/>
                <a:gd fmla="*/ 1051560 h 1839913" name="T5"/>
                <a:gd fmla="*/ 2308264 w 2444750" name="T6"/>
                <a:gd fmla="*/ 1094105 h 1839913" name="T7"/>
                <a:gd fmla="*/ 2187013 w 2444750" name="T8"/>
                <a:gd fmla="*/ 1179512 h 1839913" name="T9"/>
                <a:gd fmla="*/ 2015928 w 2444750" name="T10"/>
                <a:gd fmla="*/ 1375092 h 1839913" name="T11"/>
                <a:gd fmla="*/ 1895629 w 2444750" name="T12"/>
                <a:gd fmla="*/ 1559242 h 1839913" name="T13"/>
                <a:gd fmla="*/ 1814372 w 2444750" name="T14"/>
                <a:gd fmla="*/ 1638935 h 1839913" name="T15"/>
                <a:gd fmla="*/ 1713118 w 2444750" name="T16"/>
                <a:gd fmla="*/ 1694497 h 1839913" name="T17"/>
                <a:gd fmla="*/ 1599803 w 2444750" name="T18"/>
                <a:gd fmla="*/ 1724342 h 1839913" name="T19"/>
                <a:gd fmla="*/ 1482995 w 2444750" name="T20"/>
                <a:gd fmla="*/ 1725930 h 1839913" name="T21"/>
                <a:gd fmla="*/ 1370632 w 2444750" name="T22"/>
                <a:gd fmla="*/ 1696720 h 1839913" name="T23"/>
                <a:gd fmla="*/ 1343652 w 2444750" name="T24"/>
                <a:gd fmla="*/ 1605280 h 1839913" name="T25"/>
                <a:gd fmla="*/ 1444589 w 2444750" name="T26"/>
                <a:gd fmla="*/ 1440180 h 1839913" name="T27"/>
                <a:gd fmla="*/ 1570283 w 2444750" name="T28"/>
                <a:gd fmla="*/ 1292542 h 1839913" name="T29"/>
                <a:gd fmla="*/ 1721371 w 2444750" name="T30"/>
                <a:gd fmla="*/ 1170622 h 1839913" name="T31"/>
                <a:gd fmla="*/ 1899121 w 2444750" name="T32"/>
                <a:gd fmla="*/ 1086802 h 1839913" name="T33"/>
                <a:gd fmla="*/ 2094329 w 2444750" name="T34"/>
                <a:gd fmla="*/ 1051560 h 1839913" name="T35"/>
                <a:gd fmla="*/ 1965460 w 2444750" name="T36"/>
                <a:gd fmla="*/ 1049020 h 1839913" name="T37"/>
                <a:gd fmla="*/ 1765808 w 2444750" name="T38"/>
                <a:gd fmla="*/ 1095375 h 1839913" name="T39"/>
                <a:gd fmla="*/ 1581710 w 2444750" name="T40"/>
                <a:gd fmla="*/ 1190942 h 1839913" name="T41"/>
                <a:gd fmla="*/ 1411578 w 2444750" name="T42"/>
                <a:gd fmla="*/ 1295400 h 1839913" name="T43"/>
                <a:gd fmla="*/ 1408721 w 2444750" name="T44"/>
                <a:gd fmla="*/ 1086167 h 1839913" name="T45"/>
                <a:gd fmla="*/ 1482678 w 2444750" name="T46"/>
                <a:gd fmla="*/ 973137 h 1839913" name="T47"/>
                <a:gd fmla="*/ 1599168 w 2444750" name="T48"/>
                <a:gd fmla="*/ 917892 h 1839913" name="T49"/>
                <a:gd fmla="*/ 1807072 w 2444750" name="T50"/>
                <a:gd fmla="*/ 878840 h 1839913" name="T51"/>
                <a:gd fmla="*/ 201391 w 2444750" name="T52"/>
                <a:gd fmla="*/ 39998 h 1839913" name="T53"/>
                <a:gd fmla="*/ 518091 w 2444750" name="T54"/>
                <a:gd fmla="*/ 144120 h 1839913" name="T55"/>
                <a:gd fmla="*/ 777930 w 2444750" name="T56"/>
                <a:gd fmla="*/ 275860 h 1839913" name="T57"/>
                <a:gd fmla="*/ 949462 w 2444750" name="T58"/>
                <a:gd fmla="*/ 399664 h 1839913" name="T59"/>
                <a:gd fmla="*/ 1101935 w 2444750" name="T60"/>
                <a:gd fmla="*/ 553942 h 1839913" name="T61"/>
                <a:gd fmla="*/ 1223278 w 2444750" name="T62"/>
                <a:gd fmla="*/ 741870 h 1839913" name="T63"/>
                <a:gd fmla="*/ 1302056 w 2444750" name="T64"/>
                <a:gd fmla="*/ 966621 h 1839913" name="T65"/>
                <a:gd fmla="*/ 1326833 w 2444750" name="T66"/>
                <a:gd fmla="*/ 1232005 h 1839913" name="T67"/>
                <a:gd fmla="*/ 1288079 w 2444750" name="T68"/>
                <a:gd fmla="*/ 1499294 h 1839913" name="T69"/>
                <a:gd fmla="*/ 1192148 w 2444750" name="T70"/>
                <a:gd fmla="*/ 1674524 h 1839913" name="T71"/>
                <a:gd fmla="*/ 1066040 w 2444750" name="T72"/>
                <a:gd fmla="*/ 1776424 h 1839913" name="T73"/>
                <a:gd fmla="*/ 1024110 w 2444750" name="T74"/>
                <a:gd fmla="*/ 1592941 h 1839913" name="T75"/>
                <a:gd fmla="*/ 994569 w 2444750" name="T76"/>
                <a:gd fmla="*/ 1268829 h 1839913" name="T77"/>
                <a:gd fmla="*/ 909438 w 2444750" name="T78"/>
                <a:gd fmla="*/ 955193 h 1839913" name="T79"/>
                <a:gd fmla="*/ 761094 w 2444750" name="T80"/>
                <a:gd fmla="*/ 668857 h 1839913" name="T81"/>
                <a:gd fmla="*/ 547632 w 2444750" name="T82"/>
                <a:gd fmla="*/ 431726 h 1839913" name="T83"/>
                <a:gd fmla="*/ 471078 w 2444750" name="T84"/>
                <a:gd fmla="*/ 388871 h 1839913" name="T85"/>
                <a:gd fmla="*/ 667387 w 2444750" name="T86"/>
                <a:gd fmla="*/ 627272 h 1839913" name="T87"/>
                <a:gd fmla="*/ 793495 w 2444750" name="T88"/>
                <a:gd fmla="*/ 905037 h 1839913" name="T89"/>
                <a:gd fmla="*/ 853849 w 2444750" name="T90"/>
                <a:gd fmla="*/ 1201848 h 1839913" name="T91"/>
                <a:gd fmla="*/ 858613 w 2444750" name="T92"/>
                <a:gd fmla="*/ 1504056 h 1839913" name="T93"/>
                <a:gd fmla="*/ 818272 w 2444750" name="T94"/>
                <a:gd fmla="*/ 1801820 h 1839913" name="T95"/>
                <a:gd fmla="*/ 677234 w 2444750" name="T96"/>
                <a:gd fmla="*/ 1814200 h 1839913" name="T97"/>
                <a:gd fmla="*/ 514279 w 2444750" name="T98"/>
                <a:gd fmla="*/ 1734204 h 1839913" name="T99"/>
                <a:gd fmla="*/ 376418 w 2444750" name="T100"/>
                <a:gd fmla="*/ 1614844 h 1839913" name="T101"/>
                <a:gd fmla="*/ 271593 w 2444750" name="T102"/>
                <a:gd fmla="*/ 1465963 h 1839913" name="T103"/>
                <a:gd fmla="*/ 207745 w 2444750" name="T104"/>
                <a:gd fmla="*/ 1298034 h 1839913" name="T105"/>
                <a:gd fmla="*/ 191862 w 2444750" name="T106"/>
                <a:gd fmla="*/ 1121534 h 1839913" name="T107"/>
                <a:gd fmla="*/ 219498 w 2444750" name="T108"/>
                <a:gd fmla="*/ 775836 h 1839913" name="T109"/>
                <a:gd fmla="*/ 204568 w 2444750" name="T110"/>
                <a:gd fmla="*/ 480612 h 1839913" name="T111"/>
                <a:gd fmla="*/ 162003 w 2444750" name="T112"/>
                <a:gd fmla="*/ 286018 h 1839913" name="T113"/>
                <a:gd fmla="*/ 83543 w 2444750" name="T114"/>
                <a:gd fmla="*/ 110154 h 18399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39913" w="2444750">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4" name="组合 3"/>
          <p:cNvGrpSpPr/>
          <p:nvPr/>
        </p:nvGrpSpPr>
        <p:grpSpPr>
          <a:xfrm>
            <a:off x="7247407" y="2478180"/>
            <a:ext cx="360000" cy="360000"/>
            <a:chOff x="7247407" y="2478180"/>
            <a:chExt cx="360000" cy="360000"/>
          </a:xfrm>
        </p:grpSpPr>
        <p:sp>
          <p:nvSpPr>
            <p:cNvPr id="28" name="矩形 27"/>
            <p:cNvSpPr/>
            <p:nvPr/>
          </p:nvSpPr>
          <p:spPr>
            <a:xfrm>
              <a:off x="7247407"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KSO_Shape"/>
            <p:cNvSpPr/>
            <p:nvPr/>
          </p:nvSpPr>
          <p:spPr bwMode="auto">
            <a:xfrm>
              <a:off x="7326138" y="2545987"/>
              <a:ext cx="202539" cy="225461"/>
            </a:xfrm>
            <a:custGeom>
              <a:gdLst>
                <a:gd fmla="*/ 100227098 w 5847" name="T0"/>
                <a:gd fmla="*/ 2147483646 h 6509" name="T1"/>
                <a:gd fmla="*/ 1002184057 w 5847" name="T2"/>
                <a:gd fmla="*/ 2147483646 h 6509" name="T3"/>
                <a:gd fmla="*/ 2147483646 w 5847" name="T4"/>
                <a:gd fmla="*/ 2147483646 h 6509" name="T5"/>
                <a:gd fmla="*/ 2147483646 w 5847" name="T6"/>
                <a:gd fmla="*/ 2147483646 h 6509" name="T7"/>
                <a:gd fmla="*/ 2147483646 w 5847" name="T8"/>
                <a:gd fmla="*/ 2147483646 h 6509" name="T9"/>
                <a:gd fmla="*/ 2147483646 w 5847" name="T10"/>
                <a:gd fmla="*/ 2147483646 h 6509" name="T11"/>
                <a:gd fmla="*/ 2147483646 w 5847" name="T12"/>
                <a:gd fmla="*/ 2147483646 h 6509" name="T13"/>
                <a:gd fmla="*/ 2147483646 w 5847" name="T14"/>
                <a:gd fmla="*/ 2147483646 h 6509" name="T15"/>
                <a:gd fmla="*/ 2147483646 w 5847" name="T16"/>
                <a:gd fmla="*/ 2147483646 h 6509" name="T17"/>
                <a:gd fmla="*/ 2147483646 w 5847" name="T18"/>
                <a:gd fmla="*/ 2147483646 h 6509" name="T19"/>
                <a:gd fmla="*/ 2147483646 w 5847" name="T20"/>
                <a:gd fmla="*/ 2147483646 h 6509" name="T21"/>
                <a:gd fmla="*/ 2147483646 w 5847" name="T22"/>
                <a:gd fmla="*/ 2147483646 h 6509" name="T23"/>
                <a:gd fmla="*/ 2147483646 w 5847" name="T24"/>
                <a:gd fmla="*/ 2147483646 h 6509" name="T25"/>
                <a:gd fmla="*/ 2147483646 w 5847" name="T26"/>
                <a:gd fmla="*/ 2147483646 h 6509" name="T27"/>
                <a:gd fmla="*/ 2147483646 w 5847" name="T28"/>
                <a:gd fmla="*/ 2147483646 h 6509" name="T29"/>
                <a:gd fmla="*/ 2147483646 w 5847" name="T30"/>
                <a:gd fmla="*/ 2147483646 h 6509" name="T31"/>
                <a:gd fmla="*/ 2147483646 w 5847" name="T32"/>
                <a:gd fmla="*/ 2147483646 h 6509" name="T33"/>
                <a:gd fmla="*/ 2147483646 w 5847" name="T34"/>
                <a:gd fmla="*/ 2147483646 h 6509" name="T35"/>
                <a:gd fmla="*/ 2147483646 w 5847" name="T36"/>
                <a:gd fmla="*/ 2147483646 h 6509" name="T37"/>
                <a:gd fmla="*/ 2147483646 w 5847" name="T38"/>
                <a:gd fmla="*/ 2147483646 h 6509" name="T39"/>
                <a:gd fmla="*/ 2147483646 w 5847" name="T40"/>
                <a:gd fmla="*/ 2147483646 h 6509" name="T41"/>
                <a:gd fmla="*/ 2147483646 w 5847" name="T42"/>
                <a:gd fmla="*/ 2147483646 h 6509" name="T43"/>
                <a:gd fmla="*/ 2147483646 w 5847" name="T44"/>
                <a:gd fmla="*/ 2147483646 h 6509" name="T45"/>
                <a:gd fmla="*/ 2147483646 w 5847" name="T46"/>
                <a:gd fmla="*/ 2147483646 h 6509" name="T47"/>
                <a:gd fmla="*/ 2147483646 w 5847" name="T48"/>
                <a:gd fmla="*/ 2147483646 h 6509" name="T49"/>
                <a:gd fmla="*/ 2147483646 w 5847" name="T50"/>
                <a:gd fmla="*/ 2147483646 h 6509" name="T51"/>
                <a:gd fmla="*/ 2147483646 w 5847" name="T52"/>
                <a:gd fmla="*/ 2147483646 h 6509" name="T53"/>
                <a:gd fmla="*/ 2147483646 w 5847" name="T54"/>
                <a:gd fmla="*/ 2147483646 h 6509" name="T55"/>
                <a:gd fmla="*/ 2147483646 w 5847" name="T56"/>
                <a:gd fmla="*/ 2147483646 h 6509" name="T57"/>
                <a:gd fmla="*/ 2147483646 w 5847" name="T58"/>
                <a:gd fmla="*/ 2147483646 h 6509" name="T59"/>
                <a:gd fmla="*/ 2147483646 w 5847" name="T60"/>
                <a:gd fmla="*/ 2147483646 h 6509" name="T61"/>
                <a:gd fmla="*/ 2147483646 w 5847" name="T62"/>
                <a:gd fmla="*/ 2147483646 h 6509" name="T63"/>
                <a:gd fmla="*/ 2147483646 w 5847" name="T64"/>
                <a:gd fmla="*/ 2147483646 h 6509" name="T65"/>
                <a:gd fmla="*/ 2147483646 w 5847" name="T66"/>
                <a:gd fmla="*/ 2147483646 h 6509" name="T67"/>
                <a:gd fmla="*/ 2147483646 w 5847" name="T68"/>
                <a:gd fmla="*/ 2147483646 h 6509" name="T69"/>
                <a:gd fmla="*/ 2147483646 w 5847" name="T70"/>
                <a:gd fmla="*/ 2147483646 h 6509" name="T71"/>
                <a:gd fmla="*/ 2147483646 w 5847" name="T72"/>
                <a:gd fmla="*/ 2147483646 h 6509" name="T73"/>
                <a:gd fmla="*/ 2147483646 w 5847" name="T74"/>
                <a:gd fmla="*/ 2147483646 h 6509" name="T75"/>
                <a:gd fmla="*/ 2147483646 w 5847" name="T76"/>
                <a:gd fmla="*/ 2147483646 h 6509" name="T77"/>
                <a:gd fmla="*/ 2147483646 w 5847" name="T78"/>
                <a:gd fmla="*/ 2147483646 h 6509" name="T79"/>
                <a:gd fmla="*/ 2147483646 w 5847" name="T80"/>
                <a:gd fmla="*/ 2147483646 h 6509" name="T81"/>
                <a:gd fmla="*/ 2147483646 w 5847" name="T82"/>
                <a:gd fmla="*/ 2147483646 h 6509" name="T83"/>
                <a:gd fmla="*/ 2147483646 w 5847" name="T84"/>
                <a:gd fmla="*/ 2147483646 h 6509" name="T85"/>
                <a:gd fmla="*/ 2147483646 w 5847" name="T86"/>
                <a:gd fmla="*/ 2147483646 h 6509" name="T87"/>
                <a:gd fmla="*/ 2147483646 w 5847" name="T88"/>
                <a:gd fmla="*/ 2147483646 h 6509" name="T89"/>
                <a:gd fmla="*/ 2147483646 w 5847" name="T90"/>
                <a:gd fmla="*/ 2147483646 h 6509" name="T91"/>
                <a:gd fmla="*/ 2147483646 w 5847" name="T92"/>
                <a:gd fmla="*/ 2147483646 h 6509" name="T93"/>
                <a:gd fmla="*/ 2147483646 w 5847" name="T94"/>
                <a:gd fmla="*/ 2147483646 h 6509" name="T95"/>
                <a:gd fmla="*/ 2147483646 w 5847" name="T96"/>
                <a:gd fmla="*/ 501348646 h 6509" name="T97"/>
                <a:gd fmla="*/ 2147483646 w 5847" name="T98"/>
                <a:gd fmla="*/ 2147483646 h 6509" name="T99"/>
                <a:gd fmla="*/ 2147483646 w 5847" name="T100"/>
                <a:gd fmla="*/ 2147483646 h 6509" name="T101"/>
                <a:gd fmla="*/ 2147483646 w 5847" name="T102"/>
                <a:gd fmla="*/ 2147483646 h 6509" name="T103"/>
                <a:gd fmla="*/ 2147483646 w 5847" name="T104"/>
                <a:gd fmla="*/ 2147483646 h 6509" name="T105"/>
                <a:gd fmla="*/ 2147483646 w 5847" name="T106"/>
                <a:gd fmla="*/ 2147483646 h 6509" name="T107"/>
                <a:gd fmla="*/ 2147483646 w 5847" name="T108"/>
                <a:gd fmla="*/ 2147483646 h 6509" name="T109"/>
                <a:gd fmla="*/ 2147483646 w 5847" name="T110"/>
                <a:gd fmla="*/ 2147483646 h 6509" name="T111"/>
                <a:gd fmla="*/ 2147483646 w 5847" name="T112"/>
                <a:gd fmla="*/ 2147483646 h 6509"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509" w="5847">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spTree>
    <p:extLst>
      <p:ext uri="{BB962C8B-B14F-4D97-AF65-F5344CB8AC3E}">
        <p14:creationId val="41429085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2" presetSubtype="8">
                                  <p:stCondLst>
                                    <p:cond delay="0"/>
                                  </p:stCondLst>
                                  <p:iterate type="lt">
                                    <p:tmPct val="10000"/>
                                  </p:iterate>
                                  <p:childTnLst>
                                    <p:set>
                                      <p:cBhvr>
                                        <p:cTn dur="1" fill="hold" id="17">
                                          <p:stCondLst>
                                            <p:cond delay="0"/>
                                          </p:stCondLst>
                                        </p:cTn>
                                        <p:tgtEl>
                                          <p:spTgt spid="14"/>
                                        </p:tgtEl>
                                        <p:attrNameLst>
                                          <p:attrName>style.visibility</p:attrName>
                                        </p:attrNameLst>
                                      </p:cBhvr>
                                      <p:to>
                                        <p:strVal val="visible"/>
                                      </p:to>
                                    </p:set>
                                    <p:animEffect filter="wipe(left)" transition="in">
                                      <p:cBhvr>
                                        <p:cTn dur="150" id="1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5580112" y="2139702"/>
            <a:ext cx="1296144" cy="822960"/>
          </a:xfrm>
          <a:prstGeom prst="rect">
            <a:avLst/>
          </a:prstGeom>
          <a:noFill/>
        </p:spPr>
        <p:txBody>
          <a:bodyPr rtlCol="0" wrap="square">
            <a:spAutoFit/>
          </a:bodyPr>
          <a:lstStyle/>
          <a:p>
            <a:r>
              <a:rPr altLang="zh-CN" lang="en-US" smtClean="0" sz="2400">
                <a:solidFill>
                  <a:schemeClr val="bg1"/>
                </a:solidFill>
                <a:latin charset="0" panose="020b0503020202020204" pitchFamily="34" typeface="Agency FB"/>
              </a:rPr>
              <a:t>PART FOUR</a:t>
            </a:r>
          </a:p>
        </p:txBody>
      </p:sp>
      <p:sp>
        <p:nvSpPr>
          <p:cNvPr id="6" name="TextBox 5"/>
          <p:cNvSpPr txBox="1"/>
          <p:nvPr/>
        </p:nvSpPr>
        <p:spPr>
          <a:xfrm>
            <a:off x="5580112" y="2501483"/>
            <a:ext cx="3384376" cy="472440"/>
          </a:xfrm>
          <a:prstGeom prst="rect">
            <a:avLst/>
          </a:prstGeom>
          <a:noFill/>
        </p:spPr>
        <p:txBody>
          <a:bodyPr rtlCol="0" wrap="square">
            <a:spAutoFit/>
          </a:bodyPr>
          <a:lstStyle/>
          <a:p>
            <a:pPr>
              <a:lnSpc>
                <a:spcPts val="1500"/>
              </a:lnSpc>
            </a:pPr>
            <a:r>
              <a:rPr altLang="zh-CN" lang="en-US" smtClean="0" sz="1600">
                <a:solidFill>
                  <a:schemeClr val="bg1"/>
                </a:solidFill>
                <a:latin charset="0" panose="020b0503020202020204" pitchFamily="34" typeface="Agency FB"/>
              </a:rPr>
              <a:t>ADD YOUR TEXT HERE ADD YOUR TEXT HERE ADD YOUR TEXT HERE</a:t>
            </a: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1005840"/>
            </a:xfrm>
            <a:prstGeom prst="rect">
              <a:avLst/>
            </a:prstGeom>
            <a:noFill/>
            <a:ln w="9525">
              <a:noFill/>
            </a:ln>
          </p:spPr>
          <p:txBody>
            <a:bodyPr rtlCol="0" wrap="square">
              <a:spAutoFit/>
            </a:bodyPr>
            <a:lstStyle/>
            <a:p>
              <a:pPr algn="ctr"/>
              <a:r>
                <a:rPr altLang="zh-CN" kern="1000" lang="en-US" smtClean="0" spc="-100" sz="3000">
                  <a:solidFill>
                    <a:schemeClr val="bg1"/>
                  </a:solidFill>
                  <a:latin charset="0" panose="020b0503020202020204" pitchFamily="34" typeface="Agency FB"/>
                </a:rPr>
                <a:t>0 4</a:t>
              </a: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06477531"/>
      </p:ext>
    </p:extLst>
  </p:cSld>
  <p:clrMapOvr>
    <a:masterClrMapping/>
  </p:clrMapOvr>
  <p:transition spd="slow">
    <p:wip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p:nvPr/>
        </p:nvSpPr>
        <p:spPr>
          <a:xfrm>
            <a:off x="323528" y="2110085"/>
            <a:ext cx="2448272" cy="1737360"/>
          </a:xfrm>
          <a:prstGeom prst="rect">
            <a:avLst/>
          </a:prstGeom>
          <a:noFill/>
        </p:spPr>
        <p:txBody>
          <a:bodyPr rtlCol="0" wrap="square">
            <a:spAutoFit/>
          </a:bodyPr>
          <a:lstStyle/>
          <a:p>
            <a:pPr algn="ctr"/>
            <a:r>
              <a:rPr altLang="zh-CN" lang="en-US" smtClean="0" sz="5400">
                <a:solidFill>
                  <a:schemeClr val="bg1"/>
                </a:solidFill>
                <a:latin charset="0" panose="020b0503020202020204" pitchFamily="34" typeface="Agency FB"/>
              </a:rPr>
              <a:t>CONTENTS</a:t>
            </a:r>
          </a:p>
        </p:txBody>
      </p:sp>
      <p:grpSp>
        <p:nvGrpSpPr>
          <p:cNvPr id="14" name="组合 13"/>
          <p:cNvGrpSpPr/>
          <p:nvPr/>
        </p:nvGrpSpPr>
        <p:grpSpPr>
          <a:xfrm>
            <a:off x="4067944" y="364763"/>
            <a:ext cx="4104456" cy="838835"/>
            <a:chOff x="4067944" y="483518"/>
            <a:chExt cx="4104456" cy="838835"/>
          </a:xfrm>
        </p:grpSpPr>
        <p:sp>
          <p:nvSpPr>
            <p:cNvPr id="9" name="TextBox 8"/>
            <p:cNvSpPr txBox="1"/>
            <p:nvPr/>
          </p:nvSpPr>
          <p:spPr>
            <a:xfrm>
              <a:off x="4788024" y="483518"/>
              <a:ext cx="1296144" cy="822960"/>
            </a:xfrm>
            <a:prstGeom prst="rect">
              <a:avLst/>
            </a:prstGeom>
            <a:noFill/>
          </p:spPr>
          <p:txBody>
            <a:bodyPr rtlCol="0" wrap="square">
              <a:spAutoFit/>
            </a:bodyPr>
            <a:lstStyle/>
            <a:p>
              <a:r>
                <a:rPr altLang="zh-CN" lang="en-US" smtClean="0" sz="2400">
                  <a:solidFill>
                    <a:schemeClr val="tx1">
                      <a:lumMod val="95000"/>
                      <a:lumOff val="5000"/>
                    </a:schemeClr>
                  </a:solidFill>
                  <a:latin charset="0" panose="020b0503020202020204" pitchFamily="34" typeface="Agency FB"/>
                </a:rPr>
                <a:t>PART ONE</a:t>
              </a:r>
            </a:p>
          </p:txBody>
        </p:sp>
        <p:sp>
          <p:nvSpPr>
            <p:cNvPr id="11" name="TextBox 10"/>
            <p:cNvSpPr txBox="1"/>
            <p:nvPr/>
          </p:nvSpPr>
          <p:spPr>
            <a:xfrm>
              <a:off x="4788024" y="845299"/>
              <a:ext cx="3384376" cy="472440"/>
            </a:xfrm>
            <a:prstGeom prst="rect">
              <a:avLst/>
            </a:prstGeom>
            <a:noFill/>
          </p:spPr>
          <p:txBody>
            <a:bodyPr rtlCol="0" wrap="square">
              <a:spAutoFit/>
            </a:bodyPr>
            <a:lstStyle/>
            <a:p>
              <a:pPr>
                <a:lnSpc>
                  <a:spcPts val="1500"/>
                </a:lnSpc>
              </a:pPr>
              <a:r>
                <a:rPr altLang="zh-CN" lang="en-US" smtClean="0" sz="1600">
                  <a:latin charset="0" panose="020b0503020202020204" pitchFamily="34" typeface="Agency FB"/>
                </a:rPr>
                <a:t>ADD YOUR TEXT HERE ADD YOUR TEXT HERE ADD YOUR TEXT HERE</a:t>
              </a:r>
            </a:p>
          </p:txBody>
        </p:sp>
        <p:grpSp>
          <p:nvGrpSpPr>
            <p:cNvPr id="13" name="组合 12"/>
            <p:cNvGrpSpPr/>
            <p:nvPr/>
          </p:nvGrpSpPr>
          <p:grpSpPr>
            <a:xfrm>
              <a:off x="4067944" y="555526"/>
              <a:ext cx="697433" cy="697433"/>
              <a:chOff x="4067944" y="555526"/>
              <a:chExt cx="697433" cy="697433"/>
            </a:xfrm>
          </p:grpSpPr>
          <p:sp>
            <p:nvSpPr>
              <p:cNvPr id="10" name="TextBox 9"/>
              <p:cNvSpPr txBox="1"/>
              <p:nvPr/>
            </p:nvSpPr>
            <p:spPr>
              <a:xfrm>
                <a:off x="4164632" y="627243"/>
                <a:ext cx="504056" cy="1005840"/>
              </a:xfrm>
              <a:prstGeom prst="rect">
                <a:avLst/>
              </a:prstGeom>
              <a:noFill/>
              <a:ln w="9525">
                <a:noFill/>
              </a:ln>
            </p:spPr>
            <p:txBody>
              <a:bodyPr rtlCol="0" wrap="square">
                <a:spAutoFit/>
              </a:bodyPr>
              <a:lstStyle/>
              <a:p>
                <a:pPr algn="ctr"/>
                <a:r>
                  <a:rPr altLang="zh-CN" lang="en-US" smtClean="0" sz="3000">
                    <a:solidFill>
                      <a:schemeClr val="tx1">
                        <a:lumMod val="95000"/>
                        <a:lumOff val="5000"/>
                      </a:schemeClr>
                    </a:solidFill>
                    <a:latin charset="0" panose="020b0503020202020204" pitchFamily="34" typeface="Agency FB"/>
                  </a:rPr>
                  <a:t>0 1</a:t>
                </a:r>
              </a:p>
            </p:txBody>
          </p:sp>
          <p:sp>
            <p:nvSpPr>
              <p:cNvPr id="12" name="矩形 11"/>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5" name="组合 14"/>
          <p:cNvGrpSpPr/>
          <p:nvPr/>
        </p:nvGrpSpPr>
        <p:grpSpPr>
          <a:xfrm>
            <a:off x="4067944" y="1540894"/>
            <a:ext cx="4104456" cy="838835"/>
            <a:chOff x="4067944" y="483518"/>
            <a:chExt cx="4104456" cy="838835"/>
          </a:xfrm>
        </p:grpSpPr>
        <p:sp>
          <p:nvSpPr>
            <p:cNvPr id="16" name="TextBox 15"/>
            <p:cNvSpPr txBox="1"/>
            <p:nvPr/>
          </p:nvSpPr>
          <p:spPr>
            <a:xfrm>
              <a:off x="4788024" y="483518"/>
              <a:ext cx="1296144" cy="822960"/>
            </a:xfrm>
            <a:prstGeom prst="rect">
              <a:avLst/>
            </a:prstGeom>
            <a:noFill/>
          </p:spPr>
          <p:txBody>
            <a:bodyPr rtlCol="0" wrap="square">
              <a:spAutoFit/>
            </a:bodyPr>
            <a:lstStyle/>
            <a:p>
              <a:r>
                <a:rPr altLang="zh-CN" lang="en-US" smtClean="0" sz="2400">
                  <a:solidFill>
                    <a:schemeClr val="tx1">
                      <a:lumMod val="95000"/>
                      <a:lumOff val="5000"/>
                    </a:schemeClr>
                  </a:solidFill>
                  <a:latin charset="0" panose="020b0503020202020204" pitchFamily="34" typeface="Agency FB"/>
                </a:rPr>
                <a:t>PART TWO</a:t>
              </a:r>
            </a:p>
          </p:txBody>
        </p:sp>
        <p:sp>
          <p:nvSpPr>
            <p:cNvPr id="17" name="TextBox 16"/>
            <p:cNvSpPr txBox="1"/>
            <p:nvPr/>
          </p:nvSpPr>
          <p:spPr>
            <a:xfrm>
              <a:off x="4788024" y="845299"/>
              <a:ext cx="3384376" cy="472440"/>
            </a:xfrm>
            <a:prstGeom prst="rect">
              <a:avLst/>
            </a:prstGeom>
            <a:noFill/>
          </p:spPr>
          <p:txBody>
            <a:bodyPr rtlCol="0" wrap="square">
              <a:spAutoFit/>
            </a:bodyPr>
            <a:lstStyle/>
            <a:p>
              <a:pPr>
                <a:lnSpc>
                  <a:spcPts val="1500"/>
                </a:lnSpc>
              </a:pPr>
              <a:r>
                <a:rPr altLang="zh-CN" lang="en-US" smtClean="0" sz="1600">
                  <a:latin charset="0" panose="020b0503020202020204" pitchFamily="34" typeface="Agency FB"/>
                </a:rPr>
                <a:t>ADD YOUR TEXT HERE ADD YOUR TEXT HERE ADD YOUR TEXT HERE</a:t>
              </a:r>
            </a:p>
          </p:txBody>
        </p:sp>
        <p:grpSp>
          <p:nvGrpSpPr>
            <p:cNvPr id="18" name="组合 17"/>
            <p:cNvGrpSpPr/>
            <p:nvPr/>
          </p:nvGrpSpPr>
          <p:grpSpPr>
            <a:xfrm>
              <a:off x="4067944" y="555526"/>
              <a:ext cx="697433" cy="697433"/>
              <a:chOff x="4067944" y="555526"/>
              <a:chExt cx="697433" cy="697433"/>
            </a:xfrm>
          </p:grpSpPr>
          <p:sp>
            <p:nvSpPr>
              <p:cNvPr id="19" name="TextBox 18"/>
              <p:cNvSpPr txBox="1"/>
              <p:nvPr/>
            </p:nvSpPr>
            <p:spPr>
              <a:xfrm>
                <a:off x="4115271" y="627243"/>
                <a:ext cx="600745" cy="1005840"/>
              </a:xfrm>
              <a:prstGeom prst="rect">
                <a:avLst/>
              </a:prstGeom>
              <a:noFill/>
              <a:ln w="9525">
                <a:noFill/>
              </a:ln>
            </p:spPr>
            <p:txBody>
              <a:bodyPr rtlCol="0" wrap="square">
                <a:spAutoFit/>
              </a:bodyPr>
              <a:lstStyle/>
              <a:p>
                <a:pPr algn="ctr"/>
                <a:r>
                  <a:rPr altLang="zh-CN" kern="1000" lang="en-US" smtClean="0" sz="3000">
                    <a:solidFill>
                      <a:schemeClr val="tx1">
                        <a:lumMod val="95000"/>
                        <a:lumOff val="5000"/>
                      </a:schemeClr>
                    </a:solidFill>
                    <a:latin charset="0" panose="020b0503020202020204" pitchFamily="34" typeface="Agency FB"/>
                  </a:rPr>
                  <a:t>0 2</a:t>
                </a:r>
              </a:p>
            </p:txBody>
          </p:sp>
          <p:sp>
            <p:nvSpPr>
              <p:cNvPr id="20" name="矩形 19"/>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1" name="组合 20"/>
          <p:cNvGrpSpPr/>
          <p:nvPr/>
        </p:nvGrpSpPr>
        <p:grpSpPr>
          <a:xfrm>
            <a:off x="4067944" y="2717025"/>
            <a:ext cx="4104456" cy="838835"/>
            <a:chOff x="4067944" y="483518"/>
            <a:chExt cx="4104456" cy="838835"/>
          </a:xfrm>
        </p:grpSpPr>
        <p:sp>
          <p:nvSpPr>
            <p:cNvPr id="22" name="TextBox 21"/>
            <p:cNvSpPr txBox="1"/>
            <p:nvPr/>
          </p:nvSpPr>
          <p:spPr>
            <a:xfrm>
              <a:off x="4788024" y="483518"/>
              <a:ext cx="1440160" cy="822960"/>
            </a:xfrm>
            <a:prstGeom prst="rect">
              <a:avLst/>
            </a:prstGeom>
            <a:noFill/>
          </p:spPr>
          <p:txBody>
            <a:bodyPr rtlCol="0" wrap="square">
              <a:spAutoFit/>
            </a:bodyPr>
            <a:lstStyle/>
            <a:p>
              <a:r>
                <a:rPr altLang="zh-CN" lang="en-US" smtClean="0" sz="2400">
                  <a:solidFill>
                    <a:schemeClr val="tx1">
                      <a:lumMod val="95000"/>
                      <a:lumOff val="5000"/>
                    </a:schemeClr>
                  </a:solidFill>
                  <a:latin charset="0" panose="020b0503020202020204" pitchFamily="34" typeface="Agency FB"/>
                </a:rPr>
                <a:t>PART THREE</a:t>
              </a:r>
            </a:p>
          </p:txBody>
        </p:sp>
        <p:sp>
          <p:nvSpPr>
            <p:cNvPr id="23" name="TextBox 22"/>
            <p:cNvSpPr txBox="1"/>
            <p:nvPr/>
          </p:nvSpPr>
          <p:spPr>
            <a:xfrm>
              <a:off x="4788024" y="845299"/>
              <a:ext cx="3384376" cy="472440"/>
            </a:xfrm>
            <a:prstGeom prst="rect">
              <a:avLst/>
            </a:prstGeom>
            <a:noFill/>
          </p:spPr>
          <p:txBody>
            <a:bodyPr rtlCol="0" wrap="square">
              <a:spAutoFit/>
            </a:bodyPr>
            <a:lstStyle/>
            <a:p>
              <a:pPr>
                <a:lnSpc>
                  <a:spcPts val="1500"/>
                </a:lnSpc>
              </a:pPr>
              <a:r>
                <a:rPr altLang="zh-CN" lang="en-US" smtClean="0" sz="1600">
                  <a:latin charset="0" panose="020b0503020202020204" pitchFamily="34" typeface="Agency FB"/>
                </a:rPr>
                <a:t>ADD YOUR TEXT HERE ADD YOUR TEXT HERE ADD YOUR TEXT HERE</a:t>
              </a:r>
            </a:p>
          </p:txBody>
        </p:sp>
        <p:grpSp>
          <p:nvGrpSpPr>
            <p:cNvPr id="24" name="组合 23"/>
            <p:cNvGrpSpPr/>
            <p:nvPr/>
          </p:nvGrpSpPr>
          <p:grpSpPr>
            <a:xfrm>
              <a:off x="4067944" y="555526"/>
              <a:ext cx="697433" cy="697433"/>
              <a:chOff x="4067944" y="555526"/>
              <a:chExt cx="697433" cy="697433"/>
            </a:xfrm>
          </p:grpSpPr>
          <p:sp>
            <p:nvSpPr>
              <p:cNvPr id="25" name="TextBox 24"/>
              <p:cNvSpPr txBox="1"/>
              <p:nvPr/>
            </p:nvSpPr>
            <p:spPr>
              <a:xfrm>
                <a:off x="4115271" y="627243"/>
                <a:ext cx="600745" cy="1005840"/>
              </a:xfrm>
              <a:prstGeom prst="rect">
                <a:avLst/>
              </a:prstGeom>
              <a:noFill/>
              <a:ln w="9525">
                <a:noFill/>
              </a:ln>
            </p:spPr>
            <p:txBody>
              <a:bodyPr rtlCol="0" wrap="square">
                <a:spAutoFit/>
              </a:bodyPr>
              <a:lstStyle/>
              <a:p>
                <a:pPr algn="ctr"/>
                <a:r>
                  <a:rPr altLang="zh-CN" kern="1000" lang="en-US" smtClean="0" sz="3000">
                    <a:solidFill>
                      <a:schemeClr val="tx1">
                        <a:lumMod val="95000"/>
                        <a:lumOff val="5000"/>
                      </a:schemeClr>
                    </a:solidFill>
                    <a:latin charset="0" panose="020b0503020202020204" pitchFamily="34" typeface="Agency FB"/>
                  </a:rPr>
                  <a:t>0 3</a:t>
                </a:r>
              </a:p>
            </p:txBody>
          </p:sp>
          <p:sp>
            <p:nvSpPr>
              <p:cNvPr id="26" name="矩形 25"/>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7" name="组合 26"/>
          <p:cNvGrpSpPr/>
          <p:nvPr/>
        </p:nvGrpSpPr>
        <p:grpSpPr>
          <a:xfrm>
            <a:off x="4067944" y="3893155"/>
            <a:ext cx="4104456" cy="838835"/>
            <a:chOff x="4067944" y="483518"/>
            <a:chExt cx="4104456" cy="838835"/>
          </a:xfrm>
        </p:grpSpPr>
        <p:sp>
          <p:nvSpPr>
            <p:cNvPr id="28" name="TextBox 27"/>
            <p:cNvSpPr txBox="1"/>
            <p:nvPr/>
          </p:nvSpPr>
          <p:spPr>
            <a:xfrm>
              <a:off x="4788024" y="483518"/>
              <a:ext cx="1296144" cy="822960"/>
            </a:xfrm>
            <a:prstGeom prst="rect">
              <a:avLst/>
            </a:prstGeom>
            <a:noFill/>
          </p:spPr>
          <p:txBody>
            <a:bodyPr rtlCol="0" wrap="square">
              <a:spAutoFit/>
            </a:bodyPr>
            <a:lstStyle/>
            <a:p>
              <a:r>
                <a:rPr altLang="zh-CN" lang="en-US" smtClean="0" sz="2400">
                  <a:solidFill>
                    <a:schemeClr val="tx1">
                      <a:lumMod val="95000"/>
                      <a:lumOff val="5000"/>
                    </a:schemeClr>
                  </a:solidFill>
                  <a:latin charset="0" panose="020b0503020202020204" pitchFamily="34" typeface="Agency FB"/>
                </a:rPr>
                <a:t>PART FOUR</a:t>
              </a:r>
            </a:p>
          </p:txBody>
        </p:sp>
        <p:sp>
          <p:nvSpPr>
            <p:cNvPr id="29" name="TextBox 28"/>
            <p:cNvSpPr txBox="1"/>
            <p:nvPr/>
          </p:nvSpPr>
          <p:spPr>
            <a:xfrm>
              <a:off x="4788024" y="845299"/>
              <a:ext cx="3384376" cy="472440"/>
            </a:xfrm>
            <a:prstGeom prst="rect">
              <a:avLst/>
            </a:prstGeom>
            <a:noFill/>
          </p:spPr>
          <p:txBody>
            <a:bodyPr rtlCol="0" wrap="square">
              <a:spAutoFit/>
            </a:bodyPr>
            <a:lstStyle/>
            <a:p>
              <a:pPr>
                <a:lnSpc>
                  <a:spcPts val="1500"/>
                </a:lnSpc>
              </a:pPr>
              <a:r>
                <a:rPr altLang="zh-CN" lang="en-US" smtClean="0" sz="1600">
                  <a:latin charset="0" panose="020b0503020202020204" pitchFamily="34" typeface="Agency FB"/>
                </a:rPr>
                <a:t>ADD YOUR TEXT HERE ADD YOUR TEXT HERE ADD YOUR TEXT HERE</a:t>
              </a:r>
            </a:p>
          </p:txBody>
        </p:sp>
        <p:grpSp>
          <p:nvGrpSpPr>
            <p:cNvPr id="30" name="组合 29"/>
            <p:cNvGrpSpPr/>
            <p:nvPr/>
          </p:nvGrpSpPr>
          <p:grpSpPr>
            <a:xfrm>
              <a:off x="4067944" y="555526"/>
              <a:ext cx="697433" cy="697433"/>
              <a:chOff x="4067944" y="555526"/>
              <a:chExt cx="697433" cy="697433"/>
            </a:xfrm>
          </p:grpSpPr>
          <p:sp>
            <p:nvSpPr>
              <p:cNvPr id="31" name="TextBox 30"/>
              <p:cNvSpPr txBox="1"/>
              <p:nvPr/>
            </p:nvSpPr>
            <p:spPr>
              <a:xfrm>
                <a:off x="4115271" y="627243"/>
                <a:ext cx="600745" cy="1005840"/>
              </a:xfrm>
              <a:prstGeom prst="rect">
                <a:avLst/>
              </a:prstGeom>
              <a:noFill/>
              <a:ln w="9525">
                <a:noFill/>
              </a:ln>
            </p:spPr>
            <p:txBody>
              <a:bodyPr rtlCol="0" wrap="square">
                <a:spAutoFit/>
              </a:bodyPr>
              <a:lstStyle/>
              <a:p>
                <a:pPr algn="ctr"/>
                <a:r>
                  <a:rPr altLang="zh-CN" kern="1000" lang="en-US" smtClean="0" sz="3000">
                    <a:solidFill>
                      <a:schemeClr val="tx1">
                        <a:lumMod val="95000"/>
                        <a:lumOff val="5000"/>
                      </a:schemeClr>
                    </a:solidFill>
                    <a:latin charset="0" panose="020b0503020202020204" pitchFamily="34" typeface="Agency FB"/>
                  </a:rPr>
                  <a:t>0 4</a:t>
                </a:r>
              </a:p>
            </p:txBody>
          </p:sp>
          <p:sp>
            <p:nvSpPr>
              <p:cNvPr id="32" name="矩形 31"/>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1239865876"/>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8" name="图表 7"/>
          <p:cNvGraphicFramePr/>
          <p:nvPr>
            <p:extLst>
              <p:ext uri="{D42A27DB-BD31-4B8C-83A1-F6EECF244321}">
                <p14:modId val="1493337844"/>
              </p:ext>
            </p:extLst>
          </p:nvPr>
        </p:nvGraphicFramePr>
        <p:xfrm>
          <a:off x="395536" y="1635646"/>
          <a:ext cx="8352928" cy="3111835"/>
        </p:xfrm>
        <a:graphic>
          <a:graphicData uri="http://schemas.openxmlformats.org/drawingml/2006/chart">
            <c:chart xmlns:c="http://schemas.openxmlformats.org/drawingml/2006/chart" r:id="rId2"/>
          </a:graphicData>
        </a:graphic>
      </p:graphicFrame>
      <p:sp>
        <p:nvSpPr>
          <p:cNvPr id="3" name="矩形 2"/>
          <p:cNvSpPr/>
          <p:nvPr/>
        </p:nvSpPr>
        <p:spPr>
          <a:xfrm>
            <a:off x="251520" y="836577"/>
            <a:ext cx="8640960" cy="527304"/>
          </a:xfrm>
          <a:prstGeom prst="rect">
            <a:avLst/>
          </a:prstGeom>
        </p:spPr>
        <p:txBody>
          <a:bodyPr wrap="square">
            <a:spAutoFit/>
          </a:bodyPr>
          <a:lstStyle/>
          <a:p>
            <a:pPr indent="457200">
              <a:lnSpc>
                <a:spcPct val="130000"/>
              </a:lnSpc>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a:t>
            </a:r>
          </a:p>
        </p:txBody>
      </p:sp>
    </p:spTree>
    <p:extLst>
      <p:ext uri="{BB962C8B-B14F-4D97-AF65-F5344CB8AC3E}">
        <p14:creationId val="4142908571"/>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8" name="图表 7"/>
          <p:cNvGraphicFramePr/>
          <p:nvPr>
            <p:extLst>
              <p:ext uri="{D42A27DB-BD31-4B8C-83A1-F6EECF244321}">
                <p14:modId val="2830913874"/>
              </p:ext>
            </p:extLst>
          </p:nvPr>
        </p:nvGraphicFramePr>
        <p:xfrm>
          <a:off x="260152" y="1118232"/>
          <a:ext cx="5328592" cy="3354759"/>
        </p:xfrm>
        <a:graphic>
          <a:graphicData uri="http://schemas.openxmlformats.org/drawingml/2006/chart">
            <c:chart xmlns:c="http://schemas.openxmlformats.org/drawingml/2006/chart" r:id="rId2"/>
          </a:graphicData>
        </a:graphic>
      </p:graphicFrame>
      <p:sp>
        <p:nvSpPr>
          <p:cNvPr id="10" name="TextBox 9"/>
          <p:cNvSpPr txBox="1"/>
          <p:nvPr/>
        </p:nvSpPr>
        <p:spPr>
          <a:xfrm>
            <a:off x="6336307" y="1355452"/>
            <a:ext cx="1080120" cy="304800"/>
          </a:xfrm>
          <a:prstGeom prst="rect">
            <a:avLst/>
          </a:prstGeom>
          <a:noFill/>
        </p:spPr>
        <p:txBody>
          <a:bodyPr rtlCol="0" wrap="square">
            <a:spAutoFit/>
          </a:bodyPr>
          <a:lstStyle/>
          <a:p>
            <a:pPr algn="ctr"/>
            <a:r>
              <a:rPr altLang="zh-CN" b="1" lang="en-US" smtClean="0" sz="1400">
                <a:solidFill>
                  <a:srgbClr val="00B0F0"/>
                </a:solidFill>
                <a:latin charset="-122" panose="020b0503020204020204" pitchFamily="34" typeface="微软雅黑"/>
                <a:ea charset="-122" panose="020b0503020204020204" pitchFamily="34" typeface="微软雅黑"/>
              </a:rPr>
              <a:t>ETT工作室</a:t>
            </a:r>
          </a:p>
        </p:txBody>
      </p:sp>
      <p:sp>
        <p:nvSpPr>
          <p:cNvPr id="11" name="矩形 10"/>
          <p:cNvSpPr/>
          <p:nvPr/>
        </p:nvSpPr>
        <p:spPr>
          <a:xfrm>
            <a:off x="6336309" y="1663229"/>
            <a:ext cx="2484164" cy="68580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grpSp>
        <p:nvGrpSpPr>
          <p:cNvPr id="12" name="组合 11"/>
          <p:cNvGrpSpPr/>
          <p:nvPr/>
        </p:nvGrpSpPr>
        <p:grpSpPr>
          <a:xfrm>
            <a:off x="5774299" y="2800044"/>
            <a:ext cx="512466" cy="512466"/>
            <a:chOff x="6355495" y="1599642"/>
            <a:chExt cx="657122" cy="657122"/>
          </a:xfrm>
        </p:grpSpPr>
        <p:sp>
          <p:nvSpPr>
            <p:cNvPr id="13" name="椭圆 12"/>
            <p:cNvSpPr/>
            <p:nvPr/>
          </p:nvSpPr>
          <p:spPr>
            <a:xfrm>
              <a:off x="6355495" y="1599642"/>
              <a:ext cx="657122" cy="6571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KSO_Shape"/>
            <p:cNvSpPr/>
            <p:nvPr/>
          </p:nvSpPr>
          <p:spPr bwMode="auto">
            <a:xfrm>
              <a:off x="6481761" y="1744298"/>
              <a:ext cx="404591" cy="367810"/>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15" name="组合 14"/>
          <p:cNvGrpSpPr/>
          <p:nvPr/>
        </p:nvGrpSpPr>
        <p:grpSpPr>
          <a:xfrm>
            <a:off x="5774300" y="1355452"/>
            <a:ext cx="512466" cy="512466"/>
            <a:chOff x="1187624" y="1491630"/>
            <a:chExt cx="657122" cy="657122"/>
          </a:xfrm>
        </p:grpSpPr>
        <p:sp>
          <p:nvSpPr>
            <p:cNvPr id="16" name="椭圆 15"/>
            <p:cNvSpPr/>
            <p:nvPr/>
          </p:nvSpPr>
          <p:spPr>
            <a:xfrm>
              <a:off x="1187624" y="1491630"/>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KSO_Shape"/>
            <p:cNvSpPr/>
            <p:nvPr/>
          </p:nvSpPr>
          <p:spPr bwMode="auto">
            <a:xfrm>
              <a:off x="1346362" y="1599642"/>
              <a:ext cx="339645" cy="441098"/>
            </a:xfrm>
            <a:custGeom>
              <a:gdLst>
                <a:gd fmla="*/ 2147483646 w 5278" name="T0"/>
                <a:gd fmla="*/ 2147483646 h 6863" name="T1"/>
                <a:gd fmla="*/ 2147483646 w 5278" name="T2"/>
                <a:gd fmla="*/ 2147483646 h 6863" name="T3"/>
                <a:gd fmla="*/ 2147483646 w 5278" name="T4"/>
                <a:gd fmla="*/ 2147483646 h 6863" name="T5"/>
                <a:gd fmla="*/ 2147483646 w 5278" name="T6"/>
                <a:gd fmla="*/ 2147483646 h 6863" name="T7"/>
                <a:gd fmla="*/ 2147483646 w 5278" name="T8"/>
                <a:gd fmla="*/ 2147483646 h 6863" name="T9"/>
                <a:gd fmla="*/ 2147483646 w 5278" name="T10"/>
                <a:gd fmla="*/ 2147483646 h 6863" name="T11"/>
                <a:gd fmla="*/ 2147483646 w 5278" name="T12"/>
                <a:gd fmla="*/ 2147483646 h 6863" name="T13"/>
                <a:gd fmla="*/ 2147483646 w 5278" name="T14"/>
                <a:gd fmla="*/ 2147483646 h 6863" name="T15"/>
                <a:gd fmla="*/ 2147483646 w 5278" name="T16"/>
                <a:gd fmla="*/ 2147483646 h 6863" name="T17"/>
                <a:gd fmla="*/ 2147483646 w 5278" name="T18"/>
                <a:gd fmla="*/ 2147483646 h 6863" name="T19"/>
                <a:gd fmla="*/ 2147483646 w 5278" name="T20"/>
                <a:gd fmla="*/ 2147483646 h 6863" name="T21"/>
                <a:gd fmla="*/ 2147483646 w 5278" name="T22"/>
                <a:gd fmla="*/ 2147483646 h 6863" name="T23"/>
                <a:gd fmla="*/ 2147483646 w 5278" name="T24"/>
                <a:gd fmla="*/ 2147483646 h 6863" name="T25"/>
                <a:gd fmla="*/ 2147483646 w 5278" name="T26"/>
                <a:gd fmla="*/ 2147483646 h 6863" name="T27"/>
                <a:gd fmla="*/ 2147483646 w 5278" name="T28"/>
                <a:gd fmla="*/ 2147483646 h 6863" name="T29"/>
                <a:gd fmla="*/ 2147483646 w 5278" name="T30"/>
                <a:gd fmla="*/ 2147483646 h 6863" name="T31"/>
                <a:gd fmla="*/ 2147483646 w 5278" name="T32"/>
                <a:gd fmla="*/ 2147483646 h 6863" name="T33"/>
                <a:gd fmla="*/ 2147483646 w 5278" name="T34"/>
                <a:gd fmla="*/ 2147483646 h 6863" name="T35"/>
                <a:gd fmla="*/ 2147483646 w 5278" name="T36"/>
                <a:gd fmla="*/ 2147483646 h 6863" name="T37"/>
                <a:gd fmla="*/ 2147483646 w 5278" name="T38"/>
                <a:gd fmla="*/ 2147483646 h 6863" name="T39"/>
                <a:gd fmla="*/ 2147483646 w 5278" name="T40"/>
                <a:gd fmla="*/ 2147483646 h 6863" name="T41"/>
                <a:gd fmla="*/ 2147483646 w 5278" name="T42"/>
                <a:gd fmla="*/ 2147483646 h 6863" name="T43"/>
                <a:gd fmla="*/ 2147483646 w 5278" name="T44"/>
                <a:gd fmla="*/ 2147483646 h 6863" name="T45"/>
                <a:gd fmla="*/ 2147483646 w 5278" name="T46"/>
                <a:gd fmla="*/ 2147483646 h 6863" name="T47"/>
                <a:gd fmla="*/ 2147483646 w 5278" name="T48"/>
                <a:gd fmla="*/ 2147483646 h 6863" name="T49"/>
                <a:gd fmla="*/ 2147483646 w 5278" name="T50"/>
                <a:gd fmla="*/ 2147483646 h 6863" name="T51"/>
                <a:gd fmla="*/ 2147483646 w 5278" name="T52"/>
                <a:gd fmla="*/ 2147483646 h 6863" name="T53"/>
                <a:gd fmla="*/ 2147483646 w 5278" name="T54"/>
                <a:gd fmla="*/ 2147483646 h 6863" name="T55"/>
                <a:gd fmla="*/ 2147483646 w 5278" name="T56"/>
                <a:gd fmla="*/ 2147483646 h 6863" name="T57"/>
                <a:gd fmla="*/ 2147483646 w 5278" name="T58"/>
                <a:gd fmla="*/ 2147483646 h 6863" name="T59"/>
                <a:gd fmla="*/ 2147483646 w 5278" name="T60"/>
                <a:gd fmla="*/ 2147483646 h 6863" name="T61"/>
                <a:gd fmla="*/ 2147483646 w 5278" name="T62"/>
                <a:gd fmla="*/ 2147483646 h 6863" name="T63"/>
                <a:gd fmla="*/ 2147483646 w 5278" name="T64"/>
                <a:gd fmla="*/ 2147483646 h 6863" name="T65"/>
                <a:gd fmla="*/ 2147483646 w 5278" name="T66"/>
                <a:gd fmla="*/ 2147483646 h 6863" name="T67"/>
                <a:gd fmla="*/ 2147483646 w 5278" name="T68"/>
                <a:gd fmla="*/ 2147483646 h 6863" name="T69"/>
                <a:gd fmla="*/ 2147483646 w 5278" name="T70"/>
                <a:gd fmla="*/ 2147483646 h 6863" name="T71"/>
                <a:gd fmla="*/ 2147483646 w 5278" name="T72"/>
                <a:gd fmla="*/ 2147483646 h 6863" name="T73"/>
                <a:gd fmla="*/ 2147483646 w 5278" name="T74"/>
                <a:gd fmla="*/ 2147483646 h 6863" name="T75"/>
                <a:gd fmla="*/ 2147483646 w 5278" name="T76"/>
                <a:gd fmla="*/ 2147483646 h 6863" name="T77"/>
                <a:gd fmla="*/ 2147483646 w 5278" name="T78"/>
                <a:gd fmla="*/ 2147483646 h 6863" name="T79"/>
                <a:gd fmla="*/ 2147483646 w 5278" name="T80"/>
                <a:gd fmla="*/ 2147483646 h 6863" name="T81"/>
                <a:gd fmla="*/ 2147483646 w 5278" name="T82"/>
                <a:gd fmla="*/ 2147483646 h 6863" name="T83"/>
                <a:gd fmla="*/ 0 w 5278" name="T84"/>
                <a:gd fmla="*/ 2147483646 h 6863" name="T85"/>
                <a:gd fmla="*/ 2147483646 w 5278" name="T86"/>
                <a:gd fmla="*/ 2147483646 h 6863" name="T87"/>
                <a:gd fmla="*/ 2147483646 w 5278" name="T88"/>
                <a:gd fmla="*/ 2147483646 h 6863" name="T89"/>
                <a:gd fmla="*/ 2147483646 w 5278" name="T90"/>
                <a:gd fmla="*/ 2147483646 h 6863" name="T91"/>
                <a:gd fmla="*/ 2147483646 w 5278" name="T92"/>
                <a:gd fmla="*/ 2147483646 h 6863" name="T93"/>
                <a:gd fmla="*/ 2147483646 w 5278" name="T94"/>
                <a:gd fmla="*/ 2147483646 h 6863" name="T95"/>
                <a:gd fmla="*/ 2147483646 w 5278" name="T96"/>
                <a:gd fmla="*/ 1347340187 h 6863" name="T97"/>
                <a:gd fmla="*/ 2147483646 w 5278" name="T98"/>
                <a:gd fmla="*/ 513294381 h 6863" name="T99"/>
                <a:gd fmla="*/ 2147483646 w 5278" name="T100"/>
                <a:gd fmla="*/ 42761601 h 6863" name="T101"/>
                <a:gd fmla="*/ 2147483646 w 5278" name="T102"/>
                <a:gd fmla="*/ 21419384 h 6863" name="T103"/>
                <a:gd fmla="*/ 2147483646 w 5278" name="T104"/>
                <a:gd fmla="*/ 363589915 h 6863" name="T105"/>
                <a:gd fmla="*/ 2147483646 w 5278" name="T106"/>
                <a:gd fmla="*/ 1133454737 h 6863" name="T107"/>
                <a:gd fmla="*/ 2147483646 w 5278" name="T108"/>
                <a:gd fmla="*/ 2147483646 h 6863" name="T109"/>
                <a:gd fmla="*/ 2147483646 w 5278" name="T110"/>
                <a:gd fmla="*/ 2147483646 h 6863" name="T111"/>
                <a:gd fmla="*/ 2147483646 w 5278" name="T112"/>
                <a:gd fmla="*/ 2147483646 h 6863" name="T113"/>
                <a:gd fmla="*/ 2147483646 w 5278" name="T114"/>
                <a:gd fmla="*/ 2147483646 h 6863" name="T115"/>
                <a:gd fmla="*/ 2147483646 w 5278" name="T116"/>
                <a:gd fmla="*/ 2147483646 h 6863" name="T117"/>
                <a:gd fmla="*/ 2147483646 w 5278" name="T118"/>
                <a:gd fmla="*/ 2147483646 h 68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863" w="5278">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sp>
        <p:nvSpPr>
          <p:cNvPr id="18" name="TextBox 17"/>
          <p:cNvSpPr txBox="1"/>
          <p:nvPr/>
        </p:nvSpPr>
        <p:spPr>
          <a:xfrm>
            <a:off x="6336307" y="2795612"/>
            <a:ext cx="1080120" cy="304800"/>
          </a:xfrm>
          <a:prstGeom prst="rect">
            <a:avLst/>
          </a:prstGeom>
          <a:noFill/>
        </p:spPr>
        <p:txBody>
          <a:bodyPr rtlCol="0" wrap="square">
            <a:spAutoFit/>
          </a:bodyPr>
          <a:lstStyle/>
          <a:p>
            <a:pPr algn="ctr"/>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19" name="矩形 18"/>
          <p:cNvSpPr/>
          <p:nvPr/>
        </p:nvSpPr>
        <p:spPr>
          <a:xfrm>
            <a:off x="6336309" y="3103389"/>
            <a:ext cx="2484164" cy="68580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spTree>
    <p:extLst>
      <p:ext uri="{BB962C8B-B14F-4D97-AF65-F5344CB8AC3E}">
        <p14:creationId val="4142908571"/>
      </p:ext>
    </p:extLst>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bg1"/>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8" name="图片 7"/>
          <p:cNvPicPr>
            <a:picLocks noChangeAspect="1"/>
          </p:cNvPicPr>
          <p:nvPr/>
        </p:nvPicPr>
        <p:blipFill>
          <a:blip r:embed="rId2">
            <a:lum bright="70000" contrast="-70000"/>
            <a:extLst>
              <a:ext uri="{BEBA8EAE-BF5A-486C-A8C5-ECC9F3942E4B}">
                <a14:imgProps>
                  <a14:imgLayer r:embed="rId3">
                    <a14:imgEffect>
                      <a14:brightnessContrast bright="-40000" contrast="-40000"/>
                    </a14:imgEffect>
                  </a14:imgLayer>
                </a14:imgProps>
              </a:ext>
              <a:ext uri="{28A0092B-C50C-407E-A947-70E740481C1C}">
                <a14:useLocalDpi/>
              </a:ext>
            </a:extLst>
          </a:blip>
          <a:stretch>
            <a:fillRect/>
          </a:stretch>
        </p:blipFill>
        <p:spPr>
          <a:xfrm>
            <a:off x="2051720" y="852764"/>
            <a:ext cx="3888432" cy="3301135"/>
          </a:xfrm>
          <a:prstGeom prst="rect">
            <a:avLst/>
          </a:prstGeom>
        </p:spPr>
      </p:pic>
      <p:grpSp>
        <p:nvGrpSpPr>
          <p:cNvPr id="10" name="组合 9"/>
          <p:cNvGrpSpPr/>
          <p:nvPr/>
        </p:nvGrpSpPr>
        <p:grpSpPr>
          <a:xfrm flipH="1">
            <a:off x="4860032" y="1822003"/>
            <a:ext cx="1621264" cy="216617"/>
            <a:chOff x="2117594" y="2267456"/>
            <a:chExt cx="1621264" cy="216617"/>
          </a:xfrm>
        </p:grpSpPr>
        <p:cxnSp>
          <p:nvCxnSpPr>
            <p:cNvPr id="11" name="直接箭头连接符 10"/>
            <p:cNvCxnSpPr/>
            <p:nvPr/>
          </p:nvCxnSpPr>
          <p:spPr bwMode="auto">
            <a:xfrm flipH="1">
              <a:off x="2117594" y="2267456"/>
              <a:ext cx="1333232" cy="0"/>
            </a:xfrm>
            <a:prstGeom prst="straightConnector1">
              <a:avLst/>
            </a:prstGeom>
            <a:solidFill>
              <a:schemeClr val="accent1"/>
            </a:solidFill>
            <a:ln algn="ctr" cap="rnd" cmpd="sng" w="19050">
              <a:solidFill>
                <a:srgbClr val="00B0F0"/>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12" name="直接连接符 11"/>
            <p:cNvCxnSpPr/>
            <p:nvPr/>
          </p:nvCxnSpPr>
          <p:spPr bwMode="auto">
            <a:xfrm flipH="1" flipV="1">
              <a:off x="3450826" y="2268049"/>
              <a:ext cx="288032" cy="216024"/>
            </a:xfrm>
            <a:prstGeom prst="line">
              <a:avLst/>
            </a:prstGeom>
            <a:solidFill>
              <a:schemeClr val="accent1"/>
            </a:solidFill>
            <a:ln algn="ctr" cap="rnd" cmpd="sng" w="19050">
              <a:solidFill>
                <a:srgbClr val="00B0F0"/>
              </a:solidFill>
              <a:prstDash val="solid"/>
              <a:round/>
              <a:headEnd len="med" type="oval"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nvGrpSpPr>
          <p:cNvPr id="14" name="组合 13"/>
          <p:cNvGrpSpPr/>
          <p:nvPr/>
        </p:nvGrpSpPr>
        <p:grpSpPr>
          <a:xfrm flipH="1">
            <a:off x="4788024" y="3435846"/>
            <a:ext cx="1152128" cy="216617"/>
            <a:chOff x="2586730" y="2267456"/>
            <a:chExt cx="1152128" cy="216617"/>
          </a:xfrm>
        </p:grpSpPr>
        <p:cxnSp>
          <p:nvCxnSpPr>
            <p:cNvPr id="15" name="直接箭头连接符 14"/>
            <p:cNvCxnSpPr/>
            <p:nvPr/>
          </p:nvCxnSpPr>
          <p:spPr bwMode="auto">
            <a:xfrm flipH="1">
              <a:off x="2586730" y="2267456"/>
              <a:ext cx="864096" cy="0"/>
            </a:xfrm>
            <a:prstGeom prst="straightConnector1">
              <a:avLst/>
            </a:prstGeom>
            <a:solidFill>
              <a:schemeClr val="accent1"/>
            </a:solidFill>
            <a:ln algn="ctr" cap="rnd" cmpd="sng" w="19050">
              <a:solidFill>
                <a:srgbClr val="00B0F0"/>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16" name="直接连接符 15"/>
            <p:cNvCxnSpPr/>
            <p:nvPr/>
          </p:nvCxnSpPr>
          <p:spPr bwMode="auto">
            <a:xfrm flipH="1" flipV="1">
              <a:off x="3450826" y="2268049"/>
              <a:ext cx="288032" cy="216024"/>
            </a:xfrm>
            <a:prstGeom prst="line">
              <a:avLst/>
            </a:prstGeom>
            <a:solidFill>
              <a:schemeClr val="accent1"/>
            </a:solidFill>
            <a:ln algn="ctr" cap="rnd" cmpd="sng" w="19050">
              <a:solidFill>
                <a:srgbClr val="00B0F0"/>
              </a:solidFill>
              <a:prstDash val="solid"/>
              <a:round/>
              <a:headEnd len="med" type="oval"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nvGrpSpPr>
          <p:cNvPr id="18" name="组合 17"/>
          <p:cNvGrpSpPr/>
          <p:nvPr/>
        </p:nvGrpSpPr>
        <p:grpSpPr>
          <a:xfrm>
            <a:off x="1547664" y="2928308"/>
            <a:ext cx="1656184" cy="216617"/>
            <a:chOff x="2082674" y="2267456"/>
            <a:chExt cx="1656184" cy="216617"/>
          </a:xfrm>
        </p:grpSpPr>
        <p:cxnSp>
          <p:nvCxnSpPr>
            <p:cNvPr id="19" name="直接箭头连接符 18"/>
            <p:cNvCxnSpPr/>
            <p:nvPr/>
          </p:nvCxnSpPr>
          <p:spPr bwMode="auto">
            <a:xfrm flipH="1">
              <a:off x="2082674" y="2267456"/>
              <a:ext cx="1368152" cy="0"/>
            </a:xfrm>
            <a:prstGeom prst="straightConnector1">
              <a:avLst/>
            </a:prstGeom>
            <a:solidFill>
              <a:schemeClr val="accent1"/>
            </a:solidFill>
            <a:ln algn="ctr" cap="rnd" cmpd="sng" w="19050">
              <a:solidFill>
                <a:srgbClr val="00B0F0"/>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20" name="直接连接符 19"/>
            <p:cNvCxnSpPr/>
            <p:nvPr/>
          </p:nvCxnSpPr>
          <p:spPr bwMode="auto">
            <a:xfrm flipH="1" flipV="1">
              <a:off x="3450826" y="2268049"/>
              <a:ext cx="288032" cy="216024"/>
            </a:xfrm>
            <a:prstGeom prst="line">
              <a:avLst/>
            </a:prstGeom>
            <a:solidFill>
              <a:schemeClr val="accent1"/>
            </a:solidFill>
            <a:ln algn="ctr" cap="rnd" cmpd="sng" w="19050">
              <a:solidFill>
                <a:srgbClr val="00B0F0"/>
              </a:solidFill>
              <a:prstDash val="solid"/>
              <a:round/>
              <a:headEnd len="med" type="oval"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nvGrpSpPr>
          <p:cNvPr id="3" name="组合 2"/>
          <p:cNvGrpSpPr/>
          <p:nvPr/>
        </p:nvGrpSpPr>
        <p:grpSpPr>
          <a:xfrm>
            <a:off x="6516216" y="1715492"/>
            <a:ext cx="2484164" cy="1000274"/>
            <a:chOff x="6336308" y="1355452"/>
            <a:chExt cx="2484164" cy="1000274"/>
          </a:xfrm>
        </p:grpSpPr>
        <p:sp>
          <p:nvSpPr>
            <p:cNvPr id="22" name="TextBox 21"/>
            <p:cNvSpPr txBox="1"/>
            <p:nvPr/>
          </p:nvSpPr>
          <p:spPr>
            <a:xfrm>
              <a:off x="6336307" y="1355452"/>
              <a:ext cx="1080120" cy="304800"/>
            </a:xfrm>
            <a:prstGeom prst="rect">
              <a:avLst/>
            </a:prstGeom>
            <a:noFill/>
          </p:spPr>
          <p:txBody>
            <a:bodyPr rtlCol="0" wrap="square">
              <a:spAutoFit/>
            </a:bodyPr>
            <a:lstStyle/>
            <a:p>
              <a:pPr algn="ctr"/>
              <a:r>
                <a:rPr altLang="zh-CN" b="1" lang="en-US" smtClean="0" sz="1400">
                  <a:solidFill>
                    <a:srgbClr val="00B0F0"/>
                  </a:solidFill>
                  <a:latin charset="-122" panose="020b0503020204020204" pitchFamily="34" typeface="微软雅黑"/>
                  <a:ea charset="-122" panose="020b0503020204020204" pitchFamily="34" typeface="微软雅黑"/>
                </a:rPr>
                <a:t>ETT工作室</a:t>
              </a:r>
            </a:p>
          </p:txBody>
        </p:sp>
        <p:sp>
          <p:nvSpPr>
            <p:cNvPr id="23" name="矩形 22"/>
            <p:cNvSpPr/>
            <p:nvPr/>
          </p:nvSpPr>
          <p:spPr>
            <a:xfrm>
              <a:off x="6336307" y="1663229"/>
              <a:ext cx="2484164" cy="685800"/>
            </a:xfrm>
            <a:prstGeom prst="rect">
              <a:avLst/>
            </a:prstGeom>
          </p:spPr>
          <p:txBody>
            <a:bodyPr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grpSp>
      <p:grpSp>
        <p:nvGrpSpPr>
          <p:cNvPr id="24" name="组合 23"/>
          <p:cNvGrpSpPr/>
          <p:nvPr/>
        </p:nvGrpSpPr>
        <p:grpSpPr>
          <a:xfrm>
            <a:off x="5966594" y="3291830"/>
            <a:ext cx="2484164" cy="1000274"/>
            <a:chOff x="6336308" y="1355452"/>
            <a:chExt cx="2484164" cy="1000274"/>
          </a:xfrm>
        </p:grpSpPr>
        <p:sp>
          <p:nvSpPr>
            <p:cNvPr id="25" name="TextBox 24"/>
            <p:cNvSpPr txBox="1"/>
            <p:nvPr/>
          </p:nvSpPr>
          <p:spPr>
            <a:xfrm>
              <a:off x="6336308" y="1355452"/>
              <a:ext cx="1080120" cy="304800"/>
            </a:xfrm>
            <a:prstGeom prst="rect">
              <a:avLst/>
            </a:prstGeom>
            <a:noFill/>
          </p:spPr>
          <p:txBody>
            <a:bodyPr rtlCol="0" wrap="square">
              <a:spAutoFit/>
            </a:bodyPr>
            <a:lstStyle/>
            <a:p>
              <a:pPr algn="ctr"/>
              <a:r>
                <a:rPr altLang="zh-CN" b="1" lang="en-US" smtClean="0" sz="1400">
                  <a:solidFill>
                    <a:srgbClr val="00B0F0"/>
                  </a:solidFill>
                  <a:latin charset="-122" panose="020b0503020204020204" pitchFamily="34" typeface="微软雅黑"/>
                  <a:ea charset="-122" panose="020b0503020204020204" pitchFamily="34" typeface="微软雅黑"/>
                </a:rPr>
                <a:t>ETT工作室</a:t>
              </a:r>
            </a:p>
          </p:txBody>
        </p:sp>
        <p:sp>
          <p:nvSpPr>
            <p:cNvPr id="26" name="矩形 25"/>
            <p:cNvSpPr/>
            <p:nvPr/>
          </p:nvSpPr>
          <p:spPr>
            <a:xfrm>
              <a:off x="6336309" y="1663229"/>
              <a:ext cx="2484164" cy="685800"/>
            </a:xfrm>
            <a:prstGeom prst="rect">
              <a:avLst/>
            </a:prstGeom>
          </p:spPr>
          <p:txBody>
            <a:bodyPr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grpSp>
      <p:grpSp>
        <p:nvGrpSpPr>
          <p:cNvPr id="27" name="组合 26"/>
          <p:cNvGrpSpPr/>
          <p:nvPr/>
        </p:nvGrpSpPr>
        <p:grpSpPr>
          <a:xfrm>
            <a:off x="425972" y="2787774"/>
            <a:ext cx="2484164" cy="980782"/>
            <a:chOff x="6336308" y="1355452"/>
            <a:chExt cx="2484164" cy="980782"/>
          </a:xfrm>
        </p:grpSpPr>
        <p:sp>
          <p:nvSpPr>
            <p:cNvPr id="28" name="TextBox 27"/>
            <p:cNvSpPr txBox="1"/>
            <p:nvPr/>
          </p:nvSpPr>
          <p:spPr>
            <a:xfrm>
              <a:off x="6336308" y="1355452"/>
              <a:ext cx="1080120" cy="304800"/>
            </a:xfrm>
            <a:prstGeom prst="rect">
              <a:avLst/>
            </a:prstGeom>
            <a:noFill/>
          </p:spPr>
          <p:txBody>
            <a:bodyPr rtlCol="0" wrap="square">
              <a:spAutoFit/>
            </a:bodyPr>
            <a:lstStyle/>
            <a:p>
              <a:pPr algn="ctr"/>
              <a:r>
                <a:rPr altLang="zh-CN" b="1" lang="en-US" smtClean="0" sz="1400">
                  <a:solidFill>
                    <a:srgbClr val="00B0F0"/>
                  </a:solidFill>
                  <a:latin charset="-122" panose="020b0503020204020204" pitchFamily="34" typeface="微软雅黑"/>
                  <a:ea charset="-122" panose="020b0503020204020204" pitchFamily="34" typeface="微软雅黑"/>
                </a:rPr>
                <a:t>ETT工作室</a:t>
              </a:r>
            </a:p>
          </p:txBody>
        </p:sp>
        <p:sp>
          <p:nvSpPr>
            <p:cNvPr id="29" name="矩形 28"/>
            <p:cNvSpPr/>
            <p:nvPr/>
          </p:nvSpPr>
          <p:spPr>
            <a:xfrm>
              <a:off x="6336308" y="1663228"/>
              <a:ext cx="2484164" cy="685800"/>
            </a:xfrm>
            <a:prstGeom prst="rect">
              <a:avLst/>
            </a:prstGeom>
          </p:spPr>
          <p:txBody>
            <a:bodyPr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a:t>
              </a:r>
            </a:p>
          </p:txBody>
        </p:sp>
      </p:grpSp>
    </p:spTree>
    <p:extLst>
      <p:ext uri="{BB962C8B-B14F-4D97-AF65-F5344CB8AC3E}">
        <p14:creationId val="4142908571"/>
      </p:ext>
    </p:extLst>
  </p:cSld>
  <p:clrMapOvr>
    <a:masterClrMapping/>
  </p:clrMapOvr>
  <p:transition spd="slow">
    <p:push dir="u"/>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矩形 7"/>
          <p:cNvSpPr/>
          <p:nvPr/>
        </p:nvSpPr>
        <p:spPr>
          <a:xfrm>
            <a:off x="0" y="1203598"/>
            <a:ext cx="2627784" cy="2664296"/>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Picture 2"/>
          <p:cNvPicPr>
            <a:picLocks noChangeArrowheads="1" noChangeAspect="1"/>
          </p:cNvPicPr>
          <p:nvPr/>
        </p:nvPicPr>
        <p:blipFill>
          <a:blip r:embed="rId2">
            <a:extLst>
              <a:ext uri="{28A0092B-C50C-407E-A947-70E740481C1C}">
                <a14:useLocalDpi/>
              </a:ext>
            </a:extLst>
          </a:blip>
          <a:srcRect r="-104"/>
          <a:stretch>
            <a:fillRect/>
          </a:stretch>
        </p:blipFill>
        <p:spPr bwMode="auto">
          <a:xfrm>
            <a:off x="2627783" y="1482339"/>
            <a:ext cx="6516217" cy="2085810"/>
          </a:xfrm>
          <a:prstGeom prst="rect">
            <a:avLst/>
          </a:prstGeom>
          <a:noFill/>
          <a:extLst>
            <a:ext uri="{909E8E84-426E-40DD-AFC4-6F175D3DCCD1}">
              <a14:hiddenFill>
                <a:solidFill>
                  <a:srgbClr val="FFFFFF"/>
                </a:solidFill>
              </a14:hiddenFill>
            </a:ext>
          </a:extLst>
        </p:spPr>
      </p:pic>
      <p:sp>
        <p:nvSpPr>
          <p:cNvPr id="11" name="TextBox 10"/>
          <p:cNvSpPr txBox="1"/>
          <p:nvPr/>
        </p:nvSpPr>
        <p:spPr>
          <a:xfrm>
            <a:off x="172091" y="1482338"/>
            <a:ext cx="2383685" cy="365760"/>
          </a:xfrm>
          <a:prstGeom prst="rect">
            <a:avLst/>
          </a:prstGeom>
          <a:noFill/>
        </p:spPr>
        <p:txBody>
          <a:bodyPr rtlCol="0" wrap="square">
            <a:spAutoFit/>
          </a:bodyPr>
          <a:lstStyle/>
          <a:p>
            <a:pPr algn="ctr"/>
            <a:r>
              <a:rPr altLang="zh-CN" b="1" lang="en-US">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12" name="文本框 48"/>
          <p:cNvSpPr txBox="1"/>
          <p:nvPr/>
        </p:nvSpPr>
        <p:spPr>
          <a:xfrm>
            <a:off x="80018" y="1875099"/>
            <a:ext cx="2475758" cy="1399032"/>
          </a:xfrm>
          <a:prstGeom prst="rect">
            <a:avLst/>
          </a:prstGeom>
          <a:noFill/>
        </p:spPr>
        <p:txBody>
          <a:bodyPr rtlCol="0" wrap="square">
            <a:spAutoFit/>
          </a:bodyPr>
          <a:lstStyle/>
          <a:p>
            <a:pPr indent="180000">
              <a:lnSpc>
                <a:spcPct val="130000"/>
              </a:lnSpc>
            </a:pPr>
            <a:r>
              <a:rPr altLang="en-US" lang="zh-CN" sz="11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请在此处输入内容请在此处输入内容请在此处输入内容请在此处输入内容请在此处输入内容请在此处输入内容请在此处输入内容请在此处输入内容请在此处输入内容请在此处输入内容请在此处输入</a:t>
            </a:r>
          </a:p>
        </p:txBody>
      </p:sp>
    </p:spTree>
    <p:extLst>
      <p:ext uri="{BB962C8B-B14F-4D97-AF65-F5344CB8AC3E}">
        <p14:creationId val="4142908571"/>
      </p:ext>
    </p:extLst>
  </p:cSld>
  <p:clrMapOvr>
    <a:masterClrMapping/>
  </p:clrMapOvr>
  <p:transition spd="slow">
    <p:push dir="u"/>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5760" y="1563638"/>
            <a:ext cx="8892480" cy="1310640"/>
          </a:xfrm>
          <a:prstGeom prst="rect">
            <a:avLst/>
          </a:prstGeom>
          <a:noFill/>
        </p:spPr>
        <p:txBody>
          <a:bodyPr rtlCol="0" wrap="square">
            <a:spAutoFit/>
          </a:bodyPr>
          <a:lstStyle/>
          <a:p>
            <a:pPr algn="r"/>
            <a:r>
              <a:rPr altLang="zh-CN" lang="en-US" sz="8000">
                <a:solidFill>
                  <a:schemeClr val="bg1"/>
                </a:solidFill>
                <a:latin charset="0" panose="020b0503020202020204" pitchFamily="34" typeface="Agency FB"/>
                <a:ea charset="-122" panose="02010600040101010101" pitchFamily="2" typeface="全新硬笔行书简"/>
              </a:rPr>
              <a:t>THANK YOU !</a:t>
            </a:r>
          </a:p>
        </p:txBody>
      </p:sp>
      <p:sp>
        <p:nvSpPr>
          <p:cNvPr id="4" name="TextBox 3"/>
          <p:cNvSpPr txBox="1"/>
          <p:nvPr/>
        </p:nvSpPr>
        <p:spPr>
          <a:xfrm>
            <a:off x="6641975" y="3025284"/>
            <a:ext cx="2376264" cy="335280"/>
          </a:xfrm>
          <a:prstGeom prst="rect">
            <a:avLst/>
          </a:prstGeom>
          <a:noFill/>
        </p:spPr>
        <p:txBody>
          <a:bodyPr rtlCol="0" wrap="square">
            <a:spAutoFit/>
          </a:bodyPr>
          <a:lstStyle/>
          <a:p>
            <a:pPr algn="r"/>
            <a:r>
              <a:rPr altLang="en-US" lang="zh-CN" smtClean="0" sz="1600">
                <a:solidFill>
                  <a:schemeClr val="bg1"/>
                </a:solidFill>
                <a:latin charset="-122" panose="020b0503020204020204" pitchFamily="34" typeface="微软雅黑"/>
                <a:ea charset="-122" panose="020b0503020204020204" pitchFamily="34" typeface="微软雅黑"/>
              </a:rPr>
              <a:t>汇报人：ETT工作室</a:t>
            </a:r>
          </a:p>
        </p:txBody>
      </p:sp>
      <p:grpSp>
        <p:nvGrpSpPr>
          <p:cNvPr id="8" name="组合 7"/>
          <p:cNvGrpSpPr/>
          <p:nvPr/>
        </p:nvGrpSpPr>
        <p:grpSpPr>
          <a:xfrm>
            <a:off x="8424488" y="3363838"/>
            <a:ext cx="540000" cy="396000"/>
            <a:chOff x="8064448" y="3363838"/>
            <a:chExt cx="540000" cy="396000"/>
          </a:xfrm>
        </p:grpSpPr>
        <p:sp>
          <p:nvSpPr>
            <p:cNvPr id="6" name="TextBox 5"/>
            <p:cNvSpPr txBox="1"/>
            <p:nvPr/>
          </p:nvSpPr>
          <p:spPr>
            <a:xfrm>
              <a:off x="8064448" y="3363838"/>
              <a:ext cx="540000" cy="640080"/>
            </a:xfrm>
            <a:prstGeom prst="rect">
              <a:avLst/>
            </a:prstGeom>
            <a:noFill/>
            <a:ln w="3175">
              <a:noFill/>
            </a:ln>
          </p:spPr>
          <p:txBody>
            <a:bodyPr rtlCol="0" wrap="square">
              <a:spAutoFit/>
            </a:bodyPr>
            <a:lstStyle/>
            <a:p>
              <a:pPr algn="ctr"/>
              <a:r>
                <a:rPr altLang="zh-CN" lang="en-US" smtClean="0">
                  <a:solidFill>
                    <a:schemeClr val="bg1"/>
                  </a:solidFill>
                  <a:latin charset="0" panose="020b0503020202020204" pitchFamily="34" typeface="Agency FB"/>
                </a:rPr>
                <a:t>2016</a:t>
              </a:r>
            </a:p>
          </p:txBody>
        </p:sp>
        <p:sp>
          <p:nvSpPr>
            <p:cNvPr id="5" name="矩形 4"/>
            <p:cNvSpPr/>
            <p:nvPr/>
          </p:nvSpPr>
          <p:spPr>
            <a:xfrm>
              <a:off x="8121943" y="3413650"/>
              <a:ext cx="432000" cy="2520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矩形 9"/>
          <p:cNvSpPr/>
          <p:nvPr/>
        </p:nvSpPr>
        <p:spPr>
          <a:xfrm>
            <a:off x="372488" y="-92546"/>
            <a:ext cx="622160" cy="555526"/>
          </a:xfrm>
          <a:prstGeom prst="rect">
            <a:avLst/>
          </a:prstGeom>
          <a:solidFill>
            <a:srgbClr val="00B0F0">
              <a:alpha val="5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323528" y="77708"/>
            <a:ext cx="720080" cy="701040"/>
          </a:xfrm>
          <a:prstGeom prst="rect">
            <a:avLst/>
          </a:prstGeom>
          <a:noFill/>
        </p:spPr>
        <p:txBody>
          <a:bodyPr rtlCol="0" wrap="square">
            <a:spAutoFit/>
          </a:bodyPr>
          <a:lstStyle/>
          <a:p>
            <a:pPr algn="ctr"/>
            <a:r>
              <a:rPr altLang="zh-CN" lang="en-US" smtClean="0" sz="2000">
                <a:solidFill>
                  <a:schemeClr val="bg1"/>
                </a:solidFill>
                <a:latin charset="0" panose="020b0503020202020204" pitchFamily="34" typeface="Agency FB"/>
              </a:rPr>
              <a:t>LOGO</a:t>
            </a:r>
          </a:p>
        </p:txBody>
      </p:sp>
    </p:spTree>
    <p:extLst>
      <p:ext uri="{BB962C8B-B14F-4D97-AF65-F5344CB8AC3E}">
        <p14:creationId val="2324561522"/>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2836483" y="411511"/>
            <a:ext cx="3489960" cy="739140"/>
          </a:xfrm>
          <a:prstGeom prst="rect">
            <a:avLst/>
          </a:prstGeom>
          <a:noFill/>
        </p:spPr>
        <p:txBody>
          <a:bodyPr bIns="34290" lIns="68580" rIns="68580" rtlCol="0" tIns="34290" wrap="none">
            <a:spAutoFit/>
          </a:bodyPr>
          <a:lstStyle/>
          <a:p>
            <a:r>
              <a:rPr altLang="en-US" b="1" lang="zh-CN" sz="4400">
                <a:solidFill>
                  <a:schemeClr val="bg1"/>
                </a:solidFill>
                <a:latin charset="-122" panose="020b0503020204020204" pitchFamily="34" typeface="微软雅黑"/>
                <a:ea charset="-122" panose="020b0503020204020204" pitchFamily="34" typeface="微软雅黑"/>
              </a:rPr>
              <a:t>图片更换说明</a:t>
            </a:r>
          </a:p>
        </p:txBody>
      </p:sp>
      <p:sp>
        <p:nvSpPr>
          <p:cNvPr id="5" name="矩形 4"/>
          <p:cNvSpPr/>
          <p:nvPr/>
        </p:nvSpPr>
        <p:spPr>
          <a:xfrm>
            <a:off x="971601" y="1347614"/>
            <a:ext cx="2992241" cy="1043940"/>
          </a:xfrm>
          <a:prstGeom prst="rect">
            <a:avLst/>
          </a:prstGeom>
        </p:spPr>
        <p:txBody>
          <a:bodyPr bIns="34290" lIns="68580" rIns="68580" tIns="3429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右键要更换的图片，选择【设置图片格式】，选择【填充】，点击【文件】选择图片，【偏移量】可以调整图片位置</a:t>
            </a:r>
          </a:p>
        </p:txBody>
      </p:sp>
      <p:pic>
        <p:nvPicPr>
          <p:cNvPr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4373900" y="1347615"/>
            <a:ext cx="3577605" cy="3460546"/>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6" name="圆角矩形 5"/>
          <p:cNvSpPr/>
          <p:nvPr/>
        </p:nvSpPr>
        <p:spPr>
          <a:xfrm>
            <a:off x="4373901" y="1563638"/>
            <a:ext cx="846172" cy="21602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8" name="圆角矩形 7"/>
          <p:cNvSpPr/>
          <p:nvPr/>
        </p:nvSpPr>
        <p:spPr>
          <a:xfrm>
            <a:off x="5220072" y="2931790"/>
            <a:ext cx="846172" cy="21602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9" name="圆角矩形 8"/>
          <p:cNvSpPr/>
          <p:nvPr/>
        </p:nvSpPr>
        <p:spPr>
          <a:xfrm>
            <a:off x="5361985" y="3322838"/>
            <a:ext cx="1874312" cy="61706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Tree>
    <p:extLst>
      <p:ext uri="{BB962C8B-B14F-4D97-AF65-F5344CB8AC3E}">
        <p14:creationId val="2766865305"/>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5580112" y="2139702"/>
            <a:ext cx="1296144" cy="822960"/>
          </a:xfrm>
          <a:prstGeom prst="rect">
            <a:avLst/>
          </a:prstGeom>
          <a:noFill/>
        </p:spPr>
        <p:txBody>
          <a:bodyPr rtlCol="0" wrap="square">
            <a:spAutoFit/>
          </a:bodyPr>
          <a:lstStyle/>
          <a:p>
            <a:r>
              <a:rPr altLang="zh-CN" lang="en-US" smtClean="0" sz="2400">
                <a:solidFill>
                  <a:schemeClr val="bg1"/>
                </a:solidFill>
                <a:latin charset="0" panose="020b0503020202020204" pitchFamily="34" typeface="Agency FB"/>
              </a:rPr>
              <a:t>PART ONE</a:t>
            </a:r>
          </a:p>
        </p:txBody>
      </p:sp>
      <p:sp>
        <p:nvSpPr>
          <p:cNvPr id="6" name="TextBox 5"/>
          <p:cNvSpPr txBox="1"/>
          <p:nvPr/>
        </p:nvSpPr>
        <p:spPr>
          <a:xfrm>
            <a:off x="5580112" y="2501483"/>
            <a:ext cx="3384376" cy="472440"/>
          </a:xfrm>
          <a:prstGeom prst="rect">
            <a:avLst/>
          </a:prstGeom>
          <a:noFill/>
        </p:spPr>
        <p:txBody>
          <a:bodyPr rtlCol="0" wrap="square">
            <a:spAutoFit/>
          </a:bodyPr>
          <a:lstStyle/>
          <a:p>
            <a:pPr>
              <a:lnSpc>
                <a:spcPts val="1500"/>
              </a:lnSpc>
            </a:pPr>
            <a:r>
              <a:rPr altLang="zh-CN" lang="en-US" smtClean="0" sz="1600">
                <a:solidFill>
                  <a:schemeClr val="bg1"/>
                </a:solidFill>
                <a:latin charset="0" panose="020b0503020202020204" pitchFamily="34" typeface="Agency FB"/>
              </a:rPr>
              <a:t>ADD YOUR TEXT HERE ADD YOUR TEXT HERE ADD YOUR TEXT HERE</a:t>
            </a: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64632" y="627243"/>
              <a:ext cx="504056" cy="1005840"/>
            </a:xfrm>
            <a:prstGeom prst="rect">
              <a:avLst/>
            </a:prstGeom>
            <a:noFill/>
            <a:ln w="9525">
              <a:noFill/>
            </a:ln>
          </p:spPr>
          <p:txBody>
            <a:bodyPr rtlCol="0" wrap="square">
              <a:spAutoFit/>
            </a:bodyPr>
            <a:lstStyle/>
            <a:p>
              <a:pPr algn="ctr"/>
              <a:r>
                <a:rPr altLang="zh-CN" lang="en-US" smtClean="0" sz="3000">
                  <a:solidFill>
                    <a:schemeClr val="bg1"/>
                  </a:solidFill>
                  <a:latin charset="0" panose="020b0503020202020204" pitchFamily="34" typeface="Agency FB"/>
                </a:rPr>
                <a:t>0 1</a:t>
              </a: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451002936"/>
      </p:ext>
    </p:extLst>
  </p:cSld>
  <p:clrMapOvr>
    <a:masterClrMapping/>
  </p:clrMapOvr>
  <p:transition spd="slow">
    <p:wip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梯形 2"/>
          <p:cNvSpPr/>
          <p:nvPr/>
        </p:nvSpPr>
        <p:spPr>
          <a:xfrm>
            <a:off x="2843808" y="-125633"/>
            <a:ext cx="7272808" cy="6382302"/>
          </a:xfrm>
          <a:custGeom>
            <a:gdLst>
              <a:gd fmla="*/ 0 w 4320480" name="connsiteX0"/>
              <a:gd fmla="*/ 5154133 h 5154133" name="connsiteY0"/>
              <a:gd fmla="*/ 1080120 w 4320480" name="connsiteX1"/>
              <a:gd fmla="*/ 10633 h 5154133" name="connsiteY1"/>
              <a:gd fmla="*/ 4292983 w 4320480" name="connsiteX2"/>
              <a:gd fmla="*/ 0 h 5154133" name="connsiteY2"/>
              <a:gd fmla="*/ 4320480 w 4320480" name="connsiteX3"/>
              <a:gd fmla="*/ 5154133 h 5154133" name="connsiteY3"/>
              <a:gd fmla="*/ 0 w 4320480" name="connsiteX4"/>
              <a:gd fmla="*/ 5154133 h 51541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54133" w="4320480">
                <a:moveTo>
                  <a:pt x="0" y="5154133"/>
                </a:moveTo>
                <a:lnTo>
                  <a:pt x="1080120" y="10633"/>
                </a:lnTo>
                <a:lnTo>
                  <a:pt x="4292983" y="0"/>
                </a:lnTo>
                <a:lnTo>
                  <a:pt x="4320480" y="5154133"/>
                </a:lnTo>
                <a:lnTo>
                  <a:pt x="0" y="5154133"/>
                </a:lnTo>
                <a:close/>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梯形 2"/>
          <p:cNvSpPr/>
          <p:nvPr/>
        </p:nvSpPr>
        <p:spPr>
          <a:xfrm>
            <a:off x="3203848" y="-164554"/>
            <a:ext cx="6048672" cy="5308053"/>
          </a:xfrm>
          <a:custGeom>
            <a:gdLst>
              <a:gd fmla="*/ 0 w 4320480" name="connsiteX0"/>
              <a:gd fmla="*/ 5154133 h 5154133" name="connsiteY0"/>
              <a:gd fmla="*/ 1080120 w 4320480" name="connsiteX1"/>
              <a:gd fmla="*/ 10633 h 5154133" name="connsiteY1"/>
              <a:gd fmla="*/ 4292983 w 4320480" name="connsiteX2"/>
              <a:gd fmla="*/ 0 h 5154133" name="connsiteY2"/>
              <a:gd fmla="*/ 4320480 w 4320480" name="connsiteX3"/>
              <a:gd fmla="*/ 5154133 h 5154133" name="connsiteY3"/>
              <a:gd fmla="*/ 0 w 4320480" name="connsiteX4"/>
              <a:gd fmla="*/ 5154133 h 51541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54133" w="4320480">
                <a:moveTo>
                  <a:pt x="0" y="5154133"/>
                </a:moveTo>
                <a:lnTo>
                  <a:pt x="1080120" y="10633"/>
                </a:lnTo>
                <a:lnTo>
                  <a:pt x="4292983" y="0"/>
                </a:lnTo>
                <a:lnTo>
                  <a:pt x="4320480" y="5154133"/>
                </a:lnTo>
                <a:lnTo>
                  <a:pt x="0" y="5154133"/>
                </a:lnTo>
                <a:close/>
              </a:path>
            </a:pathLst>
          </a:cu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p:nvPr/>
        </p:nvSpPr>
        <p:spPr>
          <a:xfrm>
            <a:off x="323528" y="1334664"/>
            <a:ext cx="2016224" cy="396240"/>
          </a:xfrm>
          <a:prstGeom prst="rect">
            <a:avLst/>
          </a:prstGeom>
          <a:noFill/>
          <a:ln w="3175">
            <a:solidFill>
              <a:schemeClr val="tx1">
                <a:lumMod val="75000"/>
                <a:lumOff val="25000"/>
              </a:schemeClr>
            </a:solidFill>
          </a:ln>
        </p:spPr>
        <p:txBody>
          <a:bodyPr rtlCol="0" wrap="square">
            <a:spAutoFit/>
          </a:bodyPr>
          <a:lstStyle/>
          <a:p>
            <a:pPr algn="ctr"/>
            <a:r>
              <a:rPr altLang="en-US" lang="zh-CN" smtClean="0" sz="2000">
                <a:solidFill>
                  <a:schemeClr val="tx1">
                    <a:lumMod val="75000"/>
                    <a:lumOff val="25000"/>
                  </a:schemeClr>
                </a:solidFill>
                <a:latin charset="-122" panose="020b0503020204020204" pitchFamily="34" typeface="微软雅黑"/>
                <a:ea charset="-122" panose="020b0503020204020204" pitchFamily="34" typeface="微软雅黑"/>
              </a:rPr>
              <a:t>请输入此页标题</a:t>
            </a:r>
          </a:p>
        </p:txBody>
      </p:sp>
      <p:sp>
        <p:nvSpPr>
          <p:cNvPr id="5" name="矩形 4"/>
          <p:cNvSpPr/>
          <p:nvPr/>
        </p:nvSpPr>
        <p:spPr>
          <a:xfrm>
            <a:off x="323528" y="1902597"/>
            <a:ext cx="3456384" cy="1042416"/>
          </a:xfrm>
          <a:prstGeom prst="rect">
            <a:avLst/>
          </a:prstGeom>
        </p:spPr>
        <p:txBody>
          <a:bodyPr wrap="square">
            <a:spAutoFit/>
          </a:bodyPr>
          <a:lstStyle/>
          <a:p>
            <a:pPr>
              <a:lnSpc>
                <a:spcPct val="13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a:t>
            </a:r>
          </a:p>
        </p:txBody>
      </p:sp>
    </p:spTree>
    <p:extLst>
      <p:ext uri="{BB962C8B-B14F-4D97-AF65-F5344CB8AC3E}">
        <p14:creationId val="4033335969"/>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矩形 9"/>
          <p:cNvSpPr/>
          <p:nvPr/>
        </p:nvSpPr>
        <p:spPr>
          <a:xfrm>
            <a:off x="4716032" y="1347614"/>
            <a:ext cx="3816424" cy="2448272"/>
          </a:xfrm>
          <a:prstGeom prst="rect">
            <a:avLst/>
          </a:pr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644032" y="1347614"/>
            <a:ext cx="72000" cy="24482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532456" y="1347614"/>
            <a:ext cx="72000" cy="24482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23528" y="1347614"/>
            <a:ext cx="4248472" cy="804672"/>
          </a:xfrm>
          <a:prstGeom prst="rect">
            <a:avLst/>
          </a:prstGeom>
        </p:spPr>
        <p:txBody>
          <a:bodyPr wrap="square">
            <a:spAutoFit/>
          </a:bodyPr>
          <a:lstStyle/>
          <a:p>
            <a:pPr>
              <a:lnSpc>
                <a:spcPct val="13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a:t>
            </a:r>
          </a:p>
        </p:txBody>
      </p:sp>
      <p:sp>
        <p:nvSpPr>
          <p:cNvPr id="14" name="矩形 13"/>
          <p:cNvSpPr/>
          <p:nvPr/>
        </p:nvSpPr>
        <p:spPr>
          <a:xfrm>
            <a:off x="323528" y="3006759"/>
            <a:ext cx="4248472" cy="804672"/>
          </a:xfrm>
          <a:prstGeom prst="rect">
            <a:avLst/>
          </a:prstGeom>
        </p:spPr>
        <p:txBody>
          <a:bodyPr wrap="square">
            <a:spAutoFit/>
          </a:bodyPr>
          <a:lstStyle/>
          <a:p>
            <a:pPr>
              <a:lnSpc>
                <a:spcPct val="13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a:t>
            </a:r>
          </a:p>
        </p:txBody>
      </p:sp>
      <p:grpSp>
        <p:nvGrpSpPr>
          <p:cNvPr id="19" name="组合 18"/>
          <p:cNvGrpSpPr/>
          <p:nvPr/>
        </p:nvGrpSpPr>
        <p:grpSpPr>
          <a:xfrm>
            <a:off x="638563" y="2535750"/>
            <a:ext cx="3357373" cy="36000"/>
            <a:chOff x="251520" y="2535750"/>
            <a:chExt cx="3357373" cy="36000"/>
          </a:xfrm>
        </p:grpSpPr>
        <p:cxnSp>
          <p:nvCxnSpPr>
            <p:cNvPr id="16" name="直接连接符 15"/>
            <p:cNvCxnSpPr/>
            <p:nvPr/>
          </p:nvCxnSpPr>
          <p:spPr>
            <a:xfrm>
              <a:off x="251520" y="2553750"/>
              <a:ext cx="151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912207" y="2535750"/>
              <a:ext cx="36000" cy="36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p:nvPr/>
          </p:nvCxnSpPr>
          <p:spPr>
            <a:xfrm>
              <a:off x="2096893" y="2553750"/>
              <a:ext cx="151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84633647"/>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矩形 2"/>
          <p:cNvSpPr/>
          <p:nvPr/>
        </p:nvSpPr>
        <p:spPr>
          <a:xfrm>
            <a:off x="251520"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2447595"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4643670"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839744"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251520" y="934390"/>
            <a:ext cx="2016000" cy="3421591"/>
            <a:chOff x="251520" y="934390"/>
            <a:chExt cx="2016000" cy="3421591"/>
          </a:xfrm>
        </p:grpSpPr>
        <p:sp>
          <p:nvSpPr>
            <p:cNvPr id="4" name="矩形 3"/>
            <p:cNvSpPr/>
            <p:nvPr/>
          </p:nvSpPr>
          <p:spPr>
            <a:xfrm>
              <a:off x="269520" y="934390"/>
              <a:ext cx="1980000" cy="2016000"/>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719460" y="3175144"/>
              <a:ext cx="1080120" cy="304800"/>
            </a:xfrm>
            <a:prstGeom prst="rect">
              <a:avLst/>
            </a:prstGeom>
            <a:noFill/>
          </p:spPr>
          <p:txBody>
            <a:bodyPr rtlCol="0" wrap="square">
              <a:spAutoFit/>
            </a:bodyPr>
            <a:lstStyle/>
            <a:p>
              <a:pPr algn="ctr"/>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15" name="矩形 14"/>
            <p:cNvSpPr/>
            <p:nvPr/>
          </p:nvSpPr>
          <p:spPr>
            <a:xfrm>
              <a:off x="251520" y="3482922"/>
              <a:ext cx="2016000" cy="88392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27" name="组合 26"/>
          <p:cNvGrpSpPr/>
          <p:nvPr/>
        </p:nvGrpSpPr>
        <p:grpSpPr>
          <a:xfrm>
            <a:off x="2447595" y="934390"/>
            <a:ext cx="2016000" cy="3421591"/>
            <a:chOff x="251520" y="934390"/>
            <a:chExt cx="2016000" cy="3421591"/>
          </a:xfrm>
        </p:grpSpPr>
        <p:sp>
          <p:nvSpPr>
            <p:cNvPr id="28" name="矩形 27"/>
            <p:cNvSpPr/>
            <p:nvPr/>
          </p:nvSpPr>
          <p:spPr>
            <a:xfrm>
              <a:off x="269520" y="934390"/>
              <a:ext cx="1980000" cy="2016000"/>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719460" y="3175144"/>
              <a:ext cx="1080120" cy="304800"/>
            </a:xfrm>
            <a:prstGeom prst="rect">
              <a:avLst/>
            </a:prstGeom>
            <a:noFill/>
          </p:spPr>
          <p:txBody>
            <a:bodyPr rtlCol="0" wrap="square">
              <a:spAutoFit/>
            </a:bodyPr>
            <a:lstStyle/>
            <a:p>
              <a:pPr algn="ctr"/>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30" name="矩形 29"/>
            <p:cNvSpPr/>
            <p:nvPr/>
          </p:nvSpPr>
          <p:spPr>
            <a:xfrm>
              <a:off x="251520" y="3482922"/>
              <a:ext cx="2016000" cy="88392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31" name="组合 30"/>
          <p:cNvGrpSpPr/>
          <p:nvPr/>
        </p:nvGrpSpPr>
        <p:grpSpPr>
          <a:xfrm>
            <a:off x="4643670" y="934390"/>
            <a:ext cx="2016000" cy="3421591"/>
            <a:chOff x="251520" y="934390"/>
            <a:chExt cx="2016000" cy="3421591"/>
          </a:xfrm>
        </p:grpSpPr>
        <p:sp>
          <p:nvSpPr>
            <p:cNvPr id="32" name="矩形 31"/>
            <p:cNvSpPr/>
            <p:nvPr/>
          </p:nvSpPr>
          <p:spPr>
            <a:xfrm>
              <a:off x="269520" y="934390"/>
              <a:ext cx="1980000" cy="2016000"/>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TextBox 32"/>
            <p:cNvSpPr txBox="1"/>
            <p:nvPr/>
          </p:nvSpPr>
          <p:spPr>
            <a:xfrm>
              <a:off x="719460" y="3175144"/>
              <a:ext cx="1080120" cy="304800"/>
            </a:xfrm>
            <a:prstGeom prst="rect">
              <a:avLst/>
            </a:prstGeom>
            <a:noFill/>
          </p:spPr>
          <p:txBody>
            <a:bodyPr rtlCol="0" wrap="square">
              <a:spAutoFit/>
            </a:bodyPr>
            <a:lstStyle/>
            <a:p>
              <a:pPr algn="ctr"/>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34" name="矩形 33"/>
            <p:cNvSpPr/>
            <p:nvPr/>
          </p:nvSpPr>
          <p:spPr>
            <a:xfrm>
              <a:off x="251520" y="3482922"/>
              <a:ext cx="2016000" cy="88392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35" name="组合 34"/>
          <p:cNvGrpSpPr/>
          <p:nvPr/>
        </p:nvGrpSpPr>
        <p:grpSpPr>
          <a:xfrm>
            <a:off x="6839744" y="934390"/>
            <a:ext cx="2016000" cy="3421591"/>
            <a:chOff x="251520" y="934390"/>
            <a:chExt cx="2016000" cy="3421591"/>
          </a:xfrm>
        </p:grpSpPr>
        <p:sp>
          <p:nvSpPr>
            <p:cNvPr id="36" name="矩形 35"/>
            <p:cNvSpPr/>
            <p:nvPr/>
          </p:nvSpPr>
          <p:spPr>
            <a:xfrm>
              <a:off x="269520" y="934390"/>
              <a:ext cx="1980000" cy="2016000"/>
            </a:xfrm>
            <a:prstGeom prst="rect">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36"/>
            <p:cNvSpPr txBox="1"/>
            <p:nvPr/>
          </p:nvSpPr>
          <p:spPr>
            <a:xfrm>
              <a:off x="719459" y="3175144"/>
              <a:ext cx="1080120" cy="304800"/>
            </a:xfrm>
            <a:prstGeom prst="rect">
              <a:avLst/>
            </a:prstGeom>
            <a:noFill/>
          </p:spPr>
          <p:txBody>
            <a:bodyPr rtlCol="0" wrap="square">
              <a:spAutoFit/>
            </a:bodyPr>
            <a:lstStyle/>
            <a:p>
              <a:pPr algn="ctr"/>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38" name="矩形 37"/>
            <p:cNvSpPr/>
            <p:nvPr/>
          </p:nvSpPr>
          <p:spPr>
            <a:xfrm>
              <a:off x="251521" y="3482922"/>
              <a:ext cx="2016000" cy="88392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spTree>
    <p:extLst>
      <p:ext uri="{BB962C8B-B14F-4D97-AF65-F5344CB8AC3E}">
        <p14:creationId val="1220800348"/>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4989020" y="2576182"/>
            <a:ext cx="512466" cy="512466"/>
            <a:chOff x="6355495" y="1599642"/>
            <a:chExt cx="657122" cy="657122"/>
          </a:xfrm>
        </p:grpSpPr>
        <p:sp>
          <p:nvSpPr>
            <p:cNvPr id="16" name="椭圆 15"/>
            <p:cNvSpPr/>
            <p:nvPr/>
          </p:nvSpPr>
          <p:spPr>
            <a:xfrm>
              <a:off x="6355495" y="1599642"/>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KSO_Shape"/>
            <p:cNvSpPr/>
            <p:nvPr/>
          </p:nvSpPr>
          <p:spPr bwMode="auto">
            <a:xfrm>
              <a:off x="6481761" y="1744298"/>
              <a:ext cx="404591" cy="367810"/>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20" name="组合 19"/>
          <p:cNvGrpSpPr/>
          <p:nvPr/>
        </p:nvGrpSpPr>
        <p:grpSpPr>
          <a:xfrm>
            <a:off x="4989020" y="1411212"/>
            <a:ext cx="512466" cy="512466"/>
            <a:chOff x="4376266" y="1591033"/>
            <a:chExt cx="657122" cy="657122"/>
          </a:xfrm>
        </p:grpSpPr>
        <p:sp>
          <p:nvSpPr>
            <p:cNvPr id="17" name="椭圆 16"/>
            <p:cNvSpPr/>
            <p:nvPr/>
          </p:nvSpPr>
          <p:spPr>
            <a:xfrm>
              <a:off x="4376266" y="1591033"/>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KSO_Shape"/>
            <p:cNvSpPr/>
            <p:nvPr/>
          </p:nvSpPr>
          <p:spPr bwMode="auto">
            <a:xfrm>
              <a:off x="4506701" y="1699045"/>
              <a:ext cx="396253" cy="441098"/>
            </a:xfrm>
            <a:custGeom>
              <a:gdLst>
                <a:gd fmla="*/ 100227098 w 5847" name="T0"/>
                <a:gd fmla="*/ 2147483646 h 6509" name="T1"/>
                <a:gd fmla="*/ 1002184057 w 5847" name="T2"/>
                <a:gd fmla="*/ 2147483646 h 6509" name="T3"/>
                <a:gd fmla="*/ 2147483646 w 5847" name="T4"/>
                <a:gd fmla="*/ 2147483646 h 6509" name="T5"/>
                <a:gd fmla="*/ 2147483646 w 5847" name="T6"/>
                <a:gd fmla="*/ 2147483646 h 6509" name="T7"/>
                <a:gd fmla="*/ 2147483646 w 5847" name="T8"/>
                <a:gd fmla="*/ 2147483646 h 6509" name="T9"/>
                <a:gd fmla="*/ 2147483646 w 5847" name="T10"/>
                <a:gd fmla="*/ 2147483646 h 6509" name="T11"/>
                <a:gd fmla="*/ 2147483646 w 5847" name="T12"/>
                <a:gd fmla="*/ 2147483646 h 6509" name="T13"/>
                <a:gd fmla="*/ 2147483646 w 5847" name="T14"/>
                <a:gd fmla="*/ 2147483646 h 6509" name="T15"/>
                <a:gd fmla="*/ 2147483646 w 5847" name="T16"/>
                <a:gd fmla="*/ 2147483646 h 6509" name="T17"/>
                <a:gd fmla="*/ 2147483646 w 5847" name="T18"/>
                <a:gd fmla="*/ 2147483646 h 6509" name="T19"/>
                <a:gd fmla="*/ 2147483646 w 5847" name="T20"/>
                <a:gd fmla="*/ 2147483646 h 6509" name="T21"/>
                <a:gd fmla="*/ 2147483646 w 5847" name="T22"/>
                <a:gd fmla="*/ 2147483646 h 6509" name="T23"/>
                <a:gd fmla="*/ 2147483646 w 5847" name="T24"/>
                <a:gd fmla="*/ 2147483646 h 6509" name="T25"/>
                <a:gd fmla="*/ 2147483646 w 5847" name="T26"/>
                <a:gd fmla="*/ 2147483646 h 6509" name="T27"/>
                <a:gd fmla="*/ 2147483646 w 5847" name="T28"/>
                <a:gd fmla="*/ 2147483646 h 6509" name="T29"/>
                <a:gd fmla="*/ 2147483646 w 5847" name="T30"/>
                <a:gd fmla="*/ 2147483646 h 6509" name="T31"/>
                <a:gd fmla="*/ 2147483646 w 5847" name="T32"/>
                <a:gd fmla="*/ 2147483646 h 6509" name="T33"/>
                <a:gd fmla="*/ 2147483646 w 5847" name="T34"/>
                <a:gd fmla="*/ 2147483646 h 6509" name="T35"/>
                <a:gd fmla="*/ 2147483646 w 5847" name="T36"/>
                <a:gd fmla="*/ 2147483646 h 6509" name="T37"/>
                <a:gd fmla="*/ 2147483646 w 5847" name="T38"/>
                <a:gd fmla="*/ 2147483646 h 6509" name="T39"/>
                <a:gd fmla="*/ 2147483646 w 5847" name="T40"/>
                <a:gd fmla="*/ 2147483646 h 6509" name="T41"/>
                <a:gd fmla="*/ 2147483646 w 5847" name="T42"/>
                <a:gd fmla="*/ 2147483646 h 6509" name="T43"/>
                <a:gd fmla="*/ 2147483646 w 5847" name="T44"/>
                <a:gd fmla="*/ 2147483646 h 6509" name="T45"/>
                <a:gd fmla="*/ 2147483646 w 5847" name="T46"/>
                <a:gd fmla="*/ 2147483646 h 6509" name="T47"/>
                <a:gd fmla="*/ 2147483646 w 5847" name="T48"/>
                <a:gd fmla="*/ 2147483646 h 6509" name="T49"/>
                <a:gd fmla="*/ 2147483646 w 5847" name="T50"/>
                <a:gd fmla="*/ 2147483646 h 6509" name="T51"/>
                <a:gd fmla="*/ 2147483646 w 5847" name="T52"/>
                <a:gd fmla="*/ 2147483646 h 6509" name="T53"/>
                <a:gd fmla="*/ 2147483646 w 5847" name="T54"/>
                <a:gd fmla="*/ 2147483646 h 6509" name="T55"/>
                <a:gd fmla="*/ 2147483646 w 5847" name="T56"/>
                <a:gd fmla="*/ 2147483646 h 6509" name="T57"/>
                <a:gd fmla="*/ 2147483646 w 5847" name="T58"/>
                <a:gd fmla="*/ 2147483646 h 6509" name="T59"/>
                <a:gd fmla="*/ 2147483646 w 5847" name="T60"/>
                <a:gd fmla="*/ 2147483646 h 6509" name="T61"/>
                <a:gd fmla="*/ 2147483646 w 5847" name="T62"/>
                <a:gd fmla="*/ 2147483646 h 6509" name="T63"/>
                <a:gd fmla="*/ 2147483646 w 5847" name="T64"/>
                <a:gd fmla="*/ 2147483646 h 6509" name="T65"/>
                <a:gd fmla="*/ 2147483646 w 5847" name="T66"/>
                <a:gd fmla="*/ 2147483646 h 6509" name="T67"/>
                <a:gd fmla="*/ 2147483646 w 5847" name="T68"/>
                <a:gd fmla="*/ 2147483646 h 6509" name="T69"/>
                <a:gd fmla="*/ 2147483646 w 5847" name="T70"/>
                <a:gd fmla="*/ 2147483646 h 6509" name="T71"/>
                <a:gd fmla="*/ 2147483646 w 5847" name="T72"/>
                <a:gd fmla="*/ 2147483646 h 6509" name="T73"/>
                <a:gd fmla="*/ 2147483646 w 5847" name="T74"/>
                <a:gd fmla="*/ 2147483646 h 6509" name="T75"/>
                <a:gd fmla="*/ 2147483646 w 5847" name="T76"/>
                <a:gd fmla="*/ 2147483646 h 6509" name="T77"/>
                <a:gd fmla="*/ 2147483646 w 5847" name="T78"/>
                <a:gd fmla="*/ 2147483646 h 6509" name="T79"/>
                <a:gd fmla="*/ 2147483646 w 5847" name="T80"/>
                <a:gd fmla="*/ 2147483646 h 6509" name="T81"/>
                <a:gd fmla="*/ 2147483646 w 5847" name="T82"/>
                <a:gd fmla="*/ 2147483646 h 6509" name="T83"/>
                <a:gd fmla="*/ 2147483646 w 5847" name="T84"/>
                <a:gd fmla="*/ 2147483646 h 6509" name="T85"/>
                <a:gd fmla="*/ 2147483646 w 5847" name="T86"/>
                <a:gd fmla="*/ 2147483646 h 6509" name="T87"/>
                <a:gd fmla="*/ 2147483646 w 5847" name="T88"/>
                <a:gd fmla="*/ 2147483646 h 6509" name="T89"/>
                <a:gd fmla="*/ 2147483646 w 5847" name="T90"/>
                <a:gd fmla="*/ 2147483646 h 6509" name="T91"/>
                <a:gd fmla="*/ 2147483646 w 5847" name="T92"/>
                <a:gd fmla="*/ 2147483646 h 6509" name="T93"/>
                <a:gd fmla="*/ 2147483646 w 5847" name="T94"/>
                <a:gd fmla="*/ 2147483646 h 6509" name="T95"/>
                <a:gd fmla="*/ 2147483646 w 5847" name="T96"/>
                <a:gd fmla="*/ 501348646 h 6509" name="T97"/>
                <a:gd fmla="*/ 2147483646 w 5847" name="T98"/>
                <a:gd fmla="*/ 2147483646 h 6509" name="T99"/>
                <a:gd fmla="*/ 2147483646 w 5847" name="T100"/>
                <a:gd fmla="*/ 2147483646 h 6509" name="T101"/>
                <a:gd fmla="*/ 2147483646 w 5847" name="T102"/>
                <a:gd fmla="*/ 2147483646 h 6509" name="T103"/>
                <a:gd fmla="*/ 2147483646 w 5847" name="T104"/>
                <a:gd fmla="*/ 2147483646 h 6509" name="T105"/>
                <a:gd fmla="*/ 2147483646 w 5847" name="T106"/>
                <a:gd fmla="*/ 2147483646 h 6509" name="T107"/>
                <a:gd fmla="*/ 2147483646 w 5847" name="T108"/>
                <a:gd fmla="*/ 2147483646 h 6509" name="T109"/>
                <a:gd fmla="*/ 2147483646 w 5847" name="T110"/>
                <a:gd fmla="*/ 2147483646 h 6509" name="T111"/>
                <a:gd fmla="*/ 2147483646 w 5847" name="T112"/>
                <a:gd fmla="*/ 2147483646 h 6509"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509" w="5847">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19" name="组合 18"/>
          <p:cNvGrpSpPr/>
          <p:nvPr/>
        </p:nvGrpSpPr>
        <p:grpSpPr>
          <a:xfrm>
            <a:off x="1331639" y="2576182"/>
            <a:ext cx="512466" cy="512466"/>
            <a:chOff x="2811796" y="2832415"/>
            <a:chExt cx="657122" cy="657122"/>
          </a:xfrm>
        </p:grpSpPr>
        <p:sp>
          <p:nvSpPr>
            <p:cNvPr id="15" name="椭圆 14"/>
            <p:cNvSpPr/>
            <p:nvPr/>
          </p:nvSpPr>
          <p:spPr>
            <a:xfrm>
              <a:off x="2811796" y="2832415"/>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KSO_Shape"/>
            <p:cNvSpPr/>
            <p:nvPr/>
          </p:nvSpPr>
          <p:spPr bwMode="auto">
            <a:xfrm>
              <a:off x="2915816" y="3003798"/>
              <a:ext cx="449082" cy="314357"/>
            </a:xfrm>
            <a:custGeom>
              <a:gdLst>
                <a:gd fmla="*/ 2060366 w 2444750" name="T0"/>
                <a:gd fmla="*/ 902017 h 1839913" name="T1"/>
                <a:gd fmla="*/ 2256843 w 2444750" name="T2"/>
                <a:gd fmla="*/ 960437 h 1839913" name="T3"/>
                <a:gd fmla="*/ 2422849 w 2444750" name="T4"/>
                <a:gd fmla="*/ 1051560 h 1839913" name="T5"/>
                <a:gd fmla="*/ 2308264 w 2444750" name="T6"/>
                <a:gd fmla="*/ 1094105 h 1839913" name="T7"/>
                <a:gd fmla="*/ 2187013 w 2444750" name="T8"/>
                <a:gd fmla="*/ 1179512 h 1839913" name="T9"/>
                <a:gd fmla="*/ 2015928 w 2444750" name="T10"/>
                <a:gd fmla="*/ 1375092 h 1839913" name="T11"/>
                <a:gd fmla="*/ 1895629 w 2444750" name="T12"/>
                <a:gd fmla="*/ 1559242 h 1839913" name="T13"/>
                <a:gd fmla="*/ 1814372 w 2444750" name="T14"/>
                <a:gd fmla="*/ 1638935 h 1839913" name="T15"/>
                <a:gd fmla="*/ 1713118 w 2444750" name="T16"/>
                <a:gd fmla="*/ 1694497 h 1839913" name="T17"/>
                <a:gd fmla="*/ 1599803 w 2444750" name="T18"/>
                <a:gd fmla="*/ 1724342 h 1839913" name="T19"/>
                <a:gd fmla="*/ 1482995 w 2444750" name="T20"/>
                <a:gd fmla="*/ 1725930 h 1839913" name="T21"/>
                <a:gd fmla="*/ 1370632 w 2444750" name="T22"/>
                <a:gd fmla="*/ 1696720 h 1839913" name="T23"/>
                <a:gd fmla="*/ 1343652 w 2444750" name="T24"/>
                <a:gd fmla="*/ 1605280 h 1839913" name="T25"/>
                <a:gd fmla="*/ 1444589 w 2444750" name="T26"/>
                <a:gd fmla="*/ 1440180 h 1839913" name="T27"/>
                <a:gd fmla="*/ 1570283 w 2444750" name="T28"/>
                <a:gd fmla="*/ 1292542 h 1839913" name="T29"/>
                <a:gd fmla="*/ 1721371 w 2444750" name="T30"/>
                <a:gd fmla="*/ 1170622 h 1839913" name="T31"/>
                <a:gd fmla="*/ 1899121 w 2444750" name="T32"/>
                <a:gd fmla="*/ 1086802 h 1839913" name="T33"/>
                <a:gd fmla="*/ 2094329 w 2444750" name="T34"/>
                <a:gd fmla="*/ 1051560 h 1839913" name="T35"/>
                <a:gd fmla="*/ 1965460 w 2444750" name="T36"/>
                <a:gd fmla="*/ 1049020 h 1839913" name="T37"/>
                <a:gd fmla="*/ 1765808 w 2444750" name="T38"/>
                <a:gd fmla="*/ 1095375 h 1839913" name="T39"/>
                <a:gd fmla="*/ 1581710 w 2444750" name="T40"/>
                <a:gd fmla="*/ 1190942 h 1839913" name="T41"/>
                <a:gd fmla="*/ 1411578 w 2444750" name="T42"/>
                <a:gd fmla="*/ 1295400 h 1839913" name="T43"/>
                <a:gd fmla="*/ 1408721 w 2444750" name="T44"/>
                <a:gd fmla="*/ 1086167 h 1839913" name="T45"/>
                <a:gd fmla="*/ 1482678 w 2444750" name="T46"/>
                <a:gd fmla="*/ 973137 h 1839913" name="T47"/>
                <a:gd fmla="*/ 1599168 w 2444750" name="T48"/>
                <a:gd fmla="*/ 917892 h 1839913" name="T49"/>
                <a:gd fmla="*/ 1807072 w 2444750" name="T50"/>
                <a:gd fmla="*/ 878840 h 1839913" name="T51"/>
                <a:gd fmla="*/ 201391 w 2444750" name="T52"/>
                <a:gd fmla="*/ 39998 h 1839913" name="T53"/>
                <a:gd fmla="*/ 518091 w 2444750" name="T54"/>
                <a:gd fmla="*/ 144120 h 1839913" name="T55"/>
                <a:gd fmla="*/ 777930 w 2444750" name="T56"/>
                <a:gd fmla="*/ 275860 h 1839913" name="T57"/>
                <a:gd fmla="*/ 949462 w 2444750" name="T58"/>
                <a:gd fmla="*/ 399664 h 1839913" name="T59"/>
                <a:gd fmla="*/ 1101935 w 2444750" name="T60"/>
                <a:gd fmla="*/ 553942 h 1839913" name="T61"/>
                <a:gd fmla="*/ 1223278 w 2444750" name="T62"/>
                <a:gd fmla="*/ 741870 h 1839913" name="T63"/>
                <a:gd fmla="*/ 1302056 w 2444750" name="T64"/>
                <a:gd fmla="*/ 966621 h 1839913" name="T65"/>
                <a:gd fmla="*/ 1326833 w 2444750" name="T66"/>
                <a:gd fmla="*/ 1232005 h 1839913" name="T67"/>
                <a:gd fmla="*/ 1288079 w 2444750" name="T68"/>
                <a:gd fmla="*/ 1499294 h 1839913" name="T69"/>
                <a:gd fmla="*/ 1192148 w 2444750" name="T70"/>
                <a:gd fmla="*/ 1674524 h 1839913" name="T71"/>
                <a:gd fmla="*/ 1066040 w 2444750" name="T72"/>
                <a:gd fmla="*/ 1776424 h 1839913" name="T73"/>
                <a:gd fmla="*/ 1024110 w 2444750" name="T74"/>
                <a:gd fmla="*/ 1592941 h 1839913" name="T75"/>
                <a:gd fmla="*/ 994569 w 2444750" name="T76"/>
                <a:gd fmla="*/ 1268829 h 1839913" name="T77"/>
                <a:gd fmla="*/ 909438 w 2444750" name="T78"/>
                <a:gd fmla="*/ 955193 h 1839913" name="T79"/>
                <a:gd fmla="*/ 761094 w 2444750" name="T80"/>
                <a:gd fmla="*/ 668857 h 1839913" name="T81"/>
                <a:gd fmla="*/ 547632 w 2444750" name="T82"/>
                <a:gd fmla="*/ 431726 h 1839913" name="T83"/>
                <a:gd fmla="*/ 471078 w 2444750" name="T84"/>
                <a:gd fmla="*/ 388871 h 1839913" name="T85"/>
                <a:gd fmla="*/ 667387 w 2444750" name="T86"/>
                <a:gd fmla="*/ 627272 h 1839913" name="T87"/>
                <a:gd fmla="*/ 793495 w 2444750" name="T88"/>
                <a:gd fmla="*/ 905037 h 1839913" name="T89"/>
                <a:gd fmla="*/ 853849 w 2444750" name="T90"/>
                <a:gd fmla="*/ 1201848 h 1839913" name="T91"/>
                <a:gd fmla="*/ 858613 w 2444750" name="T92"/>
                <a:gd fmla="*/ 1504056 h 1839913" name="T93"/>
                <a:gd fmla="*/ 818272 w 2444750" name="T94"/>
                <a:gd fmla="*/ 1801820 h 1839913" name="T95"/>
                <a:gd fmla="*/ 677234 w 2444750" name="T96"/>
                <a:gd fmla="*/ 1814200 h 1839913" name="T97"/>
                <a:gd fmla="*/ 514279 w 2444750" name="T98"/>
                <a:gd fmla="*/ 1734204 h 1839913" name="T99"/>
                <a:gd fmla="*/ 376418 w 2444750" name="T100"/>
                <a:gd fmla="*/ 1614844 h 1839913" name="T101"/>
                <a:gd fmla="*/ 271593 w 2444750" name="T102"/>
                <a:gd fmla="*/ 1465963 h 1839913" name="T103"/>
                <a:gd fmla="*/ 207745 w 2444750" name="T104"/>
                <a:gd fmla="*/ 1298034 h 1839913" name="T105"/>
                <a:gd fmla="*/ 191862 w 2444750" name="T106"/>
                <a:gd fmla="*/ 1121534 h 1839913" name="T107"/>
                <a:gd fmla="*/ 219498 w 2444750" name="T108"/>
                <a:gd fmla="*/ 775836 h 1839913" name="T109"/>
                <a:gd fmla="*/ 204568 w 2444750" name="T110"/>
                <a:gd fmla="*/ 480612 h 1839913" name="T111"/>
                <a:gd fmla="*/ 162003 w 2444750" name="T112"/>
                <a:gd fmla="*/ 286018 h 1839913" name="T113"/>
                <a:gd fmla="*/ 83543 w 2444750" name="T114"/>
                <a:gd fmla="*/ 110154 h 18399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39913" w="2444750">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18" name="组合 17"/>
          <p:cNvGrpSpPr/>
          <p:nvPr/>
        </p:nvGrpSpPr>
        <p:grpSpPr>
          <a:xfrm>
            <a:off x="1331639" y="1411212"/>
            <a:ext cx="512466" cy="512466"/>
            <a:chOff x="1187624" y="1491630"/>
            <a:chExt cx="657122" cy="657122"/>
          </a:xfrm>
        </p:grpSpPr>
        <p:sp>
          <p:nvSpPr>
            <p:cNvPr id="4" name="椭圆 3"/>
            <p:cNvSpPr/>
            <p:nvPr/>
          </p:nvSpPr>
          <p:spPr>
            <a:xfrm>
              <a:off x="1187624" y="1491630"/>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KSO_Shape"/>
            <p:cNvSpPr/>
            <p:nvPr/>
          </p:nvSpPr>
          <p:spPr bwMode="auto">
            <a:xfrm>
              <a:off x="1346362" y="1599642"/>
              <a:ext cx="339645" cy="441098"/>
            </a:xfrm>
            <a:custGeom>
              <a:gdLst>
                <a:gd fmla="*/ 2147483646 w 5278" name="T0"/>
                <a:gd fmla="*/ 2147483646 h 6863" name="T1"/>
                <a:gd fmla="*/ 2147483646 w 5278" name="T2"/>
                <a:gd fmla="*/ 2147483646 h 6863" name="T3"/>
                <a:gd fmla="*/ 2147483646 w 5278" name="T4"/>
                <a:gd fmla="*/ 2147483646 h 6863" name="T5"/>
                <a:gd fmla="*/ 2147483646 w 5278" name="T6"/>
                <a:gd fmla="*/ 2147483646 h 6863" name="T7"/>
                <a:gd fmla="*/ 2147483646 w 5278" name="T8"/>
                <a:gd fmla="*/ 2147483646 h 6863" name="T9"/>
                <a:gd fmla="*/ 2147483646 w 5278" name="T10"/>
                <a:gd fmla="*/ 2147483646 h 6863" name="T11"/>
                <a:gd fmla="*/ 2147483646 w 5278" name="T12"/>
                <a:gd fmla="*/ 2147483646 h 6863" name="T13"/>
                <a:gd fmla="*/ 2147483646 w 5278" name="T14"/>
                <a:gd fmla="*/ 2147483646 h 6863" name="T15"/>
                <a:gd fmla="*/ 2147483646 w 5278" name="T16"/>
                <a:gd fmla="*/ 2147483646 h 6863" name="T17"/>
                <a:gd fmla="*/ 2147483646 w 5278" name="T18"/>
                <a:gd fmla="*/ 2147483646 h 6863" name="T19"/>
                <a:gd fmla="*/ 2147483646 w 5278" name="T20"/>
                <a:gd fmla="*/ 2147483646 h 6863" name="T21"/>
                <a:gd fmla="*/ 2147483646 w 5278" name="T22"/>
                <a:gd fmla="*/ 2147483646 h 6863" name="T23"/>
                <a:gd fmla="*/ 2147483646 w 5278" name="T24"/>
                <a:gd fmla="*/ 2147483646 h 6863" name="T25"/>
                <a:gd fmla="*/ 2147483646 w 5278" name="T26"/>
                <a:gd fmla="*/ 2147483646 h 6863" name="T27"/>
                <a:gd fmla="*/ 2147483646 w 5278" name="T28"/>
                <a:gd fmla="*/ 2147483646 h 6863" name="T29"/>
                <a:gd fmla="*/ 2147483646 w 5278" name="T30"/>
                <a:gd fmla="*/ 2147483646 h 6863" name="T31"/>
                <a:gd fmla="*/ 2147483646 w 5278" name="T32"/>
                <a:gd fmla="*/ 2147483646 h 6863" name="T33"/>
                <a:gd fmla="*/ 2147483646 w 5278" name="T34"/>
                <a:gd fmla="*/ 2147483646 h 6863" name="T35"/>
                <a:gd fmla="*/ 2147483646 w 5278" name="T36"/>
                <a:gd fmla="*/ 2147483646 h 6863" name="T37"/>
                <a:gd fmla="*/ 2147483646 w 5278" name="T38"/>
                <a:gd fmla="*/ 2147483646 h 6863" name="T39"/>
                <a:gd fmla="*/ 2147483646 w 5278" name="T40"/>
                <a:gd fmla="*/ 2147483646 h 6863" name="T41"/>
                <a:gd fmla="*/ 2147483646 w 5278" name="T42"/>
                <a:gd fmla="*/ 2147483646 h 6863" name="T43"/>
                <a:gd fmla="*/ 2147483646 w 5278" name="T44"/>
                <a:gd fmla="*/ 2147483646 h 6863" name="T45"/>
                <a:gd fmla="*/ 2147483646 w 5278" name="T46"/>
                <a:gd fmla="*/ 2147483646 h 6863" name="T47"/>
                <a:gd fmla="*/ 2147483646 w 5278" name="T48"/>
                <a:gd fmla="*/ 2147483646 h 6863" name="T49"/>
                <a:gd fmla="*/ 2147483646 w 5278" name="T50"/>
                <a:gd fmla="*/ 2147483646 h 6863" name="T51"/>
                <a:gd fmla="*/ 2147483646 w 5278" name="T52"/>
                <a:gd fmla="*/ 2147483646 h 6863" name="T53"/>
                <a:gd fmla="*/ 2147483646 w 5278" name="T54"/>
                <a:gd fmla="*/ 2147483646 h 6863" name="T55"/>
                <a:gd fmla="*/ 2147483646 w 5278" name="T56"/>
                <a:gd fmla="*/ 2147483646 h 6863" name="T57"/>
                <a:gd fmla="*/ 2147483646 w 5278" name="T58"/>
                <a:gd fmla="*/ 2147483646 h 6863" name="T59"/>
                <a:gd fmla="*/ 2147483646 w 5278" name="T60"/>
                <a:gd fmla="*/ 2147483646 h 6863" name="T61"/>
                <a:gd fmla="*/ 2147483646 w 5278" name="T62"/>
                <a:gd fmla="*/ 2147483646 h 6863" name="T63"/>
                <a:gd fmla="*/ 2147483646 w 5278" name="T64"/>
                <a:gd fmla="*/ 2147483646 h 6863" name="T65"/>
                <a:gd fmla="*/ 2147483646 w 5278" name="T66"/>
                <a:gd fmla="*/ 2147483646 h 6863" name="T67"/>
                <a:gd fmla="*/ 2147483646 w 5278" name="T68"/>
                <a:gd fmla="*/ 2147483646 h 6863" name="T69"/>
                <a:gd fmla="*/ 2147483646 w 5278" name="T70"/>
                <a:gd fmla="*/ 2147483646 h 6863" name="T71"/>
                <a:gd fmla="*/ 2147483646 w 5278" name="T72"/>
                <a:gd fmla="*/ 2147483646 h 6863" name="T73"/>
                <a:gd fmla="*/ 2147483646 w 5278" name="T74"/>
                <a:gd fmla="*/ 2147483646 h 6863" name="T75"/>
                <a:gd fmla="*/ 2147483646 w 5278" name="T76"/>
                <a:gd fmla="*/ 2147483646 h 6863" name="T77"/>
                <a:gd fmla="*/ 2147483646 w 5278" name="T78"/>
                <a:gd fmla="*/ 2147483646 h 6863" name="T79"/>
                <a:gd fmla="*/ 2147483646 w 5278" name="T80"/>
                <a:gd fmla="*/ 2147483646 h 6863" name="T81"/>
                <a:gd fmla="*/ 2147483646 w 5278" name="T82"/>
                <a:gd fmla="*/ 2147483646 h 6863" name="T83"/>
                <a:gd fmla="*/ 0 w 5278" name="T84"/>
                <a:gd fmla="*/ 2147483646 h 6863" name="T85"/>
                <a:gd fmla="*/ 2147483646 w 5278" name="T86"/>
                <a:gd fmla="*/ 2147483646 h 6863" name="T87"/>
                <a:gd fmla="*/ 2147483646 w 5278" name="T88"/>
                <a:gd fmla="*/ 2147483646 h 6863" name="T89"/>
                <a:gd fmla="*/ 2147483646 w 5278" name="T90"/>
                <a:gd fmla="*/ 2147483646 h 6863" name="T91"/>
                <a:gd fmla="*/ 2147483646 w 5278" name="T92"/>
                <a:gd fmla="*/ 2147483646 h 6863" name="T93"/>
                <a:gd fmla="*/ 2147483646 w 5278" name="T94"/>
                <a:gd fmla="*/ 2147483646 h 6863" name="T95"/>
                <a:gd fmla="*/ 2147483646 w 5278" name="T96"/>
                <a:gd fmla="*/ 1347340187 h 6863" name="T97"/>
                <a:gd fmla="*/ 2147483646 w 5278" name="T98"/>
                <a:gd fmla="*/ 513294381 h 6863" name="T99"/>
                <a:gd fmla="*/ 2147483646 w 5278" name="T100"/>
                <a:gd fmla="*/ 42761601 h 6863" name="T101"/>
                <a:gd fmla="*/ 2147483646 w 5278" name="T102"/>
                <a:gd fmla="*/ 21419384 h 6863" name="T103"/>
                <a:gd fmla="*/ 2147483646 w 5278" name="T104"/>
                <a:gd fmla="*/ 363589915 h 6863" name="T105"/>
                <a:gd fmla="*/ 2147483646 w 5278" name="T106"/>
                <a:gd fmla="*/ 1133454737 h 6863" name="T107"/>
                <a:gd fmla="*/ 2147483646 w 5278" name="T108"/>
                <a:gd fmla="*/ 2147483646 h 6863" name="T109"/>
                <a:gd fmla="*/ 2147483646 w 5278" name="T110"/>
                <a:gd fmla="*/ 2147483646 h 6863" name="T111"/>
                <a:gd fmla="*/ 2147483646 w 5278" name="T112"/>
                <a:gd fmla="*/ 2147483646 h 6863" name="T113"/>
                <a:gd fmla="*/ 2147483646 w 5278" name="T114"/>
                <a:gd fmla="*/ 2147483646 h 6863" name="T115"/>
                <a:gd fmla="*/ 2147483646 w 5278" name="T116"/>
                <a:gd fmla="*/ 2147483646 h 6863" name="T117"/>
                <a:gd fmla="*/ 2147483646 w 5278" name="T118"/>
                <a:gd fmla="*/ 2147483646 h 68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863" w="5278">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24" name="组合 23"/>
          <p:cNvGrpSpPr/>
          <p:nvPr/>
        </p:nvGrpSpPr>
        <p:grpSpPr>
          <a:xfrm>
            <a:off x="1844745" y="1486117"/>
            <a:ext cx="2661955" cy="941617"/>
            <a:chOff x="1844745" y="1486117"/>
            <a:chExt cx="2661955" cy="941617"/>
          </a:xfrm>
        </p:grpSpPr>
        <p:sp>
          <p:nvSpPr>
            <p:cNvPr id="22" name="TextBox 21"/>
            <p:cNvSpPr txBox="1"/>
            <p:nvPr/>
          </p:nvSpPr>
          <p:spPr>
            <a:xfrm>
              <a:off x="1844746" y="1486117"/>
              <a:ext cx="1080120" cy="304800"/>
            </a:xfrm>
            <a:prstGeom prst="rect">
              <a:avLst/>
            </a:prstGeom>
            <a:noFill/>
          </p:spPr>
          <p:txBody>
            <a:bodyPr rtlCol="0" wrap="square">
              <a:spAutoFit/>
            </a:bodyPr>
            <a:lstStyle/>
            <a:p>
              <a:r>
                <a:rPr altLang="zh-CN" b="1" lang="en-US" smtClean="0" sz="1400">
                  <a:solidFill>
                    <a:schemeClr val="bg1"/>
                  </a:solidFill>
                  <a:latin charset="-122" panose="020b0503020204020204" pitchFamily="34" typeface="微软雅黑"/>
                  <a:ea charset="-122" panose="020b0503020204020204" pitchFamily="34" typeface="微软雅黑"/>
                </a:rPr>
                <a:t>ETT工作室</a:t>
              </a:r>
            </a:p>
          </p:txBody>
        </p:sp>
        <p:sp>
          <p:nvSpPr>
            <p:cNvPr id="23" name="矩形 22"/>
            <p:cNvSpPr/>
            <p:nvPr/>
          </p:nvSpPr>
          <p:spPr>
            <a:xfrm>
              <a:off x="1844745" y="1735237"/>
              <a:ext cx="2661955" cy="685800"/>
            </a:xfrm>
            <a:prstGeom prst="rect">
              <a:avLst/>
            </a:prstGeom>
          </p:spPr>
          <p:txBody>
            <a:bodyPr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25" name="组合 24"/>
          <p:cNvGrpSpPr/>
          <p:nvPr/>
        </p:nvGrpSpPr>
        <p:grpSpPr>
          <a:xfrm>
            <a:off x="1844746" y="2643758"/>
            <a:ext cx="2661955" cy="941617"/>
            <a:chOff x="1844745" y="1486117"/>
            <a:chExt cx="2661955" cy="941617"/>
          </a:xfrm>
        </p:grpSpPr>
        <p:sp>
          <p:nvSpPr>
            <p:cNvPr id="26" name="TextBox 25"/>
            <p:cNvSpPr txBox="1"/>
            <p:nvPr/>
          </p:nvSpPr>
          <p:spPr>
            <a:xfrm>
              <a:off x="1844746" y="1486117"/>
              <a:ext cx="1080120" cy="304800"/>
            </a:xfrm>
            <a:prstGeom prst="rect">
              <a:avLst/>
            </a:prstGeom>
            <a:noFill/>
          </p:spPr>
          <p:txBody>
            <a:bodyPr rtlCol="0" wrap="square">
              <a:spAutoFit/>
            </a:bodyPr>
            <a:lstStyle/>
            <a:p>
              <a:r>
                <a:rPr altLang="zh-CN" b="1" lang="en-US" smtClean="0" sz="1400">
                  <a:solidFill>
                    <a:schemeClr val="bg1"/>
                  </a:solidFill>
                  <a:latin charset="-122" panose="020b0503020204020204" pitchFamily="34" typeface="微软雅黑"/>
                  <a:ea charset="-122" panose="020b0503020204020204" pitchFamily="34" typeface="微软雅黑"/>
                </a:rPr>
                <a:t>ETT工作室</a:t>
              </a:r>
            </a:p>
          </p:txBody>
        </p:sp>
        <p:sp>
          <p:nvSpPr>
            <p:cNvPr id="27" name="矩形 26"/>
            <p:cNvSpPr/>
            <p:nvPr/>
          </p:nvSpPr>
          <p:spPr>
            <a:xfrm>
              <a:off x="1844745" y="1735237"/>
              <a:ext cx="2661955" cy="685800"/>
            </a:xfrm>
            <a:prstGeom prst="rect">
              <a:avLst/>
            </a:prstGeom>
          </p:spPr>
          <p:txBody>
            <a:bodyPr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28" name="组合 27"/>
          <p:cNvGrpSpPr/>
          <p:nvPr/>
        </p:nvGrpSpPr>
        <p:grpSpPr>
          <a:xfrm>
            <a:off x="5510030" y="1486117"/>
            <a:ext cx="2661955" cy="941617"/>
            <a:chOff x="1844745" y="1486117"/>
            <a:chExt cx="2661955" cy="941617"/>
          </a:xfrm>
        </p:grpSpPr>
        <p:sp>
          <p:nvSpPr>
            <p:cNvPr id="29" name="TextBox 28"/>
            <p:cNvSpPr txBox="1"/>
            <p:nvPr/>
          </p:nvSpPr>
          <p:spPr>
            <a:xfrm>
              <a:off x="1844746" y="1486117"/>
              <a:ext cx="1080120" cy="304800"/>
            </a:xfrm>
            <a:prstGeom prst="rect">
              <a:avLst/>
            </a:prstGeom>
            <a:noFill/>
          </p:spPr>
          <p:txBody>
            <a:bodyPr rtlCol="0" wrap="square">
              <a:spAutoFit/>
            </a:bodyPr>
            <a:lstStyle/>
            <a:p>
              <a:r>
                <a:rPr altLang="zh-CN" b="1" lang="en-US" smtClean="0" sz="1400">
                  <a:solidFill>
                    <a:schemeClr val="bg1"/>
                  </a:solidFill>
                  <a:latin charset="-122" panose="020b0503020204020204" pitchFamily="34" typeface="微软雅黑"/>
                  <a:ea charset="-122" panose="020b0503020204020204" pitchFamily="34" typeface="微软雅黑"/>
                </a:rPr>
                <a:t>ETT工作室</a:t>
              </a:r>
            </a:p>
          </p:txBody>
        </p:sp>
        <p:sp>
          <p:nvSpPr>
            <p:cNvPr id="30" name="矩形 29"/>
            <p:cNvSpPr/>
            <p:nvPr/>
          </p:nvSpPr>
          <p:spPr>
            <a:xfrm>
              <a:off x="1844745" y="1735237"/>
              <a:ext cx="2661955" cy="685800"/>
            </a:xfrm>
            <a:prstGeom prst="rect">
              <a:avLst/>
            </a:prstGeom>
          </p:spPr>
          <p:txBody>
            <a:bodyPr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31" name="组合 30"/>
          <p:cNvGrpSpPr/>
          <p:nvPr/>
        </p:nvGrpSpPr>
        <p:grpSpPr>
          <a:xfrm>
            <a:off x="5491217" y="2695461"/>
            <a:ext cx="2661955" cy="941617"/>
            <a:chOff x="1844745" y="1486117"/>
            <a:chExt cx="2661955" cy="941617"/>
          </a:xfrm>
        </p:grpSpPr>
        <p:sp>
          <p:nvSpPr>
            <p:cNvPr id="32" name="TextBox 31"/>
            <p:cNvSpPr txBox="1"/>
            <p:nvPr/>
          </p:nvSpPr>
          <p:spPr>
            <a:xfrm>
              <a:off x="1844746" y="1486117"/>
              <a:ext cx="1080120" cy="304800"/>
            </a:xfrm>
            <a:prstGeom prst="rect">
              <a:avLst/>
            </a:prstGeom>
            <a:noFill/>
          </p:spPr>
          <p:txBody>
            <a:bodyPr rtlCol="0" wrap="square">
              <a:spAutoFit/>
            </a:bodyPr>
            <a:lstStyle/>
            <a:p>
              <a:r>
                <a:rPr altLang="zh-CN" b="1" lang="en-US" smtClean="0" sz="1400">
                  <a:solidFill>
                    <a:schemeClr val="bg1"/>
                  </a:solidFill>
                  <a:latin charset="-122" panose="020b0503020204020204" pitchFamily="34" typeface="微软雅黑"/>
                  <a:ea charset="-122" panose="020b0503020204020204" pitchFamily="34" typeface="微软雅黑"/>
                </a:rPr>
                <a:t>ETT工作室</a:t>
              </a:r>
            </a:p>
          </p:txBody>
        </p:sp>
        <p:sp>
          <p:nvSpPr>
            <p:cNvPr id="33" name="矩形 32"/>
            <p:cNvSpPr/>
            <p:nvPr/>
          </p:nvSpPr>
          <p:spPr>
            <a:xfrm>
              <a:off x="1844745" y="1735237"/>
              <a:ext cx="2661955" cy="685800"/>
            </a:xfrm>
            <a:prstGeom prst="rect">
              <a:avLst/>
            </a:prstGeom>
          </p:spPr>
          <p:txBody>
            <a:bodyPr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spTree>
    <p:extLst>
      <p:ext uri="{BB962C8B-B14F-4D97-AF65-F5344CB8AC3E}">
        <p14:creationId val="4142908571"/>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608893" y="267494"/>
            <a:ext cx="1926214" cy="701040"/>
          </a:xfrm>
          <a:prstGeom prst="rect">
            <a:avLst/>
          </a:prstGeom>
          <a:noFill/>
        </p:spPr>
        <p:txBody>
          <a:bodyPr rtlCol="0" wrap="square">
            <a:spAutoFit/>
          </a:bodyPr>
          <a:lstStyle/>
          <a:p>
            <a:pPr algn="ctr"/>
            <a:r>
              <a:rPr altLang="zh-CN" lang="en-US" smtClean="0" sz="2000">
                <a:solidFill>
                  <a:schemeClr val="tx1">
                    <a:lumMod val="75000"/>
                    <a:lumOff val="25000"/>
                  </a:schemeClr>
                </a:solidFill>
                <a:latin charset="0" panose="020b0503020202020204" pitchFamily="34" typeface="Agency FB"/>
                <a:ea charset="-122" panose="020b0503020204020204" pitchFamily="34" typeface="微软雅黑"/>
              </a:rPr>
              <a:t>ADD YOUR TITLT HERE</a:t>
            </a: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矩形 2"/>
          <p:cNvSpPr/>
          <p:nvPr/>
        </p:nvSpPr>
        <p:spPr>
          <a:xfrm>
            <a:off x="0" y="987574"/>
            <a:ext cx="9144000" cy="1944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a:t>
            </a:r>
          </a:p>
        </p:txBody>
      </p:sp>
      <p:sp>
        <p:nvSpPr>
          <p:cNvPr id="4" name="矩形 3"/>
          <p:cNvSpPr/>
          <p:nvPr/>
        </p:nvSpPr>
        <p:spPr>
          <a:xfrm>
            <a:off x="395684" y="1195179"/>
            <a:ext cx="2664000" cy="1548000"/>
          </a:xfrm>
          <a:prstGeom prst="rect">
            <a:avLst/>
          </a:prstGeom>
          <a:blipFill>
            <a:blip r:embed="rId2">
              <a:extLst>
                <a:ext uri="{28A0092B-C50C-407E-A947-70E740481C1C}">
                  <a14:useLocalDpi/>
                </a:ext>
              </a:extLst>
            </a:blip>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240000" y="1192897"/>
            <a:ext cx="2664000" cy="1548000"/>
          </a:xfrm>
          <a:prstGeom prst="rect">
            <a:avLst/>
          </a:prstGeom>
          <a:blipFill dpi="0" rotWithShape="1">
            <a:blip r:embed="rId3">
              <a:extLst>
                <a:ext uri="{28A0092B-C50C-407E-A947-70E740481C1C}">
                  <a14:useLocalDpi/>
                </a:ext>
              </a:extLst>
            </a:blip>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084316" y="1176185"/>
            <a:ext cx="2664000" cy="1548000"/>
          </a:xfrm>
          <a:prstGeom prst="rect">
            <a:avLst/>
          </a:prstGeom>
          <a:blipFill>
            <a:blip r:embed="rId4">
              <a:extLst>
                <a:ext uri="{28A0092B-C50C-407E-A947-70E740481C1C}">
                  <a14:useLocalDpi/>
                </a:ext>
              </a:extLst>
            </a:blip>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395684" y="3175143"/>
            <a:ext cx="2664000" cy="1000274"/>
            <a:chOff x="395684" y="3175143"/>
            <a:chExt cx="2664000" cy="1000274"/>
          </a:xfrm>
        </p:grpSpPr>
        <p:sp>
          <p:nvSpPr>
            <p:cNvPr id="12" name="TextBox 11"/>
            <p:cNvSpPr txBox="1"/>
            <p:nvPr/>
          </p:nvSpPr>
          <p:spPr>
            <a:xfrm>
              <a:off x="395684" y="3175143"/>
              <a:ext cx="1080120" cy="304800"/>
            </a:xfrm>
            <a:prstGeom prst="rect">
              <a:avLst/>
            </a:prstGeom>
            <a:noFill/>
          </p:spPr>
          <p:txBody>
            <a:bodyPr rtlCol="0" wrap="square">
              <a:spAutoFit/>
            </a:bodyPr>
            <a:lstStyle/>
            <a:p>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13" name="矩形 12"/>
            <p:cNvSpPr/>
            <p:nvPr/>
          </p:nvSpPr>
          <p:spPr>
            <a:xfrm>
              <a:off x="395684" y="3482920"/>
              <a:ext cx="2664000" cy="68580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15" name="组合 14"/>
          <p:cNvGrpSpPr/>
          <p:nvPr/>
        </p:nvGrpSpPr>
        <p:grpSpPr>
          <a:xfrm>
            <a:off x="3240000" y="3175143"/>
            <a:ext cx="2664000" cy="1000274"/>
            <a:chOff x="395684" y="3175143"/>
            <a:chExt cx="2664000" cy="1000274"/>
          </a:xfrm>
        </p:grpSpPr>
        <p:sp>
          <p:nvSpPr>
            <p:cNvPr id="16" name="TextBox 15"/>
            <p:cNvSpPr txBox="1"/>
            <p:nvPr/>
          </p:nvSpPr>
          <p:spPr>
            <a:xfrm>
              <a:off x="395684" y="3175143"/>
              <a:ext cx="1080120" cy="304800"/>
            </a:xfrm>
            <a:prstGeom prst="rect">
              <a:avLst/>
            </a:prstGeom>
            <a:noFill/>
          </p:spPr>
          <p:txBody>
            <a:bodyPr rtlCol="0" wrap="square">
              <a:spAutoFit/>
            </a:bodyPr>
            <a:lstStyle/>
            <a:p>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17" name="矩形 16"/>
            <p:cNvSpPr/>
            <p:nvPr/>
          </p:nvSpPr>
          <p:spPr>
            <a:xfrm>
              <a:off x="395684" y="3482920"/>
              <a:ext cx="2664000" cy="68580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grpSp>
        <p:nvGrpSpPr>
          <p:cNvPr id="18" name="组合 17"/>
          <p:cNvGrpSpPr/>
          <p:nvPr/>
        </p:nvGrpSpPr>
        <p:grpSpPr>
          <a:xfrm>
            <a:off x="6084316" y="3175143"/>
            <a:ext cx="2664000" cy="1000274"/>
            <a:chOff x="395684" y="3175143"/>
            <a:chExt cx="2664000" cy="1000274"/>
          </a:xfrm>
        </p:grpSpPr>
        <p:sp>
          <p:nvSpPr>
            <p:cNvPr id="19" name="TextBox 18"/>
            <p:cNvSpPr txBox="1"/>
            <p:nvPr/>
          </p:nvSpPr>
          <p:spPr>
            <a:xfrm>
              <a:off x="395684" y="3175143"/>
              <a:ext cx="1080120" cy="304800"/>
            </a:xfrm>
            <a:prstGeom prst="rect">
              <a:avLst/>
            </a:prstGeom>
            <a:noFill/>
          </p:spPr>
          <p:txBody>
            <a:bodyPr rtlCol="0" wrap="square">
              <a:spAutoFit/>
            </a:bodyPr>
            <a:lstStyle/>
            <a:p>
              <a:r>
                <a:rPr altLang="zh-CN" b="1" lang="en-US" smtClean="0" sz="1400">
                  <a:solidFill>
                    <a:schemeClr val="tx1">
                      <a:lumMod val="75000"/>
                      <a:lumOff val="25000"/>
                    </a:schemeClr>
                  </a:solidFill>
                  <a:latin charset="-122" panose="020b0503020204020204" pitchFamily="34" typeface="微软雅黑"/>
                  <a:ea charset="-122" panose="020b0503020204020204" pitchFamily="34" typeface="微软雅黑"/>
                </a:rPr>
                <a:t>ETT工作室</a:t>
              </a:r>
            </a:p>
          </p:txBody>
        </p:sp>
        <p:sp>
          <p:nvSpPr>
            <p:cNvPr id="20" name="矩形 19"/>
            <p:cNvSpPr/>
            <p:nvPr/>
          </p:nvSpPr>
          <p:spPr>
            <a:xfrm>
              <a:off x="395684" y="3482920"/>
              <a:ext cx="2664000" cy="685800"/>
            </a:xfrm>
            <a:prstGeom prst="rect">
              <a:avLst/>
            </a:prstGeom>
          </p:spPr>
          <p:txBody>
            <a:bodyPr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grpSp>
    </p:spTree>
    <p:extLst>
      <p:ext uri="{BB962C8B-B14F-4D97-AF65-F5344CB8AC3E}">
        <p14:creationId val="4142908571"/>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5580112" y="2139702"/>
            <a:ext cx="1296144" cy="822960"/>
          </a:xfrm>
          <a:prstGeom prst="rect">
            <a:avLst/>
          </a:prstGeom>
          <a:noFill/>
        </p:spPr>
        <p:txBody>
          <a:bodyPr rtlCol="0" wrap="square">
            <a:spAutoFit/>
          </a:bodyPr>
          <a:lstStyle/>
          <a:p>
            <a:r>
              <a:rPr altLang="zh-CN" lang="en-US" smtClean="0" sz="2400">
                <a:solidFill>
                  <a:schemeClr val="bg1"/>
                </a:solidFill>
                <a:latin charset="0" panose="020b0503020202020204" pitchFamily="34" typeface="Agency FB"/>
              </a:rPr>
              <a:t>PART TWO</a:t>
            </a:r>
          </a:p>
        </p:txBody>
      </p:sp>
      <p:sp>
        <p:nvSpPr>
          <p:cNvPr id="6" name="TextBox 5"/>
          <p:cNvSpPr txBox="1"/>
          <p:nvPr/>
        </p:nvSpPr>
        <p:spPr>
          <a:xfrm>
            <a:off x="5580112" y="2501483"/>
            <a:ext cx="3384376" cy="472440"/>
          </a:xfrm>
          <a:prstGeom prst="rect">
            <a:avLst/>
          </a:prstGeom>
          <a:noFill/>
        </p:spPr>
        <p:txBody>
          <a:bodyPr rtlCol="0" wrap="square">
            <a:spAutoFit/>
          </a:bodyPr>
          <a:lstStyle/>
          <a:p>
            <a:pPr>
              <a:lnSpc>
                <a:spcPts val="1500"/>
              </a:lnSpc>
            </a:pPr>
            <a:r>
              <a:rPr altLang="zh-CN" lang="en-US" smtClean="0" sz="1600">
                <a:solidFill>
                  <a:schemeClr val="bg1"/>
                </a:solidFill>
                <a:latin charset="0" panose="020b0503020202020204" pitchFamily="34" typeface="Agency FB"/>
              </a:rPr>
              <a:t>ADD YOUR TEXT HERE ADD YOUR TEXT HERE ADD YOUR TEXT HERE</a:t>
            </a: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1005840"/>
            </a:xfrm>
            <a:prstGeom prst="rect">
              <a:avLst/>
            </a:prstGeom>
            <a:noFill/>
            <a:ln w="9525">
              <a:noFill/>
            </a:ln>
          </p:spPr>
          <p:txBody>
            <a:bodyPr rtlCol="0" wrap="square">
              <a:spAutoFit/>
            </a:bodyPr>
            <a:lstStyle/>
            <a:p>
              <a:pPr algn="ctr"/>
              <a:r>
                <a:rPr altLang="zh-CN" kern="1000" lang="en-US" smtClean="0" spc="-100" sz="3000">
                  <a:solidFill>
                    <a:schemeClr val="bg1"/>
                  </a:solidFill>
                  <a:latin charset="0" panose="020b0503020202020204" pitchFamily="34" typeface="Agency FB"/>
                </a:rPr>
                <a:t>0 2</a:t>
              </a: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285674549"/>
      </p:ext>
    </p:extLst>
  </p:cSld>
  <p:clrMapOvr>
    <a:masterClrMapping/>
  </p:clrMapOvr>
  <p:transition spd="slow">
    <p:wipe/>
  </p:transition>
  <p:timing/>
</p:sld>
</file>

<file path=ppt/tags/tag1.xml><?xml version="1.0" encoding="utf-8"?>
<p:tagLst xmlns:p="http://schemas.openxmlformats.org/presentationml/2006/main">
  <p:tag name="MH" val="20150816203303"/>
  <p:tag name="MH_LIBRARY" val="GRAPHIC"/>
  <p:tag name="MH_ORDER" val="2"/>
  <p:tag name="MH_TYPE" val="Other"/>
</p:tagLst>
</file>

<file path=ppt/tags/tag10.xml><?xml version="1.0" encoding="utf-8"?>
<p:tagLst xmlns:p="http://schemas.openxmlformats.org/presentationml/2006/main">
  <p:tag name="MH" val="20151204162434"/>
  <p:tag name="MH_LIBRARY" val="GRAPHIC"/>
  <p:tag name="MH_ORDER" val="6"/>
  <p:tag name="MH_TYPE" val="Other"/>
</p:tagLst>
</file>

<file path=ppt/tags/tag11.xml><?xml version="1.0" encoding="utf-8"?>
<p:tagLst xmlns:p="http://schemas.openxmlformats.org/presentationml/2006/main">
  <p:tag name="MH" val="20151204162434"/>
  <p:tag name="MH_LIBRARY" val="GRAPHIC"/>
  <p:tag name="MH_ORDER" val="7"/>
  <p:tag name="MH_TYPE" val="Other"/>
</p:tagLst>
</file>

<file path=ppt/tags/tag12.xml><?xml version="1.0" encoding="utf-8"?>
<p:tagLst xmlns:p="http://schemas.openxmlformats.org/presentationml/2006/main">
  <p:tag name="MH" val="20151204162434"/>
  <p:tag name="MH_LIBRARY" val="GRAPHIC"/>
  <p:tag name="MH_ORDER" val="11"/>
  <p:tag name="MH_TYPE" val="Other"/>
</p:tagLst>
</file>

<file path=ppt/tags/tag13.xml><?xml version="1.0" encoding="utf-8"?>
<p:tagLst xmlns:p="http://schemas.openxmlformats.org/presentationml/2006/main">
  <p:tag name="MH" val="20151204162434"/>
  <p:tag name="MH_LIBRARY" val="GRAPHIC"/>
  <p:tag name="MH_ORDER" val="12"/>
  <p:tag name="MH_TYPE" val="Other"/>
</p:tagLst>
</file>

<file path=ppt/tags/tag14.xml><?xml version="1.0" encoding="utf-8"?>
<p:tagLst xmlns:p="http://schemas.openxmlformats.org/presentationml/2006/main">
  <p:tag name="MH" val="20151204162434"/>
  <p:tag name="MH_LIBRARY" val="GRAPHIC"/>
  <p:tag name="MH_ORDER" val="14"/>
  <p:tag name="MH_TYPE" val="Other"/>
</p:tagLst>
</file>

<file path=ppt/tags/tag15.xml><?xml version="1.0" encoding="utf-8"?>
<p:tagLst xmlns:p="http://schemas.openxmlformats.org/presentationml/2006/main">
  <p:tag name="MH" val="20151204162434"/>
  <p:tag name="MH_LIBRARY" val="GRAPHIC"/>
  <p:tag name="MH_ORDER" val="15"/>
  <p:tag name="MH_TYPE" val="Other"/>
</p:tagLst>
</file>

<file path=ppt/tags/tag16.xml><?xml version="1.0" encoding="utf-8"?>
<p:tagLst xmlns:p="http://schemas.openxmlformats.org/presentationml/2006/main">
  <p:tag name="MH" val="20151204162434"/>
  <p:tag name="MH_LIBRARY" val="GRAPHIC"/>
  <p:tag name="MH_ORDER" val="18"/>
  <p:tag name="MH_TYPE" val="Other"/>
</p:tagLst>
</file>

<file path=ppt/tags/tag17.xml><?xml version="1.0" encoding="utf-8"?>
<p:tagLst xmlns:p="http://schemas.openxmlformats.org/presentationml/2006/main">
  <p:tag name="MH" val="20151204162434"/>
  <p:tag name="MH_LIBRARY" val="GRAPHIC"/>
  <p:tag name="MH_ORDER" val="19"/>
  <p:tag name="MH_TYPE" val="Other"/>
</p:tagLst>
</file>

<file path=ppt/tags/tag18.xml><?xml version="1.0" encoding="utf-8"?>
<p:tagLst xmlns:p="http://schemas.openxmlformats.org/presentationml/2006/main">
  <p:tag name="MH" val="20151204162434"/>
  <p:tag name="MH_LIBRARY" val="GRAPHIC"/>
  <p:tag name="MH_ORDER" val="20"/>
  <p:tag name="MH_TYPE" val="Other"/>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50816203303"/>
  <p:tag name="MH_LIBRARY" val="GRAPHIC"/>
  <p:tag name="MH_ORDER" val="3"/>
  <p:tag name="MH_TYPE" val="Other"/>
</p:tagLst>
</file>

<file path=ppt/tags/tag3.xml><?xml version="1.0" encoding="utf-8"?>
<p:tagLst xmlns:p="http://schemas.openxmlformats.org/presentationml/2006/main">
  <p:tag name="MH" val="20150816203303"/>
  <p:tag name="MH_LIBRARY" val="GRAPHIC"/>
  <p:tag name="MH_ORDER" val="4"/>
  <p:tag name="MH_TYPE" val="Other"/>
</p:tagLst>
</file>

<file path=ppt/tags/tag4.xml><?xml version="1.0" encoding="utf-8"?>
<p:tagLst xmlns:p="http://schemas.openxmlformats.org/presentationml/2006/main">
  <p:tag name="MH" val="20150816203303"/>
  <p:tag name="MH_LIBRARY" val="GRAPHIC"/>
  <p:tag name="MH_ORDER" val="5"/>
  <p:tag name="MH_TYPE" val="Other"/>
</p:tagLst>
</file>

<file path=ppt/tags/tag5.xml><?xml version="1.0" encoding="utf-8"?>
<p:tagLst xmlns:p="http://schemas.openxmlformats.org/presentationml/2006/main">
  <p:tag name="MH" val="20150816203303"/>
  <p:tag name="MH_LIBRARY" val="GRAPHIC"/>
  <p:tag name="MH_ORDER" val="2"/>
  <p:tag name="MH_TYPE" val="SubTitle"/>
</p:tagLst>
</file>

<file path=ppt/tags/tag6.xml><?xml version="1.0" encoding="utf-8"?>
<p:tagLst xmlns:p="http://schemas.openxmlformats.org/presentationml/2006/main">
  <p:tag name="MH" val="20150816203303"/>
  <p:tag name="MH_LIBRARY" val="GRAPHIC"/>
  <p:tag name="MH_ORDER" val="1"/>
  <p:tag name="MH_TYPE" val="SubTitle"/>
</p:tagLst>
</file>

<file path=ppt/tags/tag7.xml><?xml version="1.0" encoding="utf-8"?>
<p:tagLst xmlns:p="http://schemas.openxmlformats.org/presentationml/2006/main">
  <p:tag name="MH" val="20150816203303"/>
  <p:tag name="MH_LIBRARY" val="GRAPHIC"/>
  <p:tag name="MH_ORDER" val="3"/>
  <p:tag name="MH_TYPE" val="SubTitle"/>
</p:tagLst>
</file>

<file path=ppt/tags/tag8.xml><?xml version="1.0" encoding="utf-8"?>
<p:tagLst xmlns:p="http://schemas.openxmlformats.org/presentationml/2006/main">
  <p:tag name="MH" val="20151204162434"/>
  <p:tag name="MH_LIBRARY" val="GRAPHIC"/>
  <p:tag name="MH_ORDER" val="2"/>
  <p:tag name="MH_TYPE" val="Other"/>
</p:tagLst>
</file>

<file path=ppt/tags/tag9.xml><?xml version="1.0" encoding="utf-8"?>
<p:tagLst xmlns:p="http://schemas.openxmlformats.org/presentationml/2006/main">
  <p:tag name="MH" val="20151204162434"/>
  <p:tag name="MH_LIBRARY" val="GRAPHIC"/>
  <p:tag name="MH_ORDER" val="3"/>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141</Paragraphs>
  <Slides>25</Slides>
  <Notes>0</Notes>
  <TotalTime>1037</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Calibri</vt:lpstr>
      <vt:lpstr>Calibri Light</vt:lpstr>
      <vt:lpstr>Agency FB</vt:lpstr>
      <vt:lpstr>全新硬笔行书简</vt:lpstr>
      <vt:lpstr>微软雅黑</vt:lpstr>
      <vt:lpstr>宋体</vt:lpstr>
      <vt:lpstr>Impact</vt:lpstr>
      <vt:lpstr>Open Sans</vt:lpstr>
      <vt:lpstr>Microsoft Yi Baiti</vt:lpstr>
      <vt:lpstr>Cordia New</vt:lpstr>
      <vt:lpstr>Eras Demi ITC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2016-01-23T13:24:35Z</dcterms:created>
  <cp:lastModifiedBy>Administrator</cp:lastModifiedBy>
  <dcterms:modified xsi:type="dcterms:W3CDTF">2021-08-20T10:51:06Z</dcterms:modified>
  <cp:revision>53</cp:revision>
  <dc:title>PowerPoint 演示文稿</dc:title>
</cp:coreProperties>
</file>