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themeOverride+xml" PartName="/ppt/theme/themeOverride5.xml"/>
  <Override ContentType="application/vnd.openxmlformats-officedocument.themeOverride+xml" PartName="/ppt/theme/themeOverride6.xml"/>
  <Override ContentType="application/vnd.openxmlformats-officedocument.themeOverride+xml" PartName="/ppt/theme/themeOverride7.xml"/>
  <Override ContentType="application/vnd.openxmlformats-officedocument.themeOverride+xml" PartName="/ppt/theme/themeOverride8.xml"/>
  <Override ContentType="application/vnd.openxmlformats-officedocument.themeOverride+xml" PartName="/ppt/theme/themeOverride9.xml"/>
  <Override ContentType="application/vnd.openxmlformats-officedocument.themeOverride+xml" PartName="/ppt/theme/themeOverride10.xml"/>
  <Override ContentType="application/vnd.openxmlformats-officedocument.themeOverride+xml" PartName="/ppt/theme/themeOverride11.xml"/>
  <Override ContentType="application/vnd.openxmlformats-officedocument.themeOverride+xml" PartName="/ppt/theme/themeOverride12.xml"/>
  <Override ContentType="application/vnd.openxmlformats-officedocument.themeOverride+xml" PartName="/ppt/theme/themeOverride13.xml"/>
  <Override ContentType="application/vnd.openxmlformats-officedocument.themeOverride+xml" PartName="/ppt/theme/themeOverride14.xml"/>
  <Override ContentType="application/vnd.openxmlformats-officedocument.themeOverride+xml" PartName="/ppt/theme/themeOverride15.xml"/>
  <Override ContentType="application/vnd.openxmlformats-officedocument.themeOverride+xml" PartName="/ppt/theme/themeOverride16.xml"/>
  <Override ContentType="application/vnd.openxmlformats-officedocument.themeOverride+xml" PartName="/ppt/theme/themeOverride17.xml"/>
  <Override ContentType="application/vnd.openxmlformats-officedocument.themeOverride+xml" PartName="/ppt/theme/themeOverride18.xml"/>
  <Override ContentType="application/vnd.openxmlformats-officedocument.themeOverride+xml" PartName="/ppt/theme/themeOverride19.xml"/>
  <Override ContentType="application/vnd.openxmlformats-officedocument.themeOverride+xml" PartName="/ppt/theme/themeOverride20.xml"/>
  <Override ContentType="application/vnd.openxmlformats-officedocument.themeOverride+xml" PartName="/ppt/theme/themeOverride21.xml"/>
  <Override ContentType="application/vnd.openxmlformats-officedocument.themeOverride+xml" PartName="/ppt/theme/themeOverride22.xml"/>
  <Override ContentType="application/vnd.openxmlformats-officedocument.themeOverride+xml" PartName="/ppt/theme/themeOverride23.xml"/>
  <Override ContentType="application/vnd.openxmlformats-officedocument.themeOverride+xml" PartName="/ppt/theme/themeOverride2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9" r:id="rId5"/>
    <p:sldId id="260" r:id="rId6"/>
    <p:sldId id="265" r:id="rId7"/>
    <p:sldId id="268" r:id="rId8"/>
    <p:sldId id="267" r:id="rId9"/>
    <p:sldId id="266" r:id="rId10"/>
    <p:sldId id="261" r:id="rId11"/>
    <p:sldId id="269" r:id="rId12"/>
    <p:sldId id="272" r:id="rId13"/>
    <p:sldId id="273" r:id="rId14"/>
    <p:sldId id="271" r:id="rId15"/>
    <p:sldId id="262" r:id="rId16"/>
    <p:sldId id="270" r:id="rId17"/>
    <p:sldId id="275" r:id="rId18"/>
    <p:sldId id="276" r:id="rId19"/>
    <p:sldId id="274" r:id="rId20"/>
    <p:sldId id="263" r:id="rId21"/>
    <p:sldId id="277" r:id="rId22"/>
    <p:sldId id="280" r:id="rId23"/>
    <p:sldId id="279" r:id="rId24"/>
    <p:sldId id="278" r:id="rId25"/>
    <p:sldId id="281" r:id="rId26"/>
    <p:sldId id="282" r:id="rId27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4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tags/tag52.xml" Type="http://schemas.openxmlformats.org/officeDocument/2006/relationships/tags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F627D-5A8E-4631-A614-014028A60E54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09793-CE54-4C1E-A1BA-7EFCAB083F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348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33045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77905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99009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78992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19568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31521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55003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10240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70053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980368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74082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6222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3975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62201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994299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314384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0915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37102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86287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38485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74042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15421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57038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29051551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5779419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9063021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24504836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7296243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7749241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7008681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7968767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1446562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9570277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7688578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7243190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89009268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48701044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7251287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4576741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3653480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8172519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766277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9902541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6666685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0813709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58882753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pn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217EC-9E5D-4912-B7E1-4B6211EAB856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4610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2920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.xml" Type="http://schemas.openxmlformats.org/officeDocument/2006/relationships/themeOverride"/><Relationship Id="rId3" Target="../notesSlides/notesSlide1.xml" Type="http://schemas.openxmlformats.org/officeDocument/2006/relationships/notesSlid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tags/tag1.xml" Type="http://schemas.openxmlformats.org/officeDocument/2006/relationships/tags"/><Relationship Id="rId8" Target="../tags/tag2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0.xml" Type="http://schemas.openxmlformats.org/officeDocument/2006/relationships/themeOverride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1.xml" Type="http://schemas.openxmlformats.org/officeDocument/2006/relationships/themeOverride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2.xml" Type="http://schemas.openxmlformats.org/officeDocument/2006/relationships/themeOverride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3.xml" Type="http://schemas.openxmlformats.org/officeDocument/2006/relationships/themeOverride"/><Relationship Id="rId3" Target="../notesSlides/notesSlide13.xml" Type="http://schemas.openxmlformats.org/officeDocument/2006/relationships/notesSlide"/><Relationship Id="rId4" Target="../tags/tag39.xml" Type="http://schemas.openxmlformats.org/officeDocument/2006/relationships/tags"/><Relationship Id="rId5" Target="../tags/tag40.xml" Type="http://schemas.openxmlformats.org/officeDocument/2006/relationships/tags"/><Relationship Id="rId6" Target="../tags/tag41.xml" Type="http://schemas.openxmlformats.org/officeDocument/2006/relationships/tags"/><Relationship Id="rId7" Target="../media/image2.png" Type="http://schemas.openxmlformats.org/officeDocument/2006/relationships/image"/><Relationship Id="rId8" Target="../tags/tag42.xml" Type="http://schemas.openxmlformats.org/officeDocument/2006/relationships/tags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4.xml" Type="http://schemas.openxmlformats.org/officeDocument/2006/relationships/themeOverride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5.xml" Type="http://schemas.openxmlformats.org/officeDocument/2006/relationships/themeOverride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6.xml" Type="http://schemas.openxmlformats.org/officeDocument/2006/relationships/themeOverride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7.xml" Type="http://schemas.openxmlformats.org/officeDocument/2006/relationships/themeOverride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8.xml" Type="http://schemas.openxmlformats.org/officeDocument/2006/relationships/themeOverride"/><Relationship Id="rId3" Target="../notesSlides/notesSlide18.xml" Type="http://schemas.openxmlformats.org/officeDocument/2006/relationships/notesSlide"/><Relationship Id="rId4" Target="../tags/tag43.xml" Type="http://schemas.openxmlformats.org/officeDocument/2006/relationships/tags"/><Relationship Id="rId5" Target="../tags/tag44.xml" Type="http://schemas.openxmlformats.org/officeDocument/2006/relationships/tags"/><Relationship Id="rId6" Target="../tags/tag45.xml" Type="http://schemas.openxmlformats.org/officeDocument/2006/relationships/tags"/><Relationship Id="rId7" Target="../media/image2.png" Type="http://schemas.openxmlformats.org/officeDocument/2006/relationships/image"/><Relationship Id="rId8" Target="../tags/tag46.xml" Type="http://schemas.openxmlformats.org/officeDocument/2006/relationships/tags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9.xml" Type="http://schemas.openxmlformats.org/officeDocument/2006/relationships/themeOverride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7.xml" Type="http://schemas.openxmlformats.org/officeDocument/2006/relationships/tags"/><Relationship Id="rId11" Target="../tags/tag8.xml" Type="http://schemas.openxmlformats.org/officeDocument/2006/relationships/tags"/><Relationship Id="rId12" Target="../tags/tag9.xml" Type="http://schemas.openxmlformats.org/officeDocument/2006/relationships/tags"/><Relationship Id="rId13" Target="slide13.xml" Type="http://schemas.openxmlformats.org/officeDocument/2006/relationships/slide"/><Relationship Id="rId14" Target="../tags/tag10.xml" Type="http://schemas.openxmlformats.org/officeDocument/2006/relationships/tags"/><Relationship Id="rId15" Target="../tags/tag11.xml" Type="http://schemas.openxmlformats.org/officeDocument/2006/relationships/tags"/><Relationship Id="rId16" Target="../tags/tag12.xml" Type="http://schemas.openxmlformats.org/officeDocument/2006/relationships/tags"/><Relationship Id="rId17" Target="slide18.xml" Type="http://schemas.openxmlformats.org/officeDocument/2006/relationships/slide"/><Relationship Id="rId18" Target="../tags/tag13.xml" Type="http://schemas.openxmlformats.org/officeDocument/2006/relationships/tags"/><Relationship Id="rId19" Target="../tags/tag14.xml" Type="http://schemas.openxmlformats.org/officeDocument/2006/relationships/tags"/><Relationship Id="rId2" Target="../theme/themeOverride2.xml" Type="http://schemas.openxmlformats.org/officeDocument/2006/relationships/themeOverride"/><Relationship Id="rId20" Target="../tags/tag15.xml" Type="http://schemas.openxmlformats.org/officeDocument/2006/relationships/tags"/><Relationship Id="rId21" Target="../tags/tag16.xml" Type="http://schemas.openxmlformats.org/officeDocument/2006/relationships/tags"/><Relationship Id="rId22" Target="../tags/tag17.xml" Type="http://schemas.openxmlformats.org/officeDocument/2006/relationships/tags"/><Relationship Id="rId23" Target="../tags/tag18.xml" Type="http://schemas.openxmlformats.org/officeDocument/2006/relationships/tags"/><Relationship Id="rId3" Target="../notesSlides/notesSlide2.xml" Type="http://schemas.openxmlformats.org/officeDocument/2006/relationships/notesSlide"/><Relationship Id="rId4" Target="../tags/tag3.xml" Type="http://schemas.openxmlformats.org/officeDocument/2006/relationships/tags"/><Relationship Id="rId5" Target="slide3.xml" Type="http://schemas.openxmlformats.org/officeDocument/2006/relationships/slide"/><Relationship Id="rId6" Target="../tags/tag4.xml" Type="http://schemas.openxmlformats.org/officeDocument/2006/relationships/tags"/><Relationship Id="rId7" Target="../tags/tag5.xml" Type="http://schemas.openxmlformats.org/officeDocument/2006/relationships/tags"/><Relationship Id="rId8" Target="../tags/tag6.xml" Type="http://schemas.openxmlformats.org/officeDocument/2006/relationships/tags"/><Relationship Id="rId9" Target="slide8.xml" Type="http://schemas.openxmlformats.org/officeDocument/2006/relationships/slid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20.xml" Type="http://schemas.openxmlformats.org/officeDocument/2006/relationships/themeOverride"/><Relationship Id="rId3" Target="../notesSlides/notesSlide20.xml" Type="http://schemas.openxmlformats.org/officeDocument/2006/relationships/notesSlide"/><Relationship Id="rId4" Target="../tags/tag47.xml" Type="http://schemas.openxmlformats.org/officeDocument/2006/relationships/tags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21.xml" Type="http://schemas.openxmlformats.org/officeDocument/2006/relationships/themeOverride"/><Relationship Id="rId3" Target="../notesSlides/notesSlide21.xml" Type="http://schemas.openxmlformats.org/officeDocument/2006/relationships/notesSlide"/><Relationship Id="rId4" Target="../tags/tag48.xml" Type="http://schemas.openxmlformats.org/officeDocument/2006/relationships/tags"/><Relationship Id="rId5" Target="../media/image6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22.xml" Type="http://schemas.openxmlformats.org/officeDocument/2006/relationships/themeOverride"/><Relationship Id="rId3" Target="../notesSlides/notesSlide22.xml" Type="http://schemas.openxmlformats.org/officeDocument/2006/relationships/notesSlide"/><Relationship Id="rId4" Target="../tags/tag49.xml" Type="http://schemas.openxmlformats.org/officeDocument/2006/relationships/tags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23.xml" Type="http://schemas.openxmlformats.org/officeDocument/2006/relationships/themeOverride"/><Relationship Id="rId3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24.xml" Type="http://schemas.openxmlformats.org/officeDocument/2006/relationships/themeOverride"/><Relationship Id="rId3" Target="../notesSlides/notesSlide24.xml" Type="http://schemas.openxmlformats.org/officeDocument/2006/relationships/notesSlid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tags/tag50.xml" Type="http://schemas.openxmlformats.org/officeDocument/2006/relationships/tags"/><Relationship Id="rId8" Target="../tags/tag51.xml" Type="http://schemas.openxmlformats.org/officeDocument/2006/relationships/tags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3.xml" Type="http://schemas.openxmlformats.org/officeDocument/2006/relationships/themeOverride"/><Relationship Id="rId3" Target="../notesSlides/notesSlide3.xml" Type="http://schemas.openxmlformats.org/officeDocument/2006/relationships/notesSlide"/><Relationship Id="rId4" Target="../tags/tag19.xml" Type="http://schemas.openxmlformats.org/officeDocument/2006/relationships/tags"/><Relationship Id="rId5" Target="../tags/tag20.xml" Type="http://schemas.openxmlformats.org/officeDocument/2006/relationships/tags"/><Relationship Id="rId6" Target="../tags/tag21.xml" Type="http://schemas.openxmlformats.org/officeDocument/2006/relationships/tags"/><Relationship Id="rId7" Target="../media/image2.png" Type="http://schemas.openxmlformats.org/officeDocument/2006/relationships/image"/><Relationship Id="rId8" Target="../tags/tag22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29.xml" Type="http://schemas.openxmlformats.org/officeDocument/2006/relationships/tags"/><Relationship Id="rId11" Target="../tags/tag30.xml" Type="http://schemas.openxmlformats.org/officeDocument/2006/relationships/tags"/><Relationship Id="rId12" Target="../tags/tag31.xml" Type="http://schemas.openxmlformats.org/officeDocument/2006/relationships/tags"/><Relationship Id="rId13" Target="../tags/tag32.xml" Type="http://schemas.openxmlformats.org/officeDocument/2006/relationships/tags"/><Relationship Id="rId14" Target="../tags/tag33.xml" Type="http://schemas.openxmlformats.org/officeDocument/2006/relationships/tags"/><Relationship Id="rId15" Target="../tags/tag34.xml" Type="http://schemas.openxmlformats.org/officeDocument/2006/relationships/tags"/><Relationship Id="rId2" Target="../theme/themeOverride4.xml" Type="http://schemas.openxmlformats.org/officeDocument/2006/relationships/themeOverride"/><Relationship Id="rId3" Target="../notesSlides/notesSlide4.xml" Type="http://schemas.openxmlformats.org/officeDocument/2006/relationships/notesSlide"/><Relationship Id="rId4" Target="../tags/tag23.xml" Type="http://schemas.openxmlformats.org/officeDocument/2006/relationships/tags"/><Relationship Id="rId5" Target="../tags/tag24.xml" Type="http://schemas.openxmlformats.org/officeDocument/2006/relationships/tags"/><Relationship Id="rId6" Target="../tags/tag25.xml" Type="http://schemas.openxmlformats.org/officeDocument/2006/relationships/tags"/><Relationship Id="rId7" Target="../tags/tag26.xml" Type="http://schemas.openxmlformats.org/officeDocument/2006/relationships/tags"/><Relationship Id="rId8" Target="../tags/tag27.xml" Type="http://schemas.openxmlformats.org/officeDocument/2006/relationships/tags"/><Relationship Id="rId9" Target="../tags/tag28.xml" Type="http://schemas.openxmlformats.org/officeDocument/2006/relationships/tags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5.xml" Type="http://schemas.openxmlformats.org/officeDocument/2006/relationships/themeOverride"/><Relationship Id="rId3" Target="../notesSlides/notesSlide5.xml" Type="http://schemas.openxmlformats.org/officeDocument/2006/relationships/notesSlide"/><Relationship Id="rId4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6.xml" Type="http://schemas.openxmlformats.org/officeDocument/2006/relationships/themeOverride"/><Relationship Id="rId3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7.xml" Type="http://schemas.openxmlformats.org/officeDocument/2006/relationships/themeOverride"/><Relationship Id="rId3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8.xml" Type="http://schemas.openxmlformats.org/officeDocument/2006/relationships/themeOverride"/><Relationship Id="rId3" Target="../notesSlides/notesSlide8.xml" Type="http://schemas.openxmlformats.org/officeDocument/2006/relationships/notesSlide"/><Relationship Id="rId4" Target="../tags/tag35.xml" Type="http://schemas.openxmlformats.org/officeDocument/2006/relationships/tags"/><Relationship Id="rId5" Target="../tags/tag36.xml" Type="http://schemas.openxmlformats.org/officeDocument/2006/relationships/tags"/><Relationship Id="rId6" Target="../tags/tag37.xml" Type="http://schemas.openxmlformats.org/officeDocument/2006/relationships/tags"/><Relationship Id="rId7" Target="../media/image2.png" Type="http://schemas.openxmlformats.org/officeDocument/2006/relationships/image"/><Relationship Id="rId8" Target="../tags/tag38.xml" Type="http://schemas.openxmlformats.org/officeDocument/2006/relationships/tags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9.xml" Type="http://schemas.openxmlformats.org/officeDocument/2006/relationships/themeOverride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10000" r="90000" t="1735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029968" y="-529729"/>
            <a:ext cx="3198140" cy="226821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6529" l="10000" r="93231" t="1085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10800000">
            <a:off x="7127240" y="5404326"/>
            <a:ext cx="3198140" cy="226821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10000" r="90000" t="2169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16200000">
            <a:off x="3760202" y="-813466"/>
            <a:ext cx="3198140" cy="2268219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1373406" y="1084052"/>
            <a:ext cx="9445188" cy="473456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2F6A27"/>
            </a:solidFill>
          </a:ln>
          <a:effectLst>
            <a:outerShdw algn="tr" blurRad="50800" dir="8100000" dist="38100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5" name="PA_文本框 24"/>
          <p:cNvSpPr txBox="1"/>
          <p:nvPr>
            <p:custDataLst>
              <p:tags r:id="rId7"/>
            </p:custDataLst>
          </p:nvPr>
        </p:nvSpPr>
        <p:spPr>
          <a:xfrm>
            <a:off x="2570480" y="2678675"/>
            <a:ext cx="706120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pc="600" sz="6000">
                <a:cs typeface="+mn-ea"/>
                <a:sym typeface="+mn-lt"/>
              </a:rPr>
              <a:t>清新植物PPT模板</a:t>
            </a:r>
          </a:p>
        </p:txBody>
      </p:sp>
      <p:sp>
        <p:nvSpPr>
          <p:cNvPr id="26" name="PA_文本框 25"/>
          <p:cNvSpPr txBox="1"/>
          <p:nvPr>
            <p:custDataLst>
              <p:tags r:id="rId8"/>
            </p:custDataLst>
          </p:nvPr>
        </p:nvSpPr>
        <p:spPr>
          <a:xfrm>
            <a:off x="4003677" y="1490791"/>
            <a:ext cx="418592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pc="600" sz="6000">
                <a:cs typeface="+mn-ea"/>
                <a:sym typeface="+mn-lt"/>
              </a:rPr>
              <a:t>2018</a:t>
            </a:r>
          </a:p>
        </p:txBody>
      </p:sp>
      <p:sp>
        <p:nvSpPr>
          <p:cNvPr id="28" name="矩形 27"/>
          <p:cNvSpPr/>
          <p:nvPr/>
        </p:nvSpPr>
        <p:spPr>
          <a:xfrm>
            <a:off x="3022282" y="3801646"/>
            <a:ext cx="6167755" cy="3962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altLang="zh-CN" lang="en-US" smtClean="0" sz="2000">
                <a:cs typeface="+mn-ea"/>
                <a:sym typeface="+mn-lt"/>
              </a:rPr>
              <a:t>ADD YOUR TITLE HERE.ADD YOUR TITLE HERE.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074919" y="4640852"/>
            <a:ext cx="206248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cs typeface="+mn-ea"/>
                <a:sym typeface="+mn-lt"/>
              </a:rPr>
              <a:t>2018年X月X日</a:t>
            </a:r>
          </a:p>
        </p:txBody>
      </p:sp>
    </p:spTree>
    <p:extLst>
      <p:ext uri="{BB962C8B-B14F-4D97-AF65-F5344CB8AC3E}">
        <p14:creationId val="1349014253"/>
      </p:ext>
    </p:extLst>
  </p:cSld>
  <p:clrMapOvr>
    <a:masterClrMapping/>
  </p:clrMapOvr>
  <mc:AlternateContent>
    <mc:Choice Requires="p14">
      <p:transition advTm="2000" p14:dur="900" spd="slow">
        <p14:warp dir="in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  <p:bldP grpId="0" spid="25"/>
      <p:bldP grpId="0" spid="26"/>
      <p:bldP grpId="0" spid="28"/>
      <p:bldP grpId="0" spid="29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虚尾箭头 2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4320" y="256550"/>
            <a:ext cx="221488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600" sz="2800">
                <a:cs typeface="+mn-ea"/>
                <a:sym typeface="+mn-lt"/>
              </a:rPr>
              <a:t>发展前景</a:t>
            </a:r>
          </a:p>
        </p:txBody>
      </p:sp>
      <p:grpSp>
        <p:nvGrpSpPr>
          <p:cNvPr id="5" name="0b6c3abf-0550-4a18-be6b-488e5b94bfcd"/>
          <p:cNvGrpSpPr>
            <a:grpSpLocks noChangeAspect="1"/>
          </p:cNvGrpSpPr>
          <p:nvPr/>
        </p:nvGrpSpPr>
        <p:grpSpPr>
          <a:xfrm>
            <a:off x="1624043" y="1676400"/>
            <a:ext cx="8964233" cy="3273485"/>
            <a:chOff x="2174737" y="2162262"/>
            <a:chExt cx="7995423" cy="2919703"/>
          </a:xfrm>
        </p:grpSpPr>
        <p:grpSp>
          <p:nvGrpSpPr>
            <p:cNvPr id="6" name="组合 5"/>
            <p:cNvGrpSpPr/>
            <p:nvPr/>
          </p:nvGrpSpPr>
          <p:grpSpPr>
            <a:xfrm>
              <a:off x="2174737" y="3908025"/>
              <a:ext cx="6299055" cy="1173940"/>
              <a:chOff x="2174737" y="3685396"/>
              <a:chExt cx="6299055" cy="1173940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3381493" y="3685396"/>
                <a:ext cx="1155744" cy="761054"/>
                <a:chOff x="1958468" y="4905164"/>
                <a:chExt cx="1155744" cy="761054"/>
              </a:xfrm>
            </p:grpSpPr>
            <p:sp>
              <p:nvSpPr>
                <p:cNvPr id="24" name="任意多边形 23"/>
                <p:cNvSpPr/>
                <p:nvPr/>
              </p:nvSpPr>
              <p:spPr>
                <a:xfrm>
                  <a:off x="1958468" y="4905164"/>
                  <a:ext cx="1154167" cy="761054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21600" w="21600">
                      <a:moveTo>
                        <a:pt x="9242" y="21600"/>
                      </a:moveTo>
                      <a:lnTo>
                        <a:pt x="9202" y="12826"/>
                      </a:lnTo>
                      <a:lnTo>
                        <a:pt x="0" y="12826"/>
                      </a:lnTo>
                      <a:lnTo>
                        <a:pt x="0" y="0"/>
                      </a:lnTo>
                      <a:lnTo>
                        <a:pt x="21600" y="0"/>
                      </a:lnTo>
                      <a:lnTo>
                        <a:pt x="21600" y="12826"/>
                      </a:lnTo>
                    </a:path>
                  </a:pathLst>
                </a:custGeom>
                <a:solidFill>
                  <a:schemeClr val="accent1"/>
                </a:solidFill>
                <a:ln cap="flat" w="12700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" name="任意多边形 24"/>
                <p:cNvSpPr/>
                <p:nvPr/>
              </p:nvSpPr>
              <p:spPr>
                <a:xfrm>
                  <a:off x="2117536" y="4995431"/>
                  <a:ext cx="172176" cy="258260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21600" w="21600">
                      <a:moveTo>
                        <a:pt x="14850" y="6750"/>
                      </a:moveTo>
                      <a:cubicBezTo>
                        <a:pt x="14491" y="6750"/>
                        <a:pt x="14175" y="6539"/>
                        <a:pt x="14175" y="6300"/>
                      </a:cubicBezTo>
                      <a:cubicBezTo>
                        <a:pt x="14175" y="5330"/>
                        <a:pt x="11918" y="4950"/>
                        <a:pt x="10800" y="4950"/>
                      </a:cubicBezTo>
                      <a:cubicBezTo>
                        <a:pt x="10441" y="4950"/>
                        <a:pt x="10125" y="4739"/>
                        <a:pt x="10125" y="4500"/>
                      </a:cubicBezTo>
                      <a:cubicBezTo>
                        <a:pt x="10125" y="4261"/>
                        <a:pt x="10441" y="4050"/>
                        <a:pt x="10800" y="4050"/>
                      </a:cubicBezTo>
                      <a:cubicBezTo>
                        <a:pt x="12762" y="4050"/>
                        <a:pt x="15525" y="4739"/>
                        <a:pt x="15525" y="6300"/>
                      </a:cubicBezTo>
                      <a:cubicBezTo>
                        <a:pt x="15525" y="6539"/>
                        <a:pt x="15209" y="6750"/>
                        <a:pt x="14850" y="6750"/>
                      </a:cubicBezTo>
                      <a:close/>
                      <a:moveTo>
                        <a:pt x="10800" y="1800"/>
                      </a:moveTo>
                      <a:cubicBezTo>
                        <a:pt x="6982" y="1800"/>
                        <a:pt x="2700" y="3487"/>
                        <a:pt x="2700" y="6300"/>
                      </a:cubicBezTo>
                      <a:cubicBezTo>
                        <a:pt x="2700" y="7200"/>
                        <a:pt x="3248" y="8142"/>
                        <a:pt x="4134" y="8831"/>
                      </a:cubicBezTo>
                      <a:cubicBezTo>
                        <a:pt x="4535" y="9141"/>
                        <a:pt x="4999" y="9436"/>
                        <a:pt x="5421" y="9759"/>
                      </a:cubicBezTo>
                      <a:cubicBezTo>
                        <a:pt x="6919" y="10955"/>
                        <a:pt x="8184" y="12361"/>
                        <a:pt x="8395" y="13950"/>
                      </a:cubicBezTo>
                      <a:lnTo>
                        <a:pt x="13205" y="13950"/>
                      </a:lnTo>
                      <a:cubicBezTo>
                        <a:pt x="13416" y="12361"/>
                        <a:pt x="14681" y="10955"/>
                        <a:pt x="16179" y="9759"/>
                      </a:cubicBezTo>
                      <a:cubicBezTo>
                        <a:pt x="16601" y="9436"/>
                        <a:pt x="17065" y="9141"/>
                        <a:pt x="17466" y="8831"/>
                      </a:cubicBezTo>
                      <a:cubicBezTo>
                        <a:pt x="18352" y="8142"/>
                        <a:pt x="18900" y="7200"/>
                        <a:pt x="18900" y="6300"/>
                      </a:cubicBezTo>
                      <a:cubicBezTo>
                        <a:pt x="18900" y="3487"/>
                        <a:pt x="14618" y="1800"/>
                        <a:pt x="10800" y="1800"/>
                      </a:cubicBezTo>
                      <a:close/>
                      <a:moveTo>
                        <a:pt x="19427" y="10069"/>
                      </a:moveTo>
                      <a:cubicBezTo>
                        <a:pt x="17972" y="11138"/>
                        <a:pt x="16052" y="12642"/>
                        <a:pt x="15884" y="14147"/>
                      </a:cubicBezTo>
                      <a:cubicBezTo>
                        <a:pt x="16495" y="14386"/>
                        <a:pt x="16875" y="14836"/>
                        <a:pt x="16875" y="15300"/>
                      </a:cubicBezTo>
                      <a:cubicBezTo>
                        <a:pt x="16875" y="15638"/>
                        <a:pt x="16685" y="15961"/>
                        <a:pt x="16348" y="16200"/>
                      </a:cubicBezTo>
                      <a:cubicBezTo>
                        <a:pt x="16685" y="16439"/>
                        <a:pt x="16875" y="16762"/>
                        <a:pt x="16875" y="17100"/>
                      </a:cubicBezTo>
                      <a:cubicBezTo>
                        <a:pt x="16875" y="17564"/>
                        <a:pt x="16516" y="17986"/>
                        <a:pt x="15926" y="18239"/>
                      </a:cubicBezTo>
                      <a:cubicBezTo>
                        <a:pt x="16095" y="18436"/>
                        <a:pt x="16200" y="18675"/>
                        <a:pt x="16200" y="18900"/>
                      </a:cubicBezTo>
                      <a:cubicBezTo>
                        <a:pt x="16200" y="19814"/>
                        <a:pt x="15124" y="20250"/>
                        <a:pt x="13901" y="20250"/>
                      </a:cubicBezTo>
                      <a:cubicBezTo>
                        <a:pt x="13352" y="21066"/>
                        <a:pt x="12129" y="21600"/>
                        <a:pt x="10800" y="21600"/>
                      </a:cubicBezTo>
                      <a:cubicBezTo>
                        <a:pt x="9471" y="21600"/>
                        <a:pt x="8248" y="21066"/>
                        <a:pt x="7699" y="20250"/>
                      </a:cubicBezTo>
                      <a:cubicBezTo>
                        <a:pt x="6476" y="20250"/>
                        <a:pt x="5400" y="19814"/>
                        <a:pt x="5400" y="18900"/>
                      </a:cubicBezTo>
                      <a:cubicBezTo>
                        <a:pt x="5400" y="18675"/>
                        <a:pt x="5505" y="18436"/>
                        <a:pt x="5674" y="18239"/>
                      </a:cubicBezTo>
                      <a:cubicBezTo>
                        <a:pt x="5084" y="17986"/>
                        <a:pt x="4725" y="17564"/>
                        <a:pt x="4725" y="17100"/>
                      </a:cubicBezTo>
                      <a:cubicBezTo>
                        <a:pt x="4725" y="16762"/>
                        <a:pt x="4915" y="16439"/>
                        <a:pt x="5252" y="16200"/>
                      </a:cubicBezTo>
                      <a:cubicBezTo>
                        <a:pt x="4915" y="15961"/>
                        <a:pt x="4725" y="15638"/>
                        <a:pt x="4725" y="15300"/>
                      </a:cubicBezTo>
                      <a:cubicBezTo>
                        <a:pt x="4725" y="14836"/>
                        <a:pt x="5105" y="14386"/>
                        <a:pt x="5716" y="14147"/>
                      </a:cubicBezTo>
                      <a:cubicBezTo>
                        <a:pt x="5548" y="12642"/>
                        <a:pt x="3628" y="11138"/>
                        <a:pt x="2173" y="10069"/>
                      </a:cubicBezTo>
                      <a:cubicBezTo>
                        <a:pt x="717" y="9000"/>
                        <a:pt x="0" y="7748"/>
                        <a:pt x="0" y="6300"/>
                      </a:cubicBezTo>
                      <a:cubicBezTo>
                        <a:pt x="0" y="2475"/>
                        <a:pt x="5463" y="0"/>
                        <a:pt x="10800" y="0"/>
                      </a:cubicBezTo>
                      <a:cubicBezTo>
                        <a:pt x="16137" y="0"/>
                        <a:pt x="21600" y="2475"/>
                        <a:pt x="21600" y="6300"/>
                      </a:cubicBezTo>
                      <a:cubicBezTo>
                        <a:pt x="21600" y="7748"/>
                        <a:pt x="20883" y="9000"/>
                        <a:pt x="19427" y="100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w="12700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" name="右箭头 25"/>
                <p:cNvSpPr/>
                <p:nvPr/>
              </p:nvSpPr>
              <p:spPr>
                <a:xfrm rot="5400000">
                  <a:off x="2845857" y="5257677"/>
                  <a:ext cx="268355" cy="268355"/>
                </a:xfrm>
                <a:prstGeom prst="rightArrow">
                  <a:avLst>
                    <a:gd fmla="val 32000" name="adj1"/>
                    <a:gd fmla="val 64000" name="adj2"/>
                  </a:avLst>
                </a:prstGeom>
                <a:solidFill>
                  <a:schemeClr val="bg1">
                    <a:lumMod val="85000"/>
                  </a:schemeClr>
                </a:solidFill>
                <a:ln w="12700">
                  <a:miter lim="4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2" name="矩形 21"/>
              <p:cNvSpPr/>
              <p:nvPr/>
            </p:nvSpPr>
            <p:spPr>
              <a:xfrm>
                <a:off x="2174737" y="3756924"/>
                <a:ext cx="1107996" cy="276999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algn="ctr"/>
                <a:r>
                  <a:rPr altLang="en-US" b="1" lang="zh-CN" smtClean="0" sz="2000">
                    <a:solidFill>
                      <a:schemeClr val="accent1"/>
                    </a:solidFill>
                  </a:rPr>
                  <a:t>标题文本</a:t>
                </a: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4428396" y="4250722"/>
                <a:ext cx="4045396" cy="608614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altLang="en-US" lang="zh-CN" sz="140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033102" y="3035140"/>
              <a:ext cx="6288874" cy="1221412"/>
              <a:chOff x="3033102" y="3035140"/>
              <a:chExt cx="6288874" cy="1221412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4239858" y="3035140"/>
                <a:ext cx="1158906" cy="761055"/>
                <a:chOff x="2816833" y="4254908"/>
                <a:chExt cx="1158906" cy="761055"/>
              </a:xfrm>
            </p:grpSpPr>
            <p:sp>
              <p:nvSpPr>
                <p:cNvPr id="18" name="任意多边形 17"/>
                <p:cNvSpPr/>
                <p:nvPr/>
              </p:nvSpPr>
              <p:spPr>
                <a:xfrm>
                  <a:off x="2816833" y="4254908"/>
                  <a:ext cx="1154172" cy="761055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21600" w="21600">
                      <a:moveTo>
                        <a:pt x="9242" y="21600"/>
                      </a:moveTo>
                      <a:lnTo>
                        <a:pt x="9202" y="12826"/>
                      </a:lnTo>
                      <a:lnTo>
                        <a:pt x="0" y="12826"/>
                      </a:lnTo>
                      <a:lnTo>
                        <a:pt x="0" y="0"/>
                      </a:lnTo>
                      <a:lnTo>
                        <a:pt x="21600" y="0"/>
                      </a:lnTo>
                      <a:lnTo>
                        <a:pt x="21600" y="12826"/>
                      </a:lnTo>
                    </a:path>
                  </a:pathLst>
                </a:custGeom>
                <a:solidFill>
                  <a:schemeClr val="accent2"/>
                </a:solidFill>
                <a:ln cap="flat" w="12700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" name="任意多边形 18"/>
                <p:cNvSpPr/>
                <p:nvPr/>
              </p:nvSpPr>
              <p:spPr>
                <a:xfrm>
                  <a:off x="3005371" y="4353287"/>
                  <a:ext cx="194752" cy="238418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21368" w="21543">
                      <a:moveTo>
                        <a:pt x="9210" y="17445"/>
                      </a:moveTo>
                      <a:lnTo>
                        <a:pt x="6091" y="18421"/>
                      </a:lnTo>
                      <a:cubicBezTo>
                        <a:pt x="5969" y="18459"/>
                        <a:pt x="5833" y="18428"/>
                        <a:pt x="5754" y="18344"/>
                      </a:cubicBezTo>
                      <a:cubicBezTo>
                        <a:pt x="5352" y="17930"/>
                        <a:pt x="4874" y="17519"/>
                        <a:pt x="4113" y="17070"/>
                      </a:cubicBezTo>
                      <a:cubicBezTo>
                        <a:pt x="3351" y="16622"/>
                        <a:pt x="2722" y="16380"/>
                        <a:pt x="2113" y="16197"/>
                      </a:cubicBezTo>
                      <a:cubicBezTo>
                        <a:pt x="1990" y="16160"/>
                        <a:pt x="1912" y="16066"/>
                        <a:pt x="1920" y="15959"/>
                      </a:cubicBezTo>
                      <a:lnTo>
                        <a:pt x="2107" y="13255"/>
                      </a:lnTo>
                      <a:lnTo>
                        <a:pt x="2945" y="12321"/>
                      </a:lnTo>
                      <a:cubicBezTo>
                        <a:pt x="2945" y="12321"/>
                        <a:pt x="4821" y="12112"/>
                        <a:pt x="7270" y="13556"/>
                      </a:cubicBezTo>
                      <a:cubicBezTo>
                        <a:pt x="9715" y="14998"/>
                        <a:pt x="10050" y="16510"/>
                        <a:pt x="10050" y="16510"/>
                      </a:cubicBezTo>
                      <a:cubicBezTo>
                        <a:pt x="10050" y="16510"/>
                        <a:pt x="9210" y="17445"/>
                        <a:pt x="9210" y="17445"/>
                      </a:cubicBezTo>
                      <a:close/>
                      <a:moveTo>
                        <a:pt x="17932" y="1607"/>
                      </a:moveTo>
                      <a:cubicBezTo>
                        <a:pt x="15041" y="-99"/>
                        <a:pt x="12983" y="-62"/>
                        <a:pt x="12201" y="41"/>
                      </a:cubicBezTo>
                      <a:cubicBezTo>
                        <a:pt x="11981" y="69"/>
                        <a:pt x="11796" y="172"/>
                        <a:pt x="11667" y="317"/>
                      </a:cubicBezTo>
                      <a:lnTo>
                        <a:pt x="4613" y="8201"/>
                      </a:lnTo>
                      <a:lnTo>
                        <a:pt x="1158" y="12064"/>
                      </a:lnTo>
                      <a:cubicBezTo>
                        <a:pt x="735" y="12537"/>
                        <a:pt x="491" y="13098"/>
                        <a:pt x="453" y="13681"/>
                      </a:cubicBezTo>
                      <a:lnTo>
                        <a:pt x="1" y="20638"/>
                      </a:lnTo>
                      <a:cubicBezTo>
                        <a:pt x="-31" y="21139"/>
                        <a:pt x="584" y="21501"/>
                        <a:pt x="1161" y="21322"/>
                      </a:cubicBezTo>
                      <a:lnTo>
                        <a:pt x="9186" y="18835"/>
                      </a:lnTo>
                      <a:cubicBezTo>
                        <a:pt x="9862" y="18625"/>
                        <a:pt x="10450" y="18260"/>
                        <a:pt x="10874" y="17785"/>
                      </a:cubicBezTo>
                      <a:lnTo>
                        <a:pt x="13690" y="14637"/>
                      </a:lnTo>
                      <a:lnTo>
                        <a:pt x="21378" y="6041"/>
                      </a:lnTo>
                      <a:cubicBezTo>
                        <a:pt x="21514" y="5889"/>
                        <a:pt x="21569" y="5704"/>
                        <a:pt x="21531" y="5518"/>
                      </a:cubicBezTo>
                      <a:cubicBezTo>
                        <a:pt x="21403" y="4867"/>
                        <a:pt x="20787" y="3289"/>
                        <a:pt x="17932" y="160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w="12700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" name="右箭头 19"/>
                <p:cNvSpPr/>
                <p:nvPr/>
              </p:nvSpPr>
              <p:spPr>
                <a:xfrm rot="5400000">
                  <a:off x="3707384" y="4609124"/>
                  <a:ext cx="268355" cy="268355"/>
                </a:xfrm>
                <a:prstGeom prst="rightArrow">
                  <a:avLst>
                    <a:gd fmla="val 32000" name="adj1"/>
                    <a:gd fmla="val 64000" name="adj2"/>
                  </a:avLst>
                </a:prstGeom>
                <a:solidFill>
                  <a:schemeClr val="bg1">
                    <a:lumMod val="85000"/>
                  </a:schemeClr>
                </a:solidFill>
                <a:ln w="12700">
                  <a:miter lim="4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6" name="矩形 15"/>
              <p:cNvSpPr/>
              <p:nvPr/>
            </p:nvSpPr>
            <p:spPr>
              <a:xfrm>
                <a:off x="3033102" y="3114228"/>
                <a:ext cx="1107996" cy="276999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algn="ctr"/>
                <a:r>
                  <a:rPr altLang="en-US" b="1" lang="zh-CN" smtClean="0" sz="2000">
                    <a:solidFill>
                      <a:schemeClr val="accent2"/>
                    </a:solidFill>
                  </a:rPr>
                  <a:t>标题文本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5276580" y="3647938"/>
                <a:ext cx="4045396" cy="608614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altLang="en-US" lang="zh-CN" sz="140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888197" y="2162262"/>
              <a:ext cx="6281963" cy="1222814"/>
              <a:chOff x="3888197" y="2384884"/>
              <a:chExt cx="6281963" cy="1222814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5090219" y="2384884"/>
                <a:ext cx="1158063" cy="761048"/>
                <a:chOff x="3667194" y="3604652"/>
                <a:chExt cx="1158063" cy="761048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667194" y="3604652"/>
                  <a:ext cx="1154172" cy="761048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21600" w="21600">
                      <a:moveTo>
                        <a:pt x="9242" y="21600"/>
                      </a:moveTo>
                      <a:lnTo>
                        <a:pt x="9202" y="12827"/>
                      </a:lnTo>
                      <a:lnTo>
                        <a:pt x="0" y="12827"/>
                      </a:lnTo>
                      <a:lnTo>
                        <a:pt x="0" y="0"/>
                      </a:lnTo>
                      <a:lnTo>
                        <a:pt x="21600" y="0"/>
                      </a:lnTo>
                      <a:lnTo>
                        <a:pt x="21600" y="12827"/>
                      </a:lnTo>
                    </a:path>
                  </a:pathLst>
                </a:custGeom>
                <a:solidFill>
                  <a:schemeClr val="accent3"/>
                </a:solidFill>
                <a:ln cap="flat" w="12700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" name="任意多边形 12"/>
                <p:cNvSpPr/>
                <p:nvPr/>
              </p:nvSpPr>
              <p:spPr>
                <a:xfrm>
                  <a:off x="3818348" y="3713140"/>
                  <a:ext cx="230888" cy="230864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21473" w="21395">
                      <a:moveTo>
                        <a:pt x="2579" y="8408"/>
                      </a:moveTo>
                      <a:cubicBezTo>
                        <a:pt x="2579" y="5192"/>
                        <a:pt x="5174" y="2587"/>
                        <a:pt x="8377" y="2587"/>
                      </a:cubicBezTo>
                      <a:cubicBezTo>
                        <a:pt x="11581" y="2587"/>
                        <a:pt x="14435" y="5451"/>
                        <a:pt x="14435" y="8668"/>
                      </a:cubicBezTo>
                      <a:cubicBezTo>
                        <a:pt x="14435" y="11882"/>
                        <a:pt x="11838" y="14489"/>
                        <a:pt x="8636" y="14489"/>
                      </a:cubicBezTo>
                      <a:cubicBezTo>
                        <a:pt x="5432" y="14488"/>
                        <a:pt x="2579" y="11622"/>
                        <a:pt x="2579" y="8408"/>
                      </a:cubicBezTo>
                      <a:close/>
                      <a:moveTo>
                        <a:pt x="20915" y="18167"/>
                      </a:moveTo>
                      <a:lnTo>
                        <a:pt x="15797" y="13031"/>
                      </a:lnTo>
                      <a:cubicBezTo>
                        <a:pt x="16569" y="11760"/>
                        <a:pt x="17014" y="10265"/>
                        <a:pt x="17014" y="8668"/>
                      </a:cubicBezTo>
                      <a:cubicBezTo>
                        <a:pt x="17014" y="4023"/>
                        <a:pt x="13004" y="0"/>
                        <a:pt x="8377" y="0"/>
                      </a:cubicBezTo>
                      <a:cubicBezTo>
                        <a:pt x="3750" y="-1"/>
                        <a:pt x="0" y="3764"/>
                        <a:pt x="0" y="8408"/>
                      </a:cubicBezTo>
                      <a:cubicBezTo>
                        <a:pt x="0" y="13051"/>
                        <a:pt x="4010" y="17076"/>
                        <a:pt x="8636" y="17076"/>
                      </a:cubicBezTo>
                      <a:cubicBezTo>
                        <a:pt x="10175" y="17076"/>
                        <a:pt x="11615" y="16655"/>
                        <a:pt x="12854" y="15928"/>
                      </a:cubicBezTo>
                      <a:lnTo>
                        <a:pt x="17998" y="21095"/>
                      </a:lnTo>
                      <a:cubicBezTo>
                        <a:pt x="18502" y="21599"/>
                        <a:pt x="19318" y="21599"/>
                        <a:pt x="19821" y="21095"/>
                      </a:cubicBezTo>
                      <a:lnTo>
                        <a:pt x="21098" y="19813"/>
                      </a:lnTo>
                      <a:cubicBezTo>
                        <a:pt x="21600" y="19309"/>
                        <a:pt x="21417" y="18671"/>
                        <a:pt x="20915" y="181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w="12700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" name="右箭头 13"/>
                <p:cNvSpPr/>
                <p:nvPr/>
              </p:nvSpPr>
              <p:spPr>
                <a:xfrm rot="5400000">
                  <a:off x="4556902" y="3956089"/>
                  <a:ext cx="268355" cy="268355"/>
                </a:xfrm>
                <a:prstGeom prst="rightArrow">
                  <a:avLst>
                    <a:gd fmla="val 32000" name="adj1"/>
                    <a:gd fmla="val 64000" name="adj2"/>
                  </a:avLst>
                </a:prstGeom>
                <a:solidFill>
                  <a:schemeClr val="bg1">
                    <a:lumMod val="85000"/>
                  </a:schemeClr>
                </a:solidFill>
                <a:ln w="12700">
                  <a:miter lim="4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0" name="矩形 9"/>
              <p:cNvSpPr/>
              <p:nvPr/>
            </p:nvSpPr>
            <p:spPr>
              <a:xfrm>
                <a:off x="3888197" y="2447237"/>
                <a:ext cx="1107996" cy="276999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algn="ctr"/>
                <a:r>
                  <a:rPr altLang="en-US" b="1" lang="zh-CN" smtClean="0" sz="2000">
                    <a:solidFill>
                      <a:schemeClr val="accent3"/>
                    </a:solidFill>
                  </a:rPr>
                  <a:t>标题文本</a:t>
                </a: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6124764" y="2999084"/>
                <a:ext cx="4045396" cy="608614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altLang="en-US" lang="zh-CN" sz="140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</p:grpSp>
      </p:grpSp>
    </p:spTree>
    <p:extLst>
      <p:ext uri="{BB962C8B-B14F-4D97-AF65-F5344CB8AC3E}">
        <p14:creationId val="1675019482"/>
      </p:ext>
    </p:extLst>
  </p:cSld>
  <p:clrMapOvr>
    <a:masterClrMapping/>
  </p:clrMapOvr>
  <p:transition advTm="2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虚尾箭头 2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4320" y="256550"/>
            <a:ext cx="221488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600" sz="2800">
                <a:cs typeface="+mn-ea"/>
                <a:sym typeface="+mn-lt"/>
              </a:rPr>
              <a:t>发展前景</a:t>
            </a:r>
          </a:p>
        </p:txBody>
      </p:sp>
      <p:grpSp>
        <p:nvGrpSpPr>
          <p:cNvPr id="5" name="29bce37b-f506-4014-99b5-545d675c9c40"/>
          <p:cNvGrpSpPr>
            <a:grpSpLocks noChangeAspect="1"/>
          </p:cNvGrpSpPr>
          <p:nvPr/>
        </p:nvGrpSpPr>
        <p:grpSpPr>
          <a:xfrm>
            <a:off x="728159" y="1853946"/>
            <a:ext cx="10690063" cy="3159695"/>
            <a:chOff x="728159" y="2138426"/>
            <a:chExt cx="10690063" cy="3159695"/>
          </a:xfrm>
        </p:grpSpPr>
        <p:sp>
          <p:nvSpPr>
            <p:cNvPr id="6" name="Freeform: Shape 81"/>
            <p:cNvSpPr/>
            <p:nvPr/>
          </p:nvSpPr>
          <p:spPr bwMode="auto">
            <a:xfrm>
              <a:off x="3979258" y="2138426"/>
              <a:ext cx="1088451" cy="1032961"/>
            </a:xfrm>
            <a:custGeom>
              <a:cxnLst>
                <a:cxn ang="0">
                  <a:pos x="317" y="290"/>
                </a:cxn>
                <a:cxn ang="0">
                  <a:pos x="307" y="300"/>
                </a:cxn>
                <a:cxn ang="0">
                  <a:pos x="10" y="300"/>
                </a:cxn>
                <a:cxn ang="0">
                  <a:pos x="0" y="290"/>
                </a:cxn>
                <a:cxn ang="0">
                  <a:pos x="0" y="11"/>
                </a:cxn>
                <a:cxn ang="0">
                  <a:pos x="10" y="0"/>
                </a:cxn>
                <a:cxn ang="0">
                  <a:pos x="307" y="0"/>
                </a:cxn>
                <a:cxn ang="0">
                  <a:pos x="317" y="11"/>
                </a:cxn>
                <a:cxn ang="0">
                  <a:pos x="317" y="290"/>
                </a:cxn>
              </a:cxnLst>
              <a:rect b="b" l="0" r="r" t="0"/>
              <a:pathLst>
                <a:path h="300" w="317">
                  <a:moveTo>
                    <a:pt x="317" y="290"/>
                  </a:moveTo>
                  <a:cubicBezTo>
                    <a:pt x="317" y="296"/>
                    <a:pt x="313" y="300"/>
                    <a:pt x="307" y="300"/>
                  </a:cubicBezTo>
                  <a:cubicBezTo>
                    <a:pt x="10" y="300"/>
                    <a:pt x="10" y="300"/>
                    <a:pt x="10" y="300"/>
                  </a:cubicBezTo>
                  <a:cubicBezTo>
                    <a:pt x="4" y="300"/>
                    <a:pt x="0" y="296"/>
                    <a:pt x="0" y="29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13" y="0"/>
                    <a:pt x="317" y="5"/>
                    <a:pt x="317" y="11"/>
                  </a:cubicBezTo>
                  <a:lnTo>
                    <a:pt x="317" y="29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82"/>
            <p:cNvSpPr/>
            <p:nvPr/>
          </p:nvSpPr>
          <p:spPr bwMode="auto">
            <a:xfrm>
              <a:off x="6588848" y="2138426"/>
              <a:ext cx="1096987" cy="1032961"/>
            </a:xfrm>
            <a:custGeom>
              <a:cxnLst>
                <a:cxn ang="0">
                  <a:pos x="318" y="290"/>
                </a:cxn>
                <a:cxn ang="0">
                  <a:pos x="307" y="300"/>
                </a:cxn>
                <a:cxn ang="0">
                  <a:pos x="11" y="300"/>
                </a:cxn>
                <a:cxn ang="0">
                  <a:pos x="0" y="290"/>
                </a:cxn>
                <a:cxn ang="0">
                  <a:pos x="0" y="11"/>
                </a:cxn>
                <a:cxn ang="0">
                  <a:pos x="11" y="0"/>
                </a:cxn>
                <a:cxn ang="0">
                  <a:pos x="307" y="0"/>
                </a:cxn>
                <a:cxn ang="0">
                  <a:pos x="318" y="11"/>
                </a:cxn>
                <a:cxn ang="0">
                  <a:pos x="318" y="290"/>
                </a:cxn>
              </a:cxnLst>
              <a:rect b="b" l="0" r="r" t="0"/>
              <a:pathLst>
                <a:path h="300" w="318">
                  <a:moveTo>
                    <a:pt x="318" y="290"/>
                  </a:moveTo>
                  <a:cubicBezTo>
                    <a:pt x="318" y="296"/>
                    <a:pt x="313" y="300"/>
                    <a:pt x="307" y="300"/>
                  </a:cubicBezTo>
                  <a:cubicBezTo>
                    <a:pt x="11" y="300"/>
                    <a:pt x="11" y="300"/>
                    <a:pt x="11" y="300"/>
                  </a:cubicBezTo>
                  <a:cubicBezTo>
                    <a:pt x="5" y="300"/>
                    <a:pt x="0" y="296"/>
                    <a:pt x="0" y="29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13" y="0"/>
                    <a:pt x="318" y="5"/>
                    <a:pt x="318" y="11"/>
                  </a:cubicBezTo>
                  <a:lnTo>
                    <a:pt x="318" y="29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83"/>
            <p:cNvSpPr/>
            <p:nvPr/>
          </p:nvSpPr>
          <p:spPr bwMode="auto">
            <a:xfrm>
              <a:off x="9206975" y="2138426"/>
              <a:ext cx="1096987" cy="1032961"/>
            </a:xfrm>
            <a:custGeom>
              <a:cxnLst>
                <a:cxn ang="0">
                  <a:pos x="318" y="290"/>
                </a:cxn>
                <a:cxn ang="0">
                  <a:pos x="307" y="300"/>
                </a:cxn>
                <a:cxn ang="0">
                  <a:pos x="11" y="300"/>
                </a:cxn>
                <a:cxn ang="0">
                  <a:pos x="0" y="290"/>
                </a:cxn>
                <a:cxn ang="0">
                  <a:pos x="0" y="11"/>
                </a:cxn>
                <a:cxn ang="0">
                  <a:pos x="11" y="0"/>
                </a:cxn>
                <a:cxn ang="0">
                  <a:pos x="307" y="0"/>
                </a:cxn>
                <a:cxn ang="0">
                  <a:pos x="318" y="11"/>
                </a:cxn>
                <a:cxn ang="0">
                  <a:pos x="318" y="290"/>
                </a:cxn>
              </a:cxnLst>
              <a:rect b="b" l="0" r="r" t="0"/>
              <a:pathLst>
                <a:path h="300" w="318">
                  <a:moveTo>
                    <a:pt x="318" y="290"/>
                  </a:moveTo>
                  <a:cubicBezTo>
                    <a:pt x="318" y="296"/>
                    <a:pt x="313" y="300"/>
                    <a:pt x="307" y="300"/>
                  </a:cubicBezTo>
                  <a:cubicBezTo>
                    <a:pt x="11" y="300"/>
                    <a:pt x="11" y="300"/>
                    <a:pt x="11" y="300"/>
                  </a:cubicBezTo>
                  <a:cubicBezTo>
                    <a:pt x="5" y="300"/>
                    <a:pt x="0" y="296"/>
                    <a:pt x="0" y="29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13" y="0"/>
                    <a:pt x="318" y="5"/>
                    <a:pt x="318" y="11"/>
                  </a:cubicBezTo>
                  <a:lnTo>
                    <a:pt x="318" y="29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84"/>
            <p:cNvSpPr/>
            <p:nvPr/>
          </p:nvSpPr>
          <p:spPr bwMode="auto">
            <a:xfrm>
              <a:off x="1365401" y="2138426"/>
              <a:ext cx="1092719" cy="1032961"/>
            </a:xfrm>
            <a:custGeom>
              <a:cxnLst>
                <a:cxn ang="0">
                  <a:pos x="318" y="290"/>
                </a:cxn>
                <a:cxn ang="0">
                  <a:pos x="307" y="300"/>
                </a:cxn>
                <a:cxn ang="0">
                  <a:pos x="11" y="300"/>
                </a:cxn>
                <a:cxn ang="0">
                  <a:pos x="0" y="290"/>
                </a:cxn>
                <a:cxn ang="0">
                  <a:pos x="0" y="11"/>
                </a:cxn>
                <a:cxn ang="0">
                  <a:pos x="11" y="0"/>
                </a:cxn>
                <a:cxn ang="0">
                  <a:pos x="307" y="0"/>
                </a:cxn>
                <a:cxn ang="0">
                  <a:pos x="318" y="11"/>
                </a:cxn>
                <a:cxn ang="0">
                  <a:pos x="318" y="290"/>
                </a:cxn>
              </a:cxnLst>
              <a:rect b="b" l="0" r="r" t="0"/>
              <a:pathLst>
                <a:path h="300" w="318">
                  <a:moveTo>
                    <a:pt x="318" y="290"/>
                  </a:moveTo>
                  <a:cubicBezTo>
                    <a:pt x="318" y="296"/>
                    <a:pt x="313" y="300"/>
                    <a:pt x="307" y="300"/>
                  </a:cubicBezTo>
                  <a:cubicBezTo>
                    <a:pt x="11" y="300"/>
                    <a:pt x="11" y="300"/>
                    <a:pt x="11" y="300"/>
                  </a:cubicBezTo>
                  <a:cubicBezTo>
                    <a:pt x="5" y="300"/>
                    <a:pt x="0" y="296"/>
                    <a:pt x="0" y="29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13" y="0"/>
                    <a:pt x="318" y="5"/>
                    <a:pt x="318" y="11"/>
                  </a:cubicBezTo>
                  <a:lnTo>
                    <a:pt x="318" y="29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Rectangle 86"/>
            <p:cNvSpPr/>
            <p:nvPr/>
          </p:nvSpPr>
          <p:spPr bwMode="auto">
            <a:xfrm>
              <a:off x="728159" y="2202451"/>
              <a:ext cx="10690063" cy="59757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Rectangle 87"/>
            <p:cNvSpPr/>
            <p:nvPr/>
          </p:nvSpPr>
          <p:spPr bwMode="auto">
            <a:xfrm>
              <a:off x="728159" y="2240868"/>
              <a:ext cx="10690063" cy="59757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2" name="Group 88"/>
            <p:cNvGrpSpPr/>
            <p:nvPr/>
          </p:nvGrpSpPr>
          <p:grpSpPr>
            <a:xfrm>
              <a:off x="1395279" y="2138427"/>
              <a:ext cx="1566515" cy="1946405"/>
              <a:chOff x="2063177" y="1384301"/>
              <a:chExt cx="1147338" cy="1425574"/>
            </a:xfrm>
          </p:grpSpPr>
          <p:grpSp>
            <p:nvGrpSpPr>
              <p:cNvPr id="102" name="Group 89"/>
              <p:cNvGrpSpPr/>
              <p:nvPr/>
            </p:nvGrpSpPr>
            <p:grpSpPr>
              <a:xfrm>
                <a:off x="2063177" y="2469112"/>
                <a:ext cx="1047298" cy="340763"/>
                <a:chOff x="2063177" y="2469112"/>
                <a:chExt cx="1047298" cy="340763"/>
              </a:xfrm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accent1"/>
                  </a:gs>
                  <a:gs pos="100000">
                    <a:schemeClr val="accent1"/>
                  </a:gs>
                </a:gsLst>
                <a:lin ang="5400000" scaled="1"/>
              </a:gradFill>
            </p:grpSpPr>
            <p:sp>
              <p:nvSpPr>
                <p:cNvPr id="106" name="Rectangle 93"/>
                <p:cNvSpPr/>
                <p:nvPr/>
              </p:nvSpPr>
              <p:spPr bwMode="auto">
                <a:xfrm>
                  <a:off x="2069429" y="2469112"/>
                  <a:ext cx="1034793" cy="28449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7" name="Oval 94"/>
                <p:cNvSpPr/>
                <p:nvPr/>
              </p:nvSpPr>
              <p:spPr bwMode="auto">
                <a:xfrm>
                  <a:off x="2063177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8" name="Oval 95"/>
                <p:cNvSpPr/>
                <p:nvPr/>
              </p:nvSpPr>
              <p:spPr bwMode="auto">
                <a:xfrm>
                  <a:off x="2135082" y="2728592"/>
                  <a:ext cx="78157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9" name="Oval 96"/>
                <p:cNvSpPr/>
                <p:nvPr/>
              </p:nvSpPr>
              <p:spPr bwMode="auto">
                <a:xfrm>
                  <a:off x="2200732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0" name="Oval 97"/>
                <p:cNvSpPr/>
                <p:nvPr/>
              </p:nvSpPr>
              <p:spPr bwMode="auto">
                <a:xfrm>
                  <a:off x="2269510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1" name="Oval 98"/>
                <p:cNvSpPr/>
                <p:nvPr/>
              </p:nvSpPr>
              <p:spPr bwMode="auto">
                <a:xfrm>
                  <a:off x="2341415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2" name="Oval 99"/>
                <p:cNvSpPr/>
                <p:nvPr/>
              </p:nvSpPr>
              <p:spPr bwMode="auto">
                <a:xfrm>
                  <a:off x="2410193" y="2728592"/>
                  <a:ext cx="78157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3" name="Oval 100"/>
                <p:cNvSpPr/>
                <p:nvPr/>
              </p:nvSpPr>
              <p:spPr bwMode="auto">
                <a:xfrm>
                  <a:off x="2475843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4" name="Oval 101"/>
                <p:cNvSpPr/>
                <p:nvPr/>
              </p:nvSpPr>
              <p:spPr bwMode="auto">
                <a:xfrm>
                  <a:off x="2547748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5" name="Oval 102"/>
                <p:cNvSpPr/>
                <p:nvPr/>
              </p:nvSpPr>
              <p:spPr bwMode="auto">
                <a:xfrm>
                  <a:off x="2616526" y="2728592"/>
                  <a:ext cx="78157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6" name="Oval 103"/>
                <p:cNvSpPr/>
                <p:nvPr/>
              </p:nvSpPr>
              <p:spPr bwMode="auto">
                <a:xfrm>
                  <a:off x="2682176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7" name="Oval 104"/>
                <p:cNvSpPr/>
                <p:nvPr/>
              </p:nvSpPr>
              <p:spPr bwMode="auto">
                <a:xfrm>
                  <a:off x="2754081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8" name="Oval 105"/>
                <p:cNvSpPr/>
                <p:nvPr/>
              </p:nvSpPr>
              <p:spPr bwMode="auto">
                <a:xfrm>
                  <a:off x="2822859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9" name="Oval 106"/>
                <p:cNvSpPr/>
                <p:nvPr/>
              </p:nvSpPr>
              <p:spPr bwMode="auto">
                <a:xfrm>
                  <a:off x="2891636" y="2728592"/>
                  <a:ext cx="78157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0" name="Oval 107"/>
                <p:cNvSpPr/>
                <p:nvPr/>
              </p:nvSpPr>
              <p:spPr bwMode="auto">
                <a:xfrm>
                  <a:off x="2960414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1" name="Oval 108"/>
                <p:cNvSpPr/>
                <p:nvPr/>
              </p:nvSpPr>
              <p:spPr bwMode="auto">
                <a:xfrm>
                  <a:off x="3029192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03" name="Freeform: Shape 90"/>
              <p:cNvSpPr/>
              <p:nvPr/>
            </p:nvSpPr>
            <p:spPr bwMode="auto">
              <a:xfrm>
                <a:off x="2066304" y="2400334"/>
                <a:ext cx="215713" cy="137555"/>
              </a:xfrm>
              <a:custGeom>
                <a:cxnLst>
                  <a:cxn ang="0">
                    <a:pos x="86" y="43"/>
                  </a:cxn>
                  <a:cxn ang="0">
                    <a:pos x="75" y="54"/>
                  </a:cxn>
                  <a:cxn ang="0">
                    <a:pos x="11" y="54"/>
                  </a:cxn>
                  <a:cxn ang="0">
                    <a:pos x="0" y="43"/>
                  </a:cxn>
                  <a:cxn ang="0">
                    <a:pos x="0" y="10"/>
                  </a:cxn>
                  <a:cxn ang="0">
                    <a:pos x="11" y="0"/>
                  </a:cxn>
                  <a:cxn ang="0">
                    <a:pos x="75" y="0"/>
                  </a:cxn>
                  <a:cxn ang="0">
                    <a:pos x="86" y="10"/>
                  </a:cxn>
                  <a:cxn ang="0">
                    <a:pos x="86" y="43"/>
                  </a:cxn>
                </a:cxnLst>
                <a:rect b="b" l="0" r="r" t="0"/>
                <a:pathLst>
                  <a:path h="54" w="86">
                    <a:moveTo>
                      <a:pt x="86" y="43"/>
                    </a:moveTo>
                    <a:cubicBezTo>
                      <a:pt x="86" y="49"/>
                      <a:pt x="81" y="54"/>
                      <a:pt x="75" y="54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5" y="54"/>
                      <a:pt x="0" y="49"/>
                      <a:pt x="0" y="4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81" y="0"/>
                      <a:pt x="86" y="5"/>
                      <a:pt x="86" y="10"/>
                    </a:cubicBezTo>
                    <a:lnTo>
                      <a:pt x="86" y="4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Freeform: Shape 91"/>
              <p:cNvSpPr/>
              <p:nvPr/>
            </p:nvSpPr>
            <p:spPr bwMode="auto">
              <a:xfrm>
                <a:off x="2063177" y="1384301"/>
                <a:ext cx="1147338" cy="1153590"/>
              </a:xfrm>
              <a:custGeom>
                <a:cxnLst>
                  <a:cxn ang="0">
                    <a:pos x="403" y="0"/>
                  </a:cxn>
                  <a:cxn ang="0">
                    <a:pos x="98" y="0"/>
                  </a:cxn>
                  <a:cxn ang="0">
                    <a:pos x="93" y="0"/>
                  </a:cxn>
                  <a:cxn ang="0">
                    <a:pos x="0" y="0"/>
                  </a:cxn>
                  <a:cxn ang="0">
                    <a:pos x="45" y="34"/>
                  </a:cxn>
                  <a:cxn ang="0">
                    <a:pos x="45" y="49"/>
                  </a:cxn>
                  <a:cxn ang="0">
                    <a:pos x="45" y="53"/>
                  </a:cxn>
                  <a:cxn ang="0">
                    <a:pos x="45" y="404"/>
                  </a:cxn>
                  <a:cxn ang="0">
                    <a:pos x="45" y="408"/>
                  </a:cxn>
                  <a:cxn ang="0">
                    <a:pos x="45" y="408"/>
                  </a:cxn>
                  <a:cxn ang="0">
                    <a:pos x="7" y="457"/>
                  </a:cxn>
                  <a:cxn ang="0">
                    <a:pos x="130" y="457"/>
                  </a:cxn>
                  <a:cxn ang="0">
                    <a:pos x="130" y="456"/>
                  </a:cxn>
                  <a:cxn ang="0">
                    <a:pos x="403" y="456"/>
                  </a:cxn>
                  <a:cxn ang="0">
                    <a:pos x="455" y="404"/>
                  </a:cxn>
                  <a:cxn ang="0">
                    <a:pos x="455" y="53"/>
                  </a:cxn>
                  <a:cxn ang="0">
                    <a:pos x="403" y="0"/>
                  </a:cxn>
                </a:cxnLst>
                <a:rect b="b" l="0" r="r" t="0"/>
                <a:pathLst>
                  <a:path h="457" w="455">
                    <a:moveTo>
                      <a:pt x="403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6" y="0"/>
                      <a:pt x="95" y="0"/>
                      <a:pt x="9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1"/>
                      <a:pt x="45" y="34"/>
                      <a:pt x="45" y="34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5" y="50"/>
                      <a:pt x="45" y="52"/>
                      <a:pt x="45" y="53"/>
                    </a:cubicBezTo>
                    <a:cubicBezTo>
                      <a:pt x="45" y="404"/>
                      <a:pt x="45" y="404"/>
                      <a:pt x="45" y="404"/>
                    </a:cubicBezTo>
                    <a:cubicBezTo>
                      <a:pt x="45" y="405"/>
                      <a:pt x="45" y="407"/>
                      <a:pt x="45" y="408"/>
                    </a:cubicBezTo>
                    <a:cubicBezTo>
                      <a:pt x="45" y="408"/>
                      <a:pt x="45" y="408"/>
                      <a:pt x="45" y="408"/>
                    </a:cubicBezTo>
                    <a:cubicBezTo>
                      <a:pt x="45" y="408"/>
                      <a:pt x="46" y="457"/>
                      <a:pt x="7" y="457"/>
                    </a:cubicBezTo>
                    <a:cubicBezTo>
                      <a:pt x="130" y="457"/>
                      <a:pt x="130" y="457"/>
                      <a:pt x="130" y="457"/>
                    </a:cubicBezTo>
                    <a:cubicBezTo>
                      <a:pt x="130" y="456"/>
                      <a:pt x="130" y="456"/>
                      <a:pt x="130" y="456"/>
                    </a:cubicBezTo>
                    <a:cubicBezTo>
                      <a:pt x="403" y="456"/>
                      <a:pt x="403" y="456"/>
                      <a:pt x="403" y="456"/>
                    </a:cubicBezTo>
                    <a:cubicBezTo>
                      <a:pt x="432" y="456"/>
                      <a:pt x="455" y="433"/>
                      <a:pt x="455" y="404"/>
                    </a:cubicBezTo>
                    <a:cubicBezTo>
                      <a:pt x="455" y="53"/>
                      <a:pt x="455" y="53"/>
                      <a:pt x="455" y="53"/>
                    </a:cubicBezTo>
                    <a:cubicBezTo>
                      <a:pt x="455" y="24"/>
                      <a:pt x="432" y="0"/>
                      <a:pt x="4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Freeform: Shape 92"/>
              <p:cNvSpPr/>
              <p:nvPr/>
            </p:nvSpPr>
            <p:spPr bwMode="auto">
              <a:xfrm>
                <a:off x="2275762" y="1584382"/>
                <a:ext cx="834712" cy="834712"/>
              </a:xfrm>
              <a:custGeom>
                <a:cxnLst>
                  <a:cxn ang="0">
                    <a:pos x="331" y="320"/>
                  </a:cxn>
                  <a:cxn ang="0">
                    <a:pos x="321" y="331"/>
                  </a:cxn>
                  <a:cxn ang="0">
                    <a:pos x="11" y="331"/>
                  </a:cxn>
                  <a:cxn ang="0">
                    <a:pos x="0" y="320"/>
                  </a:cxn>
                  <a:cxn ang="0">
                    <a:pos x="0" y="10"/>
                  </a:cxn>
                  <a:cxn ang="0">
                    <a:pos x="11" y="0"/>
                  </a:cxn>
                  <a:cxn ang="0">
                    <a:pos x="321" y="0"/>
                  </a:cxn>
                  <a:cxn ang="0">
                    <a:pos x="331" y="10"/>
                  </a:cxn>
                  <a:cxn ang="0">
                    <a:pos x="331" y="320"/>
                  </a:cxn>
                </a:cxnLst>
                <a:rect b="b" l="0" r="r" t="0"/>
                <a:pathLst>
                  <a:path h="331" w="331">
                    <a:moveTo>
                      <a:pt x="331" y="320"/>
                    </a:moveTo>
                    <a:cubicBezTo>
                      <a:pt x="331" y="326"/>
                      <a:pt x="326" y="331"/>
                      <a:pt x="321" y="331"/>
                    </a:cubicBezTo>
                    <a:cubicBezTo>
                      <a:pt x="11" y="331"/>
                      <a:pt x="11" y="331"/>
                      <a:pt x="11" y="331"/>
                    </a:cubicBezTo>
                    <a:cubicBezTo>
                      <a:pt x="5" y="331"/>
                      <a:pt x="0" y="326"/>
                      <a:pt x="0" y="32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321" y="0"/>
                      <a:pt x="321" y="0"/>
                      <a:pt x="321" y="0"/>
                    </a:cubicBezTo>
                    <a:cubicBezTo>
                      <a:pt x="326" y="0"/>
                      <a:pt x="331" y="5"/>
                      <a:pt x="331" y="10"/>
                    </a:cubicBezTo>
                    <a:lnTo>
                      <a:pt x="331" y="3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3" name="Group 109"/>
            <p:cNvGrpSpPr/>
            <p:nvPr/>
          </p:nvGrpSpPr>
          <p:grpSpPr>
            <a:xfrm>
              <a:off x="4010560" y="2138427"/>
              <a:ext cx="1566515" cy="1946405"/>
              <a:chOff x="3357448" y="1384301"/>
              <a:chExt cx="1147338" cy="1425574"/>
            </a:xfrm>
          </p:grpSpPr>
          <p:grpSp>
            <p:nvGrpSpPr>
              <p:cNvPr id="82" name="Group 110"/>
              <p:cNvGrpSpPr/>
              <p:nvPr/>
            </p:nvGrpSpPr>
            <p:grpSpPr>
              <a:xfrm>
                <a:off x="3357448" y="2469112"/>
                <a:ext cx="1044171" cy="340763"/>
                <a:chOff x="3357448" y="2469112"/>
                <a:chExt cx="1044171" cy="340763"/>
              </a:xfrm>
              <a:gradFill>
                <a:gsLst>
                  <a:gs pos="0">
                    <a:schemeClr val="accent2">
                      <a:lumMod val="50000"/>
                    </a:schemeClr>
                  </a:gs>
                  <a:gs pos="50000">
                    <a:schemeClr val="accent2"/>
                  </a:gs>
                  <a:gs pos="100000">
                    <a:schemeClr val="accent2"/>
                  </a:gs>
                </a:gsLst>
                <a:lin ang="5400000" scaled="1"/>
              </a:gradFill>
            </p:grpSpPr>
            <p:sp>
              <p:nvSpPr>
                <p:cNvPr id="86" name="Rectangle 114"/>
                <p:cNvSpPr/>
                <p:nvPr/>
              </p:nvSpPr>
              <p:spPr bwMode="auto">
                <a:xfrm>
                  <a:off x="3360575" y="2469112"/>
                  <a:ext cx="1037918" cy="28449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7" name="Oval 115"/>
                <p:cNvSpPr/>
                <p:nvPr/>
              </p:nvSpPr>
              <p:spPr bwMode="auto">
                <a:xfrm>
                  <a:off x="3357448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8" name="Oval 116"/>
                <p:cNvSpPr/>
                <p:nvPr/>
              </p:nvSpPr>
              <p:spPr bwMode="auto">
                <a:xfrm>
                  <a:off x="3426226" y="2728592"/>
                  <a:ext cx="78157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9" name="Oval 117"/>
                <p:cNvSpPr/>
                <p:nvPr/>
              </p:nvSpPr>
              <p:spPr bwMode="auto">
                <a:xfrm>
                  <a:off x="3491878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0" name="Oval 118"/>
                <p:cNvSpPr/>
                <p:nvPr/>
              </p:nvSpPr>
              <p:spPr bwMode="auto">
                <a:xfrm>
                  <a:off x="3563781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1" name="Oval 119"/>
                <p:cNvSpPr/>
                <p:nvPr/>
              </p:nvSpPr>
              <p:spPr bwMode="auto">
                <a:xfrm>
                  <a:off x="3632559" y="2728592"/>
                  <a:ext cx="78157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2" name="Oval 120"/>
                <p:cNvSpPr/>
                <p:nvPr/>
              </p:nvSpPr>
              <p:spPr bwMode="auto">
                <a:xfrm>
                  <a:off x="3698211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3" name="Oval 121"/>
                <p:cNvSpPr/>
                <p:nvPr/>
              </p:nvSpPr>
              <p:spPr bwMode="auto">
                <a:xfrm>
                  <a:off x="3770114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4" name="Oval 122"/>
                <p:cNvSpPr/>
                <p:nvPr/>
              </p:nvSpPr>
              <p:spPr bwMode="auto">
                <a:xfrm>
                  <a:off x="3838892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5" name="Oval 123"/>
                <p:cNvSpPr/>
                <p:nvPr/>
              </p:nvSpPr>
              <p:spPr bwMode="auto">
                <a:xfrm>
                  <a:off x="3907670" y="2728592"/>
                  <a:ext cx="78157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6" name="Oval 124"/>
                <p:cNvSpPr/>
                <p:nvPr/>
              </p:nvSpPr>
              <p:spPr bwMode="auto">
                <a:xfrm>
                  <a:off x="3976447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7" name="Oval 125"/>
                <p:cNvSpPr/>
                <p:nvPr/>
              </p:nvSpPr>
              <p:spPr bwMode="auto">
                <a:xfrm>
                  <a:off x="4045225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8" name="Oval 126"/>
                <p:cNvSpPr/>
                <p:nvPr/>
              </p:nvSpPr>
              <p:spPr bwMode="auto">
                <a:xfrm>
                  <a:off x="4114003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9" name="Oval 127"/>
                <p:cNvSpPr/>
                <p:nvPr/>
              </p:nvSpPr>
              <p:spPr bwMode="auto">
                <a:xfrm>
                  <a:off x="4182780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0" name="Oval 128"/>
                <p:cNvSpPr/>
                <p:nvPr/>
              </p:nvSpPr>
              <p:spPr bwMode="auto">
                <a:xfrm>
                  <a:off x="4251558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1" name="Oval 129"/>
                <p:cNvSpPr/>
                <p:nvPr/>
              </p:nvSpPr>
              <p:spPr bwMode="auto">
                <a:xfrm>
                  <a:off x="4320336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83" name="Freeform: Shape 111"/>
              <p:cNvSpPr/>
              <p:nvPr/>
            </p:nvSpPr>
            <p:spPr bwMode="auto">
              <a:xfrm>
                <a:off x="3360575" y="2400334"/>
                <a:ext cx="212586" cy="137555"/>
              </a:xfrm>
              <a:custGeom>
                <a:cxnLst>
                  <a:cxn ang="0">
                    <a:pos x="85" y="43"/>
                  </a:cxn>
                  <a:cxn ang="0">
                    <a:pos x="74" y="54"/>
                  </a:cxn>
                  <a:cxn ang="0">
                    <a:pos x="10" y="54"/>
                  </a:cxn>
                  <a:cxn ang="0">
                    <a:pos x="0" y="43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74" y="0"/>
                  </a:cxn>
                  <a:cxn ang="0">
                    <a:pos x="85" y="10"/>
                  </a:cxn>
                  <a:cxn ang="0">
                    <a:pos x="85" y="43"/>
                  </a:cxn>
                </a:cxnLst>
                <a:rect b="b" l="0" r="r" t="0"/>
                <a:pathLst>
                  <a:path h="54" w="85">
                    <a:moveTo>
                      <a:pt x="85" y="43"/>
                    </a:moveTo>
                    <a:cubicBezTo>
                      <a:pt x="85" y="49"/>
                      <a:pt x="80" y="54"/>
                      <a:pt x="74" y="54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4" y="54"/>
                      <a:pt x="0" y="49"/>
                      <a:pt x="0" y="4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80" y="0"/>
                      <a:pt x="85" y="5"/>
                      <a:pt x="85" y="10"/>
                    </a:cubicBezTo>
                    <a:lnTo>
                      <a:pt x="85" y="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Freeform: Shape 112"/>
              <p:cNvSpPr/>
              <p:nvPr/>
            </p:nvSpPr>
            <p:spPr bwMode="auto">
              <a:xfrm>
                <a:off x="3357448" y="1384301"/>
                <a:ext cx="1147338" cy="1153590"/>
              </a:xfrm>
              <a:custGeom>
                <a:cxnLst>
                  <a:cxn ang="0">
                    <a:pos x="402" y="0"/>
                  </a:cxn>
                  <a:cxn ang="0">
                    <a:pos x="97" y="0"/>
                  </a:cxn>
                  <a:cxn ang="0">
                    <a:pos x="93" y="0"/>
                  </a:cxn>
                  <a:cxn ang="0">
                    <a:pos x="0" y="0"/>
                  </a:cxn>
                  <a:cxn ang="0">
                    <a:pos x="44" y="34"/>
                  </a:cxn>
                  <a:cxn ang="0">
                    <a:pos x="44" y="49"/>
                  </a:cxn>
                  <a:cxn ang="0">
                    <a:pos x="44" y="53"/>
                  </a:cxn>
                  <a:cxn ang="0">
                    <a:pos x="44" y="404"/>
                  </a:cxn>
                  <a:cxn ang="0">
                    <a:pos x="44" y="408"/>
                  </a:cxn>
                  <a:cxn ang="0">
                    <a:pos x="44" y="408"/>
                  </a:cxn>
                  <a:cxn ang="0">
                    <a:pos x="6" y="457"/>
                  </a:cxn>
                  <a:cxn ang="0">
                    <a:pos x="130" y="457"/>
                  </a:cxn>
                  <a:cxn ang="0">
                    <a:pos x="129" y="456"/>
                  </a:cxn>
                  <a:cxn ang="0">
                    <a:pos x="402" y="456"/>
                  </a:cxn>
                  <a:cxn ang="0">
                    <a:pos x="455" y="404"/>
                  </a:cxn>
                  <a:cxn ang="0">
                    <a:pos x="455" y="53"/>
                  </a:cxn>
                  <a:cxn ang="0">
                    <a:pos x="402" y="0"/>
                  </a:cxn>
                </a:cxnLst>
                <a:rect b="b" l="0" r="r" t="0"/>
                <a:pathLst>
                  <a:path h="457" w="455">
                    <a:moveTo>
                      <a:pt x="402" y="0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96" y="0"/>
                      <a:pt x="94" y="0"/>
                      <a:pt x="9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8" y="1"/>
                      <a:pt x="44" y="34"/>
                      <a:pt x="44" y="34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4" y="50"/>
                      <a:pt x="44" y="52"/>
                      <a:pt x="44" y="53"/>
                    </a:cubicBezTo>
                    <a:cubicBezTo>
                      <a:pt x="44" y="404"/>
                      <a:pt x="44" y="404"/>
                      <a:pt x="44" y="404"/>
                    </a:cubicBezTo>
                    <a:cubicBezTo>
                      <a:pt x="44" y="405"/>
                      <a:pt x="44" y="407"/>
                      <a:pt x="44" y="408"/>
                    </a:cubicBezTo>
                    <a:cubicBezTo>
                      <a:pt x="44" y="408"/>
                      <a:pt x="44" y="408"/>
                      <a:pt x="44" y="408"/>
                    </a:cubicBezTo>
                    <a:cubicBezTo>
                      <a:pt x="44" y="408"/>
                      <a:pt x="45" y="457"/>
                      <a:pt x="6" y="457"/>
                    </a:cubicBezTo>
                    <a:cubicBezTo>
                      <a:pt x="130" y="457"/>
                      <a:pt x="130" y="457"/>
                      <a:pt x="130" y="457"/>
                    </a:cubicBezTo>
                    <a:cubicBezTo>
                      <a:pt x="129" y="456"/>
                      <a:pt x="129" y="456"/>
                      <a:pt x="129" y="456"/>
                    </a:cubicBezTo>
                    <a:cubicBezTo>
                      <a:pt x="402" y="456"/>
                      <a:pt x="402" y="456"/>
                      <a:pt x="402" y="456"/>
                    </a:cubicBezTo>
                    <a:cubicBezTo>
                      <a:pt x="431" y="456"/>
                      <a:pt x="455" y="433"/>
                      <a:pt x="455" y="404"/>
                    </a:cubicBezTo>
                    <a:cubicBezTo>
                      <a:pt x="455" y="53"/>
                      <a:pt x="455" y="53"/>
                      <a:pt x="455" y="53"/>
                    </a:cubicBezTo>
                    <a:cubicBezTo>
                      <a:pt x="455" y="24"/>
                      <a:pt x="431" y="0"/>
                      <a:pt x="4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Freeform: Shape 113"/>
              <p:cNvSpPr/>
              <p:nvPr/>
            </p:nvSpPr>
            <p:spPr bwMode="auto">
              <a:xfrm>
                <a:off x="3566908" y="1584382"/>
                <a:ext cx="834712" cy="834712"/>
              </a:xfrm>
              <a:custGeom>
                <a:cxnLst>
                  <a:cxn ang="0">
                    <a:pos x="331" y="320"/>
                  </a:cxn>
                  <a:cxn ang="0">
                    <a:pos x="321" y="331"/>
                  </a:cxn>
                  <a:cxn ang="0">
                    <a:pos x="11" y="331"/>
                  </a:cxn>
                  <a:cxn ang="0">
                    <a:pos x="0" y="320"/>
                  </a:cxn>
                  <a:cxn ang="0">
                    <a:pos x="0" y="10"/>
                  </a:cxn>
                  <a:cxn ang="0">
                    <a:pos x="11" y="0"/>
                  </a:cxn>
                  <a:cxn ang="0">
                    <a:pos x="321" y="0"/>
                  </a:cxn>
                  <a:cxn ang="0">
                    <a:pos x="331" y="10"/>
                  </a:cxn>
                  <a:cxn ang="0">
                    <a:pos x="331" y="320"/>
                  </a:cxn>
                </a:cxnLst>
                <a:rect b="b" l="0" r="r" t="0"/>
                <a:pathLst>
                  <a:path h="331" w="331">
                    <a:moveTo>
                      <a:pt x="331" y="320"/>
                    </a:moveTo>
                    <a:cubicBezTo>
                      <a:pt x="331" y="326"/>
                      <a:pt x="327" y="331"/>
                      <a:pt x="321" y="331"/>
                    </a:cubicBezTo>
                    <a:cubicBezTo>
                      <a:pt x="11" y="331"/>
                      <a:pt x="11" y="331"/>
                      <a:pt x="11" y="331"/>
                    </a:cubicBezTo>
                    <a:cubicBezTo>
                      <a:pt x="5" y="331"/>
                      <a:pt x="0" y="326"/>
                      <a:pt x="0" y="32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321" y="0"/>
                      <a:pt x="321" y="0"/>
                      <a:pt x="321" y="0"/>
                    </a:cubicBezTo>
                    <a:cubicBezTo>
                      <a:pt x="327" y="0"/>
                      <a:pt x="331" y="5"/>
                      <a:pt x="331" y="10"/>
                    </a:cubicBezTo>
                    <a:lnTo>
                      <a:pt x="331" y="3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" name="Group 130"/>
            <p:cNvGrpSpPr/>
            <p:nvPr/>
          </p:nvGrpSpPr>
          <p:grpSpPr>
            <a:xfrm>
              <a:off x="6625841" y="2138427"/>
              <a:ext cx="1566515" cy="1946405"/>
              <a:chOff x="4648594" y="1384301"/>
              <a:chExt cx="1147338" cy="1425574"/>
            </a:xfrm>
          </p:grpSpPr>
          <p:grpSp>
            <p:nvGrpSpPr>
              <p:cNvPr id="62" name="Group 131"/>
              <p:cNvGrpSpPr/>
              <p:nvPr/>
            </p:nvGrpSpPr>
            <p:grpSpPr>
              <a:xfrm>
                <a:off x="4648594" y="2469112"/>
                <a:ext cx="1044170" cy="340763"/>
                <a:chOff x="4648594" y="2469112"/>
                <a:chExt cx="1044170" cy="340763"/>
              </a:xfrm>
              <a:gradFill>
                <a:gsLst>
                  <a:gs pos="0">
                    <a:schemeClr val="accent3">
                      <a:lumMod val="50000"/>
                    </a:schemeClr>
                  </a:gs>
                  <a:gs pos="50000">
                    <a:schemeClr val="accent3"/>
                  </a:gs>
                  <a:gs pos="100000">
                    <a:schemeClr val="accent3"/>
                  </a:gs>
                </a:gsLst>
                <a:lin ang="5400000" scaled="1"/>
              </a:gradFill>
            </p:grpSpPr>
            <p:sp>
              <p:nvSpPr>
                <p:cNvPr id="66" name="Rectangle 135"/>
                <p:cNvSpPr/>
                <p:nvPr/>
              </p:nvSpPr>
              <p:spPr bwMode="auto">
                <a:xfrm>
                  <a:off x="4651719" y="2469112"/>
                  <a:ext cx="1037918" cy="28449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7" name="Oval 136"/>
                <p:cNvSpPr/>
                <p:nvPr/>
              </p:nvSpPr>
              <p:spPr bwMode="auto">
                <a:xfrm>
                  <a:off x="4648594" y="2728592"/>
                  <a:ext cx="78157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8" name="Oval 137"/>
                <p:cNvSpPr/>
                <p:nvPr/>
              </p:nvSpPr>
              <p:spPr bwMode="auto">
                <a:xfrm>
                  <a:off x="4714244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9" name="Oval 138"/>
                <p:cNvSpPr/>
                <p:nvPr/>
              </p:nvSpPr>
              <p:spPr bwMode="auto">
                <a:xfrm>
                  <a:off x="4786149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0" name="Oval 212"/>
                <p:cNvSpPr/>
                <p:nvPr/>
              </p:nvSpPr>
              <p:spPr bwMode="auto">
                <a:xfrm>
                  <a:off x="4854927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1" name="Oval 213"/>
                <p:cNvSpPr/>
                <p:nvPr/>
              </p:nvSpPr>
              <p:spPr bwMode="auto">
                <a:xfrm>
                  <a:off x="4923705" y="2728592"/>
                  <a:ext cx="78157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2" name="Oval 214"/>
                <p:cNvSpPr/>
                <p:nvPr/>
              </p:nvSpPr>
              <p:spPr bwMode="auto">
                <a:xfrm>
                  <a:off x="4992482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3" name="Oval 215"/>
                <p:cNvSpPr/>
                <p:nvPr/>
              </p:nvSpPr>
              <p:spPr bwMode="auto">
                <a:xfrm>
                  <a:off x="5061260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4" name="Oval 216"/>
                <p:cNvSpPr/>
                <p:nvPr/>
              </p:nvSpPr>
              <p:spPr bwMode="auto">
                <a:xfrm>
                  <a:off x="5130038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5" name="Oval 217"/>
                <p:cNvSpPr/>
                <p:nvPr/>
              </p:nvSpPr>
              <p:spPr bwMode="auto">
                <a:xfrm>
                  <a:off x="5198815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6" name="Oval 218"/>
                <p:cNvSpPr/>
                <p:nvPr/>
              </p:nvSpPr>
              <p:spPr bwMode="auto">
                <a:xfrm>
                  <a:off x="5267593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7" name="Oval 219"/>
                <p:cNvSpPr/>
                <p:nvPr/>
              </p:nvSpPr>
              <p:spPr bwMode="auto">
                <a:xfrm>
                  <a:off x="5336371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8" name="Oval 220"/>
                <p:cNvSpPr/>
                <p:nvPr/>
              </p:nvSpPr>
              <p:spPr bwMode="auto">
                <a:xfrm>
                  <a:off x="5405148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9" name="Oval 221"/>
                <p:cNvSpPr/>
                <p:nvPr/>
              </p:nvSpPr>
              <p:spPr bwMode="auto">
                <a:xfrm>
                  <a:off x="5473926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0" name="Oval 222"/>
                <p:cNvSpPr/>
                <p:nvPr/>
              </p:nvSpPr>
              <p:spPr bwMode="auto">
                <a:xfrm>
                  <a:off x="5542704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1" name="Oval 223"/>
                <p:cNvSpPr/>
                <p:nvPr/>
              </p:nvSpPr>
              <p:spPr bwMode="auto">
                <a:xfrm>
                  <a:off x="5614607" y="2728592"/>
                  <a:ext cx="78157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63" name="Freeform: Shape 132"/>
              <p:cNvSpPr/>
              <p:nvPr/>
            </p:nvSpPr>
            <p:spPr bwMode="auto">
              <a:xfrm>
                <a:off x="4648594" y="2400334"/>
                <a:ext cx="215713" cy="137555"/>
              </a:xfrm>
              <a:custGeom>
                <a:cxnLst>
                  <a:cxn ang="0">
                    <a:pos x="85" y="43"/>
                  </a:cxn>
                  <a:cxn ang="0">
                    <a:pos x="75" y="54"/>
                  </a:cxn>
                  <a:cxn ang="0">
                    <a:pos x="11" y="54"/>
                  </a:cxn>
                  <a:cxn ang="0">
                    <a:pos x="0" y="43"/>
                  </a:cxn>
                  <a:cxn ang="0">
                    <a:pos x="0" y="10"/>
                  </a:cxn>
                  <a:cxn ang="0">
                    <a:pos x="11" y="0"/>
                  </a:cxn>
                  <a:cxn ang="0">
                    <a:pos x="75" y="0"/>
                  </a:cxn>
                  <a:cxn ang="0">
                    <a:pos x="85" y="10"/>
                  </a:cxn>
                  <a:cxn ang="0">
                    <a:pos x="85" y="43"/>
                  </a:cxn>
                </a:cxnLst>
                <a:rect b="b" l="0" r="r" t="0"/>
                <a:pathLst>
                  <a:path h="54" w="85">
                    <a:moveTo>
                      <a:pt x="85" y="43"/>
                    </a:moveTo>
                    <a:cubicBezTo>
                      <a:pt x="85" y="49"/>
                      <a:pt x="80" y="54"/>
                      <a:pt x="75" y="54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5" y="54"/>
                      <a:pt x="0" y="49"/>
                      <a:pt x="0" y="4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80" y="0"/>
                      <a:pt x="85" y="5"/>
                      <a:pt x="85" y="10"/>
                    </a:cubicBezTo>
                    <a:lnTo>
                      <a:pt x="85" y="43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Freeform: Shape 133"/>
              <p:cNvSpPr/>
              <p:nvPr/>
            </p:nvSpPr>
            <p:spPr bwMode="auto">
              <a:xfrm>
                <a:off x="4648594" y="1384301"/>
                <a:ext cx="1147338" cy="1153590"/>
              </a:xfrm>
              <a:custGeom>
                <a:cxnLst>
                  <a:cxn ang="0">
                    <a:pos x="402" y="0"/>
                  </a:cxn>
                  <a:cxn ang="0">
                    <a:pos x="97" y="0"/>
                  </a:cxn>
                  <a:cxn ang="0">
                    <a:pos x="93" y="0"/>
                  </a:cxn>
                  <a:cxn ang="0">
                    <a:pos x="0" y="0"/>
                  </a:cxn>
                  <a:cxn ang="0">
                    <a:pos x="45" y="34"/>
                  </a:cxn>
                  <a:cxn ang="0">
                    <a:pos x="45" y="49"/>
                  </a:cxn>
                  <a:cxn ang="0">
                    <a:pos x="44" y="53"/>
                  </a:cxn>
                  <a:cxn ang="0">
                    <a:pos x="44" y="404"/>
                  </a:cxn>
                  <a:cxn ang="0">
                    <a:pos x="45" y="408"/>
                  </a:cxn>
                  <a:cxn ang="0">
                    <a:pos x="44" y="408"/>
                  </a:cxn>
                  <a:cxn ang="0">
                    <a:pos x="6" y="457"/>
                  </a:cxn>
                  <a:cxn ang="0">
                    <a:pos x="130" y="457"/>
                  </a:cxn>
                  <a:cxn ang="0">
                    <a:pos x="129" y="456"/>
                  </a:cxn>
                  <a:cxn ang="0">
                    <a:pos x="402" y="456"/>
                  </a:cxn>
                  <a:cxn ang="0">
                    <a:pos x="455" y="404"/>
                  </a:cxn>
                  <a:cxn ang="0">
                    <a:pos x="455" y="53"/>
                  </a:cxn>
                  <a:cxn ang="0">
                    <a:pos x="402" y="0"/>
                  </a:cxn>
                </a:cxnLst>
                <a:rect b="b" l="0" r="r" t="0"/>
                <a:pathLst>
                  <a:path h="457" w="455">
                    <a:moveTo>
                      <a:pt x="402" y="0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96" y="0"/>
                      <a:pt x="94" y="0"/>
                      <a:pt x="9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8" y="1"/>
                      <a:pt x="45" y="34"/>
                      <a:pt x="45" y="34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4" y="50"/>
                      <a:pt x="44" y="52"/>
                      <a:pt x="44" y="53"/>
                    </a:cubicBezTo>
                    <a:cubicBezTo>
                      <a:pt x="44" y="404"/>
                      <a:pt x="44" y="404"/>
                      <a:pt x="44" y="404"/>
                    </a:cubicBezTo>
                    <a:cubicBezTo>
                      <a:pt x="44" y="405"/>
                      <a:pt x="44" y="407"/>
                      <a:pt x="45" y="408"/>
                    </a:cubicBezTo>
                    <a:cubicBezTo>
                      <a:pt x="44" y="408"/>
                      <a:pt x="44" y="408"/>
                      <a:pt x="44" y="408"/>
                    </a:cubicBezTo>
                    <a:cubicBezTo>
                      <a:pt x="44" y="408"/>
                      <a:pt x="45" y="457"/>
                      <a:pt x="6" y="457"/>
                    </a:cubicBezTo>
                    <a:cubicBezTo>
                      <a:pt x="130" y="457"/>
                      <a:pt x="130" y="457"/>
                      <a:pt x="130" y="457"/>
                    </a:cubicBezTo>
                    <a:cubicBezTo>
                      <a:pt x="129" y="456"/>
                      <a:pt x="129" y="456"/>
                      <a:pt x="129" y="456"/>
                    </a:cubicBezTo>
                    <a:cubicBezTo>
                      <a:pt x="402" y="456"/>
                      <a:pt x="402" y="456"/>
                      <a:pt x="402" y="456"/>
                    </a:cubicBezTo>
                    <a:cubicBezTo>
                      <a:pt x="431" y="456"/>
                      <a:pt x="455" y="433"/>
                      <a:pt x="455" y="404"/>
                    </a:cubicBezTo>
                    <a:cubicBezTo>
                      <a:pt x="455" y="53"/>
                      <a:pt x="455" y="53"/>
                      <a:pt x="455" y="53"/>
                    </a:cubicBezTo>
                    <a:cubicBezTo>
                      <a:pt x="455" y="24"/>
                      <a:pt x="431" y="0"/>
                      <a:pt x="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Freeform: Shape 134"/>
              <p:cNvSpPr/>
              <p:nvPr/>
            </p:nvSpPr>
            <p:spPr bwMode="auto">
              <a:xfrm>
                <a:off x="4858052" y="1584382"/>
                <a:ext cx="834712" cy="834712"/>
              </a:xfrm>
              <a:custGeom>
                <a:cxnLst>
                  <a:cxn ang="0">
                    <a:pos x="331" y="320"/>
                  </a:cxn>
                  <a:cxn ang="0">
                    <a:pos x="320" y="331"/>
                  </a:cxn>
                  <a:cxn ang="0">
                    <a:pos x="10" y="331"/>
                  </a:cxn>
                  <a:cxn ang="0">
                    <a:pos x="0" y="320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320" y="0"/>
                  </a:cxn>
                  <a:cxn ang="0">
                    <a:pos x="331" y="10"/>
                  </a:cxn>
                  <a:cxn ang="0">
                    <a:pos x="331" y="320"/>
                  </a:cxn>
                </a:cxnLst>
                <a:rect b="b" l="0" r="r" t="0"/>
                <a:pathLst>
                  <a:path h="331" w="331">
                    <a:moveTo>
                      <a:pt x="331" y="320"/>
                    </a:moveTo>
                    <a:cubicBezTo>
                      <a:pt x="331" y="326"/>
                      <a:pt x="326" y="331"/>
                      <a:pt x="320" y="331"/>
                    </a:cubicBezTo>
                    <a:cubicBezTo>
                      <a:pt x="10" y="331"/>
                      <a:pt x="10" y="331"/>
                      <a:pt x="10" y="331"/>
                    </a:cubicBezTo>
                    <a:cubicBezTo>
                      <a:pt x="4" y="331"/>
                      <a:pt x="0" y="326"/>
                      <a:pt x="0" y="32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320" y="0"/>
                      <a:pt x="320" y="0"/>
                      <a:pt x="320" y="0"/>
                    </a:cubicBezTo>
                    <a:cubicBezTo>
                      <a:pt x="326" y="0"/>
                      <a:pt x="331" y="5"/>
                      <a:pt x="331" y="10"/>
                    </a:cubicBezTo>
                    <a:lnTo>
                      <a:pt x="331" y="3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5" name="Group 224"/>
            <p:cNvGrpSpPr/>
            <p:nvPr/>
          </p:nvGrpSpPr>
          <p:grpSpPr>
            <a:xfrm>
              <a:off x="9241124" y="2138427"/>
              <a:ext cx="1566515" cy="1946405"/>
              <a:chOff x="5939738" y="1384301"/>
              <a:chExt cx="1147338" cy="1425574"/>
            </a:xfrm>
          </p:grpSpPr>
          <p:grpSp>
            <p:nvGrpSpPr>
              <p:cNvPr id="42" name="Group 225"/>
              <p:cNvGrpSpPr/>
              <p:nvPr/>
            </p:nvGrpSpPr>
            <p:grpSpPr>
              <a:xfrm>
                <a:off x="5939738" y="2469112"/>
                <a:ext cx="1044170" cy="340763"/>
                <a:chOff x="5939738" y="2469112"/>
                <a:chExt cx="1044170" cy="340763"/>
              </a:xfrm>
              <a:gradFill>
                <a:gsLst>
                  <a:gs pos="0">
                    <a:schemeClr val="accent4">
                      <a:lumMod val="50000"/>
                    </a:schemeClr>
                  </a:gs>
                  <a:gs pos="50000">
                    <a:schemeClr val="accent4"/>
                  </a:gs>
                  <a:gs pos="100000">
                    <a:schemeClr val="accent4"/>
                  </a:gs>
                </a:gsLst>
                <a:lin ang="5400000" scaled="1"/>
              </a:gradFill>
            </p:grpSpPr>
            <p:sp>
              <p:nvSpPr>
                <p:cNvPr id="46" name="Rectangle 229"/>
                <p:cNvSpPr/>
                <p:nvPr/>
              </p:nvSpPr>
              <p:spPr bwMode="auto">
                <a:xfrm>
                  <a:off x="5942865" y="2469112"/>
                  <a:ext cx="1037918" cy="28449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Oval 230"/>
                <p:cNvSpPr/>
                <p:nvPr/>
              </p:nvSpPr>
              <p:spPr bwMode="auto">
                <a:xfrm>
                  <a:off x="5939738" y="2728592"/>
                  <a:ext cx="78157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8" name="Oval 231"/>
                <p:cNvSpPr/>
                <p:nvPr/>
              </p:nvSpPr>
              <p:spPr bwMode="auto">
                <a:xfrm>
                  <a:off x="6005390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Oval 232"/>
                <p:cNvSpPr/>
                <p:nvPr/>
              </p:nvSpPr>
              <p:spPr bwMode="auto">
                <a:xfrm>
                  <a:off x="6077293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0" name="Oval 233"/>
                <p:cNvSpPr/>
                <p:nvPr/>
              </p:nvSpPr>
              <p:spPr bwMode="auto">
                <a:xfrm>
                  <a:off x="6146071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1" name="Oval 234"/>
                <p:cNvSpPr/>
                <p:nvPr/>
              </p:nvSpPr>
              <p:spPr bwMode="auto">
                <a:xfrm>
                  <a:off x="6211723" y="2728592"/>
                  <a:ext cx="84410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Oval 235"/>
                <p:cNvSpPr/>
                <p:nvPr/>
              </p:nvSpPr>
              <p:spPr bwMode="auto">
                <a:xfrm>
                  <a:off x="6283626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Oval 236"/>
                <p:cNvSpPr/>
                <p:nvPr/>
              </p:nvSpPr>
              <p:spPr bwMode="auto">
                <a:xfrm>
                  <a:off x="6352404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Oval 237"/>
                <p:cNvSpPr/>
                <p:nvPr/>
              </p:nvSpPr>
              <p:spPr bwMode="auto">
                <a:xfrm>
                  <a:off x="6421182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Oval 238"/>
                <p:cNvSpPr/>
                <p:nvPr/>
              </p:nvSpPr>
              <p:spPr bwMode="auto">
                <a:xfrm>
                  <a:off x="6489959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Oval 239"/>
                <p:cNvSpPr/>
                <p:nvPr/>
              </p:nvSpPr>
              <p:spPr bwMode="auto">
                <a:xfrm>
                  <a:off x="6558737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Oval 240"/>
                <p:cNvSpPr/>
                <p:nvPr/>
              </p:nvSpPr>
              <p:spPr bwMode="auto">
                <a:xfrm>
                  <a:off x="6630642" y="2728592"/>
                  <a:ext cx="78157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Oval 241"/>
                <p:cNvSpPr/>
                <p:nvPr/>
              </p:nvSpPr>
              <p:spPr bwMode="auto">
                <a:xfrm>
                  <a:off x="6696292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9" name="Oval 242"/>
                <p:cNvSpPr/>
                <p:nvPr/>
              </p:nvSpPr>
              <p:spPr bwMode="auto">
                <a:xfrm>
                  <a:off x="6765070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0" name="Oval 243"/>
                <p:cNvSpPr/>
                <p:nvPr/>
              </p:nvSpPr>
              <p:spPr bwMode="auto">
                <a:xfrm>
                  <a:off x="6836975" y="2728592"/>
                  <a:ext cx="78157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" name="Oval 244"/>
                <p:cNvSpPr/>
                <p:nvPr/>
              </p:nvSpPr>
              <p:spPr bwMode="auto">
                <a:xfrm>
                  <a:off x="6902625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43" name="Freeform: Shape 226"/>
              <p:cNvSpPr/>
              <p:nvPr/>
            </p:nvSpPr>
            <p:spPr bwMode="auto">
              <a:xfrm>
                <a:off x="5939738" y="2400334"/>
                <a:ext cx="215713" cy="137555"/>
              </a:xfrm>
              <a:custGeom>
                <a:cxnLst>
                  <a:cxn ang="0">
                    <a:pos x="85" y="43"/>
                  </a:cxn>
                  <a:cxn ang="0">
                    <a:pos x="75" y="54"/>
                  </a:cxn>
                  <a:cxn ang="0">
                    <a:pos x="11" y="54"/>
                  </a:cxn>
                  <a:cxn ang="0">
                    <a:pos x="0" y="43"/>
                  </a:cxn>
                  <a:cxn ang="0">
                    <a:pos x="0" y="10"/>
                  </a:cxn>
                  <a:cxn ang="0">
                    <a:pos x="11" y="0"/>
                  </a:cxn>
                  <a:cxn ang="0">
                    <a:pos x="75" y="0"/>
                  </a:cxn>
                  <a:cxn ang="0">
                    <a:pos x="85" y="10"/>
                  </a:cxn>
                  <a:cxn ang="0">
                    <a:pos x="85" y="43"/>
                  </a:cxn>
                </a:cxnLst>
                <a:rect b="b" l="0" r="r" t="0"/>
                <a:pathLst>
                  <a:path h="54" w="85">
                    <a:moveTo>
                      <a:pt x="85" y="43"/>
                    </a:moveTo>
                    <a:cubicBezTo>
                      <a:pt x="85" y="49"/>
                      <a:pt x="81" y="54"/>
                      <a:pt x="75" y="54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5" y="54"/>
                      <a:pt x="0" y="49"/>
                      <a:pt x="0" y="4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81" y="0"/>
                      <a:pt x="85" y="5"/>
                      <a:pt x="85" y="10"/>
                    </a:cubicBezTo>
                    <a:lnTo>
                      <a:pt x="85" y="43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227"/>
              <p:cNvSpPr/>
              <p:nvPr/>
            </p:nvSpPr>
            <p:spPr bwMode="auto">
              <a:xfrm>
                <a:off x="5939738" y="1384301"/>
                <a:ext cx="1147338" cy="1153590"/>
              </a:xfrm>
              <a:custGeom>
                <a:cxnLst>
                  <a:cxn ang="0">
                    <a:pos x="402" y="0"/>
                  </a:cxn>
                  <a:cxn ang="0">
                    <a:pos x="98" y="0"/>
                  </a:cxn>
                  <a:cxn ang="0">
                    <a:pos x="93" y="0"/>
                  </a:cxn>
                  <a:cxn ang="0">
                    <a:pos x="0" y="0"/>
                  </a:cxn>
                  <a:cxn ang="0">
                    <a:pos x="45" y="34"/>
                  </a:cxn>
                  <a:cxn ang="0">
                    <a:pos x="45" y="49"/>
                  </a:cxn>
                  <a:cxn ang="0">
                    <a:pos x="45" y="53"/>
                  </a:cxn>
                  <a:cxn ang="0">
                    <a:pos x="45" y="404"/>
                  </a:cxn>
                  <a:cxn ang="0">
                    <a:pos x="45" y="408"/>
                  </a:cxn>
                  <a:cxn ang="0">
                    <a:pos x="45" y="408"/>
                  </a:cxn>
                  <a:cxn ang="0">
                    <a:pos x="6" y="457"/>
                  </a:cxn>
                  <a:cxn ang="0">
                    <a:pos x="130" y="457"/>
                  </a:cxn>
                  <a:cxn ang="0">
                    <a:pos x="130" y="456"/>
                  </a:cxn>
                  <a:cxn ang="0">
                    <a:pos x="402" y="456"/>
                  </a:cxn>
                  <a:cxn ang="0">
                    <a:pos x="455" y="404"/>
                  </a:cxn>
                  <a:cxn ang="0">
                    <a:pos x="455" y="53"/>
                  </a:cxn>
                  <a:cxn ang="0">
                    <a:pos x="402" y="0"/>
                  </a:cxn>
                </a:cxnLst>
                <a:rect b="b" l="0" r="r" t="0"/>
                <a:pathLst>
                  <a:path h="457" w="455">
                    <a:moveTo>
                      <a:pt x="402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6" y="0"/>
                      <a:pt x="95" y="0"/>
                      <a:pt x="9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8" y="1"/>
                      <a:pt x="45" y="34"/>
                      <a:pt x="45" y="34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5" y="50"/>
                      <a:pt x="45" y="52"/>
                      <a:pt x="45" y="53"/>
                    </a:cubicBezTo>
                    <a:cubicBezTo>
                      <a:pt x="45" y="404"/>
                      <a:pt x="45" y="404"/>
                      <a:pt x="45" y="404"/>
                    </a:cubicBezTo>
                    <a:cubicBezTo>
                      <a:pt x="45" y="405"/>
                      <a:pt x="45" y="407"/>
                      <a:pt x="45" y="408"/>
                    </a:cubicBezTo>
                    <a:cubicBezTo>
                      <a:pt x="45" y="408"/>
                      <a:pt x="45" y="408"/>
                      <a:pt x="45" y="408"/>
                    </a:cubicBezTo>
                    <a:cubicBezTo>
                      <a:pt x="45" y="408"/>
                      <a:pt x="46" y="457"/>
                      <a:pt x="6" y="457"/>
                    </a:cubicBezTo>
                    <a:cubicBezTo>
                      <a:pt x="130" y="457"/>
                      <a:pt x="130" y="457"/>
                      <a:pt x="130" y="457"/>
                    </a:cubicBezTo>
                    <a:cubicBezTo>
                      <a:pt x="130" y="456"/>
                      <a:pt x="130" y="456"/>
                      <a:pt x="130" y="456"/>
                    </a:cubicBezTo>
                    <a:cubicBezTo>
                      <a:pt x="402" y="456"/>
                      <a:pt x="402" y="456"/>
                      <a:pt x="402" y="456"/>
                    </a:cubicBezTo>
                    <a:cubicBezTo>
                      <a:pt x="432" y="456"/>
                      <a:pt x="455" y="433"/>
                      <a:pt x="455" y="404"/>
                    </a:cubicBezTo>
                    <a:cubicBezTo>
                      <a:pt x="455" y="53"/>
                      <a:pt x="455" y="53"/>
                      <a:pt x="455" y="53"/>
                    </a:cubicBezTo>
                    <a:cubicBezTo>
                      <a:pt x="455" y="24"/>
                      <a:pt x="432" y="0"/>
                      <a:pt x="4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228"/>
              <p:cNvSpPr/>
              <p:nvPr/>
            </p:nvSpPr>
            <p:spPr bwMode="auto">
              <a:xfrm>
                <a:off x="6149198" y="1584382"/>
                <a:ext cx="834712" cy="834712"/>
              </a:xfrm>
              <a:custGeom>
                <a:cxnLst>
                  <a:cxn ang="0">
                    <a:pos x="331" y="320"/>
                  </a:cxn>
                  <a:cxn ang="0">
                    <a:pos x="320" y="331"/>
                  </a:cxn>
                  <a:cxn ang="0">
                    <a:pos x="10" y="331"/>
                  </a:cxn>
                  <a:cxn ang="0">
                    <a:pos x="0" y="320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320" y="0"/>
                  </a:cxn>
                  <a:cxn ang="0">
                    <a:pos x="331" y="10"/>
                  </a:cxn>
                  <a:cxn ang="0">
                    <a:pos x="331" y="320"/>
                  </a:cxn>
                </a:cxnLst>
                <a:rect b="b" l="0" r="r" t="0"/>
                <a:pathLst>
                  <a:path h="331" w="331">
                    <a:moveTo>
                      <a:pt x="331" y="320"/>
                    </a:moveTo>
                    <a:cubicBezTo>
                      <a:pt x="331" y="326"/>
                      <a:pt x="326" y="331"/>
                      <a:pt x="320" y="331"/>
                    </a:cubicBezTo>
                    <a:cubicBezTo>
                      <a:pt x="10" y="331"/>
                      <a:pt x="10" y="331"/>
                      <a:pt x="10" y="331"/>
                    </a:cubicBezTo>
                    <a:cubicBezTo>
                      <a:pt x="5" y="331"/>
                      <a:pt x="0" y="326"/>
                      <a:pt x="0" y="32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5" y="0"/>
                      <a:pt x="10" y="0"/>
                    </a:cubicBezTo>
                    <a:cubicBezTo>
                      <a:pt x="320" y="0"/>
                      <a:pt x="320" y="0"/>
                      <a:pt x="320" y="0"/>
                    </a:cubicBezTo>
                    <a:cubicBezTo>
                      <a:pt x="326" y="0"/>
                      <a:pt x="331" y="5"/>
                      <a:pt x="331" y="10"/>
                    </a:cubicBezTo>
                    <a:lnTo>
                      <a:pt x="331" y="3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Group 249"/>
            <p:cNvGrpSpPr/>
            <p:nvPr/>
          </p:nvGrpSpPr>
          <p:grpSpPr>
            <a:xfrm>
              <a:off x="7130717" y="2551425"/>
              <a:ext cx="705793" cy="841536"/>
              <a:chOff x="5735638" y="1004888"/>
              <a:chExt cx="371475" cy="442913"/>
            </a:xfrm>
            <a:solidFill>
              <a:schemeClr val="accent3"/>
            </a:solidFill>
          </p:grpSpPr>
          <p:sp>
            <p:nvSpPr>
              <p:cNvPr id="39" name="Oval 250"/>
              <p:cNvSpPr/>
              <p:nvPr/>
            </p:nvSpPr>
            <p:spPr bwMode="auto">
              <a:xfrm>
                <a:off x="5859463" y="1389063"/>
                <a:ext cx="22225" cy="254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251"/>
              <p:cNvSpPr/>
              <p:nvPr/>
            </p:nvSpPr>
            <p:spPr bwMode="auto">
              <a:xfrm>
                <a:off x="5919788" y="1169988"/>
                <a:ext cx="98425" cy="98425"/>
              </a:xfrm>
              <a:custGeom>
                <a:cxnLst>
                  <a:cxn ang="0">
                    <a:pos x="13" y="0"/>
                  </a:cxn>
                  <a:cxn ang="0">
                    <a:pos x="4" y="4"/>
                  </a:cxn>
                  <a:cxn ang="0">
                    <a:pos x="0" y="13"/>
                  </a:cxn>
                  <a:cxn ang="0">
                    <a:pos x="4" y="22"/>
                  </a:cxn>
                  <a:cxn ang="0">
                    <a:pos x="13" y="26"/>
                  </a:cxn>
                  <a:cxn ang="0">
                    <a:pos x="22" y="22"/>
                  </a:cxn>
                  <a:cxn ang="0">
                    <a:pos x="26" y="13"/>
                  </a:cxn>
                  <a:cxn ang="0">
                    <a:pos x="22" y="4"/>
                  </a:cxn>
                  <a:cxn ang="0">
                    <a:pos x="13" y="0"/>
                  </a:cxn>
                  <a:cxn ang="0">
                    <a:pos x="18" y="19"/>
                  </a:cxn>
                  <a:cxn ang="0">
                    <a:pos x="13" y="21"/>
                  </a:cxn>
                  <a:cxn ang="0">
                    <a:pos x="7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3" y="6"/>
                  </a:cxn>
                  <a:cxn ang="0">
                    <a:pos x="18" y="8"/>
                  </a:cxn>
                  <a:cxn ang="0">
                    <a:pos x="20" y="13"/>
                  </a:cxn>
                  <a:cxn ang="0">
                    <a:pos x="18" y="19"/>
                  </a:cxn>
                </a:cxnLst>
                <a:rect b="b" l="0" r="r" t="0"/>
                <a:pathLst>
                  <a:path h="26" w="26">
                    <a:moveTo>
                      <a:pt x="13" y="0"/>
                    </a:move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10"/>
                      <a:pt x="0" y="13"/>
                    </a:cubicBezTo>
                    <a:cubicBezTo>
                      <a:pt x="0" y="17"/>
                      <a:pt x="1" y="20"/>
                      <a:pt x="4" y="22"/>
                    </a:cubicBezTo>
                    <a:cubicBezTo>
                      <a:pt x="6" y="25"/>
                      <a:pt x="9" y="26"/>
                      <a:pt x="13" y="26"/>
                    </a:cubicBezTo>
                    <a:cubicBezTo>
                      <a:pt x="16" y="26"/>
                      <a:pt x="20" y="25"/>
                      <a:pt x="22" y="22"/>
                    </a:cubicBezTo>
                    <a:cubicBezTo>
                      <a:pt x="24" y="20"/>
                      <a:pt x="26" y="17"/>
                      <a:pt x="26" y="13"/>
                    </a:cubicBezTo>
                    <a:cubicBezTo>
                      <a:pt x="26" y="10"/>
                      <a:pt x="24" y="6"/>
                      <a:pt x="22" y="4"/>
                    </a:cubicBezTo>
                    <a:cubicBezTo>
                      <a:pt x="20" y="2"/>
                      <a:pt x="16" y="0"/>
                      <a:pt x="13" y="0"/>
                    </a:cubicBezTo>
                    <a:close/>
                    <a:moveTo>
                      <a:pt x="18" y="19"/>
                    </a:moveTo>
                    <a:cubicBezTo>
                      <a:pt x="17" y="20"/>
                      <a:pt x="15" y="21"/>
                      <a:pt x="13" y="21"/>
                    </a:cubicBezTo>
                    <a:cubicBezTo>
                      <a:pt x="11" y="21"/>
                      <a:pt x="9" y="20"/>
                      <a:pt x="7" y="19"/>
                    </a:cubicBezTo>
                    <a:cubicBezTo>
                      <a:pt x="6" y="17"/>
                      <a:pt x="5" y="15"/>
                      <a:pt x="5" y="13"/>
                    </a:cubicBezTo>
                    <a:cubicBezTo>
                      <a:pt x="5" y="11"/>
                      <a:pt x="6" y="9"/>
                      <a:pt x="7" y="8"/>
                    </a:cubicBezTo>
                    <a:cubicBezTo>
                      <a:pt x="9" y="6"/>
                      <a:pt x="11" y="6"/>
                      <a:pt x="13" y="6"/>
                    </a:cubicBezTo>
                    <a:cubicBezTo>
                      <a:pt x="15" y="6"/>
                      <a:pt x="17" y="6"/>
                      <a:pt x="18" y="8"/>
                    </a:cubicBezTo>
                    <a:cubicBezTo>
                      <a:pt x="20" y="9"/>
                      <a:pt x="20" y="11"/>
                      <a:pt x="20" y="13"/>
                    </a:cubicBezTo>
                    <a:cubicBezTo>
                      <a:pt x="20" y="15"/>
                      <a:pt x="20" y="17"/>
                      <a:pt x="18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252"/>
              <p:cNvSpPr/>
              <p:nvPr/>
            </p:nvSpPr>
            <p:spPr bwMode="auto">
              <a:xfrm>
                <a:off x="5735638" y="1004888"/>
                <a:ext cx="371475" cy="442913"/>
              </a:xfrm>
              <a:custGeom>
                <a:cxnLst>
                  <a:cxn ang="0">
                    <a:pos x="69" y="116"/>
                  </a:cxn>
                  <a:cxn ang="0">
                    <a:pos x="60" y="20"/>
                  </a:cxn>
                  <a:cxn ang="0">
                    <a:pos x="27" y="46"/>
                  </a:cxn>
                  <a:cxn ang="0">
                    <a:pos x="26" y="47"/>
                  </a:cxn>
                  <a:cxn ang="0">
                    <a:pos x="25" y="48"/>
                  </a:cxn>
                  <a:cxn ang="0">
                    <a:pos x="25" y="66"/>
                  </a:cxn>
                  <a:cxn ang="0">
                    <a:pos x="25" y="67"/>
                  </a:cxn>
                  <a:cxn ang="0">
                    <a:pos x="26" y="68"/>
                  </a:cxn>
                  <a:cxn ang="0">
                    <a:pos x="30" y="74"/>
                  </a:cxn>
                  <a:cxn ang="0">
                    <a:pos x="29" y="75"/>
                  </a:cxn>
                  <a:cxn ang="0">
                    <a:pos x="44" y="90"/>
                  </a:cxn>
                  <a:cxn ang="0">
                    <a:pos x="45" y="89"/>
                  </a:cxn>
                  <a:cxn ang="0">
                    <a:pos x="53" y="20"/>
                  </a:cxn>
                  <a:cxn ang="0">
                    <a:pos x="52" y="21"/>
                  </a:cxn>
                  <a:cxn ang="0">
                    <a:pos x="44" y="25"/>
                  </a:cxn>
                  <a:cxn ang="0">
                    <a:pos x="43" y="25"/>
                  </a:cxn>
                  <a:cxn ang="0">
                    <a:pos x="42" y="25"/>
                  </a:cxn>
                  <a:cxn ang="0">
                    <a:pos x="29" y="38"/>
                  </a:cxn>
                  <a:cxn ang="0">
                    <a:pos x="93" y="63"/>
                  </a:cxn>
                  <a:cxn ang="0">
                    <a:pos x="56" y="82"/>
                  </a:cxn>
                  <a:cxn ang="0">
                    <a:pos x="55" y="80"/>
                  </a:cxn>
                  <a:cxn ang="0">
                    <a:pos x="54" y="79"/>
                  </a:cxn>
                  <a:cxn ang="0">
                    <a:pos x="54" y="79"/>
                  </a:cxn>
                  <a:cxn ang="0">
                    <a:pos x="54" y="79"/>
                  </a:cxn>
                  <a:cxn ang="0">
                    <a:pos x="53" y="79"/>
                  </a:cxn>
                  <a:cxn ang="0">
                    <a:pos x="53" y="79"/>
                  </a:cxn>
                  <a:cxn ang="0">
                    <a:pos x="52" y="78"/>
                  </a:cxn>
                  <a:cxn ang="0">
                    <a:pos x="51" y="78"/>
                  </a:cxn>
                  <a:cxn ang="0">
                    <a:pos x="51" y="78"/>
                  </a:cxn>
                  <a:cxn ang="0">
                    <a:pos x="43" y="84"/>
                  </a:cxn>
                  <a:cxn ang="0">
                    <a:pos x="41" y="68"/>
                  </a:cxn>
                  <a:cxn ang="0">
                    <a:pos x="41" y="68"/>
                  </a:cxn>
                  <a:cxn ang="0">
                    <a:pos x="41" y="67"/>
                  </a:cxn>
                  <a:cxn ang="0">
                    <a:pos x="40" y="66"/>
                  </a:cxn>
                  <a:cxn ang="0">
                    <a:pos x="40" y="65"/>
                  </a:cxn>
                  <a:cxn ang="0">
                    <a:pos x="39" y="64"/>
                  </a:cxn>
                  <a:cxn ang="0">
                    <a:pos x="39" y="63"/>
                  </a:cxn>
                  <a:cxn ang="0">
                    <a:pos x="38" y="63"/>
                  </a:cxn>
                  <a:cxn ang="0">
                    <a:pos x="37" y="63"/>
                  </a:cxn>
                  <a:cxn ang="0">
                    <a:pos x="38" y="52"/>
                  </a:cxn>
                  <a:cxn ang="0">
                    <a:pos x="39" y="51"/>
                  </a:cxn>
                  <a:cxn ang="0">
                    <a:pos x="39" y="50"/>
                  </a:cxn>
                  <a:cxn ang="0">
                    <a:pos x="40" y="49"/>
                  </a:cxn>
                  <a:cxn ang="0">
                    <a:pos x="40" y="49"/>
                  </a:cxn>
                  <a:cxn ang="0">
                    <a:pos x="40" y="49"/>
                  </a:cxn>
                  <a:cxn ang="0">
                    <a:pos x="40" y="48"/>
                  </a:cxn>
                  <a:cxn ang="0">
                    <a:pos x="40" y="48"/>
                  </a:cxn>
                  <a:cxn ang="0">
                    <a:pos x="41" y="47"/>
                  </a:cxn>
                  <a:cxn ang="0">
                    <a:pos x="41" y="44"/>
                  </a:cxn>
                  <a:cxn ang="0">
                    <a:pos x="51" y="36"/>
                  </a:cxn>
                  <a:cxn ang="0">
                    <a:pos x="52" y="36"/>
                  </a:cxn>
                  <a:cxn ang="0">
                    <a:pos x="52" y="36"/>
                  </a:cxn>
                  <a:cxn ang="0">
                    <a:pos x="53" y="36"/>
                  </a:cxn>
                  <a:cxn ang="0">
                    <a:pos x="53" y="36"/>
                  </a:cxn>
                  <a:cxn ang="0">
                    <a:pos x="53" y="36"/>
                  </a:cxn>
                  <a:cxn ang="0">
                    <a:pos x="54" y="35"/>
                  </a:cxn>
                  <a:cxn ang="0">
                    <a:pos x="54" y="35"/>
                  </a:cxn>
                  <a:cxn ang="0">
                    <a:pos x="54" y="35"/>
                  </a:cxn>
                  <a:cxn ang="0">
                    <a:pos x="55" y="35"/>
                  </a:cxn>
                  <a:cxn ang="0">
                    <a:pos x="55" y="34"/>
                  </a:cxn>
                  <a:cxn ang="0">
                    <a:pos x="69" y="35"/>
                  </a:cxn>
                </a:cxnLst>
                <a:rect b="b" l="0" r="r" t="0"/>
                <a:pathLst>
                  <a:path h="118" w="99">
                    <a:moveTo>
                      <a:pt x="96" y="46"/>
                    </a:moveTo>
                    <a:cubicBezTo>
                      <a:pt x="88" y="46"/>
                      <a:pt x="88" y="46"/>
                      <a:pt x="88" y="46"/>
                    </a:cubicBezTo>
                    <a:cubicBezTo>
                      <a:pt x="88" y="46"/>
                      <a:pt x="88" y="46"/>
                      <a:pt x="88" y="46"/>
                    </a:cubicBezTo>
                    <a:cubicBezTo>
                      <a:pt x="88" y="46"/>
                      <a:pt x="88" y="46"/>
                      <a:pt x="88" y="46"/>
                    </a:cubicBezTo>
                    <a:cubicBezTo>
                      <a:pt x="88" y="46"/>
                      <a:pt x="88" y="46"/>
                      <a:pt x="88" y="46"/>
                    </a:cubicBezTo>
                    <a:cubicBezTo>
                      <a:pt x="88" y="46"/>
                      <a:pt x="88" y="46"/>
                      <a:pt x="88" y="46"/>
                    </a:cubicBezTo>
                    <a:cubicBezTo>
                      <a:pt x="88" y="46"/>
                      <a:pt x="88" y="46"/>
                      <a:pt x="88" y="46"/>
                    </a:cubicBezTo>
                    <a:cubicBezTo>
                      <a:pt x="94" y="41"/>
                      <a:pt x="94" y="41"/>
                      <a:pt x="94" y="41"/>
                    </a:cubicBezTo>
                    <a:cubicBezTo>
                      <a:pt x="95" y="40"/>
                      <a:pt x="95" y="38"/>
                      <a:pt x="94" y="37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81" y="24"/>
                      <a:pt x="79" y="24"/>
                      <a:pt x="78" y="25"/>
                    </a:cubicBezTo>
                    <a:cubicBezTo>
                      <a:pt x="73" y="31"/>
                      <a:pt x="73" y="31"/>
                      <a:pt x="73" y="31"/>
                    </a:cubicBezTo>
                    <a:cubicBezTo>
                      <a:pt x="73" y="31"/>
                      <a:pt x="73" y="31"/>
                      <a:pt x="73" y="31"/>
                    </a:cubicBezTo>
                    <a:cubicBezTo>
                      <a:pt x="73" y="31"/>
                      <a:pt x="73" y="31"/>
                      <a:pt x="73" y="31"/>
                    </a:cubicBezTo>
                    <a:cubicBezTo>
                      <a:pt x="73" y="23"/>
                      <a:pt x="73" y="23"/>
                      <a:pt x="73" y="23"/>
                    </a:cubicBezTo>
                    <a:cubicBezTo>
                      <a:pt x="73" y="22"/>
                      <a:pt x="71" y="20"/>
                      <a:pt x="70" y="20"/>
                    </a:cubicBezTo>
                    <a:cubicBezTo>
                      <a:pt x="69" y="20"/>
                      <a:pt x="69" y="20"/>
                      <a:pt x="69" y="20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69" y="1"/>
                      <a:pt x="68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7"/>
                      <a:pt x="1" y="118"/>
                      <a:pt x="3" y="118"/>
                    </a:cubicBezTo>
                    <a:cubicBezTo>
                      <a:pt x="67" y="118"/>
                      <a:pt x="67" y="118"/>
                      <a:pt x="67" y="118"/>
                    </a:cubicBezTo>
                    <a:cubicBezTo>
                      <a:pt x="68" y="118"/>
                      <a:pt x="69" y="117"/>
                      <a:pt x="69" y="116"/>
                    </a:cubicBezTo>
                    <a:cubicBezTo>
                      <a:pt x="69" y="94"/>
                      <a:pt x="69" y="94"/>
                      <a:pt x="69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1" y="94"/>
                      <a:pt x="73" y="93"/>
                      <a:pt x="73" y="92"/>
                    </a:cubicBezTo>
                    <a:cubicBezTo>
                      <a:pt x="73" y="84"/>
                      <a:pt x="73" y="84"/>
                      <a:pt x="73" y="84"/>
                    </a:cubicBezTo>
                    <a:cubicBezTo>
                      <a:pt x="73" y="84"/>
                      <a:pt x="73" y="84"/>
                      <a:pt x="73" y="84"/>
                    </a:cubicBezTo>
                    <a:cubicBezTo>
                      <a:pt x="73" y="84"/>
                      <a:pt x="73" y="84"/>
                      <a:pt x="73" y="84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79" y="90"/>
                      <a:pt x="81" y="90"/>
                      <a:pt x="82" y="89"/>
                    </a:cubicBezTo>
                    <a:cubicBezTo>
                      <a:pt x="94" y="78"/>
                      <a:pt x="94" y="78"/>
                      <a:pt x="94" y="78"/>
                    </a:cubicBezTo>
                    <a:cubicBezTo>
                      <a:pt x="95" y="77"/>
                      <a:pt x="95" y="75"/>
                      <a:pt x="94" y="74"/>
                    </a:cubicBezTo>
                    <a:cubicBezTo>
                      <a:pt x="88" y="68"/>
                      <a:pt x="88" y="68"/>
                      <a:pt x="88" y="68"/>
                    </a:cubicBezTo>
                    <a:cubicBezTo>
                      <a:pt x="88" y="68"/>
                      <a:pt x="88" y="68"/>
                      <a:pt x="88" y="68"/>
                    </a:cubicBezTo>
                    <a:cubicBezTo>
                      <a:pt x="88" y="68"/>
                      <a:pt x="88" y="68"/>
                      <a:pt x="88" y="68"/>
                    </a:cubicBezTo>
                    <a:cubicBezTo>
                      <a:pt x="88" y="68"/>
                      <a:pt x="88" y="68"/>
                      <a:pt x="88" y="68"/>
                    </a:cubicBezTo>
                    <a:cubicBezTo>
                      <a:pt x="88" y="68"/>
                      <a:pt x="88" y="68"/>
                      <a:pt x="88" y="68"/>
                    </a:cubicBezTo>
                    <a:cubicBezTo>
                      <a:pt x="96" y="68"/>
                      <a:pt x="96" y="68"/>
                      <a:pt x="96" y="68"/>
                    </a:cubicBezTo>
                    <a:cubicBezTo>
                      <a:pt x="97" y="68"/>
                      <a:pt x="99" y="67"/>
                      <a:pt x="99" y="65"/>
                    </a:cubicBezTo>
                    <a:cubicBezTo>
                      <a:pt x="99" y="49"/>
                      <a:pt x="99" y="49"/>
                      <a:pt x="99" y="49"/>
                    </a:cubicBezTo>
                    <a:cubicBezTo>
                      <a:pt x="99" y="48"/>
                      <a:pt x="97" y="46"/>
                      <a:pt x="96" y="46"/>
                    </a:cubicBezTo>
                    <a:close/>
                    <a:moveTo>
                      <a:pt x="64" y="113"/>
                    </a:moveTo>
                    <a:cubicBezTo>
                      <a:pt x="5" y="113"/>
                      <a:pt x="5" y="113"/>
                      <a:pt x="5" y="11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0" y="12"/>
                      <a:pt x="59" y="10"/>
                      <a:pt x="58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1" y="10"/>
                      <a:pt x="10" y="12"/>
                      <a:pt x="10" y="13"/>
                    </a:cubicBezTo>
                    <a:cubicBezTo>
                      <a:pt x="10" y="94"/>
                      <a:pt x="10" y="94"/>
                      <a:pt x="10" y="94"/>
                    </a:cubicBezTo>
                    <a:cubicBezTo>
                      <a:pt x="10" y="96"/>
                      <a:pt x="11" y="97"/>
                      <a:pt x="12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9" y="97"/>
                      <a:pt x="60" y="96"/>
                      <a:pt x="60" y="94"/>
                    </a:cubicBezTo>
                    <a:cubicBezTo>
                      <a:pt x="60" y="94"/>
                      <a:pt x="60" y="94"/>
                      <a:pt x="60" y="94"/>
                    </a:cubicBezTo>
                    <a:cubicBezTo>
                      <a:pt x="64" y="94"/>
                      <a:pt x="64" y="94"/>
                      <a:pt x="64" y="94"/>
                    </a:cubicBezTo>
                    <a:lnTo>
                      <a:pt x="64" y="113"/>
                    </a:lnTo>
                    <a:close/>
                    <a:moveTo>
                      <a:pt x="30" y="41"/>
                    </a:moveTo>
                    <a:cubicBezTo>
                      <a:pt x="35" y="46"/>
                      <a:pt x="35" y="46"/>
                      <a:pt x="35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7"/>
                      <a:pt x="30" y="78"/>
                    </a:cubicBezTo>
                    <a:cubicBezTo>
                      <a:pt x="41" y="89"/>
                      <a:pt x="41" y="89"/>
                      <a:pt x="41" y="89"/>
                    </a:cubicBezTo>
                    <a:cubicBezTo>
                      <a:pt x="42" y="90"/>
                      <a:pt x="43" y="90"/>
                      <a:pt x="43" y="90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51" y="84"/>
                      <a:pt x="51" y="84"/>
                      <a:pt x="51" y="84"/>
                    </a:cubicBezTo>
                    <a:cubicBezTo>
                      <a:pt x="51" y="84"/>
                      <a:pt x="51" y="84"/>
                      <a:pt x="51" y="84"/>
                    </a:cubicBezTo>
                    <a:cubicBezTo>
                      <a:pt x="51" y="84"/>
                      <a:pt x="51" y="84"/>
                      <a:pt x="51" y="84"/>
                    </a:cubicBezTo>
                    <a:cubicBezTo>
                      <a:pt x="51" y="84"/>
                      <a:pt x="51" y="84"/>
                      <a:pt x="51" y="84"/>
                    </a:cubicBezTo>
                    <a:cubicBezTo>
                      <a:pt x="51" y="84"/>
                      <a:pt x="51" y="84"/>
                      <a:pt x="51" y="84"/>
                    </a:cubicBezTo>
                    <a:cubicBezTo>
                      <a:pt x="51" y="84"/>
                      <a:pt x="51" y="84"/>
                      <a:pt x="51" y="84"/>
                    </a:cubicBezTo>
                    <a:cubicBezTo>
                      <a:pt x="51" y="92"/>
                      <a:pt x="51" y="92"/>
                      <a:pt x="51" y="92"/>
                    </a:cubicBezTo>
                    <a:cubicBezTo>
                      <a:pt x="51" y="92"/>
                      <a:pt x="51" y="92"/>
                      <a:pt x="51" y="92"/>
                    </a:cubicBezTo>
                    <a:cubicBezTo>
                      <a:pt x="15" y="92"/>
                      <a:pt x="15" y="92"/>
                      <a:pt x="15" y="92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1" y="21"/>
                      <a:pt x="51" y="22"/>
                      <a:pt x="51" y="23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40"/>
                      <a:pt x="30" y="41"/>
                    </a:cubicBezTo>
                    <a:close/>
                    <a:moveTo>
                      <a:pt x="93" y="63"/>
                    </a:moveTo>
                    <a:cubicBezTo>
                      <a:pt x="86" y="63"/>
                      <a:pt x="86" y="63"/>
                      <a:pt x="86" y="63"/>
                    </a:cubicBezTo>
                    <a:cubicBezTo>
                      <a:pt x="85" y="63"/>
                      <a:pt x="84" y="64"/>
                      <a:pt x="84" y="65"/>
                    </a:cubicBezTo>
                    <a:cubicBezTo>
                      <a:pt x="84" y="65"/>
                      <a:pt x="84" y="65"/>
                      <a:pt x="84" y="65"/>
                    </a:cubicBezTo>
                    <a:cubicBezTo>
                      <a:pt x="84" y="65"/>
                      <a:pt x="84" y="65"/>
                      <a:pt x="84" y="65"/>
                    </a:cubicBezTo>
                    <a:cubicBezTo>
                      <a:pt x="84" y="65"/>
                      <a:pt x="84" y="65"/>
                      <a:pt x="84" y="65"/>
                    </a:cubicBezTo>
                    <a:cubicBezTo>
                      <a:pt x="84" y="65"/>
                      <a:pt x="84" y="66"/>
                      <a:pt x="83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7"/>
                      <a:pt x="83" y="67"/>
                      <a:pt x="83" y="68"/>
                    </a:cubicBezTo>
                    <a:cubicBezTo>
                      <a:pt x="82" y="69"/>
                      <a:pt x="82" y="70"/>
                      <a:pt x="83" y="71"/>
                    </a:cubicBezTo>
                    <a:cubicBezTo>
                      <a:pt x="88" y="76"/>
                      <a:pt x="88" y="76"/>
                      <a:pt x="88" y="76"/>
                    </a:cubicBezTo>
                    <a:cubicBezTo>
                      <a:pt x="80" y="84"/>
                      <a:pt x="80" y="84"/>
                      <a:pt x="80" y="84"/>
                    </a:cubicBezTo>
                    <a:cubicBezTo>
                      <a:pt x="75" y="79"/>
                      <a:pt x="75" y="79"/>
                      <a:pt x="75" y="79"/>
                    </a:cubicBezTo>
                    <a:cubicBezTo>
                      <a:pt x="74" y="78"/>
                      <a:pt x="73" y="78"/>
                      <a:pt x="72" y="78"/>
                    </a:cubicBezTo>
                    <a:cubicBezTo>
                      <a:pt x="72" y="78"/>
                      <a:pt x="72" y="78"/>
                      <a:pt x="72" y="78"/>
                    </a:cubicBezTo>
                    <a:cubicBezTo>
                      <a:pt x="72" y="78"/>
                      <a:pt x="71" y="79"/>
                      <a:pt x="71" y="79"/>
                    </a:cubicBezTo>
                    <a:cubicBezTo>
                      <a:pt x="70" y="79"/>
                      <a:pt x="70" y="79"/>
                      <a:pt x="69" y="79"/>
                    </a:cubicBezTo>
                    <a:cubicBezTo>
                      <a:pt x="68" y="80"/>
                      <a:pt x="67" y="81"/>
                      <a:pt x="67" y="82"/>
                    </a:cubicBezTo>
                    <a:cubicBezTo>
                      <a:pt x="67" y="89"/>
                      <a:pt x="67" y="89"/>
                      <a:pt x="67" y="89"/>
                    </a:cubicBezTo>
                    <a:cubicBezTo>
                      <a:pt x="67" y="89"/>
                      <a:pt x="67" y="89"/>
                      <a:pt x="67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6" y="89"/>
                      <a:pt x="56" y="89"/>
                      <a:pt x="56" y="89"/>
                    </a:cubicBezTo>
                    <a:cubicBezTo>
                      <a:pt x="56" y="82"/>
                      <a:pt x="56" y="82"/>
                      <a:pt x="56" y="82"/>
                    </a:cubicBezTo>
                    <a:cubicBezTo>
                      <a:pt x="56" y="82"/>
                      <a:pt x="56" y="81"/>
                      <a:pt x="56" y="81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6" y="80"/>
                      <a:pt x="56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80"/>
                      <a:pt x="54" y="80"/>
                      <a:pt x="54" y="80"/>
                    </a:cubicBezTo>
                    <a:cubicBezTo>
                      <a:pt x="54" y="80"/>
                      <a:pt x="54" y="80"/>
                      <a:pt x="54" y="80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2" y="79"/>
                      <a:pt x="52" y="79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49" y="78"/>
                      <a:pt x="49" y="78"/>
                      <a:pt x="48" y="79"/>
                    </a:cubicBezTo>
                    <a:cubicBezTo>
                      <a:pt x="43" y="84"/>
                      <a:pt x="43" y="84"/>
                      <a:pt x="43" y="84"/>
                    </a:cubicBezTo>
                    <a:cubicBezTo>
                      <a:pt x="35" y="76"/>
                      <a:pt x="35" y="76"/>
                      <a:pt x="35" y="76"/>
                    </a:cubicBezTo>
                    <a:cubicBezTo>
                      <a:pt x="40" y="71"/>
                      <a:pt x="40" y="71"/>
                      <a:pt x="40" y="71"/>
                    </a:cubicBezTo>
                    <a:cubicBezTo>
                      <a:pt x="41" y="70"/>
                      <a:pt x="41" y="70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0" y="67"/>
                      <a:pt x="40" y="67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39" y="65"/>
                      <a:pt x="39" y="65"/>
                      <a:pt x="39" y="65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6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9" y="37"/>
                      <a:pt x="50" y="37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8" y="26"/>
                      <a:pt x="58" y="26"/>
                      <a:pt x="58" y="26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7" y="34"/>
                      <a:pt x="68" y="35"/>
                      <a:pt x="69" y="35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69" y="35"/>
                      <a:pt x="69" y="35"/>
                      <a:pt x="69" y="35"/>
                    </a:cubicBezTo>
                    <a:cubicBezTo>
                      <a:pt x="70" y="35"/>
                      <a:pt x="70" y="35"/>
                      <a:pt x="71" y="36"/>
                    </a:cubicBezTo>
                    <a:cubicBezTo>
                      <a:pt x="71" y="36"/>
                      <a:pt x="72" y="36"/>
                      <a:pt x="72" y="36"/>
                    </a:cubicBezTo>
                    <a:cubicBezTo>
                      <a:pt x="73" y="37"/>
                      <a:pt x="74" y="37"/>
                      <a:pt x="75" y="36"/>
                    </a:cubicBezTo>
                    <a:cubicBezTo>
                      <a:pt x="80" y="31"/>
                      <a:pt x="80" y="31"/>
                      <a:pt x="80" y="31"/>
                    </a:cubicBezTo>
                    <a:cubicBezTo>
                      <a:pt x="88" y="39"/>
                      <a:pt x="88" y="39"/>
                      <a:pt x="88" y="39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2" y="45"/>
                      <a:pt x="82" y="46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8"/>
                      <a:pt x="83" y="48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83" y="49"/>
                      <a:pt x="84" y="49"/>
                      <a:pt x="84" y="50"/>
                    </a:cubicBezTo>
                    <a:cubicBezTo>
                      <a:pt x="84" y="51"/>
                      <a:pt x="85" y="52"/>
                      <a:pt x="86" y="52"/>
                    </a:cubicBezTo>
                    <a:cubicBezTo>
                      <a:pt x="93" y="52"/>
                      <a:pt x="93" y="52"/>
                      <a:pt x="93" y="52"/>
                    </a:cubicBezTo>
                    <a:lnTo>
                      <a:pt x="93" y="6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7" name="Group 253"/>
            <p:cNvGrpSpPr/>
            <p:nvPr/>
          </p:nvGrpSpPr>
          <p:grpSpPr>
            <a:xfrm>
              <a:off x="1832604" y="2557610"/>
              <a:ext cx="829472" cy="778195"/>
              <a:chOff x="3919538" y="1693863"/>
              <a:chExt cx="436563" cy="409575"/>
            </a:xfrm>
            <a:solidFill>
              <a:schemeClr val="accent1"/>
            </a:solidFill>
          </p:grpSpPr>
          <p:sp>
            <p:nvSpPr>
              <p:cNvPr id="36" name="Freeform: Shape 254"/>
              <p:cNvSpPr/>
              <p:nvPr/>
            </p:nvSpPr>
            <p:spPr bwMode="auto">
              <a:xfrm>
                <a:off x="3919538" y="1693863"/>
                <a:ext cx="436563" cy="409575"/>
              </a:xfrm>
              <a:custGeom>
                <a:cxnLst>
                  <a:cxn ang="0">
                    <a:pos x="107" y="24"/>
                  </a:cxn>
                  <a:cxn ang="0">
                    <a:pos x="112" y="19"/>
                  </a:cxn>
                  <a:cxn ang="0">
                    <a:pos x="93" y="10"/>
                  </a:cxn>
                  <a:cxn ang="0">
                    <a:pos x="90" y="0"/>
                  </a:cxn>
                  <a:cxn ang="0">
                    <a:pos x="73" y="10"/>
                  </a:cxn>
                  <a:cxn ang="0">
                    <a:pos x="56" y="13"/>
                  </a:cxn>
                  <a:cxn ang="0">
                    <a:pos x="14" y="95"/>
                  </a:cxn>
                  <a:cxn ang="0">
                    <a:pos x="98" y="63"/>
                  </a:cxn>
                  <a:cxn ang="0">
                    <a:pos x="107" y="44"/>
                  </a:cxn>
                  <a:cxn ang="0">
                    <a:pos x="107" y="44"/>
                  </a:cxn>
                  <a:cxn ang="0">
                    <a:pos x="116" y="26"/>
                  </a:cxn>
                  <a:cxn ang="0">
                    <a:pos x="27" y="80"/>
                  </a:cxn>
                  <a:cxn ang="0">
                    <a:pos x="28" y="39"/>
                  </a:cxn>
                  <a:cxn ang="0">
                    <a:pos x="46" y="38"/>
                  </a:cxn>
                  <a:cxn ang="0">
                    <a:pos x="17" y="30"/>
                  </a:cxn>
                  <a:cxn ang="0">
                    <a:pos x="14" y="34"/>
                  </a:cxn>
                  <a:cxn ang="0">
                    <a:pos x="14" y="34"/>
                  </a:cxn>
                  <a:cxn ang="0">
                    <a:pos x="22" y="82"/>
                  </a:cxn>
                  <a:cxn ang="0">
                    <a:pos x="24" y="86"/>
                  </a:cxn>
                  <a:cxn ang="0">
                    <a:pos x="46" y="81"/>
                  </a:cxn>
                  <a:cxn ang="0">
                    <a:pos x="51" y="18"/>
                  </a:cxn>
                  <a:cxn ang="0">
                    <a:pos x="51" y="18"/>
                  </a:cxn>
                  <a:cxn ang="0">
                    <a:pos x="59" y="44"/>
                  </a:cxn>
                  <a:cxn ang="0">
                    <a:pos x="54" y="52"/>
                  </a:cxn>
                  <a:cxn ang="0">
                    <a:pos x="50" y="61"/>
                  </a:cxn>
                  <a:cxn ang="0">
                    <a:pos x="69" y="61"/>
                  </a:cxn>
                  <a:cxn ang="0">
                    <a:pos x="70" y="80"/>
                  </a:cxn>
                  <a:cxn ang="0">
                    <a:pos x="51" y="81"/>
                  </a:cxn>
                  <a:cxn ang="0">
                    <a:pos x="79" y="92"/>
                  </a:cxn>
                  <a:cxn ang="0">
                    <a:pos x="79" y="92"/>
                  </a:cxn>
                  <a:cxn ang="0">
                    <a:pos x="90" y="67"/>
                  </a:cxn>
                  <a:cxn ang="0">
                    <a:pos x="105" y="39"/>
                  </a:cxn>
                  <a:cxn ang="0">
                    <a:pos x="103" y="40"/>
                  </a:cxn>
                  <a:cxn ang="0">
                    <a:pos x="103" y="42"/>
                  </a:cxn>
                  <a:cxn ang="0">
                    <a:pos x="107" y="50"/>
                  </a:cxn>
                  <a:cxn ang="0">
                    <a:pos x="92" y="53"/>
                  </a:cxn>
                  <a:cxn ang="0">
                    <a:pos x="88" y="63"/>
                  </a:cxn>
                  <a:cxn ang="0">
                    <a:pos x="75" y="56"/>
                  </a:cxn>
                  <a:cxn ang="0">
                    <a:pos x="70" y="53"/>
                  </a:cxn>
                  <a:cxn ang="0">
                    <a:pos x="64" y="43"/>
                  </a:cxn>
                  <a:cxn ang="0">
                    <a:pos x="63" y="42"/>
                  </a:cxn>
                  <a:cxn ang="0">
                    <a:pos x="54" y="39"/>
                  </a:cxn>
                  <a:cxn ang="0">
                    <a:pos x="63" y="27"/>
                  </a:cxn>
                  <a:cxn ang="0">
                    <a:pos x="62" y="27"/>
                  </a:cxn>
                  <a:cxn ang="0">
                    <a:pos x="63" y="26"/>
                  </a:cxn>
                  <a:cxn ang="0">
                    <a:pos x="64" y="24"/>
                  </a:cxn>
                  <a:cxn ang="0">
                    <a:pos x="70" y="14"/>
                  </a:cxn>
                  <a:cxn ang="0">
                    <a:pos x="75" y="14"/>
                  </a:cxn>
                  <a:cxn ang="0">
                    <a:pos x="88" y="5"/>
                  </a:cxn>
                  <a:cxn ang="0">
                    <a:pos x="89" y="13"/>
                  </a:cxn>
                  <a:cxn ang="0">
                    <a:pos x="100" y="10"/>
                  </a:cxn>
                  <a:cxn ang="0">
                    <a:pos x="102" y="24"/>
                  </a:cxn>
                  <a:cxn ang="0">
                    <a:pos x="102" y="26"/>
                  </a:cxn>
                  <a:cxn ang="0">
                    <a:pos x="112" y="39"/>
                  </a:cxn>
                </a:cxnLst>
                <a:rect b="b" l="0" r="r" t="0"/>
                <a:pathLst>
                  <a:path h="109" w="115">
                    <a:moveTo>
                      <a:pt x="114" y="24"/>
                    </a:move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12" y="19"/>
                      <a:pt x="112" y="19"/>
                      <a:pt x="112" y="19"/>
                    </a:cubicBezTo>
                    <a:cubicBezTo>
                      <a:pt x="113" y="18"/>
                      <a:pt x="113" y="16"/>
                      <a:pt x="112" y="15"/>
                    </a:cubicBezTo>
                    <a:cubicBezTo>
                      <a:pt x="101" y="5"/>
                      <a:pt x="101" y="5"/>
                      <a:pt x="101" y="5"/>
                    </a:cubicBezTo>
                    <a:cubicBezTo>
                      <a:pt x="100" y="4"/>
                      <a:pt x="99" y="4"/>
                      <a:pt x="98" y="5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3" y="2"/>
                      <a:pt x="93" y="2"/>
                      <a:pt x="93" y="2"/>
                    </a:cubicBezTo>
                    <a:cubicBezTo>
                      <a:pt x="93" y="1"/>
                      <a:pt x="92" y="0"/>
                      <a:pt x="90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4" y="0"/>
                      <a:pt x="73" y="1"/>
                      <a:pt x="73" y="2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7" y="4"/>
                      <a:pt x="65" y="4"/>
                      <a:pt x="64" y="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4" y="12"/>
                      <a:pt x="51" y="12"/>
                      <a:pt x="48" y="12"/>
                    </a:cubicBezTo>
                    <a:cubicBezTo>
                      <a:pt x="35" y="12"/>
                      <a:pt x="23" y="18"/>
                      <a:pt x="14" y="26"/>
                    </a:cubicBezTo>
                    <a:cubicBezTo>
                      <a:pt x="5" y="35"/>
                      <a:pt x="0" y="47"/>
                      <a:pt x="0" y="61"/>
                    </a:cubicBezTo>
                    <a:cubicBezTo>
                      <a:pt x="0" y="74"/>
                      <a:pt x="5" y="86"/>
                      <a:pt x="14" y="95"/>
                    </a:cubicBezTo>
                    <a:cubicBezTo>
                      <a:pt x="23" y="104"/>
                      <a:pt x="35" y="109"/>
                      <a:pt x="48" y="109"/>
                    </a:cubicBezTo>
                    <a:cubicBezTo>
                      <a:pt x="62" y="109"/>
                      <a:pt x="74" y="104"/>
                      <a:pt x="83" y="95"/>
                    </a:cubicBezTo>
                    <a:cubicBezTo>
                      <a:pt x="91" y="87"/>
                      <a:pt x="97" y="75"/>
                      <a:pt x="97" y="62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9" y="64"/>
                      <a:pt x="100" y="64"/>
                      <a:pt x="101" y="63"/>
                    </a:cubicBezTo>
                    <a:cubicBezTo>
                      <a:pt x="112" y="52"/>
                      <a:pt x="112" y="52"/>
                      <a:pt x="112" y="52"/>
                    </a:cubicBezTo>
                    <a:cubicBezTo>
                      <a:pt x="113" y="51"/>
                      <a:pt x="113" y="50"/>
                      <a:pt x="112" y="49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14" y="44"/>
                      <a:pt x="114" y="44"/>
                      <a:pt x="114" y="44"/>
                    </a:cubicBezTo>
                    <a:cubicBezTo>
                      <a:pt x="115" y="44"/>
                      <a:pt x="116" y="42"/>
                      <a:pt x="116" y="41"/>
                    </a:cubicBezTo>
                    <a:cubicBezTo>
                      <a:pt x="116" y="26"/>
                      <a:pt x="116" y="26"/>
                      <a:pt x="116" y="26"/>
                    </a:cubicBezTo>
                    <a:cubicBezTo>
                      <a:pt x="116" y="25"/>
                      <a:pt x="115" y="24"/>
                      <a:pt x="114" y="24"/>
                    </a:cubicBezTo>
                    <a:close/>
                    <a:moveTo>
                      <a:pt x="46" y="61"/>
                    </a:moveTo>
                    <a:cubicBezTo>
                      <a:pt x="46" y="66"/>
                      <a:pt x="46" y="71"/>
                      <a:pt x="46" y="76"/>
                    </a:cubicBezTo>
                    <a:cubicBezTo>
                      <a:pt x="40" y="77"/>
                      <a:pt x="33" y="78"/>
                      <a:pt x="27" y="80"/>
                    </a:cubicBezTo>
                    <a:cubicBezTo>
                      <a:pt x="24" y="74"/>
                      <a:pt x="23" y="68"/>
                      <a:pt x="24" y="62"/>
                    </a:cubicBezTo>
                    <a:cubicBezTo>
                      <a:pt x="31" y="61"/>
                      <a:pt x="38" y="61"/>
                      <a:pt x="46" y="61"/>
                    </a:cubicBezTo>
                    <a:close/>
                    <a:moveTo>
                      <a:pt x="24" y="57"/>
                    </a:moveTo>
                    <a:cubicBezTo>
                      <a:pt x="24" y="51"/>
                      <a:pt x="26" y="45"/>
                      <a:pt x="28" y="39"/>
                    </a:cubicBezTo>
                    <a:cubicBezTo>
                      <a:pt x="34" y="41"/>
                      <a:pt x="40" y="42"/>
                      <a:pt x="46" y="43"/>
                    </a:cubicBezTo>
                    <a:cubicBezTo>
                      <a:pt x="46" y="47"/>
                      <a:pt x="46" y="52"/>
                      <a:pt x="46" y="56"/>
                    </a:cubicBezTo>
                    <a:cubicBezTo>
                      <a:pt x="38" y="56"/>
                      <a:pt x="31" y="56"/>
                      <a:pt x="24" y="57"/>
                    </a:cubicBezTo>
                    <a:close/>
                    <a:moveTo>
                      <a:pt x="46" y="38"/>
                    </a:moveTo>
                    <a:cubicBezTo>
                      <a:pt x="41" y="38"/>
                      <a:pt x="36" y="37"/>
                      <a:pt x="30" y="35"/>
                    </a:cubicBezTo>
                    <a:cubicBezTo>
                      <a:pt x="34" y="28"/>
                      <a:pt x="40" y="22"/>
                      <a:pt x="46" y="19"/>
                    </a:cubicBezTo>
                    <a:cubicBezTo>
                      <a:pt x="46" y="25"/>
                      <a:pt x="46" y="31"/>
                      <a:pt x="46" y="38"/>
                    </a:cubicBezTo>
                    <a:close/>
                    <a:moveTo>
                      <a:pt x="17" y="30"/>
                    </a:moveTo>
                    <a:cubicBezTo>
                      <a:pt x="23" y="24"/>
                      <a:pt x="30" y="20"/>
                      <a:pt x="38" y="18"/>
                    </a:cubicBezTo>
                    <a:cubicBezTo>
                      <a:pt x="33" y="22"/>
                      <a:pt x="29" y="28"/>
                      <a:pt x="26" y="34"/>
                    </a:cubicBezTo>
                    <a:cubicBezTo>
                      <a:pt x="23" y="32"/>
                      <a:pt x="20" y="31"/>
                      <a:pt x="17" y="30"/>
                    </a:cubicBezTo>
                    <a:close/>
                    <a:moveTo>
                      <a:pt x="14" y="34"/>
                    </a:moveTo>
                    <a:cubicBezTo>
                      <a:pt x="17" y="35"/>
                      <a:pt x="21" y="37"/>
                      <a:pt x="24" y="38"/>
                    </a:cubicBezTo>
                    <a:cubicBezTo>
                      <a:pt x="21" y="44"/>
                      <a:pt x="19" y="50"/>
                      <a:pt x="19" y="57"/>
                    </a:cubicBezTo>
                    <a:cubicBezTo>
                      <a:pt x="14" y="57"/>
                      <a:pt x="9" y="58"/>
                      <a:pt x="5" y="58"/>
                    </a:cubicBezTo>
                    <a:cubicBezTo>
                      <a:pt x="5" y="49"/>
                      <a:pt x="9" y="40"/>
                      <a:pt x="14" y="34"/>
                    </a:cubicBezTo>
                    <a:close/>
                    <a:moveTo>
                      <a:pt x="13" y="86"/>
                    </a:moveTo>
                    <a:cubicBezTo>
                      <a:pt x="8" y="80"/>
                      <a:pt x="5" y="72"/>
                      <a:pt x="5" y="63"/>
                    </a:cubicBezTo>
                    <a:cubicBezTo>
                      <a:pt x="9" y="63"/>
                      <a:pt x="14" y="62"/>
                      <a:pt x="19" y="62"/>
                    </a:cubicBezTo>
                    <a:cubicBezTo>
                      <a:pt x="19" y="69"/>
                      <a:pt x="20" y="75"/>
                      <a:pt x="22" y="82"/>
                    </a:cubicBezTo>
                    <a:cubicBezTo>
                      <a:pt x="19" y="83"/>
                      <a:pt x="16" y="85"/>
                      <a:pt x="13" y="86"/>
                    </a:cubicBezTo>
                    <a:close/>
                    <a:moveTo>
                      <a:pt x="17" y="92"/>
                    </a:moveTo>
                    <a:cubicBezTo>
                      <a:pt x="17" y="91"/>
                      <a:pt x="16" y="91"/>
                      <a:pt x="16" y="90"/>
                    </a:cubicBezTo>
                    <a:cubicBezTo>
                      <a:pt x="19" y="89"/>
                      <a:pt x="21" y="87"/>
                      <a:pt x="24" y="86"/>
                    </a:cubicBezTo>
                    <a:cubicBezTo>
                      <a:pt x="27" y="93"/>
                      <a:pt x="32" y="99"/>
                      <a:pt x="38" y="103"/>
                    </a:cubicBezTo>
                    <a:cubicBezTo>
                      <a:pt x="30" y="101"/>
                      <a:pt x="23" y="97"/>
                      <a:pt x="17" y="92"/>
                    </a:cubicBezTo>
                    <a:close/>
                    <a:moveTo>
                      <a:pt x="29" y="85"/>
                    </a:moveTo>
                    <a:cubicBezTo>
                      <a:pt x="35" y="83"/>
                      <a:pt x="40" y="82"/>
                      <a:pt x="46" y="81"/>
                    </a:cubicBezTo>
                    <a:cubicBezTo>
                      <a:pt x="46" y="83"/>
                      <a:pt x="46" y="83"/>
                      <a:pt x="46" y="83"/>
                    </a:cubicBezTo>
                    <a:cubicBezTo>
                      <a:pt x="46" y="89"/>
                      <a:pt x="46" y="96"/>
                      <a:pt x="46" y="103"/>
                    </a:cubicBezTo>
                    <a:cubicBezTo>
                      <a:pt x="38" y="98"/>
                      <a:pt x="32" y="92"/>
                      <a:pt x="29" y="85"/>
                    </a:cubicBezTo>
                    <a:close/>
                    <a:moveTo>
                      <a:pt x="51" y="18"/>
                    </a:moveTo>
                    <a:cubicBezTo>
                      <a:pt x="53" y="20"/>
                      <a:pt x="56" y="22"/>
                      <a:pt x="58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2"/>
                      <a:pt x="51" y="20"/>
                      <a:pt x="51" y="18"/>
                    </a:cubicBezTo>
                    <a:close/>
                    <a:moveTo>
                      <a:pt x="50" y="43"/>
                    </a:moveTo>
                    <a:cubicBezTo>
                      <a:pt x="51" y="43"/>
                      <a:pt x="51" y="44"/>
                      <a:pt x="51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3" y="50"/>
                      <a:pt x="53" y="51"/>
                      <a:pt x="54" y="52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5" y="56"/>
                      <a:pt x="53" y="56"/>
                      <a:pt x="50" y="56"/>
                    </a:cubicBezTo>
                    <a:cubicBezTo>
                      <a:pt x="50" y="52"/>
                      <a:pt x="50" y="48"/>
                      <a:pt x="50" y="43"/>
                    </a:cubicBezTo>
                    <a:close/>
                    <a:moveTo>
                      <a:pt x="50" y="61"/>
                    </a:moveTo>
                    <a:cubicBezTo>
                      <a:pt x="55" y="61"/>
                      <a:pt x="59" y="61"/>
                      <a:pt x="63" y="61"/>
                    </a:cubicBezTo>
                    <a:cubicBezTo>
                      <a:pt x="64" y="63"/>
                      <a:pt x="64" y="63"/>
                      <a:pt x="64" y="63"/>
                    </a:cubicBezTo>
                    <a:cubicBezTo>
                      <a:pt x="65" y="64"/>
                      <a:pt x="67" y="64"/>
                      <a:pt x="68" y="63"/>
                    </a:cubicBezTo>
                    <a:cubicBezTo>
                      <a:pt x="69" y="61"/>
                      <a:pt x="69" y="61"/>
                      <a:pt x="69" y="61"/>
                    </a:cubicBezTo>
                    <a:cubicBezTo>
                      <a:pt x="70" y="62"/>
                      <a:pt x="72" y="62"/>
                      <a:pt x="73" y="62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5"/>
                      <a:pt x="73" y="66"/>
                      <a:pt x="73" y="66"/>
                    </a:cubicBezTo>
                    <a:cubicBezTo>
                      <a:pt x="73" y="71"/>
                      <a:pt x="72" y="75"/>
                      <a:pt x="70" y="80"/>
                    </a:cubicBezTo>
                    <a:cubicBezTo>
                      <a:pt x="64" y="78"/>
                      <a:pt x="57" y="77"/>
                      <a:pt x="51" y="76"/>
                    </a:cubicBezTo>
                    <a:cubicBezTo>
                      <a:pt x="51" y="71"/>
                      <a:pt x="50" y="66"/>
                      <a:pt x="50" y="61"/>
                    </a:cubicBezTo>
                    <a:close/>
                    <a:moveTo>
                      <a:pt x="51" y="83"/>
                    </a:moveTo>
                    <a:cubicBezTo>
                      <a:pt x="51" y="81"/>
                      <a:pt x="51" y="81"/>
                      <a:pt x="51" y="81"/>
                    </a:cubicBezTo>
                    <a:cubicBezTo>
                      <a:pt x="57" y="81"/>
                      <a:pt x="62" y="82"/>
                      <a:pt x="68" y="84"/>
                    </a:cubicBezTo>
                    <a:cubicBezTo>
                      <a:pt x="65" y="92"/>
                      <a:pt x="59" y="98"/>
                      <a:pt x="51" y="103"/>
                    </a:cubicBezTo>
                    <a:cubicBezTo>
                      <a:pt x="51" y="96"/>
                      <a:pt x="51" y="89"/>
                      <a:pt x="51" y="83"/>
                    </a:cubicBezTo>
                    <a:close/>
                    <a:moveTo>
                      <a:pt x="79" y="92"/>
                    </a:moveTo>
                    <a:cubicBezTo>
                      <a:pt x="74" y="97"/>
                      <a:pt x="67" y="101"/>
                      <a:pt x="59" y="103"/>
                    </a:cubicBezTo>
                    <a:cubicBezTo>
                      <a:pt x="65" y="98"/>
                      <a:pt x="70" y="92"/>
                      <a:pt x="73" y="86"/>
                    </a:cubicBezTo>
                    <a:cubicBezTo>
                      <a:pt x="76" y="87"/>
                      <a:pt x="78" y="88"/>
                      <a:pt x="81" y="90"/>
                    </a:cubicBezTo>
                    <a:cubicBezTo>
                      <a:pt x="80" y="91"/>
                      <a:pt x="80" y="91"/>
                      <a:pt x="79" y="92"/>
                    </a:cubicBezTo>
                    <a:close/>
                    <a:moveTo>
                      <a:pt x="84" y="86"/>
                    </a:moveTo>
                    <a:cubicBezTo>
                      <a:pt x="81" y="84"/>
                      <a:pt x="78" y="83"/>
                      <a:pt x="75" y="82"/>
                    </a:cubicBezTo>
                    <a:cubicBezTo>
                      <a:pt x="76" y="77"/>
                      <a:pt x="77" y="72"/>
                      <a:pt x="78" y="67"/>
                    </a:cubicBezTo>
                    <a:cubicBezTo>
                      <a:pt x="90" y="67"/>
                      <a:pt x="90" y="67"/>
                      <a:pt x="90" y="67"/>
                    </a:cubicBezTo>
                    <a:cubicBezTo>
                      <a:pt x="91" y="67"/>
                      <a:pt x="91" y="67"/>
                      <a:pt x="92" y="67"/>
                    </a:cubicBezTo>
                    <a:cubicBezTo>
                      <a:pt x="91" y="74"/>
                      <a:pt x="88" y="81"/>
                      <a:pt x="84" y="86"/>
                    </a:cubicBezTo>
                    <a:close/>
                    <a:moveTo>
                      <a:pt x="112" y="39"/>
                    </a:moveTo>
                    <a:cubicBezTo>
                      <a:pt x="105" y="39"/>
                      <a:pt x="105" y="39"/>
                      <a:pt x="105" y="39"/>
                    </a:cubicBezTo>
                    <a:cubicBezTo>
                      <a:pt x="104" y="39"/>
                      <a:pt x="103" y="39"/>
                      <a:pt x="103" y="40"/>
                    </a:cubicBezTo>
                    <a:cubicBezTo>
                      <a:pt x="103" y="41"/>
                      <a:pt x="103" y="41"/>
                      <a:pt x="103" y="41"/>
                    </a:cubicBezTo>
                    <a:cubicBezTo>
                      <a:pt x="103" y="41"/>
                      <a:pt x="103" y="41"/>
                      <a:pt x="103" y="41"/>
                    </a:cubicBezTo>
                    <a:cubicBezTo>
                      <a:pt x="103" y="40"/>
                      <a:pt x="103" y="40"/>
                      <a:pt x="103" y="40"/>
                    </a:cubicBezTo>
                    <a:cubicBezTo>
                      <a:pt x="103" y="41"/>
                      <a:pt x="103" y="41"/>
                      <a:pt x="102" y="42"/>
                    </a:cubicBezTo>
                    <a:cubicBezTo>
                      <a:pt x="102" y="42"/>
                      <a:pt x="102" y="42"/>
                      <a:pt x="102" y="42"/>
                    </a:cubicBezTo>
                    <a:cubicBezTo>
                      <a:pt x="103" y="42"/>
                      <a:pt x="103" y="42"/>
                      <a:pt x="103" y="42"/>
                    </a:cubicBezTo>
                    <a:cubicBezTo>
                      <a:pt x="103" y="42"/>
                      <a:pt x="103" y="42"/>
                      <a:pt x="103" y="42"/>
                    </a:cubicBezTo>
                    <a:cubicBezTo>
                      <a:pt x="102" y="42"/>
                      <a:pt x="102" y="42"/>
                      <a:pt x="102" y="42"/>
                    </a:cubicBezTo>
                    <a:cubicBezTo>
                      <a:pt x="102" y="42"/>
                      <a:pt x="102" y="43"/>
                      <a:pt x="102" y="43"/>
                    </a:cubicBezTo>
                    <a:cubicBezTo>
                      <a:pt x="101" y="44"/>
                      <a:pt x="101" y="45"/>
                      <a:pt x="102" y="46"/>
                    </a:cubicBezTo>
                    <a:cubicBezTo>
                      <a:pt x="107" y="50"/>
                      <a:pt x="107" y="50"/>
                      <a:pt x="107" y="50"/>
                    </a:cubicBezTo>
                    <a:cubicBezTo>
                      <a:pt x="100" y="58"/>
                      <a:pt x="100" y="58"/>
                      <a:pt x="100" y="58"/>
                    </a:cubicBezTo>
                    <a:cubicBezTo>
                      <a:pt x="95" y="53"/>
                      <a:pt x="95" y="53"/>
                      <a:pt x="95" y="53"/>
                    </a:cubicBezTo>
                    <a:cubicBezTo>
                      <a:pt x="94" y="52"/>
                      <a:pt x="93" y="52"/>
                      <a:pt x="92" y="53"/>
                    </a:cubicBezTo>
                    <a:cubicBezTo>
                      <a:pt x="92" y="53"/>
                      <a:pt x="92" y="53"/>
                      <a:pt x="92" y="53"/>
                    </a:cubicBezTo>
                    <a:cubicBezTo>
                      <a:pt x="92" y="53"/>
                      <a:pt x="91" y="53"/>
                      <a:pt x="91" y="53"/>
                    </a:cubicBezTo>
                    <a:cubicBezTo>
                      <a:pt x="90" y="53"/>
                      <a:pt x="90" y="54"/>
                      <a:pt x="90" y="54"/>
                    </a:cubicBezTo>
                    <a:cubicBezTo>
                      <a:pt x="89" y="54"/>
                      <a:pt x="88" y="55"/>
                      <a:pt x="88" y="56"/>
                    </a:cubicBezTo>
                    <a:cubicBezTo>
                      <a:pt x="88" y="63"/>
                      <a:pt x="88" y="63"/>
                      <a:pt x="88" y="63"/>
                    </a:cubicBezTo>
                    <a:cubicBezTo>
                      <a:pt x="78" y="63"/>
                      <a:pt x="78" y="63"/>
                      <a:pt x="78" y="63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78" y="55"/>
                      <a:pt x="77" y="54"/>
                      <a:pt x="76" y="54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54"/>
                      <a:pt x="75" y="54"/>
                      <a:pt x="75" y="53"/>
                    </a:cubicBezTo>
                    <a:cubicBezTo>
                      <a:pt x="74" y="53"/>
                      <a:pt x="74" y="53"/>
                      <a:pt x="73" y="53"/>
                    </a:cubicBezTo>
                    <a:cubicBezTo>
                      <a:pt x="72" y="52"/>
                      <a:pt x="71" y="52"/>
                      <a:pt x="70" y="53"/>
                    </a:cubicBezTo>
                    <a:cubicBezTo>
                      <a:pt x="66" y="58"/>
                      <a:pt x="66" y="58"/>
                      <a:pt x="66" y="58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4" y="45"/>
                      <a:pt x="64" y="44"/>
                      <a:pt x="64" y="43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64" y="43"/>
                      <a:pt x="63" y="42"/>
                      <a:pt x="63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62" y="40"/>
                      <a:pt x="61" y="39"/>
                      <a:pt x="60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61" y="29"/>
                      <a:pt x="62" y="28"/>
                      <a:pt x="63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7"/>
                      <a:pt x="63" y="26"/>
                      <a:pt x="63" y="26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63" y="25"/>
                      <a:pt x="63" y="25"/>
                      <a:pt x="64" y="24"/>
                    </a:cubicBezTo>
                    <a:cubicBezTo>
                      <a:pt x="64" y="23"/>
                      <a:pt x="64" y="22"/>
                      <a:pt x="63" y="21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1" y="15"/>
                      <a:pt x="72" y="15"/>
                      <a:pt x="73" y="15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4" y="14"/>
                      <a:pt x="74" y="14"/>
                      <a:pt x="75" y="14"/>
                    </a:cubicBezTo>
                    <a:cubicBezTo>
                      <a:pt x="75" y="14"/>
                      <a:pt x="75" y="14"/>
                      <a:pt x="76" y="14"/>
                    </a:cubicBezTo>
                    <a:cubicBezTo>
                      <a:pt x="77" y="13"/>
                      <a:pt x="78" y="12"/>
                      <a:pt x="78" y="11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88" y="11"/>
                      <a:pt x="88" y="11"/>
                      <a:pt x="88" y="11"/>
                    </a:cubicBezTo>
                    <a:cubicBezTo>
                      <a:pt x="88" y="12"/>
                      <a:pt x="88" y="13"/>
                      <a:pt x="89" y="13"/>
                    </a:cubicBezTo>
                    <a:cubicBezTo>
                      <a:pt x="90" y="11"/>
                      <a:pt x="90" y="11"/>
                      <a:pt x="90" y="11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90" y="14"/>
                      <a:pt x="90" y="14"/>
                      <a:pt x="91" y="14"/>
                    </a:cubicBezTo>
                    <a:cubicBezTo>
                      <a:pt x="91" y="14"/>
                      <a:pt x="92" y="14"/>
                      <a:pt x="92" y="15"/>
                    </a:cubicBezTo>
                    <a:cubicBezTo>
                      <a:pt x="93" y="15"/>
                      <a:pt x="94" y="15"/>
                      <a:pt x="95" y="14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7" y="17"/>
                      <a:pt x="107" y="17"/>
                      <a:pt x="107" y="1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101" y="22"/>
                      <a:pt x="101" y="23"/>
                      <a:pt x="102" y="24"/>
                    </a:cubicBezTo>
                    <a:cubicBezTo>
                      <a:pt x="102" y="24"/>
                      <a:pt x="102" y="24"/>
                      <a:pt x="102" y="24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103" y="26"/>
                      <a:pt x="103" y="26"/>
                      <a:pt x="103" y="27"/>
                    </a:cubicBezTo>
                    <a:cubicBezTo>
                      <a:pt x="103" y="28"/>
                      <a:pt x="104" y="29"/>
                      <a:pt x="105" y="29"/>
                    </a:cubicBezTo>
                    <a:cubicBezTo>
                      <a:pt x="112" y="29"/>
                      <a:pt x="112" y="29"/>
                      <a:pt x="112" y="29"/>
                    </a:cubicBezTo>
                    <a:lnTo>
                      <a:pt x="112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255"/>
              <p:cNvSpPr/>
              <p:nvPr/>
            </p:nvSpPr>
            <p:spPr bwMode="auto">
              <a:xfrm>
                <a:off x="4186238" y="1776413"/>
                <a:ext cx="90488" cy="85725"/>
              </a:xfrm>
              <a:custGeom>
                <a:cxnLst>
                  <a:cxn ang="0">
                    <a:pos x="12" y="0"/>
                  </a:cxn>
                  <a:cxn ang="0">
                    <a:pos x="3" y="3"/>
                  </a:cxn>
                  <a:cxn ang="0">
                    <a:pos x="0" y="12"/>
                  </a:cxn>
                  <a:cxn ang="0">
                    <a:pos x="3" y="20"/>
                  </a:cxn>
                  <a:cxn ang="0">
                    <a:pos x="12" y="23"/>
                  </a:cxn>
                  <a:cxn ang="0">
                    <a:pos x="20" y="20"/>
                  </a:cxn>
                  <a:cxn ang="0">
                    <a:pos x="24" y="12"/>
                  </a:cxn>
                  <a:cxn ang="0">
                    <a:pos x="20" y="3"/>
                  </a:cxn>
                  <a:cxn ang="0">
                    <a:pos x="12" y="0"/>
                  </a:cxn>
                  <a:cxn ang="0">
                    <a:pos x="17" y="17"/>
                  </a:cxn>
                  <a:cxn ang="0">
                    <a:pos x="12" y="19"/>
                  </a:cxn>
                  <a:cxn ang="0">
                    <a:pos x="7" y="17"/>
                  </a:cxn>
                  <a:cxn ang="0">
                    <a:pos x="5" y="12"/>
                  </a:cxn>
                  <a:cxn ang="0">
                    <a:pos x="7" y="7"/>
                  </a:cxn>
                  <a:cxn ang="0">
                    <a:pos x="12" y="5"/>
                  </a:cxn>
                  <a:cxn ang="0">
                    <a:pos x="17" y="7"/>
                  </a:cxn>
                  <a:cxn ang="0">
                    <a:pos x="19" y="12"/>
                  </a:cxn>
                  <a:cxn ang="0">
                    <a:pos x="17" y="17"/>
                  </a:cxn>
                </a:cxnLst>
                <a:rect b="b" l="0" r="r" t="0"/>
                <a:pathLst>
                  <a:path h="23" w="24">
                    <a:moveTo>
                      <a:pt x="12" y="0"/>
                    </a:moveTo>
                    <a:cubicBezTo>
                      <a:pt x="8" y="0"/>
                      <a:pt x="6" y="1"/>
                      <a:pt x="3" y="3"/>
                    </a:cubicBezTo>
                    <a:cubicBezTo>
                      <a:pt x="1" y="5"/>
                      <a:pt x="0" y="8"/>
                      <a:pt x="0" y="12"/>
                    </a:cubicBezTo>
                    <a:cubicBezTo>
                      <a:pt x="0" y="15"/>
                      <a:pt x="1" y="18"/>
                      <a:pt x="3" y="20"/>
                    </a:cubicBezTo>
                    <a:cubicBezTo>
                      <a:pt x="6" y="22"/>
                      <a:pt x="8" y="23"/>
                      <a:pt x="12" y="23"/>
                    </a:cubicBezTo>
                    <a:cubicBezTo>
                      <a:pt x="15" y="23"/>
                      <a:pt x="18" y="22"/>
                      <a:pt x="20" y="20"/>
                    </a:cubicBezTo>
                    <a:cubicBezTo>
                      <a:pt x="22" y="18"/>
                      <a:pt x="24" y="15"/>
                      <a:pt x="24" y="12"/>
                    </a:cubicBezTo>
                    <a:cubicBezTo>
                      <a:pt x="24" y="8"/>
                      <a:pt x="22" y="5"/>
                      <a:pt x="20" y="3"/>
                    </a:cubicBezTo>
                    <a:cubicBezTo>
                      <a:pt x="18" y="1"/>
                      <a:pt x="15" y="0"/>
                      <a:pt x="12" y="0"/>
                    </a:cubicBezTo>
                    <a:close/>
                    <a:moveTo>
                      <a:pt x="17" y="17"/>
                    </a:moveTo>
                    <a:cubicBezTo>
                      <a:pt x="15" y="18"/>
                      <a:pt x="14" y="19"/>
                      <a:pt x="12" y="19"/>
                    </a:cubicBezTo>
                    <a:cubicBezTo>
                      <a:pt x="10" y="19"/>
                      <a:pt x="8" y="18"/>
                      <a:pt x="7" y="17"/>
                    </a:cubicBezTo>
                    <a:cubicBezTo>
                      <a:pt x="6" y="15"/>
                      <a:pt x="5" y="14"/>
                      <a:pt x="5" y="12"/>
                    </a:cubicBezTo>
                    <a:cubicBezTo>
                      <a:pt x="5" y="10"/>
                      <a:pt x="6" y="8"/>
                      <a:pt x="7" y="7"/>
                    </a:cubicBezTo>
                    <a:cubicBezTo>
                      <a:pt x="8" y="5"/>
                      <a:pt x="10" y="5"/>
                      <a:pt x="12" y="5"/>
                    </a:cubicBezTo>
                    <a:cubicBezTo>
                      <a:pt x="14" y="5"/>
                      <a:pt x="15" y="5"/>
                      <a:pt x="17" y="7"/>
                    </a:cubicBezTo>
                    <a:cubicBezTo>
                      <a:pt x="18" y="8"/>
                      <a:pt x="19" y="10"/>
                      <a:pt x="19" y="12"/>
                    </a:cubicBezTo>
                    <a:cubicBezTo>
                      <a:pt x="19" y="14"/>
                      <a:pt x="18" y="15"/>
                      <a:pt x="17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256"/>
              <p:cNvSpPr/>
              <p:nvPr/>
            </p:nvSpPr>
            <p:spPr bwMode="auto">
              <a:xfrm>
                <a:off x="4152901" y="1795463"/>
                <a:ext cx="3175" cy="1588"/>
              </a:xfrm>
              <a:custGeom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b="b" l="0" r="r" t="0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8" name="Group 257"/>
            <p:cNvGrpSpPr/>
            <p:nvPr/>
          </p:nvGrpSpPr>
          <p:grpSpPr>
            <a:xfrm>
              <a:off x="4439108" y="2641749"/>
              <a:ext cx="826454" cy="657541"/>
              <a:chOff x="4814888" y="1727201"/>
              <a:chExt cx="434975" cy="346075"/>
            </a:xfrm>
            <a:solidFill>
              <a:schemeClr val="accent2"/>
            </a:solidFill>
          </p:grpSpPr>
          <p:sp>
            <p:nvSpPr>
              <p:cNvPr id="32" name="Freeform: Shape 258"/>
              <p:cNvSpPr/>
              <p:nvPr/>
            </p:nvSpPr>
            <p:spPr bwMode="auto">
              <a:xfrm>
                <a:off x="4814888" y="1727201"/>
                <a:ext cx="434975" cy="346075"/>
              </a:xfrm>
              <a:custGeom>
                <a:cxnLst>
                  <a:cxn ang="0">
                    <a:pos x="78" y="17"/>
                  </a:cxn>
                  <a:cxn ang="0">
                    <a:pos x="0" y="30"/>
                  </a:cxn>
                  <a:cxn ang="0">
                    <a:pos x="5" y="72"/>
                  </a:cxn>
                  <a:cxn ang="0">
                    <a:pos x="38" y="60"/>
                  </a:cxn>
                  <a:cxn ang="0">
                    <a:pos x="77" y="77"/>
                  </a:cxn>
                  <a:cxn ang="0">
                    <a:pos x="108" y="91"/>
                  </a:cxn>
                  <a:cxn ang="0">
                    <a:pos x="106" y="66"/>
                  </a:cxn>
                  <a:cxn ang="0">
                    <a:pos x="34" y="47"/>
                  </a:cxn>
                  <a:cxn ang="0">
                    <a:pos x="34" y="48"/>
                  </a:cxn>
                  <a:cxn ang="0">
                    <a:pos x="34" y="48"/>
                  </a:cxn>
                  <a:cxn ang="0">
                    <a:pos x="13" y="47"/>
                  </a:cxn>
                  <a:cxn ang="0">
                    <a:pos x="4" y="30"/>
                  </a:cxn>
                  <a:cxn ang="0">
                    <a:pos x="72" y="17"/>
                  </a:cxn>
                  <a:cxn ang="0">
                    <a:pos x="71" y="17"/>
                  </a:cxn>
                  <a:cxn ang="0">
                    <a:pos x="71" y="17"/>
                  </a:cxn>
                  <a:cxn ang="0">
                    <a:pos x="70" y="17"/>
                  </a:cxn>
                  <a:cxn ang="0">
                    <a:pos x="69" y="17"/>
                  </a:cxn>
                  <a:cxn ang="0">
                    <a:pos x="68" y="17"/>
                  </a:cxn>
                  <a:cxn ang="0">
                    <a:pos x="67" y="17"/>
                  </a:cxn>
                  <a:cxn ang="0">
                    <a:pos x="66" y="17"/>
                  </a:cxn>
                  <a:cxn ang="0">
                    <a:pos x="65" y="17"/>
                  </a:cxn>
                  <a:cxn ang="0">
                    <a:pos x="64" y="18"/>
                  </a:cxn>
                  <a:cxn ang="0">
                    <a:pos x="64" y="18"/>
                  </a:cxn>
                  <a:cxn ang="0">
                    <a:pos x="63" y="18"/>
                  </a:cxn>
                  <a:cxn ang="0">
                    <a:pos x="62" y="18"/>
                  </a:cxn>
                  <a:cxn ang="0">
                    <a:pos x="61" y="18"/>
                  </a:cxn>
                  <a:cxn ang="0">
                    <a:pos x="60" y="19"/>
                  </a:cxn>
                  <a:cxn ang="0">
                    <a:pos x="59" y="19"/>
                  </a:cxn>
                  <a:cxn ang="0">
                    <a:pos x="58" y="19"/>
                  </a:cxn>
                  <a:cxn ang="0">
                    <a:pos x="58" y="19"/>
                  </a:cxn>
                  <a:cxn ang="0">
                    <a:pos x="57" y="20"/>
                  </a:cxn>
                  <a:cxn ang="0">
                    <a:pos x="56" y="20"/>
                  </a:cxn>
                  <a:cxn ang="0">
                    <a:pos x="56" y="20"/>
                  </a:cxn>
                  <a:cxn ang="0">
                    <a:pos x="55" y="21"/>
                  </a:cxn>
                  <a:cxn ang="0">
                    <a:pos x="54" y="21"/>
                  </a:cxn>
                  <a:cxn ang="0">
                    <a:pos x="53" y="21"/>
                  </a:cxn>
                  <a:cxn ang="0">
                    <a:pos x="52" y="22"/>
                  </a:cxn>
                  <a:cxn ang="0">
                    <a:pos x="52" y="22"/>
                  </a:cxn>
                  <a:cxn ang="0">
                    <a:pos x="51" y="22"/>
                  </a:cxn>
                  <a:cxn ang="0">
                    <a:pos x="50" y="23"/>
                  </a:cxn>
                  <a:cxn ang="0">
                    <a:pos x="49" y="23"/>
                  </a:cxn>
                  <a:cxn ang="0">
                    <a:pos x="49" y="24"/>
                  </a:cxn>
                  <a:cxn ang="0">
                    <a:pos x="48" y="24"/>
                  </a:cxn>
                  <a:cxn ang="0">
                    <a:pos x="48" y="24"/>
                  </a:cxn>
                  <a:cxn ang="0">
                    <a:pos x="47" y="25"/>
                  </a:cxn>
                  <a:cxn ang="0">
                    <a:pos x="46" y="25"/>
                  </a:cxn>
                  <a:cxn ang="0">
                    <a:pos x="102" y="66"/>
                  </a:cxn>
                  <a:cxn ang="0">
                    <a:pos x="77" y="72"/>
                  </a:cxn>
                  <a:cxn ang="0">
                    <a:pos x="49" y="65"/>
                  </a:cxn>
                  <a:cxn ang="0">
                    <a:pos x="41" y="57"/>
                  </a:cxn>
                  <a:cxn ang="0">
                    <a:pos x="38" y="47"/>
                  </a:cxn>
                  <a:cxn ang="0">
                    <a:pos x="75" y="21"/>
                  </a:cxn>
                  <a:cxn ang="0">
                    <a:pos x="76" y="21"/>
                  </a:cxn>
                  <a:cxn ang="0">
                    <a:pos x="76" y="21"/>
                  </a:cxn>
                  <a:cxn ang="0">
                    <a:pos x="76" y="21"/>
                  </a:cxn>
                  <a:cxn ang="0">
                    <a:pos x="76" y="21"/>
                  </a:cxn>
                  <a:cxn ang="0">
                    <a:pos x="109" y="56"/>
                  </a:cxn>
                </a:cxnLst>
                <a:rect b="b" l="0" r="r" t="0"/>
                <a:pathLst>
                  <a:path h="92" w="115">
                    <a:moveTo>
                      <a:pt x="113" y="58"/>
                    </a:moveTo>
                    <a:cubicBezTo>
                      <a:pt x="115" y="54"/>
                      <a:pt x="116" y="51"/>
                      <a:pt x="116" y="47"/>
                    </a:cubicBezTo>
                    <a:cubicBezTo>
                      <a:pt x="116" y="38"/>
                      <a:pt x="111" y="31"/>
                      <a:pt x="104" y="25"/>
                    </a:cubicBezTo>
                    <a:cubicBezTo>
                      <a:pt x="97" y="20"/>
                      <a:pt x="88" y="17"/>
                      <a:pt x="78" y="17"/>
                    </a:cubicBezTo>
                    <a:cubicBezTo>
                      <a:pt x="74" y="12"/>
                      <a:pt x="69" y="8"/>
                      <a:pt x="63" y="5"/>
                    </a:cubicBezTo>
                    <a:cubicBezTo>
                      <a:pt x="57" y="2"/>
                      <a:pt x="49" y="0"/>
                      <a:pt x="41" y="0"/>
                    </a:cubicBezTo>
                    <a:cubicBezTo>
                      <a:pt x="30" y="0"/>
                      <a:pt x="19" y="3"/>
                      <a:pt x="12" y="8"/>
                    </a:cubicBezTo>
                    <a:cubicBezTo>
                      <a:pt x="4" y="14"/>
                      <a:pt x="0" y="22"/>
                      <a:pt x="0" y="30"/>
                    </a:cubicBezTo>
                    <a:cubicBezTo>
                      <a:pt x="0" y="34"/>
                      <a:pt x="1" y="38"/>
                      <a:pt x="2" y="41"/>
                    </a:cubicBezTo>
                    <a:cubicBezTo>
                      <a:pt x="4" y="44"/>
                      <a:pt x="7" y="47"/>
                      <a:pt x="9" y="50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4" y="73"/>
                      <a:pt x="5" y="74"/>
                      <a:pt x="6" y="75"/>
                    </a:cubicBezTo>
                    <a:cubicBezTo>
                      <a:pt x="7" y="75"/>
                      <a:pt x="7" y="75"/>
                      <a:pt x="8" y="74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40" y="63"/>
                      <a:pt x="43" y="66"/>
                      <a:pt x="46" y="68"/>
                    </a:cubicBezTo>
                    <a:cubicBezTo>
                      <a:pt x="54" y="74"/>
                      <a:pt x="64" y="77"/>
                      <a:pt x="75" y="77"/>
                    </a:cubicBezTo>
                    <a:cubicBezTo>
                      <a:pt x="76" y="77"/>
                      <a:pt x="76" y="77"/>
                      <a:pt x="77" y="77"/>
                    </a:cubicBezTo>
                    <a:cubicBezTo>
                      <a:pt x="77" y="77"/>
                      <a:pt x="77" y="77"/>
                      <a:pt x="77" y="77"/>
                    </a:cubicBezTo>
                    <a:cubicBezTo>
                      <a:pt x="77" y="77"/>
                      <a:pt x="77" y="77"/>
                      <a:pt x="77" y="77"/>
                    </a:cubicBezTo>
                    <a:cubicBezTo>
                      <a:pt x="78" y="77"/>
                      <a:pt x="78" y="77"/>
                      <a:pt x="78" y="77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9" y="91"/>
                      <a:pt x="109" y="92"/>
                      <a:pt x="110" y="91"/>
                    </a:cubicBezTo>
                    <a:cubicBezTo>
                      <a:pt x="111" y="91"/>
                      <a:pt x="112" y="90"/>
                      <a:pt x="111" y="89"/>
                    </a:cubicBezTo>
                    <a:cubicBezTo>
                      <a:pt x="111" y="89"/>
                      <a:pt x="111" y="89"/>
                      <a:pt x="111" y="89"/>
                    </a:cubicBezTo>
                    <a:cubicBezTo>
                      <a:pt x="106" y="66"/>
                      <a:pt x="106" y="66"/>
                      <a:pt x="106" y="66"/>
                    </a:cubicBezTo>
                    <a:cubicBezTo>
                      <a:pt x="109" y="64"/>
                      <a:pt x="112" y="61"/>
                      <a:pt x="113" y="58"/>
                    </a:cubicBezTo>
                    <a:close/>
                    <a:moveTo>
                      <a:pt x="34" y="47"/>
                    </a:move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51"/>
                      <a:pt x="35" y="53"/>
                      <a:pt x="36" y="56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48"/>
                      <a:pt x="14" y="48"/>
                      <a:pt x="13" y="47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0" y="45"/>
                      <a:pt x="8" y="42"/>
                      <a:pt x="6" y="39"/>
                    </a:cubicBezTo>
                    <a:cubicBezTo>
                      <a:pt x="5" y="36"/>
                      <a:pt x="4" y="33"/>
                      <a:pt x="4" y="30"/>
                    </a:cubicBezTo>
                    <a:cubicBezTo>
                      <a:pt x="4" y="23"/>
                      <a:pt x="8" y="17"/>
                      <a:pt x="15" y="12"/>
                    </a:cubicBezTo>
                    <a:cubicBezTo>
                      <a:pt x="21" y="7"/>
                      <a:pt x="31" y="4"/>
                      <a:pt x="41" y="4"/>
                    </a:cubicBezTo>
                    <a:cubicBezTo>
                      <a:pt x="48" y="4"/>
                      <a:pt x="55" y="6"/>
                      <a:pt x="61" y="9"/>
                    </a:cubicBezTo>
                    <a:cubicBezTo>
                      <a:pt x="66" y="11"/>
                      <a:pt x="69" y="13"/>
                      <a:pt x="72" y="17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22"/>
                      <a:pt x="51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39" y="31"/>
                      <a:pt x="34" y="38"/>
                      <a:pt x="34" y="47"/>
                    </a:cubicBezTo>
                    <a:close/>
                    <a:moveTo>
                      <a:pt x="104" y="65"/>
                    </a:moveTo>
                    <a:cubicBezTo>
                      <a:pt x="103" y="64"/>
                      <a:pt x="103" y="64"/>
                      <a:pt x="103" y="64"/>
                    </a:cubicBezTo>
                    <a:cubicBezTo>
                      <a:pt x="102" y="64"/>
                      <a:pt x="102" y="65"/>
                      <a:pt x="102" y="66"/>
                    </a:cubicBezTo>
                    <a:cubicBezTo>
                      <a:pt x="106" y="85"/>
                      <a:pt x="106" y="85"/>
                      <a:pt x="106" y="85"/>
                    </a:cubicBezTo>
                    <a:cubicBezTo>
                      <a:pt x="80" y="73"/>
                      <a:pt x="80" y="73"/>
                      <a:pt x="80" y="73"/>
                    </a:cubicBezTo>
                    <a:cubicBezTo>
                      <a:pt x="80" y="72"/>
                      <a:pt x="79" y="72"/>
                      <a:pt x="79" y="72"/>
                    </a:cubicBezTo>
                    <a:cubicBezTo>
                      <a:pt x="78" y="72"/>
                      <a:pt x="77" y="72"/>
                      <a:pt x="77" y="72"/>
                    </a:cubicBezTo>
                    <a:cubicBezTo>
                      <a:pt x="77" y="72"/>
                      <a:pt x="77" y="72"/>
                      <a:pt x="77" y="72"/>
                    </a:cubicBezTo>
                    <a:cubicBezTo>
                      <a:pt x="77" y="72"/>
                      <a:pt x="77" y="72"/>
                      <a:pt x="77" y="72"/>
                    </a:cubicBezTo>
                    <a:cubicBezTo>
                      <a:pt x="76" y="72"/>
                      <a:pt x="76" y="72"/>
                      <a:pt x="75" y="72"/>
                    </a:cubicBezTo>
                    <a:cubicBezTo>
                      <a:pt x="65" y="72"/>
                      <a:pt x="55" y="69"/>
                      <a:pt x="49" y="65"/>
                    </a:cubicBezTo>
                    <a:cubicBezTo>
                      <a:pt x="46" y="62"/>
                      <a:pt x="43" y="60"/>
                      <a:pt x="41" y="57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39" y="54"/>
                      <a:pt x="38" y="51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0"/>
                      <a:pt x="42" y="33"/>
                      <a:pt x="49" y="29"/>
                    </a:cubicBezTo>
                    <a:cubicBezTo>
                      <a:pt x="55" y="24"/>
                      <a:pt x="65" y="21"/>
                      <a:pt x="75" y="2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86" y="21"/>
                      <a:pt x="95" y="24"/>
                      <a:pt x="101" y="29"/>
                    </a:cubicBezTo>
                    <a:cubicBezTo>
                      <a:pt x="108" y="33"/>
                      <a:pt x="112" y="40"/>
                      <a:pt x="112" y="47"/>
                    </a:cubicBezTo>
                    <a:cubicBezTo>
                      <a:pt x="112" y="50"/>
                      <a:pt x="111" y="53"/>
                      <a:pt x="109" y="56"/>
                    </a:cubicBezTo>
                    <a:cubicBezTo>
                      <a:pt x="108" y="59"/>
                      <a:pt x="106" y="61"/>
                      <a:pt x="103" y="64"/>
                    </a:cubicBezTo>
                    <a:lnTo>
                      <a:pt x="104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259"/>
              <p:cNvSpPr/>
              <p:nvPr/>
            </p:nvSpPr>
            <p:spPr bwMode="auto">
              <a:xfrm>
                <a:off x="4999038" y="1873251"/>
                <a:ext cx="60325" cy="57150"/>
              </a:xfrm>
              <a:custGeom>
                <a:cxnLst>
                  <a:cxn ang="0">
                    <a:pos x="14" y="2"/>
                  </a:cxn>
                  <a:cxn ang="0">
                    <a:pos x="8" y="0"/>
                  </a:cxn>
                  <a:cxn ang="0">
                    <a:pos x="3" y="2"/>
                  </a:cxn>
                  <a:cxn ang="0">
                    <a:pos x="0" y="8"/>
                  </a:cxn>
                  <a:cxn ang="0">
                    <a:pos x="3" y="13"/>
                  </a:cxn>
                  <a:cxn ang="0">
                    <a:pos x="4" y="12"/>
                  </a:cxn>
                  <a:cxn ang="0">
                    <a:pos x="3" y="13"/>
                  </a:cxn>
                  <a:cxn ang="0">
                    <a:pos x="8" y="15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2" y="12"/>
                  </a:cxn>
                  <a:cxn ang="0">
                    <a:pos x="14" y="13"/>
                  </a:cxn>
                  <a:cxn ang="0">
                    <a:pos x="16" y="8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1" y="10"/>
                  </a:cxn>
                  <a:cxn ang="0">
                    <a:pos x="11" y="10"/>
                  </a:cxn>
                  <a:cxn ang="0">
                    <a:pos x="10" y="10"/>
                  </a:cxn>
                  <a:cxn ang="0">
                    <a:pos x="8" y="11"/>
                  </a:cxn>
                  <a:cxn ang="0">
                    <a:pos x="6" y="10"/>
                  </a:cxn>
                  <a:cxn ang="0">
                    <a:pos x="6" y="10"/>
                  </a:cxn>
                  <a:cxn ang="0">
                    <a:pos x="5" y="8"/>
                  </a:cxn>
                  <a:cxn ang="0">
                    <a:pos x="6" y="5"/>
                  </a:cxn>
                  <a:cxn ang="0">
                    <a:pos x="8" y="4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2" y="8"/>
                  </a:cxn>
                  <a:cxn ang="0">
                    <a:pos x="11" y="10"/>
                  </a:cxn>
                </a:cxnLst>
                <a:rect b="b" l="0" r="r" t="0"/>
                <a:pathLst>
                  <a:path h="15" w="16">
                    <a:moveTo>
                      <a:pt x="14" y="2"/>
                    </a:moveTo>
                    <a:cubicBezTo>
                      <a:pt x="12" y="1"/>
                      <a:pt x="10" y="0"/>
                      <a:pt x="8" y="0"/>
                    </a:cubicBezTo>
                    <a:cubicBezTo>
                      <a:pt x="6" y="0"/>
                      <a:pt x="4" y="1"/>
                      <a:pt x="3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1" y="12"/>
                      <a:pt x="3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5"/>
                      <a:pt x="6" y="15"/>
                      <a:pt x="8" y="15"/>
                    </a:cubicBezTo>
                    <a:cubicBezTo>
                      <a:pt x="10" y="15"/>
                      <a:pt x="12" y="15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2"/>
                      <a:pt x="16" y="10"/>
                      <a:pt x="16" y="8"/>
                    </a:cubicBezTo>
                    <a:cubicBezTo>
                      <a:pt x="16" y="6"/>
                      <a:pt x="15" y="4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lose/>
                    <a:moveTo>
                      <a:pt x="11" y="10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1"/>
                      <a:pt x="9" y="11"/>
                      <a:pt x="8" y="11"/>
                    </a:cubicBezTo>
                    <a:cubicBezTo>
                      <a:pt x="7" y="11"/>
                      <a:pt x="6" y="11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9"/>
                      <a:pt x="5" y="9"/>
                      <a:pt x="5" y="8"/>
                    </a:cubicBezTo>
                    <a:cubicBezTo>
                      <a:pt x="5" y="7"/>
                      <a:pt x="5" y="6"/>
                      <a:pt x="6" y="5"/>
                    </a:cubicBezTo>
                    <a:cubicBezTo>
                      <a:pt x="6" y="5"/>
                      <a:pt x="7" y="4"/>
                      <a:pt x="8" y="4"/>
                    </a:cubicBezTo>
                    <a:cubicBezTo>
                      <a:pt x="9" y="4"/>
                      <a:pt x="10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6"/>
                      <a:pt x="12" y="7"/>
                      <a:pt x="12" y="8"/>
                    </a:cubicBezTo>
                    <a:cubicBezTo>
                      <a:pt x="12" y="9"/>
                      <a:pt x="11" y="9"/>
                      <a:pt x="11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260"/>
              <p:cNvSpPr/>
              <p:nvPr/>
            </p:nvSpPr>
            <p:spPr bwMode="auto">
              <a:xfrm>
                <a:off x="5133976" y="1873251"/>
                <a:ext cx="57150" cy="57150"/>
              </a:xfrm>
              <a:custGeom>
                <a:cxnLst>
                  <a:cxn ang="0">
                    <a:pos x="13" y="2"/>
                  </a:cxn>
                  <a:cxn ang="0">
                    <a:pos x="7" y="0"/>
                  </a:cxn>
                  <a:cxn ang="0">
                    <a:pos x="2" y="2"/>
                  </a:cxn>
                  <a:cxn ang="0">
                    <a:pos x="0" y="8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3" y="12"/>
                  </a:cxn>
                  <a:cxn ang="0">
                    <a:pos x="2" y="13"/>
                  </a:cxn>
                  <a:cxn ang="0">
                    <a:pos x="7" y="15"/>
                  </a:cxn>
                  <a:cxn ang="0">
                    <a:pos x="13" y="13"/>
                  </a:cxn>
                  <a:cxn ang="0">
                    <a:pos x="13" y="13"/>
                  </a:cxn>
                  <a:cxn ang="0">
                    <a:pos x="11" y="12"/>
                  </a:cxn>
                  <a:cxn ang="0">
                    <a:pos x="13" y="13"/>
                  </a:cxn>
                  <a:cxn ang="0">
                    <a:pos x="15" y="8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5" y="5"/>
                  </a:cxn>
                  <a:cxn ang="0">
                    <a:pos x="7" y="4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1" y="8"/>
                  </a:cxn>
                  <a:cxn ang="0">
                    <a:pos x="10" y="10"/>
                  </a:cxn>
                </a:cxnLst>
                <a:rect b="b" l="0" r="r" t="0"/>
                <a:pathLst>
                  <a:path h="15" w="15">
                    <a:moveTo>
                      <a:pt x="13" y="2"/>
                    </a:moveTo>
                    <a:cubicBezTo>
                      <a:pt x="11" y="1"/>
                      <a:pt x="9" y="0"/>
                      <a:pt x="7" y="0"/>
                    </a:cubicBezTo>
                    <a:cubicBezTo>
                      <a:pt x="5" y="0"/>
                      <a:pt x="3" y="1"/>
                      <a:pt x="2" y="2"/>
                    </a:cubicBezTo>
                    <a:cubicBezTo>
                      <a:pt x="0" y="4"/>
                      <a:pt x="0" y="6"/>
                      <a:pt x="0" y="8"/>
                    </a:cubicBezTo>
                    <a:cubicBezTo>
                      <a:pt x="0" y="10"/>
                      <a:pt x="0" y="12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5"/>
                      <a:pt x="5" y="15"/>
                      <a:pt x="7" y="15"/>
                    </a:cubicBezTo>
                    <a:cubicBezTo>
                      <a:pt x="9" y="15"/>
                      <a:pt x="11" y="15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5" y="6"/>
                      <a:pt x="14" y="4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lose/>
                    <a:moveTo>
                      <a:pt x="10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6" y="11"/>
                      <a:pt x="6" y="11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7"/>
                      <a:pt x="4" y="6"/>
                      <a:pt x="5" y="5"/>
                    </a:cubicBezTo>
                    <a:cubicBezTo>
                      <a:pt x="6" y="5"/>
                      <a:pt x="6" y="4"/>
                      <a:pt x="7" y="4"/>
                    </a:cubicBezTo>
                    <a:cubicBezTo>
                      <a:pt x="8" y="4"/>
                      <a:pt x="9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6"/>
                      <a:pt x="11" y="7"/>
                      <a:pt x="11" y="8"/>
                    </a:cubicBezTo>
                    <a:cubicBezTo>
                      <a:pt x="11" y="9"/>
                      <a:pt x="10" y="9"/>
                      <a:pt x="10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261"/>
              <p:cNvSpPr/>
              <p:nvPr/>
            </p:nvSpPr>
            <p:spPr bwMode="auto">
              <a:xfrm>
                <a:off x="5065713" y="1873251"/>
                <a:ext cx="57150" cy="57150"/>
              </a:xfrm>
              <a:custGeom>
                <a:cxnLst>
                  <a:cxn ang="0">
                    <a:pos x="13" y="2"/>
                  </a:cxn>
                  <a:cxn ang="0">
                    <a:pos x="8" y="0"/>
                  </a:cxn>
                  <a:cxn ang="0">
                    <a:pos x="2" y="2"/>
                  </a:cxn>
                  <a:cxn ang="0">
                    <a:pos x="0" y="8"/>
                  </a:cxn>
                  <a:cxn ang="0">
                    <a:pos x="2" y="13"/>
                  </a:cxn>
                  <a:cxn ang="0">
                    <a:pos x="4" y="12"/>
                  </a:cxn>
                  <a:cxn ang="0">
                    <a:pos x="2" y="13"/>
                  </a:cxn>
                  <a:cxn ang="0">
                    <a:pos x="8" y="15"/>
                  </a:cxn>
                  <a:cxn ang="0">
                    <a:pos x="13" y="13"/>
                  </a:cxn>
                  <a:cxn ang="0">
                    <a:pos x="13" y="13"/>
                  </a:cxn>
                  <a:cxn ang="0">
                    <a:pos x="12" y="12"/>
                  </a:cxn>
                  <a:cxn ang="0">
                    <a:pos x="13" y="13"/>
                  </a:cxn>
                  <a:cxn ang="0">
                    <a:pos x="15" y="8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8" y="11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5" y="5"/>
                  </a:cxn>
                  <a:cxn ang="0">
                    <a:pos x="8" y="4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1" y="8"/>
                  </a:cxn>
                  <a:cxn ang="0">
                    <a:pos x="10" y="10"/>
                  </a:cxn>
                </a:cxnLst>
                <a:rect b="b" l="0" r="r" t="0"/>
                <a:pathLst>
                  <a:path h="15" w="15">
                    <a:moveTo>
                      <a:pt x="13" y="2"/>
                    </a:moveTo>
                    <a:cubicBezTo>
                      <a:pt x="12" y="1"/>
                      <a:pt x="10" y="0"/>
                      <a:pt x="8" y="0"/>
                    </a:cubicBezTo>
                    <a:cubicBezTo>
                      <a:pt x="6" y="0"/>
                      <a:pt x="4" y="1"/>
                      <a:pt x="2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1" y="12"/>
                      <a:pt x="2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4" y="15"/>
                      <a:pt x="6" y="15"/>
                      <a:pt x="8" y="15"/>
                    </a:cubicBezTo>
                    <a:cubicBezTo>
                      <a:pt x="10" y="15"/>
                      <a:pt x="12" y="15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12"/>
                      <a:pt x="15" y="10"/>
                      <a:pt x="15" y="8"/>
                    </a:cubicBezTo>
                    <a:cubicBezTo>
                      <a:pt x="15" y="6"/>
                      <a:pt x="15" y="4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lose/>
                    <a:moveTo>
                      <a:pt x="10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9" y="11"/>
                      <a:pt x="8" y="11"/>
                    </a:cubicBezTo>
                    <a:cubicBezTo>
                      <a:pt x="7" y="11"/>
                      <a:pt x="6" y="11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9"/>
                      <a:pt x="4" y="9"/>
                      <a:pt x="4" y="8"/>
                    </a:cubicBezTo>
                    <a:cubicBezTo>
                      <a:pt x="4" y="7"/>
                      <a:pt x="5" y="6"/>
                      <a:pt x="5" y="5"/>
                    </a:cubicBezTo>
                    <a:cubicBezTo>
                      <a:pt x="6" y="5"/>
                      <a:pt x="7" y="4"/>
                      <a:pt x="8" y="4"/>
                    </a:cubicBezTo>
                    <a:cubicBezTo>
                      <a:pt x="9" y="4"/>
                      <a:pt x="9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6"/>
                      <a:pt x="11" y="7"/>
                      <a:pt x="11" y="8"/>
                    </a:cubicBezTo>
                    <a:cubicBezTo>
                      <a:pt x="11" y="9"/>
                      <a:pt x="11" y="9"/>
                      <a:pt x="10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9" name="Freeform: Shape 262"/>
            <p:cNvSpPr/>
            <p:nvPr/>
          </p:nvSpPr>
          <p:spPr bwMode="auto">
            <a:xfrm>
              <a:off x="9691151" y="2546897"/>
              <a:ext cx="772164" cy="850584"/>
            </a:xfrm>
            <a:custGeom>
              <a:cxnLst>
                <a:cxn ang="0">
                  <a:pos x="82" y="3"/>
                </a:cxn>
                <a:cxn ang="0">
                  <a:pos x="102" y="33"/>
                </a:cxn>
                <a:cxn ang="0">
                  <a:pos x="105" y="38"/>
                </a:cxn>
                <a:cxn ang="0">
                  <a:pos x="104" y="74"/>
                </a:cxn>
                <a:cxn ang="0">
                  <a:pos x="37" y="75"/>
                </a:cxn>
                <a:cxn ang="0">
                  <a:pos x="103" y="88"/>
                </a:cxn>
                <a:cxn ang="0">
                  <a:pos x="35" y="92"/>
                </a:cxn>
                <a:cxn ang="0">
                  <a:pos x="32" y="89"/>
                </a:cxn>
                <a:cxn ang="0">
                  <a:pos x="3" y="19"/>
                </a:cxn>
                <a:cxn ang="0">
                  <a:pos x="25" y="14"/>
                </a:cxn>
                <a:cxn ang="0">
                  <a:pos x="27" y="16"/>
                </a:cxn>
                <a:cxn ang="0">
                  <a:pos x="36" y="33"/>
                </a:cxn>
                <a:cxn ang="0">
                  <a:pos x="57" y="3"/>
                </a:cxn>
                <a:cxn ang="0">
                  <a:pos x="93" y="35"/>
                </a:cxn>
                <a:cxn ang="0">
                  <a:pos x="96" y="38"/>
                </a:cxn>
                <a:cxn ang="0">
                  <a:pos x="78" y="34"/>
                </a:cxn>
                <a:cxn ang="0">
                  <a:pos x="84" y="37"/>
                </a:cxn>
                <a:cxn ang="0">
                  <a:pos x="60" y="34"/>
                </a:cxn>
                <a:cxn ang="0">
                  <a:pos x="66" y="36"/>
                </a:cxn>
                <a:cxn ang="0">
                  <a:pos x="45" y="35"/>
                </a:cxn>
                <a:cxn ang="0">
                  <a:pos x="86" y="96"/>
                </a:cxn>
                <a:cxn ang="0">
                  <a:pos x="95" y="116"/>
                </a:cxn>
                <a:cxn ang="0">
                  <a:pos x="75" y="108"/>
                </a:cxn>
                <a:cxn ang="0">
                  <a:pos x="91" y="103"/>
                </a:cxn>
                <a:cxn ang="0">
                  <a:pos x="80" y="108"/>
                </a:cxn>
                <a:cxn ang="0">
                  <a:pos x="91" y="112"/>
                </a:cxn>
                <a:cxn ang="0">
                  <a:pos x="47" y="96"/>
                </a:cxn>
                <a:cxn ang="0">
                  <a:pos x="55" y="116"/>
                </a:cxn>
                <a:cxn ang="0">
                  <a:pos x="35" y="108"/>
                </a:cxn>
                <a:cxn ang="0">
                  <a:pos x="51" y="103"/>
                </a:cxn>
                <a:cxn ang="0">
                  <a:pos x="41" y="108"/>
                </a:cxn>
                <a:cxn ang="0">
                  <a:pos x="51" y="112"/>
                </a:cxn>
                <a:cxn ang="0">
                  <a:pos x="34" y="40"/>
                </a:cxn>
                <a:cxn ang="0">
                  <a:pos x="102" y="43"/>
                </a:cxn>
                <a:cxn ang="0">
                  <a:pos x="93" y="30"/>
                </a:cxn>
                <a:cxn ang="0">
                  <a:pos x="91" y="17"/>
                </a:cxn>
                <a:cxn ang="0">
                  <a:pos x="88" y="24"/>
                </a:cxn>
                <a:cxn ang="0">
                  <a:pos x="93" y="30"/>
                </a:cxn>
                <a:cxn ang="0">
                  <a:pos x="87" y="13"/>
                </a:cxn>
                <a:cxn ang="0">
                  <a:pos x="81" y="9"/>
                </a:cxn>
                <a:cxn ang="0">
                  <a:pos x="57" y="9"/>
                </a:cxn>
                <a:cxn ang="0">
                  <a:pos x="51" y="13"/>
                </a:cxn>
                <a:cxn ang="0">
                  <a:pos x="57" y="9"/>
                </a:cxn>
                <a:cxn ang="0">
                  <a:pos x="44" y="23"/>
                </a:cxn>
                <a:cxn ang="0">
                  <a:pos x="49" y="30"/>
                </a:cxn>
                <a:cxn ang="0">
                  <a:pos x="49" y="18"/>
                </a:cxn>
                <a:cxn ang="0">
                  <a:pos x="55" y="25"/>
                </a:cxn>
                <a:cxn ang="0">
                  <a:pos x="66" y="29"/>
                </a:cxn>
                <a:cxn ang="0">
                  <a:pos x="61" y="22"/>
                </a:cxn>
                <a:cxn ang="0">
                  <a:pos x="72" y="26"/>
                </a:cxn>
                <a:cxn ang="0">
                  <a:pos x="84" y="29"/>
                </a:cxn>
                <a:cxn ang="0">
                  <a:pos x="83" y="25"/>
                </a:cxn>
                <a:cxn ang="0">
                  <a:pos x="83" y="25"/>
                </a:cxn>
                <a:cxn ang="0">
                  <a:pos x="79" y="16"/>
                </a:cxn>
                <a:cxn ang="0">
                  <a:pos x="72" y="12"/>
                </a:cxn>
                <a:cxn ang="0">
                  <a:pos x="63" y="16"/>
                </a:cxn>
                <a:cxn ang="0">
                  <a:pos x="66" y="8"/>
                </a:cxn>
                <a:cxn ang="0">
                  <a:pos x="63" y="16"/>
                </a:cxn>
              </a:cxnLst>
              <a:rect b="b" l="0" r="r" t="0"/>
              <a:pathLst>
                <a:path h="119" w="108">
                  <a:moveTo>
                    <a:pt x="57" y="3"/>
                  </a:moveTo>
                  <a:cubicBezTo>
                    <a:pt x="60" y="1"/>
                    <a:pt x="65" y="0"/>
                    <a:pt x="69" y="0"/>
                  </a:cubicBezTo>
                  <a:cubicBezTo>
                    <a:pt x="74" y="0"/>
                    <a:pt x="78" y="1"/>
                    <a:pt x="82" y="3"/>
                  </a:cubicBezTo>
                  <a:cubicBezTo>
                    <a:pt x="86" y="4"/>
                    <a:pt x="89" y="7"/>
                    <a:pt x="92" y="10"/>
                  </a:cubicBezTo>
                  <a:cubicBezTo>
                    <a:pt x="95" y="13"/>
                    <a:pt x="98" y="16"/>
                    <a:pt x="99" y="21"/>
                  </a:cubicBezTo>
                  <a:cubicBezTo>
                    <a:pt x="101" y="24"/>
                    <a:pt x="102" y="29"/>
                    <a:pt x="102" y="33"/>
                  </a:cubicBezTo>
                  <a:cubicBezTo>
                    <a:pt x="102" y="35"/>
                    <a:pt x="102" y="36"/>
                    <a:pt x="102" y="38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107" y="38"/>
                    <a:pt x="108" y="40"/>
                    <a:pt x="107" y="41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5"/>
                    <a:pt x="103" y="77"/>
                    <a:pt x="101" y="77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101" y="86"/>
                    <a:pt x="101" y="86"/>
                    <a:pt x="101" y="86"/>
                  </a:cubicBezTo>
                  <a:cubicBezTo>
                    <a:pt x="102" y="86"/>
                    <a:pt x="103" y="87"/>
                    <a:pt x="103" y="88"/>
                  </a:cubicBezTo>
                  <a:cubicBezTo>
                    <a:pt x="103" y="90"/>
                    <a:pt x="102" y="91"/>
                    <a:pt x="101" y="91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3" y="92"/>
                    <a:pt x="32" y="91"/>
                    <a:pt x="32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71"/>
                    <a:pt x="30" y="57"/>
                    <a:pt x="28" y="38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0" y="17"/>
                    <a:pt x="1" y="16"/>
                  </a:cubicBezTo>
                  <a:cubicBezTo>
                    <a:pt x="1" y="14"/>
                    <a:pt x="2" y="13"/>
                    <a:pt x="3" y="1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6" y="14"/>
                    <a:pt x="27" y="15"/>
                    <a:pt x="27" y="16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4"/>
                    <a:pt x="36" y="34"/>
                    <a:pt x="36" y="33"/>
                  </a:cubicBezTo>
                  <a:cubicBezTo>
                    <a:pt x="36" y="29"/>
                    <a:pt x="37" y="24"/>
                    <a:pt x="39" y="21"/>
                  </a:cubicBezTo>
                  <a:cubicBezTo>
                    <a:pt x="40" y="16"/>
                    <a:pt x="43" y="13"/>
                    <a:pt x="46" y="10"/>
                  </a:cubicBezTo>
                  <a:cubicBezTo>
                    <a:pt x="49" y="7"/>
                    <a:pt x="53" y="4"/>
                    <a:pt x="57" y="3"/>
                  </a:cubicBezTo>
                  <a:close/>
                  <a:moveTo>
                    <a:pt x="96" y="38"/>
                  </a:moveTo>
                  <a:cubicBezTo>
                    <a:pt x="96" y="37"/>
                    <a:pt x="96" y="36"/>
                    <a:pt x="96" y="36"/>
                  </a:cubicBezTo>
                  <a:cubicBezTo>
                    <a:pt x="95" y="35"/>
                    <a:pt x="94" y="35"/>
                    <a:pt x="93" y="35"/>
                  </a:cubicBezTo>
                  <a:cubicBezTo>
                    <a:pt x="92" y="35"/>
                    <a:pt x="91" y="35"/>
                    <a:pt x="90" y="35"/>
                  </a:cubicBezTo>
                  <a:cubicBezTo>
                    <a:pt x="90" y="36"/>
                    <a:pt x="90" y="37"/>
                    <a:pt x="89" y="37"/>
                  </a:cubicBezTo>
                  <a:cubicBezTo>
                    <a:pt x="96" y="38"/>
                    <a:pt x="96" y="38"/>
                    <a:pt x="96" y="38"/>
                  </a:cubicBezTo>
                  <a:close/>
                  <a:moveTo>
                    <a:pt x="84" y="37"/>
                  </a:moveTo>
                  <a:cubicBezTo>
                    <a:pt x="84" y="36"/>
                    <a:pt x="84" y="36"/>
                    <a:pt x="84" y="35"/>
                  </a:cubicBezTo>
                  <a:cubicBezTo>
                    <a:pt x="82" y="35"/>
                    <a:pt x="80" y="35"/>
                    <a:pt x="78" y="34"/>
                  </a:cubicBezTo>
                  <a:cubicBezTo>
                    <a:pt x="76" y="34"/>
                    <a:pt x="74" y="34"/>
                    <a:pt x="72" y="34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84" y="37"/>
                    <a:pt x="84" y="37"/>
                    <a:pt x="84" y="37"/>
                  </a:cubicBezTo>
                  <a:close/>
                  <a:moveTo>
                    <a:pt x="66" y="36"/>
                  </a:moveTo>
                  <a:cubicBezTo>
                    <a:pt x="66" y="34"/>
                    <a:pt x="66" y="34"/>
                    <a:pt x="66" y="34"/>
                  </a:cubicBezTo>
                  <a:cubicBezTo>
                    <a:pt x="64" y="34"/>
                    <a:pt x="62" y="34"/>
                    <a:pt x="60" y="34"/>
                  </a:cubicBezTo>
                  <a:cubicBezTo>
                    <a:pt x="58" y="35"/>
                    <a:pt x="56" y="35"/>
                    <a:pt x="54" y="35"/>
                  </a:cubicBezTo>
                  <a:cubicBezTo>
                    <a:pt x="54" y="35"/>
                    <a:pt x="54" y="36"/>
                    <a:pt x="54" y="36"/>
                  </a:cubicBezTo>
                  <a:cubicBezTo>
                    <a:pt x="66" y="36"/>
                    <a:pt x="66" y="36"/>
                    <a:pt x="66" y="36"/>
                  </a:cubicBezTo>
                  <a:close/>
                  <a:moveTo>
                    <a:pt x="49" y="36"/>
                  </a:moveTo>
                  <a:cubicBezTo>
                    <a:pt x="49" y="35"/>
                    <a:pt x="49" y="35"/>
                    <a:pt x="49" y="35"/>
                  </a:cubicBezTo>
                  <a:cubicBezTo>
                    <a:pt x="48" y="35"/>
                    <a:pt x="46" y="35"/>
                    <a:pt x="45" y="35"/>
                  </a:cubicBezTo>
                  <a:cubicBezTo>
                    <a:pt x="44" y="35"/>
                    <a:pt x="43" y="35"/>
                    <a:pt x="43" y="35"/>
                  </a:cubicBezTo>
                  <a:cubicBezTo>
                    <a:pt x="49" y="36"/>
                    <a:pt x="49" y="36"/>
                    <a:pt x="49" y="36"/>
                  </a:cubicBezTo>
                  <a:close/>
                  <a:moveTo>
                    <a:pt x="86" y="96"/>
                  </a:moveTo>
                  <a:cubicBezTo>
                    <a:pt x="90" y="96"/>
                    <a:pt x="92" y="98"/>
                    <a:pt x="95" y="100"/>
                  </a:cubicBezTo>
                  <a:cubicBezTo>
                    <a:pt x="97" y="102"/>
                    <a:pt x="98" y="105"/>
                    <a:pt x="98" y="108"/>
                  </a:cubicBezTo>
                  <a:cubicBezTo>
                    <a:pt x="98" y="111"/>
                    <a:pt x="97" y="114"/>
                    <a:pt x="95" y="116"/>
                  </a:cubicBezTo>
                  <a:cubicBezTo>
                    <a:pt x="92" y="118"/>
                    <a:pt x="90" y="119"/>
                    <a:pt x="86" y="119"/>
                  </a:cubicBezTo>
                  <a:cubicBezTo>
                    <a:pt x="83" y="119"/>
                    <a:pt x="81" y="118"/>
                    <a:pt x="78" y="116"/>
                  </a:cubicBezTo>
                  <a:cubicBezTo>
                    <a:pt x="76" y="114"/>
                    <a:pt x="75" y="111"/>
                    <a:pt x="75" y="108"/>
                  </a:cubicBezTo>
                  <a:cubicBezTo>
                    <a:pt x="75" y="105"/>
                    <a:pt x="76" y="102"/>
                    <a:pt x="78" y="100"/>
                  </a:cubicBezTo>
                  <a:cubicBezTo>
                    <a:pt x="81" y="98"/>
                    <a:pt x="83" y="96"/>
                    <a:pt x="86" y="96"/>
                  </a:cubicBezTo>
                  <a:close/>
                  <a:moveTo>
                    <a:pt x="91" y="103"/>
                  </a:moveTo>
                  <a:cubicBezTo>
                    <a:pt x="90" y="102"/>
                    <a:pt x="88" y="102"/>
                    <a:pt x="86" y="102"/>
                  </a:cubicBezTo>
                  <a:cubicBezTo>
                    <a:pt x="85" y="102"/>
                    <a:pt x="83" y="102"/>
                    <a:pt x="82" y="103"/>
                  </a:cubicBezTo>
                  <a:cubicBezTo>
                    <a:pt x="81" y="105"/>
                    <a:pt x="80" y="106"/>
                    <a:pt x="80" y="108"/>
                  </a:cubicBezTo>
                  <a:cubicBezTo>
                    <a:pt x="80" y="109"/>
                    <a:pt x="81" y="111"/>
                    <a:pt x="82" y="112"/>
                  </a:cubicBezTo>
                  <a:cubicBezTo>
                    <a:pt x="83" y="113"/>
                    <a:pt x="85" y="114"/>
                    <a:pt x="86" y="114"/>
                  </a:cubicBezTo>
                  <a:cubicBezTo>
                    <a:pt x="88" y="114"/>
                    <a:pt x="90" y="113"/>
                    <a:pt x="91" y="112"/>
                  </a:cubicBezTo>
                  <a:cubicBezTo>
                    <a:pt x="92" y="111"/>
                    <a:pt x="93" y="109"/>
                    <a:pt x="93" y="108"/>
                  </a:cubicBezTo>
                  <a:cubicBezTo>
                    <a:pt x="93" y="106"/>
                    <a:pt x="92" y="105"/>
                    <a:pt x="91" y="103"/>
                  </a:cubicBezTo>
                  <a:close/>
                  <a:moveTo>
                    <a:pt x="47" y="96"/>
                  </a:moveTo>
                  <a:cubicBezTo>
                    <a:pt x="50" y="96"/>
                    <a:pt x="53" y="98"/>
                    <a:pt x="55" y="100"/>
                  </a:cubicBezTo>
                  <a:cubicBezTo>
                    <a:pt x="57" y="102"/>
                    <a:pt x="58" y="105"/>
                    <a:pt x="58" y="108"/>
                  </a:cubicBezTo>
                  <a:cubicBezTo>
                    <a:pt x="58" y="111"/>
                    <a:pt x="57" y="114"/>
                    <a:pt x="55" y="116"/>
                  </a:cubicBezTo>
                  <a:cubicBezTo>
                    <a:pt x="53" y="118"/>
                    <a:pt x="50" y="119"/>
                    <a:pt x="47" y="119"/>
                  </a:cubicBezTo>
                  <a:cubicBezTo>
                    <a:pt x="44" y="119"/>
                    <a:pt x="41" y="118"/>
                    <a:pt x="39" y="116"/>
                  </a:cubicBezTo>
                  <a:cubicBezTo>
                    <a:pt x="37" y="114"/>
                    <a:pt x="35" y="111"/>
                    <a:pt x="35" y="108"/>
                  </a:cubicBezTo>
                  <a:cubicBezTo>
                    <a:pt x="35" y="105"/>
                    <a:pt x="37" y="102"/>
                    <a:pt x="39" y="100"/>
                  </a:cubicBezTo>
                  <a:cubicBezTo>
                    <a:pt x="41" y="98"/>
                    <a:pt x="44" y="96"/>
                    <a:pt x="47" y="96"/>
                  </a:cubicBezTo>
                  <a:close/>
                  <a:moveTo>
                    <a:pt x="51" y="103"/>
                  </a:moveTo>
                  <a:cubicBezTo>
                    <a:pt x="50" y="102"/>
                    <a:pt x="48" y="102"/>
                    <a:pt x="47" y="102"/>
                  </a:cubicBezTo>
                  <a:cubicBezTo>
                    <a:pt x="45" y="102"/>
                    <a:pt x="43" y="102"/>
                    <a:pt x="42" y="103"/>
                  </a:cubicBezTo>
                  <a:cubicBezTo>
                    <a:pt x="41" y="105"/>
                    <a:pt x="41" y="106"/>
                    <a:pt x="41" y="108"/>
                  </a:cubicBezTo>
                  <a:cubicBezTo>
                    <a:pt x="41" y="109"/>
                    <a:pt x="41" y="111"/>
                    <a:pt x="42" y="112"/>
                  </a:cubicBezTo>
                  <a:cubicBezTo>
                    <a:pt x="43" y="113"/>
                    <a:pt x="45" y="114"/>
                    <a:pt x="47" y="114"/>
                  </a:cubicBezTo>
                  <a:cubicBezTo>
                    <a:pt x="48" y="114"/>
                    <a:pt x="50" y="113"/>
                    <a:pt x="51" y="112"/>
                  </a:cubicBezTo>
                  <a:cubicBezTo>
                    <a:pt x="52" y="111"/>
                    <a:pt x="53" y="109"/>
                    <a:pt x="53" y="108"/>
                  </a:cubicBezTo>
                  <a:cubicBezTo>
                    <a:pt x="53" y="106"/>
                    <a:pt x="52" y="105"/>
                    <a:pt x="51" y="103"/>
                  </a:cubicBezTo>
                  <a:close/>
                  <a:moveTo>
                    <a:pt x="34" y="40"/>
                  </a:moveTo>
                  <a:cubicBezTo>
                    <a:pt x="37" y="70"/>
                    <a:pt x="37" y="70"/>
                    <a:pt x="37" y="70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34" y="40"/>
                    <a:pt x="34" y="40"/>
                    <a:pt x="34" y="40"/>
                  </a:cubicBezTo>
                  <a:close/>
                  <a:moveTo>
                    <a:pt x="93" y="31"/>
                  </a:moveTo>
                  <a:cubicBezTo>
                    <a:pt x="93" y="30"/>
                    <a:pt x="93" y="30"/>
                    <a:pt x="93" y="30"/>
                  </a:cubicBezTo>
                  <a:cubicBezTo>
                    <a:pt x="94" y="30"/>
                    <a:pt x="95" y="30"/>
                    <a:pt x="96" y="30"/>
                  </a:cubicBezTo>
                  <a:cubicBezTo>
                    <a:pt x="96" y="28"/>
                    <a:pt x="95" y="25"/>
                    <a:pt x="95" y="23"/>
                  </a:cubicBezTo>
                  <a:cubicBezTo>
                    <a:pt x="94" y="21"/>
                    <a:pt x="93" y="19"/>
                    <a:pt x="91" y="17"/>
                  </a:cubicBezTo>
                  <a:cubicBezTo>
                    <a:pt x="90" y="17"/>
                    <a:pt x="90" y="18"/>
                    <a:pt x="89" y="18"/>
                  </a:cubicBezTo>
                  <a:cubicBezTo>
                    <a:pt x="88" y="18"/>
                    <a:pt x="87" y="19"/>
                    <a:pt x="87" y="19"/>
                  </a:cubicBezTo>
                  <a:cubicBezTo>
                    <a:pt x="87" y="21"/>
                    <a:pt x="88" y="22"/>
                    <a:pt x="88" y="24"/>
                  </a:cubicBezTo>
                  <a:cubicBezTo>
                    <a:pt x="89" y="26"/>
                    <a:pt x="89" y="28"/>
                    <a:pt x="89" y="30"/>
                  </a:cubicBezTo>
                  <a:cubicBezTo>
                    <a:pt x="91" y="30"/>
                    <a:pt x="92" y="30"/>
                    <a:pt x="93" y="30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3" y="31"/>
                    <a:pt x="93" y="31"/>
                    <a:pt x="93" y="31"/>
                  </a:cubicBezTo>
                  <a:close/>
                  <a:moveTo>
                    <a:pt x="86" y="13"/>
                  </a:moveTo>
                  <a:cubicBezTo>
                    <a:pt x="87" y="13"/>
                    <a:pt x="87" y="13"/>
                    <a:pt x="87" y="13"/>
                  </a:cubicBezTo>
                  <a:cubicBezTo>
                    <a:pt x="86" y="11"/>
                    <a:pt x="84" y="10"/>
                    <a:pt x="82" y="9"/>
                  </a:cubicBezTo>
                  <a:cubicBezTo>
                    <a:pt x="82" y="9"/>
                    <a:pt x="81" y="8"/>
                    <a:pt x="80" y="8"/>
                  </a:cubicBezTo>
                  <a:cubicBezTo>
                    <a:pt x="81" y="8"/>
                    <a:pt x="81" y="9"/>
                    <a:pt x="81" y="9"/>
                  </a:cubicBezTo>
                  <a:cubicBezTo>
                    <a:pt x="82" y="11"/>
                    <a:pt x="83" y="12"/>
                    <a:pt x="84" y="14"/>
                  </a:cubicBezTo>
                  <a:cubicBezTo>
                    <a:pt x="85" y="14"/>
                    <a:pt x="86" y="14"/>
                    <a:pt x="86" y="13"/>
                  </a:cubicBezTo>
                  <a:close/>
                  <a:moveTo>
                    <a:pt x="57" y="9"/>
                  </a:moveTo>
                  <a:cubicBezTo>
                    <a:pt x="57" y="9"/>
                    <a:pt x="58" y="8"/>
                    <a:pt x="58" y="8"/>
                  </a:cubicBezTo>
                  <a:cubicBezTo>
                    <a:pt x="57" y="8"/>
                    <a:pt x="56" y="9"/>
                    <a:pt x="56" y="9"/>
                  </a:cubicBezTo>
                  <a:cubicBezTo>
                    <a:pt x="54" y="10"/>
                    <a:pt x="52" y="11"/>
                    <a:pt x="51" y="13"/>
                  </a:cubicBezTo>
                  <a:cubicBezTo>
                    <a:pt x="51" y="13"/>
                    <a:pt x="52" y="13"/>
                    <a:pt x="52" y="13"/>
                  </a:cubicBezTo>
                  <a:cubicBezTo>
                    <a:pt x="53" y="13"/>
                    <a:pt x="53" y="14"/>
                    <a:pt x="54" y="14"/>
                  </a:cubicBezTo>
                  <a:cubicBezTo>
                    <a:pt x="55" y="12"/>
                    <a:pt x="56" y="11"/>
                    <a:pt x="57" y="9"/>
                  </a:cubicBezTo>
                  <a:close/>
                  <a:moveTo>
                    <a:pt x="49" y="18"/>
                  </a:moveTo>
                  <a:cubicBezTo>
                    <a:pt x="49" y="18"/>
                    <a:pt x="48" y="17"/>
                    <a:pt x="47" y="17"/>
                  </a:cubicBezTo>
                  <a:cubicBezTo>
                    <a:pt x="46" y="19"/>
                    <a:pt x="44" y="21"/>
                    <a:pt x="44" y="23"/>
                  </a:cubicBezTo>
                  <a:cubicBezTo>
                    <a:pt x="43" y="25"/>
                    <a:pt x="42" y="28"/>
                    <a:pt x="42" y="30"/>
                  </a:cubicBezTo>
                  <a:cubicBezTo>
                    <a:pt x="43" y="30"/>
                    <a:pt x="44" y="30"/>
                    <a:pt x="45" y="30"/>
                  </a:cubicBezTo>
                  <a:cubicBezTo>
                    <a:pt x="46" y="30"/>
                    <a:pt x="48" y="30"/>
                    <a:pt x="49" y="30"/>
                  </a:cubicBezTo>
                  <a:cubicBezTo>
                    <a:pt x="49" y="28"/>
                    <a:pt x="49" y="26"/>
                    <a:pt x="50" y="24"/>
                  </a:cubicBezTo>
                  <a:cubicBezTo>
                    <a:pt x="50" y="22"/>
                    <a:pt x="51" y="20"/>
                    <a:pt x="52" y="19"/>
                  </a:cubicBezTo>
                  <a:cubicBezTo>
                    <a:pt x="51" y="18"/>
                    <a:pt x="50" y="18"/>
                    <a:pt x="49" y="18"/>
                  </a:cubicBezTo>
                  <a:close/>
                  <a:moveTo>
                    <a:pt x="61" y="22"/>
                  </a:moveTo>
                  <a:cubicBezTo>
                    <a:pt x="60" y="21"/>
                    <a:pt x="58" y="21"/>
                    <a:pt x="57" y="21"/>
                  </a:cubicBezTo>
                  <a:cubicBezTo>
                    <a:pt x="56" y="22"/>
                    <a:pt x="56" y="23"/>
                    <a:pt x="55" y="25"/>
                  </a:cubicBezTo>
                  <a:cubicBezTo>
                    <a:pt x="55" y="26"/>
                    <a:pt x="55" y="28"/>
                    <a:pt x="54" y="29"/>
                  </a:cubicBezTo>
                  <a:cubicBezTo>
                    <a:pt x="56" y="29"/>
                    <a:pt x="58" y="29"/>
                    <a:pt x="60" y="29"/>
                  </a:cubicBezTo>
                  <a:cubicBezTo>
                    <a:pt x="62" y="29"/>
                    <a:pt x="64" y="29"/>
                    <a:pt x="66" y="29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2"/>
                    <a:pt x="63" y="22"/>
                    <a:pt x="61" y="22"/>
                  </a:cubicBezTo>
                  <a:close/>
                  <a:moveTo>
                    <a:pt x="82" y="21"/>
                  </a:moveTo>
                  <a:cubicBezTo>
                    <a:pt x="78" y="22"/>
                    <a:pt x="75" y="22"/>
                    <a:pt x="72" y="22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4" y="29"/>
                    <a:pt x="76" y="29"/>
                    <a:pt x="78" y="29"/>
                  </a:cubicBezTo>
                  <a:cubicBezTo>
                    <a:pt x="80" y="29"/>
                    <a:pt x="82" y="29"/>
                    <a:pt x="84" y="29"/>
                  </a:cubicBezTo>
                  <a:cubicBezTo>
                    <a:pt x="84" y="28"/>
                    <a:pt x="83" y="27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4"/>
                    <a:pt x="82" y="22"/>
                    <a:pt x="82" y="21"/>
                  </a:cubicBezTo>
                  <a:close/>
                  <a:moveTo>
                    <a:pt x="76" y="17"/>
                  </a:moveTo>
                  <a:cubicBezTo>
                    <a:pt x="77" y="16"/>
                    <a:pt x="78" y="16"/>
                    <a:pt x="79" y="16"/>
                  </a:cubicBezTo>
                  <a:cubicBezTo>
                    <a:pt x="78" y="14"/>
                    <a:pt x="77" y="12"/>
                    <a:pt x="75" y="11"/>
                  </a:cubicBezTo>
                  <a:cubicBezTo>
                    <a:pt x="74" y="10"/>
                    <a:pt x="73" y="9"/>
                    <a:pt x="72" y="8"/>
                  </a:cubicBezTo>
                  <a:cubicBezTo>
                    <a:pt x="72" y="9"/>
                    <a:pt x="72" y="10"/>
                    <a:pt x="72" y="12"/>
                  </a:cubicBezTo>
                  <a:cubicBezTo>
                    <a:pt x="72" y="14"/>
                    <a:pt x="72" y="15"/>
                    <a:pt x="72" y="17"/>
                  </a:cubicBezTo>
                  <a:cubicBezTo>
                    <a:pt x="73" y="17"/>
                    <a:pt x="74" y="17"/>
                    <a:pt x="76" y="17"/>
                  </a:cubicBezTo>
                  <a:close/>
                  <a:moveTo>
                    <a:pt x="63" y="16"/>
                  </a:moveTo>
                  <a:cubicBezTo>
                    <a:pt x="64" y="17"/>
                    <a:pt x="65" y="17"/>
                    <a:pt x="66" y="17"/>
                  </a:cubicBezTo>
                  <a:cubicBezTo>
                    <a:pt x="66" y="15"/>
                    <a:pt x="66" y="13"/>
                    <a:pt x="66" y="12"/>
                  </a:cubicBezTo>
                  <a:cubicBezTo>
                    <a:pt x="66" y="10"/>
                    <a:pt x="66" y="9"/>
                    <a:pt x="66" y="8"/>
                  </a:cubicBezTo>
                  <a:cubicBezTo>
                    <a:pt x="65" y="9"/>
                    <a:pt x="64" y="10"/>
                    <a:pt x="63" y="11"/>
                  </a:cubicBezTo>
                  <a:cubicBezTo>
                    <a:pt x="61" y="12"/>
                    <a:pt x="60" y="14"/>
                    <a:pt x="59" y="16"/>
                  </a:cubicBezTo>
                  <a:cubicBezTo>
                    <a:pt x="60" y="16"/>
                    <a:pt x="61" y="16"/>
                    <a:pt x="63" y="16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Group 139"/>
            <p:cNvGrpSpPr/>
            <p:nvPr/>
          </p:nvGrpSpPr>
          <p:grpSpPr>
            <a:xfrm>
              <a:off x="931841" y="4314724"/>
              <a:ext cx="2248240" cy="983397"/>
              <a:chOff x="931841" y="4627323"/>
              <a:chExt cx="2248240" cy="983397"/>
            </a:xfrm>
          </p:grpSpPr>
          <p:sp>
            <p:nvSpPr>
              <p:cNvPr id="30" name="TextBox 140"/>
              <p:cNvSpPr txBox="1"/>
              <p:nvPr/>
            </p:nvSpPr>
            <p:spPr>
              <a:xfrm>
                <a:off x="931841" y="5056722"/>
                <a:ext cx="2248240" cy="553998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altLang="en-US" lang="zh-CN" sz="140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  <p:sp>
            <p:nvSpPr>
              <p:cNvPr id="31" name="Rectangle 141"/>
              <p:cNvSpPr/>
              <p:nvPr/>
            </p:nvSpPr>
            <p:spPr>
              <a:xfrm>
                <a:off x="1508664" y="4627323"/>
                <a:ext cx="1107996" cy="276999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algn="ctr"/>
                <a:r>
                  <a:rPr altLang="en-US" b="1" lang="zh-CN" sz="2000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21" name="Group 142"/>
            <p:cNvGrpSpPr/>
            <p:nvPr/>
          </p:nvGrpSpPr>
          <p:grpSpPr>
            <a:xfrm>
              <a:off x="3622186" y="4314724"/>
              <a:ext cx="2248240" cy="983397"/>
              <a:chOff x="3622186" y="4627323"/>
              <a:chExt cx="2248240" cy="983397"/>
            </a:xfrm>
          </p:grpSpPr>
          <p:sp>
            <p:nvSpPr>
              <p:cNvPr id="28" name="TextBox 143"/>
              <p:cNvSpPr txBox="1"/>
              <p:nvPr/>
            </p:nvSpPr>
            <p:spPr>
              <a:xfrm>
                <a:off x="3622186" y="5056722"/>
                <a:ext cx="2248240" cy="553998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altLang="en-US" lang="zh-CN" sz="140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  <p:sp>
            <p:nvSpPr>
              <p:cNvPr id="29" name="Rectangle 144"/>
              <p:cNvSpPr/>
              <p:nvPr/>
            </p:nvSpPr>
            <p:spPr>
              <a:xfrm>
                <a:off x="4199009" y="4627323"/>
                <a:ext cx="1107996" cy="276999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algn="ctr"/>
                <a:r>
                  <a:rPr altLang="en-US" b="1" lang="zh-CN" sz="2000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22" name="Group 145"/>
            <p:cNvGrpSpPr/>
            <p:nvPr/>
          </p:nvGrpSpPr>
          <p:grpSpPr>
            <a:xfrm>
              <a:off x="6308172" y="4314724"/>
              <a:ext cx="2248240" cy="983397"/>
              <a:chOff x="6308172" y="4627323"/>
              <a:chExt cx="2248240" cy="983397"/>
            </a:xfrm>
          </p:grpSpPr>
          <p:sp>
            <p:nvSpPr>
              <p:cNvPr id="26" name="TextBox 146"/>
              <p:cNvSpPr txBox="1"/>
              <p:nvPr/>
            </p:nvSpPr>
            <p:spPr>
              <a:xfrm>
                <a:off x="6308172" y="5056722"/>
                <a:ext cx="2248240" cy="553998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altLang="en-US" lang="zh-CN" sz="140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  <p:sp>
            <p:nvSpPr>
              <p:cNvPr id="27" name="Rectangle 147"/>
              <p:cNvSpPr/>
              <p:nvPr/>
            </p:nvSpPr>
            <p:spPr>
              <a:xfrm>
                <a:off x="6884995" y="4627323"/>
                <a:ext cx="1107996" cy="276999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algn="ctr"/>
                <a:r>
                  <a:rPr altLang="en-US" b="1" lang="zh-CN" sz="2000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23" name="Group 148"/>
            <p:cNvGrpSpPr/>
            <p:nvPr/>
          </p:nvGrpSpPr>
          <p:grpSpPr>
            <a:xfrm>
              <a:off x="8998517" y="4314724"/>
              <a:ext cx="2248240" cy="983397"/>
              <a:chOff x="8998517" y="4627323"/>
              <a:chExt cx="2248240" cy="983397"/>
            </a:xfrm>
          </p:grpSpPr>
          <p:sp>
            <p:nvSpPr>
              <p:cNvPr id="24" name="TextBox 149"/>
              <p:cNvSpPr txBox="1"/>
              <p:nvPr/>
            </p:nvSpPr>
            <p:spPr>
              <a:xfrm>
                <a:off x="8998517" y="5056722"/>
                <a:ext cx="2248240" cy="553998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altLang="en-US" lang="zh-CN" sz="140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  <p:sp>
            <p:nvSpPr>
              <p:cNvPr id="25" name="Rectangle 150"/>
              <p:cNvSpPr/>
              <p:nvPr/>
            </p:nvSpPr>
            <p:spPr>
              <a:xfrm>
                <a:off x="9575340" y="4627323"/>
                <a:ext cx="1107996" cy="276999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algn="ctr"/>
                <a:r>
                  <a:rPr altLang="en-US" b="1" lang="zh-CN" sz="2000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</p:grpSp>
      </p:grpSp>
    </p:spTree>
    <p:extLst>
      <p:ext uri="{BB962C8B-B14F-4D97-AF65-F5344CB8AC3E}">
        <p14:creationId val="3890958572"/>
      </p:ext>
    </p:extLst>
  </p:cSld>
  <p:clrMapOvr>
    <a:masterClrMapping/>
  </p:clrMapOvr>
  <p:transition advTm="2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虚尾箭头 2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4320" y="256550"/>
            <a:ext cx="221488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600" sz="2800">
                <a:cs typeface="+mn-ea"/>
                <a:sym typeface="+mn-lt"/>
              </a:rPr>
              <a:t>发展前景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158762" y="1871300"/>
            <a:ext cx="3559875" cy="3848398"/>
            <a:chOff x="1158762" y="1871300"/>
            <a:chExt cx="3559875" cy="3848398"/>
          </a:xfrm>
        </p:grpSpPr>
        <p:grpSp>
          <p:nvGrpSpPr>
            <p:cNvPr id="6" name="Group 3"/>
            <p:cNvGrpSpPr/>
            <p:nvPr/>
          </p:nvGrpSpPr>
          <p:grpSpPr>
            <a:xfrm>
              <a:off x="1158762" y="1871300"/>
              <a:ext cx="3559875" cy="3848398"/>
              <a:chOff x="4316062" y="1899009"/>
              <a:chExt cx="3559875" cy="3848398"/>
            </a:xfrm>
          </p:grpSpPr>
          <p:sp>
            <p:nvSpPr>
              <p:cNvPr id="27" name="Freeform: Shape 4"/>
              <p:cNvSpPr/>
              <p:nvPr/>
            </p:nvSpPr>
            <p:spPr bwMode="auto">
              <a:xfrm>
                <a:off x="5137082" y="1899009"/>
                <a:ext cx="1474442" cy="1071357"/>
              </a:xfrm>
              <a:custGeom>
                <a:gdLst>
                  <a:gd fmla="*/ 190 w 293" name="T0"/>
                  <a:gd fmla="*/ 0 h 213" name="T1"/>
                  <a:gd fmla="*/ 293 w 293" name="T2"/>
                  <a:gd fmla="*/ 82 h 213" name="T3"/>
                  <a:gd fmla="*/ 101 w 293" name="T4"/>
                  <a:gd fmla="*/ 213 h 213" name="T5"/>
                  <a:gd fmla="*/ 0 w 293" name="T6"/>
                  <a:gd fmla="*/ 121 h 213" name="T7"/>
                  <a:gd fmla="*/ 190 w 293" name="T8"/>
                  <a:gd fmla="*/ 0 h 21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3" w="293">
                    <a:moveTo>
                      <a:pt x="190" y="0"/>
                    </a:moveTo>
                    <a:cubicBezTo>
                      <a:pt x="293" y="82"/>
                      <a:pt x="293" y="82"/>
                      <a:pt x="293" y="82"/>
                    </a:cubicBezTo>
                    <a:cubicBezTo>
                      <a:pt x="101" y="213"/>
                      <a:pt x="101" y="213"/>
                      <a:pt x="101" y="213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2" y="119"/>
                      <a:pt x="189" y="1"/>
                      <a:pt x="19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7000">
                    <a:schemeClr val="accent4"/>
                  </a:gs>
                  <a:gs pos="83000">
                    <a:schemeClr val="accent4"/>
                  </a:gs>
                  <a:gs pos="100000">
                    <a:schemeClr val="accent4"/>
                  </a:gs>
                </a:gsLst>
                <a:lin ang="2700000" scaled="1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5"/>
              <p:cNvSpPr/>
              <p:nvPr/>
            </p:nvSpPr>
            <p:spPr bwMode="auto">
              <a:xfrm>
                <a:off x="5646242" y="2312701"/>
                <a:ext cx="965282" cy="697973"/>
              </a:xfrm>
              <a:custGeom>
                <a:gdLst>
                  <a:gd fmla="*/ 182 w 192" name="T0"/>
                  <a:gd fmla="*/ 14 h 139" name="T1"/>
                  <a:gd fmla="*/ 191 w 192" name="T2"/>
                  <a:gd fmla="*/ 8 h 139" name="T3"/>
                  <a:gd fmla="*/ 192 w 192" name="T4"/>
                  <a:gd fmla="*/ 0 h 139" name="T5"/>
                  <a:gd fmla="*/ 0 w 192" name="T6"/>
                  <a:gd fmla="*/ 131 h 139" name="T7"/>
                  <a:gd fmla="*/ 0 w 192" name="T8"/>
                  <a:gd fmla="*/ 138 h 139" name="T9"/>
                  <a:gd fmla="*/ 67 w 192" name="T10"/>
                  <a:gd fmla="*/ 93 h 139" name="T11"/>
                  <a:gd fmla="*/ 67 w 192" name="T12"/>
                  <a:gd fmla="*/ 93 h 139" name="T13"/>
                  <a:gd fmla="*/ 182 w 192" name="T14"/>
                  <a:gd fmla="*/ 14 h 13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39" w="192">
                    <a:moveTo>
                      <a:pt x="182" y="14"/>
                    </a:moveTo>
                    <a:cubicBezTo>
                      <a:pt x="191" y="8"/>
                      <a:pt x="191" y="8"/>
                      <a:pt x="191" y="8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1" y="139"/>
                      <a:pt x="67" y="93"/>
                      <a:pt x="67" y="93"/>
                    </a:cubicBezTo>
                    <a:cubicBezTo>
                      <a:pt x="67" y="93"/>
                      <a:pt x="67" y="93"/>
                      <a:pt x="67" y="93"/>
                    </a:cubicBezTo>
                    <a:lnTo>
                      <a:pt x="182" y="14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6"/>
              <p:cNvSpPr/>
              <p:nvPr/>
            </p:nvSpPr>
            <p:spPr bwMode="auto">
              <a:xfrm>
                <a:off x="5983560" y="2382711"/>
                <a:ext cx="784955" cy="572805"/>
              </a:xfrm>
              <a:custGeom>
                <a:gdLst>
                  <a:gd fmla="*/ 115 w 156" name="T0"/>
                  <a:gd fmla="*/ 0 h 114" name="T1"/>
                  <a:gd fmla="*/ 156 w 156" name="T2"/>
                  <a:gd fmla="*/ 33 h 114" name="T3"/>
                  <a:gd fmla="*/ 42 w 156" name="T4"/>
                  <a:gd fmla="*/ 114 h 114" name="T5"/>
                  <a:gd fmla="*/ 0 w 156" name="T6"/>
                  <a:gd fmla="*/ 79 h 114" name="T7"/>
                  <a:gd fmla="*/ 115 w 156" name="T8"/>
                  <a:gd fmla="*/ 0 h 11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4" w="156">
                    <a:moveTo>
                      <a:pt x="115" y="0"/>
                    </a:moveTo>
                    <a:cubicBezTo>
                      <a:pt x="156" y="33"/>
                      <a:pt x="156" y="33"/>
                      <a:pt x="156" y="33"/>
                    </a:cubicBezTo>
                    <a:cubicBezTo>
                      <a:pt x="135" y="48"/>
                      <a:pt x="44" y="113"/>
                      <a:pt x="42" y="114"/>
                    </a:cubicBezTo>
                    <a:cubicBezTo>
                      <a:pt x="0" y="79"/>
                      <a:pt x="0" y="79"/>
                      <a:pt x="0" y="79"/>
                    </a:cubicBezTo>
                    <a:lnTo>
                      <a:pt x="11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7000">
                    <a:schemeClr val="accent4"/>
                  </a:gs>
                  <a:gs pos="83000">
                    <a:schemeClr val="accent4"/>
                  </a:gs>
                  <a:gs pos="100000">
                    <a:schemeClr val="accent4"/>
                  </a:gs>
                </a:gsLst>
                <a:lin ang="2700000" scaled="1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7"/>
              <p:cNvSpPr/>
              <p:nvPr/>
            </p:nvSpPr>
            <p:spPr bwMode="auto">
              <a:xfrm>
                <a:off x="6189345" y="2548187"/>
                <a:ext cx="579169" cy="447636"/>
              </a:xfrm>
              <a:custGeom>
                <a:gdLst>
                  <a:gd fmla="*/ 115 w 115" name="T0"/>
                  <a:gd fmla="*/ 0 h 89" name="T1"/>
                  <a:gd fmla="*/ 115 w 115" name="T2"/>
                  <a:gd fmla="*/ 8 h 89" name="T3"/>
                  <a:gd fmla="*/ 106 w 115" name="T4"/>
                  <a:gd fmla="*/ 14 h 89" name="T5"/>
                  <a:gd fmla="*/ 0 w 115" name="T6"/>
                  <a:gd fmla="*/ 89 h 89" name="T7"/>
                  <a:gd fmla="*/ 1 w 115" name="T8"/>
                  <a:gd fmla="*/ 81 h 89" name="T9"/>
                  <a:gd fmla="*/ 115 w 115" name="T10"/>
                  <a:gd fmla="*/ 0 h 8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9" w="115">
                    <a:moveTo>
                      <a:pt x="115" y="0"/>
                    </a:moveTo>
                    <a:cubicBezTo>
                      <a:pt x="115" y="8"/>
                      <a:pt x="115" y="8"/>
                      <a:pt x="115" y="8"/>
                    </a:cubicBezTo>
                    <a:cubicBezTo>
                      <a:pt x="106" y="14"/>
                      <a:pt x="106" y="14"/>
                      <a:pt x="106" y="14"/>
                    </a:cubicBezTo>
                    <a:cubicBezTo>
                      <a:pt x="105" y="14"/>
                      <a:pt x="1" y="88"/>
                      <a:pt x="0" y="89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3" y="80"/>
                      <a:pt x="93" y="16"/>
                      <a:pt x="115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8"/>
              <p:cNvSpPr/>
              <p:nvPr/>
            </p:nvSpPr>
            <p:spPr bwMode="auto">
              <a:xfrm>
                <a:off x="5137082" y="2507879"/>
                <a:ext cx="509160" cy="498552"/>
              </a:xfrm>
              <a:custGeom>
                <a:gdLst>
                  <a:gd fmla="*/ 2 w 101" name="T0"/>
                  <a:gd fmla="*/ 7 h 99" name="T1"/>
                  <a:gd fmla="*/ 0 w 101" name="T2"/>
                  <a:gd fmla="*/ 0 h 99" name="T3"/>
                  <a:gd fmla="*/ 101 w 101" name="T4"/>
                  <a:gd fmla="*/ 92 h 99" name="T5"/>
                  <a:gd fmla="*/ 101 w 101" name="T6"/>
                  <a:gd fmla="*/ 99 h 99" name="T7"/>
                  <a:gd fmla="*/ 2 w 101" name="T8"/>
                  <a:gd fmla="*/ 7 h 9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9" w="100">
                    <a:moveTo>
                      <a:pt x="2" y="7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01" y="92"/>
                      <a:pt x="101" y="92"/>
                      <a:pt x="101" y="92"/>
                    </a:cubicBezTo>
                    <a:cubicBezTo>
                      <a:pt x="101" y="99"/>
                      <a:pt x="101" y="99"/>
                      <a:pt x="101" y="99"/>
                    </a:cubicBezTo>
                    <a:cubicBezTo>
                      <a:pt x="30" y="33"/>
                      <a:pt x="60" y="61"/>
                      <a:pt x="2" y="7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9"/>
              <p:cNvSpPr/>
              <p:nvPr/>
            </p:nvSpPr>
            <p:spPr bwMode="auto">
              <a:xfrm>
                <a:off x="5983560" y="2779431"/>
                <a:ext cx="210028" cy="216393"/>
              </a:xfrm>
              <a:custGeom>
                <a:gdLst>
                  <a:gd fmla="*/ 0 w 42" name="T0"/>
                  <a:gd fmla="*/ 0 h 43" name="T1"/>
                  <a:gd fmla="*/ 0 w 42" name="T2"/>
                  <a:gd fmla="*/ 0 h 43" name="T3"/>
                  <a:gd fmla="*/ 1 w 42" name="T4"/>
                  <a:gd fmla="*/ 6 h 43" name="T5"/>
                  <a:gd fmla="*/ 40 w 42" name="T6"/>
                  <a:gd fmla="*/ 42 h 43" name="T7"/>
                  <a:gd fmla="*/ 41 w 42" name="T8"/>
                  <a:gd fmla="*/ 42 h 43" name="T9"/>
                  <a:gd fmla="*/ 41 w 42" name="T10"/>
                  <a:gd fmla="*/ 43 h 43" name="T11"/>
                  <a:gd fmla="*/ 42 w 42" name="T12"/>
                  <a:gd fmla="*/ 35 h 43" name="T13"/>
                  <a:gd fmla="*/ 0 w 42" name="T14"/>
                  <a:gd fmla="*/ 0 h 4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3" w="4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39" y="41"/>
                      <a:pt x="40" y="42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2" y="35"/>
                      <a:pt x="42" y="35"/>
                      <a:pt x="42" y="3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10"/>
              <p:cNvSpPr/>
              <p:nvPr/>
            </p:nvSpPr>
            <p:spPr bwMode="auto">
              <a:xfrm>
                <a:off x="6149037" y="3017039"/>
                <a:ext cx="212150" cy="216393"/>
              </a:xfrm>
              <a:custGeom>
                <a:gdLst>
                  <a:gd fmla="*/ 100 w 100" name="T0"/>
                  <a:gd fmla="*/ 87 h 102" name="T1"/>
                  <a:gd fmla="*/ 0 w 100" name="T2"/>
                  <a:gd fmla="*/ 0 h 102" name="T3"/>
                  <a:gd fmla="*/ 2 w 100" name="T4"/>
                  <a:gd fmla="*/ 16 h 102" name="T5"/>
                  <a:gd fmla="*/ 95 w 100" name="T6"/>
                  <a:gd fmla="*/ 99 h 102" name="T7"/>
                  <a:gd fmla="*/ 100 w 100" name="T8"/>
                  <a:gd fmla="*/ 102 h 102" name="T9"/>
                  <a:gd fmla="*/ 100 w 100" name="T10"/>
                  <a:gd fmla="*/ 87 h 10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02" w="100">
                    <a:moveTo>
                      <a:pt x="100" y="87"/>
                    </a:moveTo>
                    <a:lnTo>
                      <a:pt x="0" y="0"/>
                    </a:lnTo>
                    <a:lnTo>
                      <a:pt x="2" y="16"/>
                    </a:lnTo>
                    <a:lnTo>
                      <a:pt x="95" y="99"/>
                    </a:lnTo>
                    <a:lnTo>
                      <a:pt x="100" y="102"/>
                    </a:lnTo>
                    <a:lnTo>
                      <a:pt x="100" y="87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11"/>
              <p:cNvSpPr/>
              <p:nvPr/>
            </p:nvSpPr>
            <p:spPr bwMode="auto">
              <a:xfrm>
                <a:off x="6149037" y="2618197"/>
                <a:ext cx="780712" cy="615235"/>
              </a:xfrm>
              <a:custGeom>
                <a:gdLst>
                  <a:gd fmla="*/ 114 w 155" name="T0"/>
                  <a:gd fmla="*/ 0 h 122" name="T1"/>
                  <a:gd fmla="*/ 155 w 155" name="T2"/>
                  <a:gd fmla="*/ 33 h 122" name="T3"/>
                  <a:gd fmla="*/ 42 w 155" name="T4"/>
                  <a:gd fmla="*/ 116 h 122" name="T5"/>
                  <a:gd fmla="*/ 0 w 155" name="T6"/>
                  <a:gd fmla="*/ 79 h 122" name="T7"/>
                  <a:gd fmla="*/ 7 w 155" name="T8"/>
                  <a:gd fmla="*/ 74 h 122" name="T9"/>
                  <a:gd fmla="*/ 8 w 155" name="T10"/>
                  <a:gd fmla="*/ 74 h 122" name="T11"/>
                  <a:gd fmla="*/ 8 w 155" name="T12"/>
                  <a:gd fmla="*/ 75 h 122" name="T13"/>
                  <a:gd fmla="*/ 114 w 155" name="T14"/>
                  <a:gd fmla="*/ 0 h 12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22" w="155">
                    <a:moveTo>
                      <a:pt x="114" y="0"/>
                    </a:moveTo>
                    <a:cubicBezTo>
                      <a:pt x="155" y="33"/>
                      <a:pt x="155" y="33"/>
                      <a:pt x="155" y="33"/>
                    </a:cubicBezTo>
                    <a:cubicBezTo>
                      <a:pt x="34" y="122"/>
                      <a:pt x="50" y="110"/>
                      <a:pt x="42" y="116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9" y="74"/>
                      <a:pt x="113" y="0"/>
                      <a:pt x="11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7000">
                    <a:schemeClr val="accent4"/>
                  </a:gs>
                  <a:gs pos="83000">
                    <a:schemeClr val="accent4"/>
                  </a:gs>
                  <a:gs pos="100000">
                    <a:schemeClr val="accent4"/>
                  </a:gs>
                </a:gsLst>
                <a:lin ang="2700000" scaled="1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12"/>
              <p:cNvSpPr/>
              <p:nvPr/>
            </p:nvSpPr>
            <p:spPr bwMode="auto">
              <a:xfrm>
                <a:off x="6325121" y="2783674"/>
                <a:ext cx="604627" cy="449758"/>
              </a:xfrm>
              <a:custGeom>
                <a:gdLst>
                  <a:gd fmla="*/ 119 w 120" name="T0"/>
                  <a:gd fmla="*/ 7 h 89" name="T1"/>
                  <a:gd fmla="*/ 111 w 120" name="T2"/>
                  <a:gd fmla="*/ 13 h 89" name="T3"/>
                  <a:gd fmla="*/ 7 w 120" name="T4"/>
                  <a:gd fmla="*/ 89 h 89" name="T5"/>
                  <a:gd fmla="*/ 7 w 120" name="T6"/>
                  <a:gd fmla="*/ 83 h 89" name="T7"/>
                  <a:gd fmla="*/ 120 w 120" name="T8"/>
                  <a:gd fmla="*/ 0 h 89" name="T9"/>
                  <a:gd fmla="*/ 119 w 120" name="T10"/>
                  <a:gd fmla="*/ 7 h 8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9" w="120">
                    <a:moveTo>
                      <a:pt x="119" y="7"/>
                    </a:moveTo>
                    <a:cubicBezTo>
                      <a:pt x="111" y="13"/>
                      <a:pt x="111" y="13"/>
                      <a:pt x="111" y="13"/>
                    </a:cubicBezTo>
                    <a:cubicBezTo>
                      <a:pt x="110" y="14"/>
                      <a:pt x="8" y="89"/>
                      <a:pt x="7" y="89"/>
                    </a:cubicBezTo>
                    <a:cubicBezTo>
                      <a:pt x="7" y="83"/>
                      <a:pt x="7" y="83"/>
                      <a:pt x="7" y="83"/>
                    </a:cubicBezTo>
                    <a:cubicBezTo>
                      <a:pt x="14" y="78"/>
                      <a:pt x="0" y="88"/>
                      <a:pt x="120" y="0"/>
                    </a:cubicBezTo>
                    <a:lnTo>
                      <a:pt x="119" y="7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13"/>
              <p:cNvSpPr/>
              <p:nvPr/>
            </p:nvSpPr>
            <p:spPr bwMode="auto">
              <a:xfrm>
                <a:off x="6314514" y="3252525"/>
                <a:ext cx="212150" cy="220636"/>
              </a:xfrm>
              <a:custGeom>
                <a:gdLst>
                  <a:gd fmla="*/ 0 w 42" name="T0"/>
                  <a:gd fmla="*/ 7 h 44" name="T1"/>
                  <a:gd fmla="*/ 0 w 42" name="T2"/>
                  <a:gd fmla="*/ 0 h 44" name="T3"/>
                  <a:gd fmla="*/ 42 w 42" name="T4"/>
                  <a:gd fmla="*/ 38 h 44" name="T5"/>
                  <a:gd fmla="*/ 41 w 42" name="T6"/>
                  <a:gd fmla="*/ 44 h 44" name="T7"/>
                  <a:gd fmla="*/ 0 w 42" name="T8"/>
                  <a:gd fmla="*/ 7 h 4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4" w="42">
                    <a:moveTo>
                      <a:pt x="0" y="7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2" y="38"/>
                      <a:pt x="42" y="38"/>
                      <a:pt x="42" y="38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11" y="17"/>
                      <a:pt x="38" y="41"/>
                      <a:pt x="0" y="7"/>
                    </a:cubicBez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14"/>
              <p:cNvSpPr/>
              <p:nvPr/>
            </p:nvSpPr>
            <p:spPr bwMode="auto">
              <a:xfrm>
                <a:off x="6314514" y="2849440"/>
                <a:ext cx="770104" cy="594020"/>
              </a:xfrm>
              <a:custGeom>
                <a:gdLst>
                  <a:gd fmla="*/ 153 w 153" name="T0"/>
                  <a:gd fmla="*/ 33 h 118" name="T1"/>
                  <a:gd fmla="*/ 113 w 153" name="T2"/>
                  <a:gd fmla="*/ 0 h 118" name="T3"/>
                  <a:gd fmla="*/ 9 w 153" name="T4"/>
                  <a:gd fmla="*/ 76 h 118" name="T5"/>
                  <a:gd fmla="*/ 7 w 153" name="T6"/>
                  <a:gd fmla="*/ 75 h 118" name="T7"/>
                  <a:gd fmla="*/ 0 w 153" name="T8"/>
                  <a:gd fmla="*/ 80 h 118" name="T9"/>
                  <a:gd fmla="*/ 42 w 153" name="T10"/>
                  <a:gd fmla="*/ 118 h 118" name="T11"/>
                  <a:gd fmla="*/ 153 w 153" name="T12"/>
                  <a:gd fmla="*/ 33 h 11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8" w="153">
                    <a:moveTo>
                      <a:pt x="153" y="33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112" y="1"/>
                      <a:pt x="10" y="76"/>
                      <a:pt x="9" y="76"/>
                    </a:cubicBezTo>
                    <a:cubicBezTo>
                      <a:pt x="7" y="75"/>
                      <a:pt x="7" y="75"/>
                      <a:pt x="7" y="75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42" y="118"/>
                      <a:pt x="42" y="118"/>
                      <a:pt x="42" y="118"/>
                    </a:cubicBezTo>
                    <a:cubicBezTo>
                      <a:pt x="153" y="33"/>
                      <a:pt x="153" y="33"/>
                      <a:pt x="153" y="33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7000">
                    <a:schemeClr val="accent4"/>
                  </a:gs>
                  <a:gs pos="83000">
                    <a:schemeClr val="accent4"/>
                  </a:gs>
                  <a:gs pos="100000">
                    <a:schemeClr val="accent4"/>
                  </a:gs>
                </a:gsLst>
                <a:lin ang="2700000" scaled="1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15"/>
              <p:cNvSpPr/>
              <p:nvPr/>
            </p:nvSpPr>
            <p:spPr bwMode="auto">
              <a:xfrm>
                <a:off x="6522421" y="3017039"/>
                <a:ext cx="562197" cy="456122"/>
              </a:xfrm>
              <a:custGeom>
                <a:gdLst>
                  <a:gd fmla="*/ 111 w 112" name="T0"/>
                  <a:gd fmla="*/ 7 h 91" name="T1"/>
                  <a:gd fmla="*/ 112 w 112" name="T2"/>
                  <a:gd fmla="*/ 0 h 91" name="T3"/>
                  <a:gd fmla="*/ 1 w 112" name="T4"/>
                  <a:gd fmla="*/ 85 h 91" name="T5"/>
                  <a:gd fmla="*/ 0 w 112" name="T6"/>
                  <a:gd fmla="*/ 91 h 91" name="T7"/>
                  <a:gd fmla="*/ 104 w 112" name="T8"/>
                  <a:gd fmla="*/ 12 h 91" name="T9"/>
                  <a:gd fmla="*/ 111 w 112" name="T10"/>
                  <a:gd fmla="*/ 7 h 9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91" w="112">
                    <a:moveTo>
                      <a:pt x="111" y="7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104" y="12"/>
                      <a:pt x="104" y="12"/>
                      <a:pt x="104" y="12"/>
                    </a:cubicBezTo>
                    <a:cubicBezTo>
                      <a:pt x="111" y="7"/>
                      <a:pt x="109" y="9"/>
                      <a:pt x="111" y="7"/>
                    </a:cubicBez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16"/>
              <p:cNvSpPr/>
              <p:nvPr/>
            </p:nvSpPr>
            <p:spPr bwMode="auto">
              <a:xfrm>
                <a:off x="6409981" y="3076441"/>
                <a:ext cx="1465956" cy="1166824"/>
              </a:xfrm>
              <a:custGeom>
                <a:gdLst>
                  <a:gd fmla="*/ 5 w 291" name="T0"/>
                  <a:gd fmla="*/ 64 h 232" name="T1"/>
                  <a:gd fmla="*/ 5 w 291" name="T2"/>
                  <a:gd fmla="*/ 64 h 232" name="T3"/>
                  <a:gd fmla="*/ 0 w 291" name="T4"/>
                  <a:gd fmla="*/ 67 h 232" name="T5"/>
                  <a:gd fmla="*/ 182 w 291" name="T6"/>
                  <a:gd fmla="*/ 232 h 232" name="T7"/>
                  <a:gd fmla="*/ 291 w 291" name="T8"/>
                  <a:gd fmla="*/ 138 h 232" name="T9"/>
                  <a:gd fmla="*/ 126 w 291" name="T10"/>
                  <a:gd fmla="*/ 0 h 232" name="T11"/>
                  <a:gd fmla="*/ 22 w 291" name="T12"/>
                  <a:gd fmla="*/ 79 h 232" name="T13"/>
                  <a:gd fmla="*/ 5 w 291" name="T14"/>
                  <a:gd fmla="*/ 64 h 23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31" w="291">
                    <a:moveTo>
                      <a:pt x="5" y="64"/>
                    </a:moveTo>
                    <a:cubicBezTo>
                      <a:pt x="5" y="64"/>
                      <a:pt x="5" y="64"/>
                      <a:pt x="5" y="64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82" y="232"/>
                      <a:pt x="182" y="232"/>
                      <a:pt x="182" y="232"/>
                    </a:cubicBezTo>
                    <a:cubicBezTo>
                      <a:pt x="185" y="229"/>
                      <a:pt x="288" y="140"/>
                      <a:pt x="291" y="138"/>
                    </a:cubicBezTo>
                    <a:cubicBezTo>
                      <a:pt x="290" y="137"/>
                      <a:pt x="127" y="1"/>
                      <a:pt x="126" y="0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5" y="64"/>
                      <a:pt x="5" y="64"/>
                      <a:pt x="5" y="64"/>
                    </a:cubicBezTo>
                  </a:path>
                </a:pathLst>
              </a:custGeom>
              <a:solidFill>
                <a:srgbClr val="33B3D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17"/>
              <p:cNvSpPr/>
              <p:nvPr/>
            </p:nvSpPr>
            <p:spPr bwMode="auto">
              <a:xfrm>
                <a:off x="6409981" y="3076441"/>
                <a:ext cx="1465956" cy="1166824"/>
              </a:xfrm>
              <a:custGeom>
                <a:gdLst>
                  <a:gd fmla="*/ 126 w 291" name="T0"/>
                  <a:gd fmla="*/ 0 h 232" name="T1"/>
                  <a:gd fmla="*/ 22 w 291" name="T2"/>
                  <a:gd fmla="*/ 79 h 232" name="T3"/>
                  <a:gd fmla="*/ 5 w 291" name="T4"/>
                  <a:gd fmla="*/ 64 h 232" name="T5"/>
                  <a:gd fmla="*/ 5 w 291" name="T6"/>
                  <a:gd fmla="*/ 64 h 232" name="T7"/>
                  <a:gd fmla="*/ 5 w 291" name="T8"/>
                  <a:gd fmla="*/ 64 h 232" name="T9"/>
                  <a:gd fmla="*/ 0 w 291" name="T10"/>
                  <a:gd fmla="*/ 67 h 232" name="T11"/>
                  <a:gd fmla="*/ 182 w 291" name="T12"/>
                  <a:gd fmla="*/ 232 h 232" name="T13"/>
                  <a:gd fmla="*/ 291 w 291" name="T14"/>
                  <a:gd fmla="*/ 138 h 232" name="T15"/>
                  <a:gd fmla="*/ 126 w 291" name="T16"/>
                  <a:gd fmla="*/ 0 h 232" name="T17"/>
                  <a:gd fmla="*/ 126 w 291" name="T18"/>
                  <a:gd fmla="*/ 0 h 23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31" w="291">
                    <a:moveTo>
                      <a:pt x="126" y="0"/>
                    </a:moveTo>
                    <a:cubicBezTo>
                      <a:pt x="22" y="79"/>
                      <a:pt x="22" y="79"/>
                      <a:pt x="22" y="79"/>
                    </a:cubicBezTo>
                    <a:cubicBezTo>
                      <a:pt x="5" y="64"/>
                      <a:pt x="5" y="64"/>
                      <a:pt x="5" y="64"/>
                    </a:cubicBezTo>
                    <a:cubicBezTo>
                      <a:pt x="5" y="64"/>
                      <a:pt x="5" y="64"/>
                      <a:pt x="5" y="64"/>
                    </a:cubicBezTo>
                    <a:cubicBezTo>
                      <a:pt x="5" y="64"/>
                      <a:pt x="5" y="64"/>
                      <a:pt x="5" y="64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82" y="232"/>
                      <a:pt x="182" y="232"/>
                      <a:pt x="182" y="232"/>
                    </a:cubicBezTo>
                    <a:cubicBezTo>
                      <a:pt x="185" y="229"/>
                      <a:pt x="288" y="140"/>
                      <a:pt x="291" y="138"/>
                    </a:cubicBezTo>
                    <a:cubicBezTo>
                      <a:pt x="290" y="137"/>
                      <a:pt x="127" y="1"/>
                      <a:pt x="126" y="0"/>
                    </a:cubicBezTo>
                    <a:cubicBezTo>
                      <a:pt x="126" y="0"/>
                      <a:pt x="126" y="0"/>
                      <a:pt x="126" y="0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57000">
                    <a:schemeClr val="accent3"/>
                  </a:gs>
                  <a:gs pos="83000">
                    <a:schemeClr val="accent3"/>
                  </a:gs>
                  <a:gs pos="100000">
                    <a:schemeClr val="accent3"/>
                  </a:gs>
                </a:gsLst>
                <a:lin ang="8100000" scaled="1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18"/>
              <p:cNvSpPr/>
              <p:nvPr/>
            </p:nvSpPr>
            <p:spPr bwMode="auto">
              <a:xfrm>
                <a:off x="5272858" y="3594086"/>
                <a:ext cx="524010" cy="549468"/>
              </a:xfrm>
              <a:custGeom>
                <a:gdLst>
                  <a:gd fmla="*/ 0 w 247" name="T0"/>
                  <a:gd fmla="*/ 43 h 259" name="T1"/>
                  <a:gd fmla="*/ 57 w 247" name="T2"/>
                  <a:gd fmla="*/ 0 h 259" name="T3"/>
                  <a:gd fmla="*/ 247 w 247" name="T4"/>
                  <a:gd fmla="*/ 190 h 259" name="T5"/>
                  <a:gd fmla="*/ 154 w 247" name="T6"/>
                  <a:gd fmla="*/ 259 h 259" name="T7"/>
                  <a:gd fmla="*/ 145 w 247" name="T8"/>
                  <a:gd fmla="*/ 247 h 259" name="T9"/>
                  <a:gd fmla="*/ 171 w 247" name="T10"/>
                  <a:gd fmla="*/ 228 h 259" name="T11"/>
                  <a:gd fmla="*/ 169 w 247" name="T12"/>
                  <a:gd fmla="*/ 216 h 259" name="T13"/>
                  <a:gd fmla="*/ 0 w 247" name="T14"/>
                  <a:gd fmla="*/ 43 h 25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59" w="246">
                    <a:moveTo>
                      <a:pt x="0" y="43"/>
                    </a:moveTo>
                    <a:lnTo>
                      <a:pt x="57" y="0"/>
                    </a:lnTo>
                    <a:lnTo>
                      <a:pt x="247" y="190"/>
                    </a:lnTo>
                    <a:lnTo>
                      <a:pt x="154" y="259"/>
                    </a:lnTo>
                    <a:lnTo>
                      <a:pt x="145" y="247"/>
                    </a:lnTo>
                    <a:lnTo>
                      <a:pt x="171" y="228"/>
                    </a:lnTo>
                    <a:lnTo>
                      <a:pt x="169" y="216"/>
                    </a:lnTo>
                    <a:lnTo>
                      <a:pt x="0" y="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57000">
                    <a:schemeClr val="accent1"/>
                  </a:gs>
                  <a:gs pos="83000">
                    <a:schemeClr val="accent1"/>
                  </a:gs>
                  <a:gs pos="100000">
                    <a:schemeClr val="accent1"/>
                  </a:gs>
                </a:gsLst>
                <a:lin ang="18900000" scaled="1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19"/>
              <p:cNvSpPr/>
              <p:nvPr/>
            </p:nvSpPr>
            <p:spPr bwMode="auto">
              <a:xfrm>
                <a:off x="5096774" y="3640759"/>
                <a:ext cx="534618" cy="562197"/>
              </a:xfrm>
              <a:custGeom>
                <a:gdLst>
                  <a:gd fmla="*/ 106 w 106" name="T0"/>
                  <a:gd fmla="*/ 82 h 112" name="T1"/>
                  <a:gd fmla="*/ 68 w 106" name="T2"/>
                  <a:gd fmla="*/ 112 h 112" name="T3"/>
                  <a:gd fmla="*/ 67 w 106" name="T4"/>
                  <a:gd fmla="*/ 112 h 112" name="T5"/>
                  <a:gd fmla="*/ 62 w 106" name="T6"/>
                  <a:gd fmla="*/ 108 h 112" name="T7"/>
                  <a:gd fmla="*/ 73 w 106" name="T8"/>
                  <a:gd fmla="*/ 99 h 112" name="T9"/>
                  <a:gd fmla="*/ 72 w 106" name="T10"/>
                  <a:gd fmla="*/ 95 h 112" name="T11"/>
                  <a:gd fmla="*/ 0 w 106" name="T12"/>
                  <a:gd fmla="*/ 19 h 112" name="T13"/>
                  <a:gd fmla="*/ 26 w 106" name="T14"/>
                  <a:gd fmla="*/ 0 h 112" name="T15"/>
                  <a:gd fmla="*/ 35 w 106" name="T16"/>
                  <a:gd fmla="*/ 9 h 112" name="T17"/>
                  <a:gd fmla="*/ 106 w 106" name="T18"/>
                  <a:gd fmla="*/ 82 h 11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12" w="105">
                    <a:moveTo>
                      <a:pt x="106" y="82"/>
                    </a:moveTo>
                    <a:cubicBezTo>
                      <a:pt x="68" y="112"/>
                      <a:pt x="68" y="112"/>
                      <a:pt x="68" y="112"/>
                    </a:cubicBezTo>
                    <a:cubicBezTo>
                      <a:pt x="67" y="112"/>
                      <a:pt x="67" y="112"/>
                      <a:pt x="67" y="112"/>
                    </a:cubicBezTo>
                    <a:cubicBezTo>
                      <a:pt x="62" y="108"/>
                      <a:pt x="62" y="108"/>
                      <a:pt x="62" y="108"/>
                    </a:cubicBezTo>
                    <a:cubicBezTo>
                      <a:pt x="73" y="99"/>
                      <a:pt x="73" y="99"/>
                      <a:pt x="73" y="99"/>
                    </a:cubicBezTo>
                    <a:cubicBezTo>
                      <a:pt x="73" y="97"/>
                      <a:pt x="72" y="94"/>
                      <a:pt x="72" y="95"/>
                    </a:cubicBezTo>
                    <a:cubicBezTo>
                      <a:pt x="65" y="87"/>
                      <a:pt x="7" y="27"/>
                      <a:pt x="0" y="19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106" y="82"/>
                      <a:pt x="106" y="82"/>
                      <a:pt x="106" y="82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57000">
                    <a:schemeClr val="accent1"/>
                  </a:gs>
                  <a:gs pos="83000">
                    <a:schemeClr val="accent1"/>
                  </a:gs>
                  <a:gs pos="100000">
                    <a:schemeClr val="accent1"/>
                  </a:gs>
                </a:gsLst>
                <a:lin ang="18900000" scaled="1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20"/>
              <p:cNvSpPr/>
              <p:nvPr/>
            </p:nvSpPr>
            <p:spPr bwMode="auto">
              <a:xfrm>
                <a:off x="6409981" y="3413759"/>
                <a:ext cx="916487" cy="854964"/>
              </a:xfrm>
              <a:custGeom>
                <a:gdLst>
                  <a:gd fmla="*/ 167 w 432" name="T0"/>
                  <a:gd fmla="*/ 166 h 403" name="T1"/>
                  <a:gd fmla="*/ 0 w 432" name="T2"/>
                  <a:gd fmla="*/ 16 h 403" name="T3"/>
                  <a:gd fmla="*/ 0 w 432" name="T4"/>
                  <a:gd fmla="*/ 0 h 403" name="T5"/>
                  <a:gd fmla="*/ 432 w 432" name="T6"/>
                  <a:gd fmla="*/ 391 h 403" name="T7"/>
                  <a:gd fmla="*/ 428 w 432" name="T8"/>
                  <a:gd fmla="*/ 401 h 403" name="T9"/>
                  <a:gd fmla="*/ 428 w 432" name="T10"/>
                  <a:gd fmla="*/ 403 h 403" name="T11"/>
                  <a:gd fmla="*/ 167 w 432" name="T12"/>
                  <a:gd fmla="*/ 166 h 40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02" w="432">
                    <a:moveTo>
                      <a:pt x="167" y="16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432" y="391"/>
                    </a:lnTo>
                    <a:lnTo>
                      <a:pt x="428" y="401"/>
                    </a:lnTo>
                    <a:lnTo>
                      <a:pt x="428" y="403"/>
                    </a:lnTo>
                    <a:lnTo>
                      <a:pt x="167" y="166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21"/>
              <p:cNvSpPr/>
              <p:nvPr/>
            </p:nvSpPr>
            <p:spPr bwMode="auto">
              <a:xfrm>
                <a:off x="4916446" y="3689554"/>
                <a:ext cx="543104" cy="528253"/>
              </a:xfrm>
              <a:custGeom>
                <a:gdLst>
                  <a:gd fmla="*/ 0 w 108" name="T0"/>
                  <a:gd fmla="*/ 20 h 105" name="T1"/>
                  <a:gd fmla="*/ 27 w 108" name="T2"/>
                  <a:gd fmla="*/ 0 h 105" name="T3"/>
                  <a:gd fmla="*/ 108 w 108" name="T4"/>
                  <a:gd fmla="*/ 85 h 105" name="T5"/>
                  <a:gd fmla="*/ 80 w 108" name="T6"/>
                  <a:gd fmla="*/ 105 h 105" name="T7"/>
                  <a:gd fmla="*/ 0 w 108" name="T8"/>
                  <a:gd fmla="*/ 20 h 10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5" w="108">
                    <a:moveTo>
                      <a:pt x="0" y="2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42" y="15"/>
                      <a:pt x="105" y="81"/>
                      <a:pt x="108" y="85"/>
                    </a:cubicBezTo>
                    <a:cubicBezTo>
                      <a:pt x="80" y="105"/>
                      <a:pt x="80" y="105"/>
                      <a:pt x="80" y="105"/>
                    </a:cubicBezTo>
                    <a:cubicBezTo>
                      <a:pt x="0" y="20"/>
                      <a:pt x="0" y="20"/>
                      <a:pt x="0" y="20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57000">
                    <a:schemeClr val="accent1"/>
                  </a:gs>
                  <a:gs pos="83000">
                    <a:schemeClr val="accent1"/>
                  </a:gs>
                  <a:gs pos="100000">
                    <a:schemeClr val="accent1"/>
                  </a:gs>
                </a:gsLst>
                <a:lin ang="18900000" scaled="1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22"/>
              <p:cNvSpPr/>
              <p:nvPr/>
            </p:nvSpPr>
            <p:spPr bwMode="auto">
              <a:xfrm>
                <a:off x="6552122" y="3765928"/>
                <a:ext cx="795562" cy="704337"/>
              </a:xfrm>
              <a:custGeom>
                <a:gdLst>
                  <a:gd fmla="*/ 0 w 158" name="T0"/>
                  <a:gd fmla="*/ 33 h 140" name="T1"/>
                  <a:gd fmla="*/ 42 w 158" name="T2"/>
                  <a:gd fmla="*/ 0 h 140" name="T3"/>
                  <a:gd fmla="*/ 152 w 158" name="T4"/>
                  <a:gd fmla="*/ 100 h 140" name="T5"/>
                  <a:gd fmla="*/ 154 w 158" name="T6"/>
                  <a:gd fmla="*/ 98 h 140" name="T7"/>
                  <a:gd fmla="*/ 158 w 158" name="T8"/>
                  <a:gd fmla="*/ 101 h 140" name="T9"/>
                  <a:gd fmla="*/ 114 w 158" name="T10"/>
                  <a:gd fmla="*/ 140 h 140" name="T11"/>
                  <a:gd fmla="*/ 0 w 158" name="T12"/>
                  <a:gd fmla="*/ 33 h 14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40" w="158">
                    <a:moveTo>
                      <a:pt x="0" y="3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52" y="100"/>
                      <a:pt x="152" y="100"/>
                      <a:pt x="152" y="100"/>
                    </a:cubicBezTo>
                    <a:cubicBezTo>
                      <a:pt x="154" y="98"/>
                      <a:pt x="154" y="98"/>
                      <a:pt x="154" y="98"/>
                    </a:cubicBezTo>
                    <a:cubicBezTo>
                      <a:pt x="158" y="101"/>
                      <a:pt x="158" y="101"/>
                      <a:pt x="158" y="101"/>
                    </a:cubicBezTo>
                    <a:cubicBezTo>
                      <a:pt x="120" y="134"/>
                      <a:pt x="116" y="138"/>
                      <a:pt x="114" y="140"/>
                    </a:cubicBezTo>
                    <a:lnTo>
                      <a:pt x="0" y="3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57000">
                    <a:schemeClr val="accent3"/>
                  </a:gs>
                  <a:gs pos="83000">
                    <a:schemeClr val="accent3"/>
                  </a:gs>
                  <a:gs pos="100000">
                    <a:schemeClr val="accent3"/>
                  </a:gs>
                </a:gsLst>
                <a:lin ang="8100000" scaled="1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23"/>
              <p:cNvSpPr/>
              <p:nvPr/>
            </p:nvSpPr>
            <p:spPr bwMode="auto">
              <a:xfrm>
                <a:off x="6547879" y="3931404"/>
                <a:ext cx="577048" cy="564319"/>
              </a:xfrm>
              <a:custGeom>
                <a:gdLst>
                  <a:gd fmla="*/ 11 w 272" name="T0"/>
                  <a:gd fmla="*/ 24 h 266" name="T1"/>
                  <a:gd fmla="*/ 0 w 272" name="T2"/>
                  <a:gd fmla="*/ 14 h 266" name="T3"/>
                  <a:gd fmla="*/ 2 w 272" name="T4"/>
                  <a:gd fmla="*/ 0 h 266" name="T5"/>
                  <a:gd fmla="*/ 272 w 272" name="T6"/>
                  <a:gd fmla="*/ 254 h 266" name="T7"/>
                  <a:gd fmla="*/ 268 w 272" name="T8"/>
                  <a:gd fmla="*/ 266 h 266" name="T9"/>
                  <a:gd fmla="*/ 11 w 272" name="T10"/>
                  <a:gd fmla="*/ 24 h 26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66" w="272">
                    <a:moveTo>
                      <a:pt x="11" y="24"/>
                    </a:moveTo>
                    <a:lnTo>
                      <a:pt x="0" y="14"/>
                    </a:lnTo>
                    <a:lnTo>
                      <a:pt x="2" y="0"/>
                    </a:lnTo>
                    <a:lnTo>
                      <a:pt x="272" y="254"/>
                    </a:lnTo>
                    <a:lnTo>
                      <a:pt x="268" y="266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24"/>
              <p:cNvSpPr/>
              <p:nvPr/>
            </p:nvSpPr>
            <p:spPr bwMode="auto">
              <a:xfrm>
                <a:off x="5419241" y="4052330"/>
                <a:ext cx="216393" cy="171841"/>
              </a:xfrm>
              <a:custGeom>
                <a:gdLst>
                  <a:gd fmla="*/ 43 w 43" name="T0"/>
                  <a:gd fmla="*/ 5 h 34" name="T1"/>
                  <a:gd fmla="*/ 42 w 43" name="T2"/>
                  <a:gd fmla="*/ 0 h 34" name="T3"/>
                  <a:gd fmla="*/ 3 w 43" name="T4"/>
                  <a:gd fmla="*/ 30 h 34" name="T5"/>
                  <a:gd fmla="*/ 3 w 43" name="T6"/>
                  <a:gd fmla="*/ 34 h 34" name="T7"/>
                  <a:gd fmla="*/ 43 w 43" name="T8"/>
                  <a:gd fmla="*/ 5 h 3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4" w="43">
                    <a:moveTo>
                      <a:pt x="43" y="5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0" y="32"/>
                      <a:pt x="4" y="29"/>
                      <a:pt x="3" y="30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4" y="34"/>
                      <a:pt x="42" y="5"/>
                      <a:pt x="43" y="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25"/>
              <p:cNvSpPr/>
              <p:nvPr/>
            </p:nvSpPr>
            <p:spPr bwMode="auto">
              <a:xfrm>
                <a:off x="5599569" y="3997171"/>
                <a:ext cx="197299" cy="165477"/>
              </a:xfrm>
              <a:custGeom>
                <a:gdLst>
                  <a:gd fmla="*/ 0 w 93" name="T0"/>
                  <a:gd fmla="*/ 69 h 78" name="T1"/>
                  <a:gd fmla="*/ 93 w 93" name="T2"/>
                  <a:gd fmla="*/ 0 h 78" name="T3"/>
                  <a:gd fmla="*/ 93 w 93" name="T4"/>
                  <a:gd fmla="*/ 9 h 78" name="T5"/>
                  <a:gd fmla="*/ 3 w 93" name="T6"/>
                  <a:gd fmla="*/ 78 h 78" name="T7"/>
                  <a:gd fmla="*/ 0 w 93" name="T8"/>
                  <a:gd fmla="*/ 69 h 7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8" w="93">
                    <a:moveTo>
                      <a:pt x="0" y="69"/>
                    </a:moveTo>
                    <a:lnTo>
                      <a:pt x="93" y="0"/>
                    </a:lnTo>
                    <a:lnTo>
                      <a:pt x="93" y="9"/>
                    </a:lnTo>
                    <a:lnTo>
                      <a:pt x="3" y="7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26"/>
              <p:cNvSpPr/>
              <p:nvPr/>
            </p:nvSpPr>
            <p:spPr bwMode="auto">
              <a:xfrm>
                <a:off x="5569868" y="4118096"/>
                <a:ext cx="36065" cy="44551"/>
              </a:xfrm>
              <a:custGeom>
                <a:gdLst>
                  <a:gd fmla="*/ 5 w 17" name="T0"/>
                  <a:gd fmla="*/ 0 h 21" name="T1"/>
                  <a:gd fmla="*/ 0 w 17" name="T2"/>
                  <a:gd fmla="*/ 5 h 21" name="T3"/>
                  <a:gd fmla="*/ 17 w 17" name="T4"/>
                  <a:gd fmla="*/ 21 h 21" name="T5"/>
                  <a:gd fmla="*/ 14 w 17" name="T6"/>
                  <a:gd fmla="*/ 12 h 21" name="T7"/>
                  <a:gd fmla="*/ 5 w 17" name="T8"/>
                  <a:gd fmla="*/ 0 h 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" w="17">
                    <a:moveTo>
                      <a:pt x="5" y="0"/>
                    </a:moveTo>
                    <a:lnTo>
                      <a:pt x="0" y="5"/>
                    </a:lnTo>
                    <a:lnTo>
                      <a:pt x="17" y="21"/>
                    </a:lnTo>
                    <a:lnTo>
                      <a:pt x="14" y="1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27"/>
              <p:cNvSpPr/>
              <p:nvPr/>
            </p:nvSpPr>
            <p:spPr bwMode="auto">
              <a:xfrm>
                <a:off x="4316062" y="3740470"/>
                <a:ext cx="1143488" cy="1162581"/>
              </a:xfrm>
              <a:custGeom>
                <a:gdLst>
                  <a:gd fmla="*/ 110 w 227" name="T0"/>
                  <a:gd fmla="*/ 0 h 231" name="T1"/>
                  <a:gd fmla="*/ 227 w 227" name="T2"/>
                  <a:gd fmla="*/ 125 h 231" name="T3"/>
                  <a:gd fmla="*/ 118 w 227" name="T4"/>
                  <a:gd fmla="*/ 209 h 231" name="T5"/>
                  <a:gd fmla="*/ 118 w 227" name="T6"/>
                  <a:gd fmla="*/ 209 h 231" name="T7"/>
                  <a:gd fmla="*/ 118 w 227" name="T8"/>
                  <a:gd fmla="*/ 209 h 231" name="T9"/>
                  <a:gd fmla="*/ 120 w 227" name="T10"/>
                  <a:gd fmla="*/ 213 h 231" name="T11"/>
                  <a:gd fmla="*/ 134 w 227" name="T12"/>
                  <a:gd fmla="*/ 229 h 231" name="T13"/>
                  <a:gd fmla="*/ 131 w 227" name="T14"/>
                  <a:gd fmla="*/ 231 h 231" name="T15"/>
                  <a:gd fmla="*/ 0 w 227" name="T16"/>
                  <a:gd fmla="*/ 78 h 231" name="T17"/>
                  <a:gd fmla="*/ 110 w 227" name="T18"/>
                  <a:gd fmla="*/ 0 h 231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31" w="226">
                    <a:moveTo>
                      <a:pt x="110" y="0"/>
                    </a:moveTo>
                    <a:cubicBezTo>
                      <a:pt x="126" y="18"/>
                      <a:pt x="225" y="122"/>
                      <a:pt x="227" y="125"/>
                    </a:cubicBezTo>
                    <a:cubicBezTo>
                      <a:pt x="114" y="212"/>
                      <a:pt x="132" y="199"/>
                      <a:pt x="118" y="209"/>
                    </a:cubicBezTo>
                    <a:cubicBezTo>
                      <a:pt x="118" y="209"/>
                      <a:pt x="118" y="209"/>
                      <a:pt x="118" y="209"/>
                    </a:cubicBezTo>
                    <a:cubicBezTo>
                      <a:pt x="118" y="209"/>
                      <a:pt x="118" y="209"/>
                      <a:pt x="118" y="209"/>
                    </a:cubicBezTo>
                    <a:cubicBezTo>
                      <a:pt x="120" y="213"/>
                      <a:pt x="120" y="213"/>
                      <a:pt x="120" y="213"/>
                    </a:cubicBezTo>
                    <a:cubicBezTo>
                      <a:pt x="134" y="229"/>
                      <a:pt x="134" y="229"/>
                      <a:pt x="134" y="229"/>
                    </a:cubicBezTo>
                    <a:cubicBezTo>
                      <a:pt x="131" y="231"/>
                      <a:pt x="131" y="231"/>
                      <a:pt x="131" y="231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0" y="0"/>
                      <a:pt x="110" y="0"/>
                      <a:pt x="110" y="0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57000">
                    <a:schemeClr val="accent1"/>
                  </a:gs>
                  <a:gs pos="83000">
                    <a:schemeClr val="accent1"/>
                  </a:gs>
                  <a:gs pos="100000">
                    <a:schemeClr val="accent1"/>
                  </a:gs>
                </a:gsLst>
                <a:lin ang="18900000" scaled="1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28"/>
              <p:cNvSpPr/>
              <p:nvPr/>
            </p:nvSpPr>
            <p:spPr bwMode="auto">
              <a:xfrm>
                <a:off x="6365430" y="3982320"/>
                <a:ext cx="784955" cy="708580"/>
              </a:xfrm>
              <a:custGeom>
                <a:gdLst>
                  <a:gd fmla="*/ 0 w 156" name="T0"/>
                  <a:gd fmla="*/ 34 h 141" name="T1"/>
                  <a:gd fmla="*/ 41 w 156" name="T2"/>
                  <a:gd fmla="*/ 0 h 141" name="T3"/>
                  <a:gd fmla="*/ 149 w 156" name="T4"/>
                  <a:gd fmla="*/ 102 h 141" name="T5"/>
                  <a:gd fmla="*/ 152 w 156" name="T6"/>
                  <a:gd fmla="*/ 99 h 141" name="T7"/>
                  <a:gd fmla="*/ 156 w 156" name="T8"/>
                  <a:gd fmla="*/ 102 h 141" name="T9"/>
                  <a:gd fmla="*/ 111 w 156" name="T10"/>
                  <a:gd fmla="*/ 141 h 141" name="T11"/>
                  <a:gd fmla="*/ 0 w 156" name="T12"/>
                  <a:gd fmla="*/ 34 h 14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41" w="156">
                    <a:moveTo>
                      <a:pt x="0" y="34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49" y="102"/>
                      <a:pt x="149" y="102"/>
                      <a:pt x="149" y="102"/>
                    </a:cubicBezTo>
                    <a:cubicBezTo>
                      <a:pt x="152" y="99"/>
                      <a:pt x="152" y="99"/>
                      <a:pt x="152" y="99"/>
                    </a:cubicBezTo>
                    <a:cubicBezTo>
                      <a:pt x="156" y="102"/>
                      <a:pt x="156" y="102"/>
                      <a:pt x="156" y="102"/>
                    </a:cubicBezTo>
                    <a:cubicBezTo>
                      <a:pt x="156" y="102"/>
                      <a:pt x="117" y="137"/>
                      <a:pt x="111" y="141"/>
                    </a:cubicBezTo>
                    <a:lnTo>
                      <a:pt x="0" y="3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57000">
                    <a:schemeClr val="accent3"/>
                  </a:gs>
                  <a:gs pos="83000">
                    <a:schemeClr val="accent3"/>
                  </a:gs>
                  <a:gs pos="100000">
                    <a:schemeClr val="accent3"/>
                  </a:gs>
                </a:gsLst>
                <a:lin ang="8100000" scaled="1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29"/>
              <p:cNvSpPr/>
              <p:nvPr/>
            </p:nvSpPr>
            <p:spPr bwMode="auto">
              <a:xfrm>
                <a:off x="5319531" y="4118096"/>
                <a:ext cx="144262" cy="120925"/>
              </a:xfrm>
              <a:custGeom>
                <a:gdLst>
                  <a:gd fmla="*/ 29 w 29" name="T0"/>
                  <a:gd fmla="*/ 4 h 24" name="T1"/>
                  <a:gd fmla="*/ 28 w 29" name="T2"/>
                  <a:gd fmla="*/ 0 h 24" name="T3"/>
                  <a:gd fmla="*/ 0 w 29" name="T4"/>
                  <a:gd fmla="*/ 20 h 24" name="T5"/>
                  <a:gd fmla="*/ 3 w 29" name="T6"/>
                  <a:gd fmla="*/ 24 h 24" name="T7"/>
                  <a:gd fmla="*/ 29 w 29" name="T8"/>
                  <a:gd fmla="*/ 4 h 2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4" w="28">
                    <a:moveTo>
                      <a:pt x="29" y="4"/>
                    </a:moveTo>
                    <a:cubicBezTo>
                      <a:pt x="29" y="3"/>
                      <a:pt x="29" y="4"/>
                      <a:pt x="28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9" y="4"/>
                      <a:pt x="29" y="4"/>
                      <a:pt x="29" y="4"/>
                    </a:cubicBezTo>
                  </a:path>
                </a:pathLst>
              </a:custGeom>
              <a:solidFill>
                <a:srgbClr val="33B3D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: Shape 30"/>
              <p:cNvSpPr/>
              <p:nvPr/>
            </p:nvSpPr>
            <p:spPr bwMode="auto">
              <a:xfrm>
                <a:off x="5319531" y="4118096"/>
                <a:ext cx="144262" cy="120925"/>
              </a:xfrm>
              <a:custGeom>
                <a:gdLst>
                  <a:gd fmla="*/ 28 w 29" name="T0"/>
                  <a:gd fmla="*/ 0 h 24" name="T1"/>
                  <a:gd fmla="*/ 28 w 29" name="T2"/>
                  <a:gd fmla="*/ 0 h 24" name="T3"/>
                  <a:gd fmla="*/ 0 w 29" name="T4"/>
                  <a:gd fmla="*/ 20 h 24" name="T5"/>
                  <a:gd fmla="*/ 3 w 29" name="T6"/>
                  <a:gd fmla="*/ 24 h 24" name="T7"/>
                  <a:gd fmla="*/ 29 w 29" name="T8"/>
                  <a:gd fmla="*/ 4 h 24" name="T9"/>
                  <a:gd fmla="*/ 29 w 29" name="T10"/>
                  <a:gd fmla="*/ 3 h 24" name="T11"/>
                  <a:gd fmla="*/ 29 w 29" name="T12"/>
                  <a:gd fmla="*/ 2 h 24" name="T13"/>
                  <a:gd fmla="*/ 28 w 29" name="T14"/>
                  <a:gd fmla="*/ 0 h 2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4" w="28"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3"/>
                    </a:cubicBezTo>
                    <a:cubicBezTo>
                      <a:pt x="29" y="3"/>
                      <a:pt x="29" y="3"/>
                      <a:pt x="29" y="2"/>
                    </a:cubicBezTo>
                    <a:cubicBezTo>
                      <a:pt x="29" y="1"/>
                      <a:pt x="29" y="1"/>
                      <a:pt x="28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Freeform: Shape 31"/>
              <p:cNvSpPr/>
              <p:nvPr/>
            </p:nvSpPr>
            <p:spPr bwMode="auto">
              <a:xfrm>
                <a:off x="5400148" y="4183863"/>
                <a:ext cx="33944" cy="40308"/>
              </a:xfrm>
              <a:custGeom>
                <a:gdLst>
                  <a:gd fmla="*/ 4 w 16" name="T0"/>
                  <a:gd fmla="*/ 0 h 19" name="T1"/>
                  <a:gd fmla="*/ 0 w 16" name="T2"/>
                  <a:gd fmla="*/ 2 h 19" name="T3"/>
                  <a:gd fmla="*/ 16 w 16" name="T4"/>
                  <a:gd fmla="*/ 19 h 19" name="T5"/>
                  <a:gd fmla="*/ 16 w 16" name="T6"/>
                  <a:gd fmla="*/ 9 h 19" name="T7"/>
                  <a:gd fmla="*/ 4 w 16" name="T8"/>
                  <a:gd fmla="*/ 0 h 1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9" w="16">
                    <a:moveTo>
                      <a:pt x="4" y="0"/>
                    </a:moveTo>
                    <a:lnTo>
                      <a:pt x="0" y="2"/>
                    </a:lnTo>
                    <a:lnTo>
                      <a:pt x="16" y="19"/>
                    </a:lnTo>
                    <a:lnTo>
                      <a:pt x="16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32"/>
              <p:cNvSpPr/>
              <p:nvPr/>
            </p:nvSpPr>
            <p:spPr bwMode="auto">
              <a:xfrm>
                <a:off x="6361187" y="4152040"/>
                <a:ext cx="564319" cy="564319"/>
              </a:xfrm>
              <a:custGeom>
                <a:gdLst>
                  <a:gd fmla="*/ 12 w 266" name="T0"/>
                  <a:gd fmla="*/ 22 h 266" name="T1"/>
                  <a:gd fmla="*/ 0 w 266" name="T2"/>
                  <a:gd fmla="*/ 12 h 266" name="T3"/>
                  <a:gd fmla="*/ 2 w 266" name="T4"/>
                  <a:gd fmla="*/ 0 h 266" name="T5"/>
                  <a:gd fmla="*/ 266 w 266" name="T6"/>
                  <a:gd fmla="*/ 254 h 266" name="T7"/>
                  <a:gd fmla="*/ 263 w 266" name="T8"/>
                  <a:gd fmla="*/ 266 h 266" name="T9"/>
                  <a:gd fmla="*/ 12 w 266" name="T10"/>
                  <a:gd fmla="*/ 22 h 26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66" w="266">
                    <a:moveTo>
                      <a:pt x="12" y="22"/>
                    </a:moveTo>
                    <a:lnTo>
                      <a:pt x="0" y="12"/>
                    </a:lnTo>
                    <a:lnTo>
                      <a:pt x="2" y="0"/>
                    </a:lnTo>
                    <a:lnTo>
                      <a:pt x="266" y="254"/>
                    </a:lnTo>
                    <a:lnTo>
                      <a:pt x="263" y="266"/>
                    </a:lnTo>
                    <a:lnTo>
                      <a:pt x="12" y="22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33"/>
              <p:cNvSpPr/>
              <p:nvPr/>
            </p:nvSpPr>
            <p:spPr bwMode="auto">
              <a:xfrm>
                <a:off x="7317983" y="3770171"/>
                <a:ext cx="557954" cy="498552"/>
              </a:xfrm>
              <a:custGeom>
                <a:gdLst>
                  <a:gd fmla="*/ 2 w 111" name="T0"/>
                  <a:gd fmla="*/ 94 h 99" name="T1"/>
                  <a:gd fmla="*/ 111 w 111" name="T2"/>
                  <a:gd fmla="*/ 0 h 99" name="T3"/>
                  <a:gd fmla="*/ 108 w 111" name="T4"/>
                  <a:gd fmla="*/ 6 h 99" name="T5"/>
                  <a:gd fmla="*/ 2 w 111" name="T6"/>
                  <a:gd fmla="*/ 97 h 99" name="T7"/>
                  <a:gd fmla="*/ 0 w 111" name="T8"/>
                  <a:gd fmla="*/ 99 h 99" name="T9"/>
                  <a:gd fmla="*/ 0 w 111" name="T10"/>
                  <a:gd fmla="*/ 98 h 99" name="T11"/>
                  <a:gd fmla="*/ 2 w 111" name="T12"/>
                  <a:gd fmla="*/ 94 h 9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9" w="110">
                    <a:moveTo>
                      <a:pt x="2" y="94"/>
                    </a:moveTo>
                    <a:cubicBezTo>
                      <a:pt x="5" y="91"/>
                      <a:pt x="108" y="2"/>
                      <a:pt x="111" y="0"/>
                    </a:cubicBezTo>
                    <a:cubicBezTo>
                      <a:pt x="110" y="1"/>
                      <a:pt x="109" y="5"/>
                      <a:pt x="108" y="6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98"/>
                      <a:pt x="0" y="98"/>
                      <a:pt x="0" y="98"/>
                    </a:cubicBezTo>
                    <a:lnTo>
                      <a:pt x="2" y="94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Freeform: Shape 34"/>
              <p:cNvSpPr/>
              <p:nvPr/>
            </p:nvSpPr>
            <p:spPr bwMode="auto">
              <a:xfrm>
                <a:off x="6919141" y="4495723"/>
                <a:ext cx="231243" cy="220636"/>
              </a:xfrm>
              <a:custGeom>
                <a:gdLst>
                  <a:gd fmla="*/ 1 w 46" name="T0"/>
                  <a:gd fmla="*/ 39 h 44" name="T1"/>
                  <a:gd fmla="*/ 46 w 46" name="T2"/>
                  <a:gd fmla="*/ 0 h 44" name="T3"/>
                  <a:gd fmla="*/ 44 w 46" name="T4"/>
                  <a:gd fmla="*/ 5 h 44" name="T5"/>
                  <a:gd fmla="*/ 0 w 46" name="T6"/>
                  <a:gd fmla="*/ 44 h 44" name="T7"/>
                  <a:gd fmla="*/ 1 w 46" name="T8"/>
                  <a:gd fmla="*/ 39 h 4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4" w="46">
                    <a:moveTo>
                      <a:pt x="1" y="39"/>
                    </a:moveTo>
                    <a:cubicBezTo>
                      <a:pt x="7" y="35"/>
                      <a:pt x="0" y="40"/>
                      <a:pt x="46" y="0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6"/>
                      <a:pt x="0" y="44"/>
                      <a:pt x="0" y="44"/>
                    </a:cubicBezTo>
                    <a:lnTo>
                      <a:pt x="1" y="3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: Shape 35"/>
              <p:cNvSpPr/>
              <p:nvPr/>
            </p:nvSpPr>
            <p:spPr bwMode="auto">
              <a:xfrm>
                <a:off x="6723963" y="4716359"/>
                <a:ext cx="231243" cy="220636"/>
              </a:xfrm>
              <a:custGeom>
                <a:gdLst>
                  <a:gd fmla="*/ 14 w 46" name="T0"/>
                  <a:gd fmla="*/ 32 h 44" name="T1"/>
                  <a:gd fmla="*/ 45 w 46" name="T2"/>
                  <a:gd fmla="*/ 5 h 44" name="T3"/>
                  <a:gd fmla="*/ 46 w 46" name="T4"/>
                  <a:gd fmla="*/ 0 h 44" name="T5"/>
                  <a:gd fmla="*/ 1 w 46" name="T6"/>
                  <a:gd fmla="*/ 39 h 44" name="T7"/>
                  <a:gd fmla="*/ 0 w 46" name="T8"/>
                  <a:gd fmla="*/ 43 h 44" name="T9"/>
                  <a:gd fmla="*/ 0 w 46" name="T10"/>
                  <a:gd fmla="*/ 44 h 44" name="T11"/>
                  <a:gd fmla="*/ 14 w 46" name="T12"/>
                  <a:gd fmla="*/ 32 h 4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4" w="46">
                    <a:moveTo>
                      <a:pt x="14" y="32"/>
                    </a:moveTo>
                    <a:cubicBezTo>
                      <a:pt x="45" y="5"/>
                      <a:pt x="45" y="5"/>
                      <a:pt x="45" y="5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9" y="33"/>
                      <a:pt x="1" y="3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2" y="43"/>
                      <a:pt x="12" y="33"/>
                      <a:pt x="14" y="3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Freeform: Shape 36"/>
              <p:cNvSpPr/>
              <p:nvPr/>
            </p:nvSpPr>
            <p:spPr bwMode="auto">
              <a:xfrm>
                <a:off x="6178738" y="4198713"/>
                <a:ext cx="776469" cy="712823"/>
              </a:xfrm>
              <a:custGeom>
                <a:gdLst>
                  <a:gd fmla="*/ 0 w 154" name="T0"/>
                  <a:gd fmla="*/ 33 h 142" name="T1"/>
                  <a:gd fmla="*/ 41 w 154" name="T2"/>
                  <a:gd fmla="*/ 0 h 142" name="T3"/>
                  <a:gd fmla="*/ 147 w 154" name="T4"/>
                  <a:gd fmla="*/ 103 h 142" name="T5"/>
                  <a:gd fmla="*/ 151 w 154" name="T6"/>
                  <a:gd fmla="*/ 100 h 142" name="T7"/>
                  <a:gd fmla="*/ 154 w 154" name="T8"/>
                  <a:gd fmla="*/ 103 h 142" name="T9"/>
                  <a:gd fmla="*/ 109 w 154" name="T10"/>
                  <a:gd fmla="*/ 142 h 142" name="T11"/>
                  <a:gd fmla="*/ 0 w 154" name="T12"/>
                  <a:gd fmla="*/ 33 h 14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42" w="154">
                    <a:moveTo>
                      <a:pt x="0" y="33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47" y="103"/>
                      <a:pt x="147" y="103"/>
                      <a:pt x="147" y="103"/>
                    </a:cubicBezTo>
                    <a:cubicBezTo>
                      <a:pt x="151" y="100"/>
                      <a:pt x="151" y="100"/>
                      <a:pt x="151" y="100"/>
                    </a:cubicBezTo>
                    <a:cubicBezTo>
                      <a:pt x="154" y="103"/>
                      <a:pt x="154" y="103"/>
                      <a:pt x="154" y="103"/>
                    </a:cubicBezTo>
                    <a:cubicBezTo>
                      <a:pt x="109" y="142"/>
                      <a:pt x="117" y="136"/>
                      <a:pt x="109" y="142"/>
                    </a:cubicBezTo>
                    <a:lnTo>
                      <a:pt x="0" y="3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57000">
                    <a:schemeClr val="accent3"/>
                  </a:gs>
                  <a:gs pos="83000">
                    <a:schemeClr val="accent3"/>
                  </a:gs>
                  <a:gs pos="100000">
                    <a:schemeClr val="accent3"/>
                  </a:gs>
                </a:gsLst>
                <a:lin ang="8100000" scaled="1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Freeform: Shape 37"/>
              <p:cNvSpPr/>
              <p:nvPr/>
            </p:nvSpPr>
            <p:spPr bwMode="auto">
              <a:xfrm>
                <a:off x="4910082" y="4349340"/>
                <a:ext cx="685244" cy="642814"/>
              </a:xfrm>
              <a:custGeom>
                <a:gdLst>
                  <a:gd fmla="*/ 115 w 136" name="T0"/>
                  <a:gd fmla="*/ 0 h 128" name="T1"/>
                  <a:gd fmla="*/ 136 w 136" name="T2"/>
                  <a:gd fmla="*/ 22 h 128" name="T3"/>
                  <a:gd fmla="*/ 24 w 136" name="T4"/>
                  <a:gd fmla="*/ 110 h 128" name="T5"/>
                  <a:gd fmla="*/ 26 w 136" name="T6"/>
                  <a:gd fmla="*/ 114 h 128" name="T7"/>
                  <a:gd fmla="*/ 37 w 136" name="T8"/>
                  <a:gd fmla="*/ 127 h 128" name="T9"/>
                  <a:gd fmla="*/ 35 w 136" name="T10"/>
                  <a:gd fmla="*/ 128 h 128" name="T11"/>
                  <a:gd fmla="*/ 0 w 136" name="T12"/>
                  <a:gd fmla="*/ 88 h 128" name="T13"/>
                  <a:gd fmla="*/ 0 w 136" name="T14"/>
                  <a:gd fmla="*/ 88 h 128" name="T15"/>
                  <a:gd fmla="*/ 0 w 136" name="T16"/>
                  <a:gd fmla="*/ 88 h 128" name="T17"/>
                  <a:gd fmla="*/ 115 w 136" name="T18"/>
                  <a:gd fmla="*/ 0 h 12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28" w="136">
                    <a:moveTo>
                      <a:pt x="115" y="0"/>
                    </a:moveTo>
                    <a:cubicBezTo>
                      <a:pt x="136" y="22"/>
                      <a:pt x="136" y="22"/>
                      <a:pt x="136" y="22"/>
                    </a:cubicBezTo>
                    <a:cubicBezTo>
                      <a:pt x="72" y="73"/>
                      <a:pt x="113" y="40"/>
                      <a:pt x="24" y="110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37" y="127"/>
                      <a:pt x="37" y="127"/>
                      <a:pt x="37" y="127"/>
                    </a:cubicBezTo>
                    <a:cubicBezTo>
                      <a:pt x="35" y="128"/>
                      <a:pt x="35" y="128"/>
                      <a:pt x="35" y="12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20" y="72"/>
                      <a:pt x="82" y="25"/>
                      <a:pt x="11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7000">
                    <a:schemeClr val="accent2"/>
                  </a:gs>
                  <a:gs pos="83000">
                    <a:schemeClr val="accent2"/>
                  </a:gs>
                  <a:gs pos="100000">
                    <a:schemeClr val="accent2"/>
                  </a:gs>
                </a:gsLst>
                <a:lin ang="16200000" scaled="1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Freeform: Shape 38"/>
              <p:cNvSpPr/>
              <p:nvPr/>
            </p:nvSpPr>
            <p:spPr bwMode="auto">
              <a:xfrm>
                <a:off x="6178738" y="4364190"/>
                <a:ext cx="549468" cy="568562"/>
              </a:xfrm>
              <a:custGeom>
                <a:gdLst>
                  <a:gd fmla="*/ 0 w 109" name="T0"/>
                  <a:gd fmla="*/ 5 h 113" name="T1"/>
                  <a:gd fmla="*/ 0 w 109" name="T2"/>
                  <a:gd fmla="*/ 0 h 113" name="T3"/>
                  <a:gd fmla="*/ 109 w 109" name="T4"/>
                  <a:gd fmla="*/ 109 h 113" name="T5"/>
                  <a:gd fmla="*/ 108 w 109" name="T6"/>
                  <a:gd fmla="*/ 113 h 113" name="T7"/>
                  <a:gd fmla="*/ 0 w 109" name="T8"/>
                  <a:gd fmla="*/ 5 h 11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3" w="109">
                    <a:moveTo>
                      <a:pt x="0" y="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108" y="113"/>
                      <a:pt x="108" y="113"/>
                      <a:pt x="108" y="113"/>
                    </a:cubicBezTo>
                    <a:cubicBezTo>
                      <a:pt x="107" y="112"/>
                      <a:pt x="6" y="11"/>
                      <a:pt x="0" y="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Freeform: Shape 39"/>
              <p:cNvSpPr/>
              <p:nvPr/>
            </p:nvSpPr>
            <p:spPr bwMode="auto">
              <a:xfrm>
                <a:off x="5031007" y="4440564"/>
                <a:ext cx="831628" cy="672515"/>
              </a:xfrm>
              <a:custGeom>
                <a:gdLst>
                  <a:gd fmla="*/ 0 w 165" name="T0"/>
                  <a:gd fmla="*/ 92 h 134" name="T1"/>
                  <a:gd fmla="*/ 37 w 165" name="T2"/>
                  <a:gd fmla="*/ 134 h 134" name="T3"/>
                  <a:gd fmla="*/ 39 w 165" name="T4"/>
                  <a:gd fmla="*/ 132 h 134" name="T5"/>
                  <a:gd fmla="*/ 27 w 165" name="T6"/>
                  <a:gd fmla="*/ 119 h 134" name="T7"/>
                  <a:gd fmla="*/ 26 w 165" name="T8"/>
                  <a:gd fmla="*/ 115 h 134" name="T9"/>
                  <a:gd fmla="*/ 140 w 165" name="T10"/>
                  <a:gd fmla="*/ 24 h 134" name="T11"/>
                  <a:gd fmla="*/ 118 w 165" name="T12"/>
                  <a:gd fmla="*/ 0 h 134" name="T13"/>
                  <a:gd fmla="*/ 0 w 165" name="T14"/>
                  <a:gd fmla="*/ 92 h 13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34" w="165">
                    <a:moveTo>
                      <a:pt x="0" y="92"/>
                    </a:moveTo>
                    <a:cubicBezTo>
                      <a:pt x="37" y="134"/>
                      <a:pt x="37" y="134"/>
                      <a:pt x="37" y="134"/>
                    </a:cubicBezTo>
                    <a:cubicBezTo>
                      <a:pt x="39" y="132"/>
                      <a:pt x="39" y="132"/>
                      <a:pt x="39" y="132"/>
                    </a:cubicBezTo>
                    <a:cubicBezTo>
                      <a:pt x="27" y="119"/>
                      <a:pt x="27" y="119"/>
                      <a:pt x="27" y="119"/>
                    </a:cubicBezTo>
                    <a:cubicBezTo>
                      <a:pt x="26" y="115"/>
                      <a:pt x="26" y="115"/>
                      <a:pt x="26" y="115"/>
                    </a:cubicBezTo>
                    <a:cubicBezTo>
                      <a:pt x="165" y="4"/>
                      <a:pt x="27" y="114"/>
                      <a:pt x="140" y="24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84" y="26"/>
                      <a:pt x="30" y="68"/>
                      <a:pt x="0" y="9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7000">
                    <a:schemeClr val="accent2"/>
                  </a:gs>
                  <a:gs pos="83000">
                    <a:schemeClr val="accent2"/>
                  </a:gs>
                  <a:gs pos="100000">
                    <a:schemeClr val="accent2"/>
                  </a:gs>
                </a:gsLst>
                <a:lin ang="16200000" scaled="1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Freeform: Shape 40"/>
              <p:cNvSpPr/>
              <p:nvPr/>
            </p:nvSpPr>
            <p:spPr bwMode="auto">
              <a:xfrm>
                <a:off x="7116440" y="4272966"/>
                <a:ext cx="231243" cy="222757"/>
              </a:xfrm>
              <a:custGeom>
                <a:gdLst>
                  <a:gd fmla="*/ 2 w 46" name="T0"/>
                  <a:gd fmla="*/ 39 h 44" name="T1"/>
                  <a:gd fmla="*/ 46 w 46" name="T2"/>
                  <a:gd fmla="*/ 0 h 44" name="T3"/>
                  <a:gd fmla="*/ 44 w 46" name="T4"/>
                  <a:gd fmla="*/ 6 h 44" name="T5"/>
                  <a:gd fmla="*/ 0 w 46" name="T6"/>
                  <a:gd fmla="*/ 44 h 44" name="T7"/>
                  <a:gd fmla="*/ 2 w 46" name="T8"/>
                  <a:gd fmla="*/ 39 h 4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4" w="46">
                    <a:moveTo>
                      <a:pt x="2" y="39"/>
                    </a:moveTo>
                    <a:cubicBezTo>
                      <a:pt x="4" y="37"/>
                      <a:pt x="8" y="33"/>
                      <a:pt x="46" y="0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4" y="7"/>
                      <a:pt x="1" y="44"/>
                      <a:pt x="0" y="44"/>
                    </a:cubicBezTo>
                    <a:lnTo>
                      <a:pt x="2" y="3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Freeform: Shape 41"/>
              <p:cNvSpPr/>
              <p:nvPr/>
            </p:nvSpPr>
            <p:spPr bwMode="auto">
              <a:xfrm>
                <a:off x="5162540" y="4540274"/>
                <a:ext cx="729796" cy="700094"/>
              </a:xfrm>
              <a:custGeom>
                <a:gdLst>
                  <a:gd fmla="*/ 120 w 145" name="T0"/>
                  <a:gd fmla="*/ 0 h 139" name="T1"/>
                  <a:gd fmla="*/ 144 w 145" name="T2"/>
                  <a:gd fmla="*/ 25 h 139" name="T3"/>
                  <a:gd fmla="*/ 144 w 145" name="T4"/>
                  <a:gd fmla="*/ 25 h 139" name="T5"/>
                  <a:gd fmla="*/ 27 w 145" name="T6"/>
                  <a:gd fmla="*/ 120 h 139" name="T7"/>
                  <a:gd fmla="*/ 28 w 145" name="T8"/>
                  <a:gd fmla="*/ 124 h 139" name="T9"/>
                  <a:gd fmla="*/ 40 w 145" name="T10"/>
                  <a:gd fmla="*/ 137 h 139" name="T11"/>
                  <a:gd fmla="*/ 38 w 145" name="T12"/>
                  <a:gd fmla="*/ 139 h 139" name="T13"/>
                  <a:gd fmla="*/ 0 w 145" name="T14"/>
                  <a:gd fmla="*/ 95 h 139" name="T15"/>
                  <a:gd fmla="*/ 120 w 145" name="T16"/>
                  <a:gd fmla="*/ 0 h 1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39" w="145">
                    <a:moveTo>
                      <a:pt x="120" y="0"/>
                    </a:moveTo>
                    <a:cubicBezTo>
                      <a:pt x="144" y="25"/>
                      <a:pt x="144" y="25"/>
                      <a:pt x="144" y="25"/>
                    </a:cubicBezTo>
                    <a:cubicBezTo>
                      <a:pt x="144" y="25"/>
                      <a:pt x="144" y="25"/>
                      <a:pt x="144" y="25"/>
                    </a:cubicBezTo>
                    <a:cubicBezTo>
                      <a:pt x="55" y="97"/>
                      <a:pt x="145" y="24"/>
                      <a:pt x="27" y="120"/>
                    </a:cubicBezTo>
                    <a:cubicBezTo>
                      <a:pt x="28" y="124"/>
                      <a:pt x="28" y="124"/>
                      <a:pt x="28" y="124"/>
                    </a:cubicBezTo>
                    <a:cubicBezTo>
                      <a:pt x="40" y="137"/>
                      <a:pt x="40" y="137"/>
                      <a:pt x="40" y="137"/>
                    </a:cubicBezTo>
                    <a:cubicBezTo>
                      <a:pt x="38" y="139"/>
                      <a:pt x="38" y="139"/>
                      <a:pt x="38" y="139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2" y="77"/>
                      <a:pt x="99" y="16"/>
                      <a:pt x="12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7000">
                    <a:schemeClr val="accent2"/>
                  </a:gs>
                  <a:gs pos="83000">
                    <a:schemeClr val="accent2"/>
                  </a:gs>
                  <a:gs pos="100000">
                    <a:schemeClr val="accent2"/>
                  </a:gs>
                </a:gsLst>
                <a:lin ang="16200000" scaled="1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Freeform: Shape 42"/>
              <p:cNvSpPr/>
              <p:nvPr/>
            </p:nvSpPr>
            <p:spPr bwMode="auto">
              <a:xfrm>
                <a:off x="5298316" y="4408742"/>
                <a:ext cx="1506264" cy="1323815"/>
              </a:xfrm>
              <a:custGeom>
                <a:gdLst>
                  <a:gd fmla="*/ 180 w 299" name="T0"/>
                  <a:gd fmla="*/ 1 h 263" name="T1"/>
                  <a:gd fmla="*/ 283 w 299" name="T2"/>
                  <a:gd fmla="*/ 104 h 263" name="T3"/>
                  <a:gd fmla="*/ 283 w 299" name="T4"/>
                  <a:gd fmla="*/ 105 h 263" name="T5"/>
                  <a:gd fmla="*/ 297 w 299" name="T6"/>
                  <a:gd fmla="*/ 93 h 263" name="T7"/>
                  <a:gd fmla="*/ 299 w 299" name="T8"/>
                  <a:gd fmla="*/ 96 h 263" name="T9"/>
                  <a:gd fmla="*/ 299 w 299" name="T10"/>
                  <a:gd fmla="*/ 96 h 263" name="T11"/>
                  <a:gd fmla="*/ 108 w 299" name="T12"/>
                  <a:gd fmla="*/ 263 h 263" name="T13"/>
                  <a:gd fmla="*/ 0 w 299" name="T14"/>
                  <a:gd fmla="*/ 146 h 263" name="T15"/>
                  <a:gd fmla="*/ 180 w 299" name="T16"/>
                  <a:gd fmla="*/ 1 h 26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63" w="299">
                    <a:moveTo>
                      <a:pt x="180" y="1"/>
                    </a:moveTo>
                    <a:cubicBezTo>
                      <a:pt x="282" y="103"/>
                      <a:pt x="283" y="104"/>
                      <a:pt x="283" y="104"/>
                    </a:cubicBezTo>
                    <a:cubicBezTo>
                      <a:pt x="283" y="105"/>
                      <a:pt x="283" y="105"/>
                      <a:pt x="283" y="105"/>
                    </a:cubicBezTo>
                    <a:cubicBezTo>
                      <a:pt x="285" y="104"/>
                      <a:pt x="295" y="94"/>
                      <a:pt x="297" y="93"/>
                    </a:cubicBezTo>
                    <a:cubicBezTo>
                      <a:pt x="299" y="96"/>
                      <a:pt x="299" y="96"/>
                      <a:pt x="299" y="96"/>
                    </a:cubicBezTo>
                    <a:cubicBezTo>
                      <a:pt x="299" y="96"/>
                      <a:pt x="299" y="96"/>
                      <a:pt x="299" y="96"/>
                    </a:cubicBezTo>
                    <a:cubicBezTo>
                      <a:pt x="277" y="116"/>
                      <a:pt x="116" y="256"/>
                      <a:pt x="108" y="263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93" y="70"/>
                      <a:pt x="180" y="0"/>
                      <a:pt x="18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7000">
                    <a:schemeClr val="accent2"/>
                  </a:gs>
                  <a:gs pos="83000">
                    <a:schemeClr val="accent2"/>
                  </a:gs>
                  <a:gs pos="100000">
                    <a:schemeClr val="accent2"/>
                  </a:gs>
                </a:gsLst>
                <a:lin ang="16200000" scaled="1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Freeform: Shape 43"/>
              <p:cNvSpPr/>
              <p:nvPr/>
            </p:nvSpPr>
            <p:spPr bwMode="auto">
              <a:xfrm>
                <a:off x="4910082" y="4792733"/>
                <a:ext cx="182449" cy="220636"/>
              </a:xfrm>
              <a:custGeom>
                <a:gdLst>
                  <a:gd fmla="*/ 2 w 36" name="T0"/>
                  <a:gd fmla="*/ 4 h 44" name="T1"/>
                  <a:gd fmla="*/ 0 w 36" name="T2"/>
                  <a:gd fmla="*/ 0 h 44" name="T3"/>
                  <a:gd fmla="*/ 35 w 36" name="T4"/>
                  <a:gd fmla="*/ 40 h 44" name="T5"/>
                  <a:gd fmla="*/ 36 w 36" name="T6"/>
                  <a:gd fmla="*/ 44 h 44" name="T7"/>
                  <a:gd fmla="*/ 2 w 36" name="T8"/>
                  <a:gd fmla="*/ 4 h 4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4" w="36">
                    <a:moveTo>
                      <a:pt x="2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5" y="40"/>
                      <a:pt x="35" y="40"/>
                      <a:pt x="35" y="40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20" y="25"/>
                      <a:pt x="14" y="18"/>
                      <a:pt x="2" y="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Freeform: Shape 44"/>
              <p:cNvSpPr/>
              <p:nvPr/>
            </p:nvSpPr>
            <p:spPr bwMode="auto">
              <a:xfrm>
                <a:off x="5031007" y="4903051"/>
                <a:ext cx="190935" cy="231243"/>
              </a:xfrm>
              <a:custGeom>
                <a:gdLst>
                  <a:gd fmla="*/ 2 w 38" name="T0"/>
                  <a:gd fmla="*/ 4 h 46" name="T1"/>
                  <a:gd fmla="*/ 0 w 38" name="T2"/>
                  <a:gd fmla="*/ 0 h 46" name="T3"/>
                  <a:gd fmla="*/ 37 w 38" name="T4"/>
                  <a:gd fmla="*/ 42 h 46" name="T5"/>
                  <a:gd fmla="*/ 38 w 38" name="T6"/>
                  <a:gd fmla="*/ 46 h 46" name="T7"/>
                  <a:gd fmla="*/ 2 w 38" name="T8"/>
                  <a:gd fmla="*/ 4 h 4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6" w="38">
                    <a:moveTo>
                      <a:pt x="2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7" y="42"/>
                      <a:pt x="37" y="42"/>
                      <a:pt x="37" y="42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9" y="12"/>
                      <a:pt x="21" y="27"/>
                      <a:pt x="2" y="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Freeform: Shape 45"/>
              <p:cNvSpPr/>
              <p:nvPr/>
            </p:nvSpPr>
            <p:spPr bwMode="auto">
              <a:xfrm>
                <a:off x="4316062" y="4132947"/>
                <a:ext cx="670394" cy="784954"/>
              </a:xfrm>
              <a:custGeom>
                <a:gdLst>
                  <a:gd fmla="*/ 311 w 316" name="T0"/>
                  <a:gd fmla="*/ 363 h 370" name="T1"/>
                  <a:gd fmla="*/ 0 w 316" name="T2"/>
                  <a:gd fmla="*/ 0 h 370" name="T3"/>
                  <a:gd fmla="*/ 5 w 316" name="T4"/>
                  <a:gd fmla="*/ 12 h 370" name="T5"/>
                  <a:gd fmla="*/ 316 w 316" name="T6"/>
                  <a:gd fmla="*/ 370 h 370" name="T7"/>
                  <a:gd fmla="*/ 311 w 316" name="T8"/>
                  <a:gd fmla="*/ 363 h 37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70" w="316">
                    <a:moveTo>
                      <a:pt x="311" y="363"/>
                    </a:moveTo>
                    <a:lnTo>
                      <a:pt x="0" y="0"/>
                    </a:lnTo>
                    <a:lnTo>
                      <a:pt x="5" y="12"/>
                    </a:lnTo>
                    <a:lnTo>
                      <a:pt x="316" y="370"/>
                    </a:lnTo>
                    <a:lnTo>
                      <a:pt x="311" y="36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Freeform: Shape 46"/>
              <p:cNvSpPr/>
              <p:nvPr/>
            </p:nvSpPr>
            <p:spPr bwMode="auto">
              <a:xfrm>
                <a:off x="4975848" y="4892443"/>
                <a:ext cx="25458" cy="29701"/>
              </a:xfrm>
              <a:custGeom>
                <a:gdLst>
                  <a:gd fmla="*/ 7 w 12" name="T0"/>
                  <a:gd fmla="*/ 0 h 14" name="T1"/>
                  <a:gd fmla="*/ 0 w 12" name="T2"/>
                  <a:gd fmla="*/ 5 h 14" name="T3"/>
                  <a:gd fmla="*/ 5 w 12" name="T4"/>
                  <a:gd fmla="*/ 12 h 14" name="T5"/>
                  <a:gd fmla="*/ 5 w 12" name="T6"/>
                  <a:gd fmla="*/ 14 h 14" name="T7"/>
                  <a:gd fmla="*/ 12 w 12" name="T8"/>
                  <a:gd fmla="*/ 7 h 14" name="T9"/>
                  <a:gd fmla="*/ 7 w 12" name="T10"/>
                  <a:gd fmla="*/ 0 h 1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4" w="12">
                    <a:moveTo>
                      <a:pt x="7" y="0"/>
                    </a:moveTo>
                    <a:lnTo>
                      <a:pt x="0" y="5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12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Freeform: Shape 47"/>
              <p:cNvSpPr/>
              <p:nvPr/>
            </p:nvSpPr>
            <p:spPr bwMode="auto">
              <a:xfrm>
                <a:off x="5086166" y="4987911"/>
                <a:ext cx="25458" cy="25458"/>
              </a:xfrm>
              <a:custGeom>
                <a:gdLst>
                  <a:gd fmla="*/ 2 w 5" name="T0"/>
                  <a:gd fmla="*/ 0 h 5" name="T1"/>
                  <a:gd fmla="*/ 5 w 5" name="T2"/>
                  <a:gd fmla="*/ 3 h 5" name="T3"/>
                  <a:gd fmla="*/ 1 w 5" name="T4"/>
                  <a:gd fmla="*/ 5 h 5" name="T5"/>
                  <a:gd fmla="*/ 0 w 5" name="T6"/>
                  <a:gd fmla="*/ 1 h 5" name="T7"/>
                  <a:gd fmla="*/ 2 w 5" name="T8"/>
                  <a:gd fmla="*/ 0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5">
                    <a:moveTo>
                      <a:pt x="2" y="0"/>
                    </a:moveTo>
                    <a:cubicBezTo>
                      <a:pt x="2" y="1"/>
                      <a:pt x="4" y="3"/>
                      <a:pt x="5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Freeform: Shape 48"/>
              <p:cNvSpPr/>
              <p:nvPr/>
            </p:nvSpPr>
            <p:spPr bwMode="auto">
              <a:xfrm>
                <a:off x="5162540" y="5017612"/>
                <a:ext cx="197299" cy="241851"/>
              </a:xfrm>
              <a:custGeom>
                <a:gdLst>
                  <a:gd fmla="*/ 1 w 39" name="T0"/>
                  <a:gd fmla="*/ 4 h 48" name="T1"/>
                  <a:gd fmla="*/ 39 w 39" name="T2"/>
                  <a:gd fmla="*/ 48 h 48" name="T3"/>
                  <a:gd fmla="*/ 38 w 39" name="T4"/>
                  <a:gd fmla="*/ 44 h 48" name="T5"/>
                  <a:gd fmla="*/ 0 w 39" name="T6"/>
                  <a:gd fmla="*/ 0 h 48" name="T7"/>
                  <a:gd fmla="*/ 1 w 39" name="T8"/>
                  <a:gd fmla="*/ 4 h 4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8" w="39">
                    <a:moveTo>
                      <a:pt x="1" y="4"/>
                    </a:moveTo>
                    <a:cubicBezTo>
                      <a:pt x="5" y="9"/>
                      <a:pt x="35" y="43"/>
                      <a:pt x="39" y="48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Freeform: Shape 49"/>
              <p:cNvSpPr/>
              <p:nvPr/>
            </p:nvSpPr>
            <p:spPr bwMode="auto">
              <a:xfrm>
                <a:off x="5217699" y="5104593"/>
                <a:ext cx="21215" cy="29701"/>
              </a:xfrm>
              <a:custGeom>
                <a:gdLst>
                  <a:gd fmla="*/ 5 w 10" name="T0"/>
                  <a:gd fmla="*/ 0 h 14" name="T1"/>
                  <a:gd fmla="*/ 0 w 10" name="T2"/>
                  <a:gd fmla="*/ 4 h 14" name="T3"/>
                  <a:gd fmla="*/ 2 w 10" name="T4"/>
                  <a:gd fmla="*/ 14 h 14" name="T5"/>
                  <a:gd fmla="*/ 10 w 10" name="T6"/>
                  <a:gd fmla="*/ 7 h 14" name="T7"/>
                  <a:gd fmla="*/ 5 w 10" name="T8"/>
                  <a:gd fmla="*/ 0 h 1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4" w="10">
                    <a:moveTo>
                      <a:pt x="5" y="0"/>
                    </a:moveTo>
                    <a:lnTo>
                      <a:pt x="0" y="4"/>
                    </a:lnTo>
                    <a:lnTo>
                      <a:pt x="2" y="14"/>
                    </a:lnTo>
                    <a:lnTo>
                      <a:pt x="10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Freeform: Shape 50"/>
              <p:cNvSpPr/>
              <p:nvPr/>
            </p:nvSpPr>
            <p:spPr bwMode="auto">
              <a:xfrm>
                <a:off x="5298316" y="5144901"/>
                <a:ext cx="543104" cy="602506"/>
              </a:xfrm>
              <a:custGeom>
                <a:gdLst>
                  <a:gd fmla="*/ 2 w 256" name="T0"/>
                  <a:gd fmla="*/ 9 h 284" name="T1"/>
                  <a:gd fmla="*/ 0 w 256" name="T2"/>
                  <a:gd fmla="*/ 0 h 284" name="T3"/>
                  <a:gd fmla="*/ 256 w 256" name="T4"/>
                  <a:gd fmla="*/ 277 h 284" name="T5"/>
                  <a:gd fmla="*/ 256 w 256" name="T6"/>
                  <a:gd fmla="*/ 284 h 284" name="T7"/>
                  <a:gd fmla="*/ 2 w 256" name="T8"/>
                  <a:gd fmla="*/ 9 h 28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4" w="256">
                    <a:moveTo>
                      <a:pt x="2" y="9"/>
                    </a:moveTo>
                    <a:lnTo>
                      <a:pt x="0" y="0"/>
                    </a:lnTo>
                    <a:lnTo>
                      <a:pt x="256" y="277"/>
                    </a:lnTo>
                    <a:lnTo>
                      <a:pt x="256" y="284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Freeform: Shape 51"/>
              <p:cNvSpPr/>
              <p:nvPr/>
            </p:nvSpPr>
            <p:spPr bwMode="auto">
              <a:xfrm>
                <a:off x="5353475" y="5229761"/>
                <a:ext cx="25458" cy="29701"/>
              </a:xfrm>
              <a:custGeom>
                <a:gdLst>
                  <a:gd fmla="*/ 5 w 12" name="T0"/>
                  <a:gd fmla="*/ 0 h 14" name="T1"/>
                  <a:gd fmla="*/ 0 w 12" name="T2"/>
                  <a:gd fmla="*/ 5 h 14" name="T3"/>
                  <a:gd fmla="*/ 3 w 12" name="T4"/>
                  <a:gd fmla="*/ 14 h 14" name="T5"/>
                  <a:gd fmla="*/ 12 w 12" name="T6"/>
                  <a:gd fmla="*/ 7 h 14" name="T7"/>
                  <a:gd fmla="*/ 5 w 12" name="T8"/>
                  <a:gd fmla="*/ 0 h 1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4" w="12">
                    <a:moveTo>
                      <a:pt x="5" y="0"/>
                    </a:moveTo>
                    <a:lnTo>
                      <a:pt x="0" y="5"/>
                    </a:lnTo>
                    <a:lnTo>
                      <a:pt x="3" y="14"/>
                    </a:lnTo>
                    <a:lnTo>
                      <a:pt x="12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Freeform: Shape 52"/>
              <p:cNvSpPr/>
              <p:nvPr/>
            </p:nvSpPr>
            <p:spPr bwMode="auto">
              <a:xfrm>
                <a:off x="5841420" y="4892443"/>
                <a:ext cx="963160" cy="854964"/>
              </a:xfrm>
              <a:custGeom>
                <a:gdLst>
                  <a:gd fmla="*/ 0 w 191" name="T0"/>
                  <a:gd fmla="*/ 167 h 170" name="T1"/>
                  <a:gd fmla="*/ 191 w 191" name="T2"/>
                  <a:gd fmla="*/ 0 h 170" name="T3"/>
                  <a:gd fmla="*/ 190 w 191" name="T4"/>
                  <a:gd fmla="*/ 4 h 170" name="T5"/>
                  <a:gd fmla="*/ 0 w 191" name="T6"/>
                  <a:gd fmla="*/ 170 h 170" name="T7"/>
                  <a:gd fmla="*/ 0 w 191" name="T8"/>
                  <a:gd fmla="*/ 167 h 17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70" w="191">
                    <a:moveTo>
                      <a:pt x="0" y="167"/>
                    </a:moveTo>
                    <a:cubicBezTo>
                      <a:pt x="8" y="160"/>
                      <a:pt x="171" y="18"/>
                      <a:pt x="191" y="0"/>
                    </a:cubicBezTo>
                    <a:cubicBezTo>
                      <a:pt x="190" y="4"/>
                      <a:pt x="190" y="4"/>
                      <a:pt x="190" y="4"/>
                    </a:cubicBezTo>
                    <a:cubicBezTo>
                      <a:pt x="190" y="5"/>
                      <a:pt x="1" y="170"/>
                      <a:pt x="0" y="170"/>
                    </a:cubicBezTo>
                    <a:lnTo>
                      <a:pt x="0" y="167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7" name="TextBox 53"/>
            <p:cNvSpPr txBox="1"/>
            <p:nvPr/>
          </p:nvSpPr>
          <p:spPr>
            <a:xfrm rot="2914667">
              <a:off x="1438579" y="3935923"/>
              <a:ext cx="601410" cy="523202"/>
            </a:xfrm>
            <a:prstGeom prst="rect">
              <a:avLst/>
            </a:prstGeom>
            <a:noFill/>
          </p:spPr>
          <p:txBody>
            <a:bodyPr bIns="45711" lIns="91422" rIns="91422" tIns="45711" wrap="none">
              <a:normAutofit/>
            </a:bodyPr>
            <a:lstStyle/>
            <a:p>
              <a:pPr algn="ctr"/>
              <a:r>
                <a:rPr b="1" lang="en-US" sz="280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8" name="TextBox 54"/>
            <p:cNvSpPr txBox="1"/>
            <p:nvPr/>
          </p:nvSpPr>
          <p:spPr>
            <a:xfrm rot="19197880">
              <a:off x="2575714" y="4736584"/>
              <a:ext cx="662325" cy="584757"/>
            </a:xfrm>
            <a:prstGeom prst="rect">
              <a:avLst/>
            </a:prstGeom>
            <a:noFill/>
          </p:spPr>
          <p:txBody>
            <a:bodyPr bIns="45711" lIns="91422" rIns="91422" tIns="45711" wrap="none">
              <a:normAutofit/>
            </a:bodyPr>
            <a:lstStyle/>
            <a:p>
              <a:pPr algn="ctr"/>
              <a:r>
                <a:rPr b="1" lang="en-US" sz="320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9" name="TextBox 55"/>
            <p:cNvSpPr txBox="1"/>
            <p:nvPr/>
          </p:nvSpPr>
          <p:spPr>
            <a:xfrm rot="2492360">
              <a:off x="3688370" y="3317499"/>
              <a:ext cx="662325" cy="584757"/>
            </a:xfrm>
            <a:prstGeom prst="rect">
              <a:avLst/>
            </a:prstGeom>
            <a:noFill/>
          </p:spPr>
          <p:txBody>
            <a:bodyPr bIns="45711" lIns="91422" rIns="91422" tIns="45711" wrap="none">
              <a:normAutofit/>
            </a:bodyPr>
            <a:lstStyle/>
            <a:p>
              <a:pPr algn="ctr"/>
              <a:r>
                <a:rPr b="1" lang="en-US" sz="3200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10" name="TextBox 56"/>
            <p:cNvSpPr txBox="1"/>
            <p:nvPr/>
          </p:nvSpPr>
          <p:spPr>
            <a:xfrm rot="19507174">
              <a:off x="2367374" y="2113539"/>
              <a:ext cx="662325" cy="584757"/>
            </a:xfrm>
            <a:prstGeom prst="rect">
              <a:avLst/>
            </a:prstGeom>
            <a:noFill/>
          </p:spPr>
          <p:txBody>
            <a:bodyPr bIns="45711" lIns="91422" rIns="91422" tIns="45711" wrap="none">
              <a:normAutofit/>
            </a:bodyPr>
            <a:lstStyle/>
            <a:p>
              <a:pPr algn="ctr"/>
              <a:r>
                <a:rPr b="1" lang="en-US" sz="3200">
                  <a:solidFill>
                    <a:schemeClr val="bg1"/>
                  </a:solidFill>
                </a:rPr>
                <a:t>04</a:t>
              </a:r>
            </a:p>
          </p:txBody>
        </p:sp>
      </p:grpSp>
      <p:sp>
        <p:nvSpPr>
          <p:cNvPr id="11" name="Freeform: Shape 65"/>
          <p:cNvSpPr>
            <a:spLocks noChangeAspect="1"/>
          </p:cNvSpPr>
          <p:nvPr/>
        </p:nvSpPr>
        <p:spPr bwMode="auto">
          <a:xfrm>
            <a:off x="5964250" y="4895916"/>
            <a:ext cx="511397" cy="662956"/>
          </a:xfrm>
          <a:custGeom>
            <a:gdLst>
              <a:gd fmla="*/ 719 w 1222" name="T0"/>
              <a:gd fmla="*/ 1338 h 1581" name="T1"/>
              <a:gd fmla="*/ 686 w 1222" name="T2"/>
              <a:gd fmla="*/ 1221 h 1581" name="T3"/>
              <a:gd fmla="*/ 686 w 1222" name="T4"/>
              <a:gd fmla="*/ 359 h 1581" name="T5"/>
              <a:gd fmla="*/ 719 w 1222" name="T6"/>
              <a:gd fmla="*/ 243 h 1581" name="T7"/>
              <a:gd fmla="*/ 17 w 1222" name="T8"/>
              <a:gd fmla="*/ 460 h 1581" name="T9"/>
              <a:gd fmla="*/ 0 w 1222" name="T10"/>
              <a:gd fmla="*/ 794 h 1581" name="T11"/>
              <a:gd fmla="*/ 17 w 1222" name="T12"/>
              <a:gd fmla="*/ 1120 h 1581" name="T13"/>
              <a:gd fmla="*/ 502 w 1222" name="T14"/>
              <a:gd fmla="*/ 1530 h 1581" name="T15"/>
              <a:gd fmla="*/ 493 w 1222" name="T16"/>
              <a:gd fmla="*/ 1112 h 1581" name="T17"/>
              <a:gd fmla="*/ 284 w 1222" name="T18"/>
              <a:gd fmla="*/ 1120 h 1581" name="T19"/>
              <a:gd fmla="*/ 284 w 1222" name="T20"/>
              <a:gd fmla="*/ 794 h 1581" name="T21"/>
              <a:gd fmla="*/ 284 w 1222" name="T22"/>
              <a:gd fmla="*/ 460 h 1581" name="T23"/>
              <a:gd fmla="*/ 493 w 1222" name="T24"/>
              <a:gd fmla="*/ 468 h 1581" name="T25"/>
              <a:gd fmla="*/ 502 w 1222" name="T26"/>
              <a:gd fmla="*/ 58 h 1581" name="T27"/>
              <a:gd fmla="*/ 17 w 1222" name="T28"/>
              <a:gd fmla="*/ 460 h 1581" name="T29"/>
              <a:gd fmla="*/ 602 w 1222" name="T30"/>
              <a:gd fmla="*/ 911 h 1581" name="T31"/>
              <a:gd fmla="*/ 493 w 1222" name="T32"/>
              <a:gd fmla="*/ 861 h 1581" name="T33"/>
              <a:gd fmla="*/ 543 w 1222" name="T34"/>
              <a:gd fmla="*/ 828 h 1581" name="T35"/>
              <a:gd fmla="*/ 610 w 1222" name="T36"/>
              <a:gd fmla="*/ 778 h 1581" name="T37"/>
              <a:gd fmla="*/ 627 w 1222" name="T38"/>
              <a:gd fmla="*/ 660 h 1581" name="T39"/>
              <a:gd fmla="*/ 476 w 1222" name="T40"/>
              <a:gd fmla="*/ 677 h 1581" name="T41"/>
              <a:gd fmla="*/ 510 w 1222" name="T42"/>
              <a:gd fmla="*/ 736 h 1581" name="T43"/>
              <a:gd fmla="*/ 560 w 1222" name="T44"/>
              <a:gd fmla="*/ 677 h 1581" name="T45"/>
              <a:gd fmla="*/ 585 w 1222" name="T46"/>
              <a:gd fmla="*/ 719 h 1581" name="T47"/>
              <a:gd fmla="*/ 502 w 1222" name="T48"/>
              <a:gd fmla="*/ 803 h 1581" name="T49"/>
              <a:gd fmla="*/ 410 w 1222" name="T50"/>
              <a:gd fmla="*/ 911 h 1581" name="T51"/>
              <a:gd fmla="*/ 819 w 1222" name="T52"/>
              <a:gd fmla="*/ 811 h 1581" name="T53"/>
              <a:gd fmla="*/ 794 w 1222" name="T54"/>
              <a:gd fmla="*/ 635 h 1581" name="T55"/>
              <a:gd fmla="*/ 644 w 1222" name="T56"/>
              <a:gd fmla="*/ 853 h 1581" name="T57"/>
              <a:gd fmla="*/ 744 w 1222" name="T58"/>
              <a:gd fmla="*/ 911 h 1581" name="T59"/>
              <a:gd fmla="*/ 803 w 1222" name="T60"/>
              <a:gd fmla="*/ 853 h 1581" name="T61"/>
              <a:gd fmla="*/ 844 w 1222" name="T62"/>
              <a:gd fmla="*/ 811 h 1581" name="T63"/>
              <a:gd fmla="*/ 786 w 1222" name="T64"/>
              <a:gd fmla="*/ 686 h 1581" name="T65"/>
              <a:gd fmla="*/ 694 w 1222" name="T66"/>
              <a:gd fmla="*/ 811 h 1581" name="T67"/>
              <a:gd fmla="*/ 694 w 1222" name="T68"/>
              <a:gd fmla="*/ 811 h 1581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1581" w="1222">
                <a:moveTo>
                  <a:pt x="1221" y="794"/>
                </a:moveTo>
                <a:cubicBezTo>
                  <a:pt x="1221" y="1079"/>
                  <a:pt x="995" y="1313"/>
                  <a:pt x="719" y="1338"/>
                </a:cubicBezTo>
                <a:cubicBezTo>
                  <a:pt x="719" y="1329"/>
                  <a:pt x="711" y="1313"/>
                  <a:pt x="711" y="1296"/>
                </a:cubicBezTo>
                <a:cubicBezTo>
                  <a:pt x="711" y="1296"/>
                  <a:pt x="702" y="1262"/>
                  <a:pt x="686" y="1221"/>
                </a:cubicBezTo>
                <a:cubicBezTo>
                  <a:pt x="911" y="1212"/>
                  <a:pt x="1095" y="1028"/>
                  <a:pt x="1095" y="794"/>
                </a:cubicBezTo>
                <a:cubicBezTo>
                  <a:pt x="1095" y="560"/>
                  <a:pt x="911" y="368"/>
                  <a:pt x="686" y="359"/>
                </a:cubicBezTo>
                <a:cubicBezTo>
                  <a:pt x="702" y="326"/>
                  <a:pt x="711" y="293"/>
                  <a:pt x="711" y="284"/>
                </a:cubicBezTo>
                <a:cubicBezTo>
                  <a:pt x="711" y="276"/>
                  <a:pt x="719" y="259"/>
                  <a:pt x="719" y="243"/>
                </a:cubicBezTo>
                <a:cubicBezTo>
                  <a:pt x="995" y="267"/>
                  <a:pt x="1221" y="510"/>
                  <a:pt x="1221" y="794"/>
                </a:cubicBezTo>
                <a:close/>
                <a:moveTo>
                  <a:pt x="17" y="460"/>
                </a:moveTo>
                <a:cubicBezTo>
                  <a:pt x="8" y="568"/>
                  <a:pt x="0" y="677"/>
                  <a:pt x="0" y="786"/>
                </a:cubicBezTo>
                <a:lnTo>
                  <a:pt x="0" y="794"/>
                </a:lnTo>
                <a:lnTo>
                  <a:pt x="0" y="803"/>
                </a:lnTo>
                <a:cubicBezTo>
                  <a:pt x="0" y="911"/>
                  <a:pt x="8" y="1012"/>
                  <a:pt x="17" y="1120"/>
                </a:cubicBezTo>
                <a:cubicBezTo>
                  <a:pt x="42" y="1396"/>
                  <a:pt x="259" y="1580"/>
                  <a:pt x="468" y="1538"/>
                </a:cubicBezTo>
                <a:cubicBezTo>
                  <a:pt x="485" y="1530"/>
                  <a:pt x="493" y="1530"/>
                  <a:pt x="502" y="1530"/>
                </a:cubicBezTo>
                <a:cubicBezTo>
                  <a:pt x="552" y="1505"/>
                  <a:pt x="594" y="1471"/>
                  <a:pt x="644" y="1438"/>
                </a:cubicBezTo>
                <a:cubicBezTo>
                  <a:pt x="702" y="1396"/>
                  <a:pt x="569" y="1070"/>
                  <a:pt x="493" y="1112"/>
                </a:cubicBezTo>
                <a:cubicBezTo>
                  <a:pt x="460" y="1129"/>
                  <a:pt x="376" y="1196"/>
                  <a:pt x="343" y="1196"/>
                </a:cubicBezTo>
                <a:cubicBezTo>
                  <a:pt x="309" y="1204"/>
                  <a:pt x="293" y="1162"/>
                  <a:pt x="284" y="1120"/>
                </a:cubicBezTo>
                <a:cubicBezTo>
                  <a:pt x="276" y="1028"/>
                  <a:pt x="284" y="903"/>
                  <a:pt x="284" y="803"/>
                </a:cubicBezTo>
                <a:cubicBezTo>
                  <a:pt x="284" y="794"/>
                  <a:pt x="284" y="794"/>
                  <a:pt x="284" y="794"/>
                </a:cubicBezTo>
                <a:cubicBezTo>
                  <a:pt x="284" y="786"/>
                  <a:pt x="284" y="786"/>
                  <a:pt x="284" y="786"/>
                </a:cubicBezTo>
                <a:cubicBezTo>
                  <a:pt x="284" y="677"/>
                  <a:pt x="276" y="560"/>
                  <a:pt x="284" y="460"/>
                </a:cubicBezTo>
                <a:cubicBezTo>
                  <a:pt x="293" y="426"/>
                  <a:pt x="309" y="385"/>
                  <a:pt x="343" y="385"/>
                </a:cubicBezTo>
                <a:cubicBezTo>
                  <a:pt x="376" y="393"/>
                  <a:pt x="460" y="452"/>
                  <a:pt x="493" y="468"/>
                </a:cubicBezTo>
                <a:cubicBezTo>
                  <a:pt x="569" y="510"/>
                  <a:pt x="702" y="184"/>
                  <a:pt x="644" y="142"/>
                </a:cubicBezTo>
                <a:cubicBezTo>
                  <a:pt x="594" y="117"/>
                  <a:pt x="552" y="75"/>
                  <a:pt x="502" y="58"/>
                </a:cubicBezTo>
                <a:cubicBezTo>
                  <a:pt x="493" y="50"/>
                  <a:pt x="485" y="50"/>
                  <a:pt x="468" y="50"/>
                </a:cubicBezTo>
                <a:cubicBezTo>
                  <a:pt x="259" y="0"/>
                  <a:pt x="42" y="184"/>
                  <a:pt x="17" y="460"/>
                </a:cubicBezTo>
                <a:close/>
                <a:moveTo>
                  <a:pt x="410" y="911"/>
                </a:moveTo>
                <a:cubicBezTo>
                  <a:pt x="602" y="911"/>
                  <a:pt x="602" y="911"/>
                  <a:pt x="602" y="911"/>
                </a:cubicBezTo>
                <a:cubicBezTo>
                  <a:pt x="610" y="861"/>
                  <a:pt x="610" y="861"/>
                  <a:pt x="610" y="861"/>
                </a:cubicBezTo>
                <a:cubicBezTo>
                  <a:pt x="493" y="861"/>
                  <a:pt x="493" y="861"/>
                  <a:pt x="493" y="861"/>
                </a:cubicBezTo>
                <a:cubicBezTo>
                  <a:pt x="493" y="861"/>
                  <a:pt x="502" y="853"/>
                  <a:pt x="510" y="853"/>
                </a:cubicBezTo>
                <a:cubicBezTo>
                  <a:pt x="510" y="845"/>
                  <a:pt x="527" y="836"/>
                  <a:pt x="543" y="828"/>
                </a:cubicBezTo>
                <a:cubicBezTo>
                  <a:pt x="569" y="811"/>
                  <a:pt x="569" y="811"/>
                  <a:pt x="569" y="811"/>
                </a:cubicBezTo>
                <a:cubicBezTo>
                  <a:pt x="585" y="803"/>
                  <a:pt x="602" y="786"/>
                  <a:pt x="610" y="778"/>
                </a:cubicBezTo>
                <a:cubicBezTo>
                  <a:pt x="627" y="761"/>
                  <a:pt x="635" y="744"/>
                  <a:pt x="644" y="719"/>
                </a:cubicBezTo>
                <a:cubicBezTo>
                  <a:pt x="652" y="694"/>
                  <a:pt x="644" y="677"/>
                  <a:pt x="627" y="660"/>
                </a:cubicBezTo>
                <a:cubicBezTo>
                  <a:pt x="619" y="644"/>
                  <a:pt x="594" y="635"/>
                  <a:pt x="569" y="635"/>
                </a:cubicBezTo>
                <a:cubicBezTo>
                  <a:pt x="527" y="635"/>
                  <a:pt x="502" y="644"/>
                  <a:pt x="476" y="677"/>
                </a:cubicBezTo>
                <a:cubicBezTo>
                  <a:pt x="468" y="686"/>
                  <a:pt x="460" y="711"/>
                  <a:pt x="452" y="736"/>
                </a:cubicBezTo>
                <a:cubicBezTo>
                  <a:pt x="510" y="736"/>
                  <a:pt x="510" y="736"/>
                  <a:pt x="510" y="736"/>
                </a:cubicBezTo>
                <a:cubicBezTo>
                  <a:pt x="510" y="719"/>
                  <a:pt x="518" y="702"/>
                  <a:pt x="518" y="694"/>
                </a:cubicBezTo>
                <a:cubicBezTo>
                  <a:pt x="527" y="686"/>
                  <a:pt x="543" y="677"/>
                  <a:pt x="560" y="677"/>
                </a:cubicBezTo>
                <a:cubicBezTo>
                  <a:pt x="569" y="677"/>
                  <a:pt x="577" y="686"/>
                  <a:pt x="585" y="694"/>
                </a:cubicBezTo>
                <a:cubicBezTo>
                  <a:pt x="585" y="702"/>
                  <a:pt x="594" y="711"/>
                  <a:pt x="585" y="719"/>
                </a:cubicBezTo>
                <a:cubicBezTo>
                  <a:pt x="585" y="736"/>
                  <a:pt x="577" y="744"/>
                  <a:pt x="560" y="761"/>
                </a:cubicBezTo>
                <a:cubicBezTo>
                  <a:pt x="552" y="769"/>
                  <a:pt x="535" y="778"/>
                  <a:pt x="502" y="803"/>
                </a:cubicBezTo>
                <a:cubicBezTo>
                  <a:pt x="468" y="819"/>
                  <a:pt x="452" y="836"/>
                  <a:pt x="435" y="861"/>
                </a:cubicBezTo>
                <a:cubicBezTo>
                  <a:pt x="426" y="878"/>
                  <a:pt x="418" y="895"/>
                  <a:pt x="410" y="911"/>
                </a:cubicBezTo>
                <a:close/>
                <a:moveTo>
                  <a:pt x="844" y="811"/>
                </a:moveTo>
                <a:cubicBezTo>
                  <a:pt x="819" y="811"/>
                  <a:pt x="819" y="811"/>
                  <a:pt x="819" y="811"/>
                </a:cubicBezTo>
                <a:cubicBezTo>
                  <a:pt x="853" y="635"/>
                  <a:pt x="853" y="635"/>
                  <a:pt x="853" y="635"/>
                </a:cubicBezTo>
                <a:cubicBezTo>
                  <a:pt x="794" y="635"/>
                  <a:pt x="794" y="635"/>
                  <a:pt x="794" y="635"/>
                </a:cubicBezTo>
                <a:cubicBezTo>
                  <a:pt x="652" y="803"/>
                  <a:pt x="652" y="803"/>
                  <a:pt x="652" y="803"/>
                </a:cubicBezTo>
                <a:cubicBezTo>
                  <a:pt x="644" y="853"/>
                  <a:pt x="644" y="853"/>
                  <a:pt x="644" y="853"/>
                </a:cubicBezTo>
                <a:cubicBezTo>
                  <a:pt x="753" y="853"/>
                  <a:pt x="753" y="853"/>
                  <a:pt x="753" y="853"/>
                </a:cubicBezTo>
                <a:cubicBezTo>
                  <a:pt x="744" y="911"/>
                  <a:pt x="744" y="911"/>
                  <a:pt x="744" y="911"/>
                </a:cubicBezTo>
                <a:cubicBezTo>
                  <a:pt x="794" y="911"/>
                  <a:pt x="794" y="911"/>
                  <a:pt x="794" y="911"/>
                </a:cubicBezTo>
                <a:cubicBezTo>
                  <a:pt x="803" y="853"/>
                  <a:pt x="803" y="853"/>
                  <a:pt x="803" y="853"/>
                </a:cubicBezTo>
                <a:cubicBezTo>
                  <a:pt x="836" y="853"/>
                  <a:pt x="836" y="853"/>
                  <a:pt x="836" y="853"/>
                </a:cubicBezTo>
                <a:lnTo>
                  <a:pt x="844" y="811"/>
                </a:lnTo>
                <a:close/>
                <a:moveTo>
                  <a:pt x="694" y="811"/>
                </a:moveTo>
                <a:cubicBezTo>
                  <a:pt x="786" y="686"/>
                  <a:pt x="786" y="686"/>
                  <a:pt x="786" y="686"/>
                </a:cubicBezTo>
                <a:cubicBezTo>
                  <a:pt x="761" y="811"/>
                  <a:pt x="761" y="811"/>
                  <a:pt x="761" y="811"/>
                </a:cubicBezTo>
                <a:lnTo>
                  <a:pt x="694" y="811"/>
                </a:lnTo>
                <a:close/>
                <a:moveTo>
                  <a:pt x="694" y="811"/>
                </a:moveTo>
                <a:lnTo>
                  <a:pt x="694" y="8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Freeform: Shape 66"/>
          <p:cNvSpPr>
            <a:spLocks noChangeAspect="1"/>
          </p:cNvSpPr>
          <p:nvPr/>
        </p:nvSpPr>
        <p:spPr bwMode="auto">
          <a:xfrm>
            <a:off x="5964250" y="1908555"/>
            <a:ext cx="555172" cy="480467"/>
          </a:xfrm>
          <a:custGeom>
            <a:gdLst>
              <a:gd fmla="*/ 502 w 1013" name="T0"/>
              <a:gd fmla="*/ 0 h 879" name="T1"/>
              <a:gd fmla="*/ 0 w 1013" name="T2"/>
              <a:gd fmla="*/ 351 h 879" name="T3"/>
              <a:gd fmla="*/ 193 w 1013" name="T4"/>
              <a:gd fmla="*/ 636 h 879" name="T5"/>
              <a:gd fmla="*/ 92 w 1013" name="T6"/>
              <a:gd fmla="*/ 862 h 879" name="T7"/>
              <a:gd fmla="*/ 92 w 1013" name="T8"/>
              <a:gd fmla="*/ 878 h 879" name="T9"/>
              <a:gd fmla="*/ 101 w 1013" name="T10"/>
              <a:gd fmla="*/ 878 h 879" name="T11"/>
              <a:gd fmla="*/ 109 w 1013" name="T12"/>
              <a:gd fmla="*/ 878 h 879" name="T13"/>
              <a:gd fmla="*/ 485 w 1013" name="T14"/>
              <a:gd fmla="*/ 711 h 879" name="T15"/>
              <a:gd fmla="*/ 502 w 1013" name="T16"/>
              <a:gd fmla="*/ 711 h 879" name="T17"/>
              <a:gd fmla="*/ 1012 w 1013" name="T18"/>
              <a:gd fmla="*/ 351 h 879" name="T19"/>
              <a:gd fmla="*/ 502 w 1013" name="T20"/>
              <a:gd fmla="*/ 0 h 879" name="T21"/>
              <a:gd fmla="*/ 502 w 1013" name="T22"/>
              <a:gd fmla="*/ 0 h 879" name="T23"/>
              <a:gd fmla="*/ 502 w 1013" name="T24"/>
              <a:gd fmla="*/ 0 h 879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879" w="1013">
                <a:moveTo>
                  <a:pt x="502" y="0"/>
                </a:moveTo>
                <a:cubicBezTo>
                  <a:pt x="226" y="0"/>
                  <a:pt x="0" y="159"/>
                  <a:pt x="0" y="351"/>
                </a:cubicBezTo>
                <a:cubicBezTo>
                  <a:pt x="0" y="469"/>
                  <a:pt x="67" y="569"/>
                  <a:pt x="193" y="636"/>
                </a:cubicBezTo>
                <a:cubicBezTo>
                  <a:pt x="176" y="711"/>
                  <a:pt x="142" y="811"/>
                  <a:pt x="92" y="862"/>
                </a:cubicBezTo>
                <a:cubicBezTo>
                  <a:pt x="92" y="870"/>
                  <a:pt x="92" y="870"/>
                  <a:pt x="92" y="878"/>
                </a:cubicBezTo>
                <a:lnTo>
                  <a:pt x="101" y="878"/>
                </a:lnTo>
                <a:lnTo>
                  <a:pt x="109" y="878"/>
                </a:lnTo>
                <a:cubicBezTo>
                  <a:pt x="118" y="878"/>
                  <a:pt x="335" y="862"/>
                  <a:pt x="485" y="711"/>
                </a:cubicBezTo>
                <a:cubicBezTo>
                  <a:pt x="485" y="711"/>
                  <a:pt x="494" y="711"/>
                  <a:pt x="502" y="711"/>
                </a:cubicBezTo>
                <a:cubicBezTo>
                  <a:pt x="786" y="711"/>
                  <a:pt x="1012" y="552"/>
                  <a:pt x="1012" y="351"/>
                </a:cubicBezTo>
                <a:cubicBezTo>
                  <a:pt x="1012" y="159"/>
                  <a:pt x="786" y="0"/>
                  <a:pt x="502" y="0"/>
                </a:cubicBezTo>
                <a:close/>
                <a:moveTo>
                  <a:pt x="502" y="0"/>
                </a:moveTo>
                <a:lnTo>
                  <a:pt x="5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Freeform: Shape 67"/>
          <p:cNvSpPr>
            <a:spLocks noChangeAspect="1"/>
          </p:cNvSpPr>
          <p:nvPr/>
        </p:nvSpPr>
        <p:spPr bwMode="auto">
          <a:xfrm>
            <a:off x="5964250" y="2939946"/>
            <a:ext cx="513189" cy="376998"/>
          </a:xfrm>
          <a:custGeom>
            <a:gdLst>
              <a:gd fmla="*/ 586 w 1347" name="T0"/>
              <a:gd fmla="*/ 602 h 987" name="T1"/>
              <a:gd fmla="*/ 502 w 1347" name="T2"/>
              <a:gd fmla="*/ 535 h 987" name="T3"/>
              <a:gd fmla="*/ 42 w 1347" name="T4"/>
              <a:gd fmla="*/ 117 h 987" name="T5"/>
              <a:gd fmla="*/ 17 w 1347" name="T6"/>
              <a:gd fmla="*/ 33 h 987" name="T7"/>
              <a:gd fmla="*/ 92 w 1347" name="T8"/>
              <a:gd fmla="*/ 0 h 987" name="T9"/>
              <a:gd fmla="*/ 1255 w 1347" name="T10"/>
              <a:gd fmla="*/ 0 h 987" name="T11"/>
              <a:gd fmla="*/ 1330 w 1347" name="T12"/>
              <a:gd fmla="*/ 41 h 987" name="T13"/>
              <a:gd fmla="*/ 1305 w 1347" name="T14"/>
              <a:gd fmla="*/ 125 h 987" name="T15"/>
              <a:gd fmla="*/ 803 w 1347" name="T16"/>
              <a:gd fmla="*/ 576 h 987" name="T17"/>
              <a:gd fmla="*/ 586 w 1347" name="T18"/>
              <a:gd fmla="*/ 602 h 987" name="T19"/>
              <a:gd fmla="*/ 92 w 1347" name="T20"/>
              <a:gd fmla="*/ 986 h 987" name="T21"/>
              <a:gd fmla="*/ 0 w 1347" name="T22"/>
              <a:gd fmla="*/ 894 h 987" name="T23"/>
              <a:gd fmla="*/ 0 w 1347" name="T24"/>
              <a:gd fmla="*/ 225 h 987" name="T25"/>
              <a:gd fmla="*/ 42 w 1347" name="T26"/>
              <a:gd fmla="*/ 217 h 987" name="T27"/>
              <a:gd fmla="*/ 234 w 1347" name="T28"/>
              <a:gd fmla="*/ 409 h 987" name="T29"/>
              <a:gd fmla="*/ 251 w 1347" name="T30"/>
              <a:gd fmla="*/ 493 h 987" name="T31"/>
              <a:gd fmla="*/ 109 w 1347" name="T32"/>
              <a:gd fmla="*/ 827 h 987" name="T33"/>
              <a:gd fmla="*/ 126 w 1347" name="T34"/>
              <a:gd fmla="*/ 827 h 987" name="T35"/>
              <a:gd fmla="*/ 318 w 1347" name="T36"/>
              <a:gd fmla="*/ 576 h 987" name="T37"/>
              <a:gd fmla="*/ 393 w 1347" name="T38"/>
              <a:gd fmla="*/ 568 h 987" name="T39"/>
              <a:gd fmla="*/ 477 w 1347" name="T40"/>
              <a:gd fmla="*/ 643 h 987" name="T41"/>
              <a:gd fmla="*/ 569 w 1347" name="T42"/>
              <a:gd fmla="*/ 694 h 987" name="T43"/>
              <a:gd fmla="*/ 820 w 1347" name="T44"/>
              <a:gd fmla="*/ 677 h 987" name="T45"/>
              <a:gd fmla="*/ 945 w 1347" name="T46"/>
              <a:gd fmla="*/ 568 h 987" name="T47"/>
              <a:gd fmla="*/ 1020 w 1347" name="T48"/>
              <a:gd fmla="*/ 576 h 987" name="T49"/>
              <a:gd fmla="*/ 1229 w 1347" name="T50"/>
              <a:gd fmla="*/ 853 h 987" name="T51"/>
              <a:gd fmla="*/ 1238 w 1347" name="T52"/>
              <a:gd fmla="*/ 844 h 987" name="T53"/>
              <a:gd fmla="*/ 1096 w 1347" name="T54"/>
              <a:gd fmla="*/ 493 h 987" name="T55"/>
              <a:gd fmla="*/ 1112 w 1347" name="T56"/>
              <a:gd fmla="*/ 409 h 987" name="T57"/>
              <a:gd fmla="*/ 1313 w 1347" name="T58"/>
              <a:gd fmla="*/ 217 h 987" name="T59"/>
              <a:gd fmla="*/ 1346 w 1347" name="T60"/>
              <a:gd fmla="*/ 225 h 987" name="T61"/>
              <a:gd fmla="*/ 1346 w 1347" name="T62"/>
              <a:gd fmla="*/ 903 h 987" name="T63"/>
              <a:gd fmla="*/ 1246 w 1347" name="T64"/>
              <a:gd fmla="*/ 986 h 987" name="T65"/>
              <a:gd fmla="*/ 92 w 1347" name="T66"/>
              <a:gd fmla="*/ 986 h 987" name="T67"/>
              <a:gd fmla="*/ 92 w 1347" name="T68"/>
              <a:gd fmla="*/ 986 h 987" name="T69"/>
              <a:gd fmla="*/ 92 w 1347" name="T70"/>
              <a:gd fmla="*/ 986 h 987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986" w="1347">
                <a:moveTo>
                  <a:pt x="586" y="602"/>
                </a:moveTo>
                <a:cubicBezTo>
                  <a:pt x="561" y="585"/>
                  <a:pt x="519" y="560"/>
                  <a:pt x="502" y="535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26" y="100"/>
                  <a:pt x="9" y="58"/>
                  <a:pt x="17" y="33"/>
                </a:cubicBezTo>
                <a:cubicBezTo>
                  <a:pt x="34" y="17"/>
                  <a:pt x="51" y="0"/>
                  <a:pt x="92" y="0"/>
                </a:cubicBezTo>
                <a:cubicBezTo>
                  <a:pt x="1255" y="0"/>
                  <a:pt x="1255" y="0"/>
                  <a:pt x="1255" y="0"/>
                </a:cubicBezTo>
                <a:cubicBezTo>
                  <a:pt x="1255" y="0"/>
                  <a:pt x="1305" y="0"/>
                  <a:pt x="1330" y="41"/>
                </a:cubicBezTo>
                <a:cubicBezTo>
                  <a:pt x="1346" y="67"/>
                  <a:pt x="1330" y="108"/>
                  <a:pt x="1305" y="125"/>
                </a:cubicBezTo>
                <a:cubicBezTo>
                  <a:pt x="803" y="576"/>
                  <a:pt x="803" y="576"/>
                  <a:pt x="803" y="576"/>
                </a:cubicBezTo>
                <a:cubicBezTo>
                  <a:pt x="803" y="576"/>
                  <a:pt x="711" y="652"/>
                  <a:pt x="586" y="602"/>
                </a:cubicBezTo>
                <a:close/>
                <a:moveTo>
                  <a:pt x="92" y="986"/>
                </a:moveTo>
                <a:cubicBezTo>
                  <a:pt x="92" y="986"/>
                  <a:pt x="0" y="978"/>
                  <a:pt x="0" y="894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00"/>
                  <a:pt x="17" y="192"/>
                  <a:pt x="42" y="217"/>
                </a:cubicBezTo>
                <a:cubicBezTo>
                  <a:pt x="234" y="409"/>
                  <a:pt x="234" y="409"/>
                  <a:pt x="234" y="409"/>
                </a:cubicBezTo>
                <a:cubicBezTo>
                  <a:pt x="260" y="426"/>
                  <a:pt x="268" y="468"/>
                  <a:pt x="251" y="493"/>
                </a:cubicBezTo>
                <a:cubicBezTo>
                  <a:pt x="109" y="827"/>
                  <a:pt x="109" y="827"/>
                  <a:pt x="109" y="827"/>
                </a:cubicBezTo>
                <a:cubicBezTo>
                  <a:pt x="101" y="853"/>
                  <a:pt x="109" y="853"/>
                  <a:pt x="126" y="827"/>
                </a:cubicBezTo>
                <a:cubicBezTo>
                  <a:pt x="318" y="576"/>
                  <a:pt x="318" y="576"/>
                  <a:pt x="318" y="576"/>
                </a:cubicBezTo>
                <a:cubicBezTo>
                  <a:pt x="343" y="552"/>
                  <a:pt x="368" y="552"/>
                  <a:pt x="393" y="568"/>
                </a:cubicBezTo>
                <a:cubicBezTo>
                  <a:pt x="477" y="643"/>
                  <a:pt x="477" y="643"/>
                  <a:pt x="477" y="643"/>
                </a:cubicBezTo>
                <a:cubicBezTo>
                  <a:pt x="502" y="660"/>
                  <a:pt x="544" y="685"/>
                  <a:pt x="569" y="694"/>
                </a:cubicBezTo>
                <a:cubicBezTo>
                  <a:pt x="636" y="710"/>
                  <a:pt x="744" y="735"/>
                  <a:pt x="820" y="677"/>
                </a:cubicBezTo>
                <a:cubicBezTo>
                  <a:pt x="945" y="568"/>
                  <a:pt x="945" y="568"/>
                  <a:pt x="945" y="568"/>
                </a:cubicBezTo>
                <a:cubicBezTo>
                  <a:pt x="970" y="552"/>
                  <a:pt x="1004" y="552"/>
                  <a:pt x="1020" y="576"/>
                </a:cubicBezTo>
                <a:cubicBezTo>
                  <a:pt x="1229" y="853"/>
                  <a:pt x="1229" y="853"/>
                  <a:pt x="1229" y="853"/>
                </a:cubicBezTo>
                <a:cubicBezTo>
                  <a:pt x="1246" y="877"/>
                  <a:pt x="1246" y="869"/>
                  <a:pt x="1238" y="844"/>
                </a:cubicBezTo>
                <a:cubicBezTo>
                  <a:pt x="1096" y="493"/>
                  <a:pt x="1096" y="493"/>
                  <a:pt x="1096" y="493"/>
                </a:cubicBezTo>
                <a:cubicBezTo>
                  <a:pt x="1079" y="468"/>
                  <a:pt x="1087" y="434"/>
                  <a:pt x="1112" y="409"/>
                </a:cubicBezTo>
                <a:cubicBezTo>
                  <a:pt x="1313" y="217"/>
                  <a:pt x="1313" y="217"/>
                  <a:pt x="1313" y="217"/>
                </a:cubicBezTo>
                <a:cubicBezTo>
                  <a:pt x="1330" y="192"/>
                  <a:pt x="1346" y="200"/>
                  <a:pt x="1346" y="225"/>
                </a:cubicBezTo>
                <a:cubicBezTo>
                  <a:pt x="1346" y="903"/>
                  <a:pt x="1346" y="903"/>
                  <a:pt x="1346" y="903"/>
                </a:cubicBezTo>
                <a:cubicBezTo>
                  <a:pt x="1346" y="903"/>
                  <a:pt x="1338" y="986"/>
                  <a:pt x="1246" y="986"/>
                </a:cubicBezTo>
                <a:cubicBezTo>
                  <a:pt x="92" y="986"/>
                  <a:pt x="92" y="986"/>
                  <a:pt x="92" y="986"/>
                </a:cubicBezTo>
                <a:close/>
                <a:moveTo>
                  <a:pt x="92" y="986"/>
                </a:moveTo>
                <a:lnTo>
                  <a:pt x="92" y="9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Freeform: Shape 68"/>
          <p:cNvSpPr>
            <a:spLocks noChangeAspect="1"/>
          </p:cNvSpPr>
          <p:nvPr/>
        </p:nvSpPr>
        <p:spPr bwMode="auto">
          <a:xfrm>
            <a:off x="5964250" y="3947042"/>
            <a:ext cx="626606" cy="485329"/>
          </a:xfrm>
          <a:custGeom>
            <a:gdLst>
              <a:gd fmla="*/ 995 w 996" name="T0"/>
              <a:gd fmla="*/ 409 h 770" name="T1"/>
              <a:gd fmla="*/ 836 w 996" name="T2"/>
              <a:gd fmla="*/ 409 h 770" name="T3"/>
              <a:gd fmla="*/ 543 w 996" name="T4"/>
              <a:gd fmla="*/ 192 h 770" name="T5"/>
              <a:gd fmla="*/ 384 w 996" name="T6"/>
              <a:gd fmla="*/ 275 h 770" name="T7"/>
              <a:gd fmla="*/ 360 w 996" name="T8"/>
              <a:gd fmla="*/ 158 h 770" name="T9"/>
              <a:gd fmla="*/ 702 w 996" name="T10"/>
              <a:gd fmla="*/ 33 h 770" name="T11"/>
              <a:gd fmla="*/ 836 w 996" name="T12"/>
              <a:gd fmla="*/ 133 h 770" name="T13"/>
              <a:gd fmla="*/ 334 w 996" name="T14"/>
              <a:gd fmla="*/ 626 h 770" name="T15"/>
              <a:gd fmla="*/ 276 w 996" name="T16"/>
              <a:gd fmla="*/ 551 h 770" name="T17"/>
              <a:gd fmla="*/ 209 w 996" name="T18"/>
              <a:gd fmla="*/ 484 h 770" name="T19"/>
              <a:gd fmla="*/ 109 w 996" name="T20"/>
              <a:gd fmla="*/ 434 h 770" name="T21"/>
              <a:gd fmla="*/ 159 w 996" name="T22"/>
              <a:gd fmla="*/ 535 h 770" name="T23"/>
              <a:gd fmla="*/ 226 w 996" name="T24"/>
              <a:gd fmla="*/ 602 h 770" name="T25"/>
              <a:gd fmla="*/ 293 w 996" name="T26"/>
              <a:gd fmla="*/ 668 h 770" name="T27"/>
              <a:gd fmla="*/ 393 w 996" name="T28"/>
              <a:gd fmla="*/ 727 h 770" name="T29"/>
              <a:gd fmla="*/ 334 w 996" name="T30"/>
              <a:gd fmla="*/ 626 h 770" name="T31"/>
              <a:gd fmla="*/ 594 w 996" name="T32"/>
              <a:gd fmla="*/ 267 h 770" name="T33"/>
              <a:gd fmla="*/ 443 w 996" name="T34"/>
              <a:gd fmla="*/ 301 h 770" name="T35"/>
              <a:gd fmla="*/ 284 w 996" name="T36"/>
              <a:gd fmla="*/ 217 h 770" name="T37"/>
              <a:gd fmla="*/ 460 w 996" name="T38"/>
              <a:gd fmla="*/ 50 h 770" name="T39"/>
              <a:gd fmla="*/ 184 w 996" name="T40"/>
              <a:gd fmla="*/ 100 h 770" name="T41"/>
              <a:gd fmla="*/ 0 w 996" name="T42"/>
              <a:gd fmla="*/ 66 h 770" name="T43"/>
              <a:gd fmla="*/ 50 w 996" name="T44"/>
              <a:gd fmla="*/ 443 h 770" name="T45"/>
              <a:gd fmla="*/ 234 w 996" name="T46"/>
              <a:gd fmla="*/ 392 h 770" name="T47"/>
              <a:gd fmla="*/ 293 w 996" name="T48"/>
              <a:gd fmla="*/ 468 h 770" name="T49"/>
              <a:gd fmla="*/ 360 w 996" name="T50"/>
              <a:gd fmla="*/ 535 h 770" name="T51"/>
              <a:gd fmla="*/ 426 w 996" name="T52"/>
              <a:gd fmla="*/ 610 h 770" name="T53"/>
              <a:gd fmla="*/ 477 w 996" name="T54"/>
              <a:gd fmla="*/ 727 h 770" name="T55"/>
              <a:gd fmla="*/ 543 w 996" name="T56"/>
              <a:gd fmla="*/ 660 h 770" name="T57"/>
              <a:gd fmla="*/ 485 w 996" name="T58"/>
              <a:gd fmla="*/ 585 h 770" name="T59"/>
              <a:gd fmla="*/ 569 w 996" name="T60"/>
              <a:gd fmla="*/ 668 h 770" name="T61"/>
              <a:gd fmla="*/ 627 w 996" name="T62"/>
              <a:gd fmla="*/ 602 h 770" name="T63"/>
              <a:gd fmla="*/ 652 w 996" name="T64"/>
              <a:gd fmla="*/ 610 h 770" name="T65"/>
              <a:gd fmla="*/ 719 w 996" name="T66"/>
              <a:gd fmla="*/ 543 h 770" name="T67"/>
              <a:gd fmla="*/ 727 w 996" name="T68"/>
              <a:gd fmla="*/ 526 h 770" name="T69"/>
              <a:gd fmla="*/ 786 w 996" name="T70"/>
              <a:gd fmla="*/ 535 h 770" name="T71"/>
              <a:gd fmla="*/ 786 w 996" name="T72"/>
              <a:gd fmla="*/ 468 h 770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770" w="996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5" name="Group 71"/>
          <p:cNvGrpSpPr/>
          <p:nvPr/>
        </p:nvGrpSpPr>
        <p:grpSpPr>
          <a:xfrm>
            <a:off x="6590856" y="1783981"/>
            <a:ext cx="4442325" cy="783576"/>
            <a:chOff x="6658230" y="1572536"/>
            <a:chExt cx="4442325" cy="783576"/>
          </a:xfrm>
        </p:grpSpPr>
        <p:sp>
          <p:nvSpPr>
            <p:cNvPr id="25" name="TextBox 69"/>
            <p:cNvSpPr txBox="1"/>
            <p:nvPr/>
          </p:nvSpPr>
          <p:spPr>
            <a:xfrm>
              <a:off x="6658231" y="1572536"/>
              <a:ext cx="4442324" cy="333229"/>
            </a:xfrm>
            <a:prstGeom prst="rect">
              <a:avLst/>
            </a:prstGeom>
            <a:noFill/>
          </p:spPr>
          <p:txBody>
            <a:bodyPr anchor="ctr" anchorCtr="0" bIns="0" lIns="144000" rIns="0" tIns="0" wrap="none">
              <a:normAutofit/>
            </a:bodyPr>
            <a:lstStyle/>
            <a:p>
              <a:r>
                <a:rPr altLang="en-US" b="1" lang="zh-CN" sz="2000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6" name="TextBox 70"/>
            <p:cNvSpPr txBox="1"/>
            <p:nvPr/>
          </p:nvSpPr>
          <p:spPr>
            <a:xfrm>
              <a:off x="6658230" y="2007365"/>
              <a:ext cx="4442325" cy="348747"/>
            </a:xfrm>
            <a:prstGeom prst="rect">
              <a:avLst/>
            </a:prstGeom>
          </p:spPr>
          <p:txBody>
            <a:bodyPr anchor="ctr" anchorCtr="0" bIns="0" lIns="144000" rIns="0" tIns="0" vert="horz" wrap="square">
              <a:noAutofit/>
            </a:bodyPr>
            <a:lstStyle/>
            <a:p>
              <a:pPr algn="just">
                <a:lnSpc>
                  <a:spcPct val="110000"/>
                </a:lnSpc>
              </a:pPr>
              <a:r>
                <a:rPr altLang="en-US" lang="zh-CN" sz="1400">
                  <a:cs typeface="+mn-ea"/>
                  <a:sym typeface="+mn-lt"/>
                </a:rPr>
                <a:t>点击此处更换文本编辑文字，点击此处更换文本点击此处更换文本</a:t>
              </a:r>
            </a:p>
          </p:txBody>
        </p:sp>
      </p:grpSp>
      <p:grpSp>
        <p:nvGrpSpPr>
          <p:cNvPr id="16" name="Group 72"/>
          <p:cNvGrpSpPr/>
          <p:nvPr/>
        </p:nvGrpSpPr>
        <p:grpSpPr>
          <a:xfrm>
            <a:off x="6590856" y="2791251"/>
            <a:ext cx="4442325" cy="783576"/>
            <a:chOff x="6658230" y="1572536"/>
            <a:chExt cx="4442325" cy="783576"/>
          </a:xfrm>
        </p:grpSpPr>
        <p:sp>
          <p:nvSpPr>
            <p:cNvPr id="23" name="TextBox 73"/>
            <p:cNvSpPr txBox="1"/>
            <p:nvPr/>
          </p:nvSpPr>
          <p:spPr>
            <a:xfrm>
              <a:off x="6658231" y="1572536"/>
              <a:ext cx="4442324" cy="333229"/>
            </a:xfrm>
            <a:prstGeom prst="rect">
              <a:avLst/>
            </a:prstGeom>
            <a:noFill/>
          </p:spPr>
          <p:txBody>
            <a:bodyPr anchor="ctr" anchorCtr="0" bIns="0" lIns="144000" rIns="0" tIns="0" wrap="none">
              <a:normAutofit/>
            </a:bodyPr>
            <a:lstStyle/>
            <a:p>
              <a:r>
                <a:rPr altLang="en-US" b="1" lang="zh-CN" sz="2000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4" name="TextBox 74"/>
            <p:cNvSpPr txBox="1"/>
            <p:nvPr/>
          </p:nvSpPr>
          <p:spPr>
            <a:xfrm>
              <a:off x="6658230" y="2007365"/>
              <a:ext cx="4442325" cy="348747"/>
            </a:xfrm>
            <a:prstGeom prst="rect">
              <a:avLst/>
            </a:prstGeom>
          </p:spPr>
          <p:txBody>
            <a:bodyPr anchor="ctr" anchorCtr="0" bIns="0" lIns="144000" rIns="0" tIns="0" vert="horz" wrap="square">
              <a:noAutofit/>
            </a:bodyPr>
            <a:lstStyle/>
            <a:p>
              <a:pPr algn="just">
                <a:lnSpc>
                  <a:spcPct val="110000"/>
                </a:lnSpc>
              </a:pPr>
              <a:r>
                <a:rPr altLang="en-US" lang="zh-CN" sz="1400">
                  <a:cs typeface="+mn-ea"/>
                  <a:sym typeface="+mn-lt"/>
                </a:rPr>
                <a:t>点击此处更换文本编辑文字，点击此处更换文本点击此处更换文本</a:t>
              </a:r>
            </a:p>
          </p:txBody>
        </p:sp>
      </p:grpSp>
      <p:grpSp>
        <p:nvGrpSpPr>
          <p:cNvPr id="17" name="Group 75"/>
          <p:cNvGrpSpPr/>
          <p:nvPr/>
        </p:nvGrpSpPr>
        <p:grpSpPr>
          <a:xfrm>
            <a:off x="6590856" y="3815381"/>
            <a:ext cx="4442325" cy="783576"/>
            <a:chOff x="6658230" y="1572536"/>
            <a:chExt cx="4442325" cy="783576"/>
          </a:xfrm>
        </p:grpSpPr>
        <p:sp>
          <p:nvSpPr>
            <p:cNvPr id="21" name="TextBox 76"/>
            <p:cNvSpPr txBox="1"/>
            <p:nvPr/>
          </p:nvSpPr>
          <p:spPr>
            <a:xfrm>
              <a:off x="6658231" y="1572536"/>
              <a:ext cx="4442324" cy="333229"/>
            </a:xfrm>
            <a:prstGeom prst="rect">
              <a:avLst/>
            </a:prstGeom>
            <a:noFill/>
          </p:spPr>
          <p:txBody>
            <a:bodyPr anchor="ctr" anchorCtr="0" bIns="0" lIns="144000" rIns="0" tIns="0" wrap="none">
              <a:normAutofit/>
            </a:bodyPr>
            <a:lstStyle/>
            <a:p>
              <a:r>
                <a:rPr altLang="en-US" b="1" lang="zh-CN" sz="2000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2" name="TextBox 77"/>
            <p:cNvSpPr txBox="1"/>
            <p:nvPr/>
          </p:nvSpPr>
          <p:spPr>
            <a:xfrm>
              <a:off x="6658230" y="2007365"/>
              <a:ext cx="4442325" cy="348747"/>
            </a:xfrm>
            <a:prstGeom prst="rect">
              <a:avLst/>
            </a:prstGeom>
          </p:spPr>
          <p:txBody>
            <a:bodyPr anchor="ctr" anchorCtr="0" bIns="0" lIns="144000" rIns="0" tIns="0" vert="horz" wrap="square">
              <a:noAutofit/>
            </a:bodyPr>
            <a:lstStyle/>
            <a:p>
              <a:pPr algn="just">
                <a:lnSpc>
                  <a:spcPct val="110000"/>
                </a:lnSpc>
              </a:pPr>
              <a:r>
                <a:rPr altLang="en-US" lang="zh-CN" sz="1400">
                  <a:cs typeface="+mn-ea"/>
                  <a:sym typeface="+mn-lt"/>
                </a:rPr>
                <a:t>点击此处更换文本编辑文字，点击此处更换文本点击此处更换文本</a:t>
              </a:r>
            </a:p>
          </p:txBody>
        </p:sp>
      </p:grpSp>
      <p:grpSp>
        <p:nvGrpSpPr>
          <p:cNvPr id="18" name="Group 78"/>
          <p:cNvGrpSpPr/>
          <p:nvPr/>
        </p:nvGrpSpPr>
        <p:grpSpPr>
          <a:xfrm>
            <a:off x="6590856" y="4874563"/>
            <a:ext cx="4442325" cy="783576"/>
            <a:chOff x="6658230" y="1572536"/>
            <a:chExt cx="4442325" cy="783576"/>
          </a:xfrm>
        </p:grpSpPr>
        <p:sp>
          <p:nvSpPr>
            <p:cNvPr id="19" name="TextBox 79"/>
            <p:cNvSpPr txBox="1"/>
            <p:nvPr/>
          </p:nvSpPr>
          <p:spPr>
            <a:xfrm>
              <a:off x="6658231" y="1572536"/>
              <a:ext cx="4442324" cy="333229"/>
            </a:xfrm>
            <a:prstGeom prst="rect">
              <a:avLst/>
            </a:prstGeom>
            <a:noFill/>
          </p:spPr>
          <p:txBody>
            <a:bodyPr anchor="ctr" anchorCtr="0" bIns="0" lIns="144000" rIns="0" tIns="0" wrap="none">
              <a:normAutofit/>
            </a:bodyPr>
            <a:lstStyle/>
            <a:p>
              <a:r>
                <a:rPr altLang="en-US" b="1" lang="zh-CN" sz="2000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0" name="TextBox 80"/>
            <p:cNvSpPr txBox="1"/>
            <p:nvPr/>
          </p:nvSpPr>
          <p:spPr>
            <a:xfrm>
              <a:off x="6658230" y="2007365"/>
              <a:ext cx="4442325" cy="348747"/>
            </a:xfrm>
            <a:prstGeom prst="rect">
              <a:avLst/>
            </a:prstGeom>
          </p:spPr>
          <p:txBody>
            <a:bodyPr anchor="ctr" anchorCtr="0" bIns="0" lIns="144000" rIns="0" tIns="0" vert="horz" wrap="square">
              <a:noAutofit/>
            </a:bodyPr>
            <a:lstStyle/>
            <a:p>
              <a:pPr algn="just">
                <a:lnSpc>
                  <a:spcPct val="110000"/>
                </a:lnSpc>
              </a:pPr>
              <a:r>
                <a:rPr altLang="en-US" lang="zh-CN" sz="1400">
                  <a:cs typeface="+mn-ea"/>
                  <a:sym typeface="+mn-lt"/>
                </a:rPr>
                <a:t>点击此处更换文本编辑文字，点击此处更换文本点击此处更换文本</a:t>
              </a:r>
            </a:p>
          </p:txBody>
        </p:sp>
      </p:grpSp>
    </p:spTree>
    <p:extLst>
      <p:ext uri="{BB962C8B-B14F-4D97-AF65-F5344CB8AC3E}">
        <p14:creationId val="3391317542"/>
      </p:ext>
    </p:extLst>
  </p:cSld>
  <p:clrMapOvr>
    <a:masterClrMapping/>
  </p:clrMapOvr>
  <p:transition advTm="2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descr="#wm#_48_07_*Z" id="77" name="MH_Others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89007" y="1101842"/>
            <a:ext cx="1526319" cy="1529573"/>
          </a:xfrm>
          <a:prstGeom prst="ellipse">
            <a:avLst/>
          </a:prstGeom>
          <a:solidFill>
            <a:schemeClr val="accent1">
              <a:alpha val="86000"/>
            </a:schemeClr>
          </a:solidFill>
          <a:ln>
            <a:noFill/>
          </a:ln>
          <a:effectLst/>
        </p:spPr>
        <p:txBody>
          <a:bodyPr anchor="ctr" bIns="0" lIns="0" rIns="0" tIns="0" wrap="square">
            <a:norm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2pPr>
            <a:lvl3pPr indent="-228600" marL="11430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4pPr>
            <a:lvl5pPr indent="-228600" marL="20574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altLang="en-US" kern="0" lang="zh-CN" sz="40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章节</a:t>
            </a:r>
          </a:p>
        </p:txBody>
      </p:sp>
      <p:sp>
        <p:nvSpPr>
          <p:cNvPr descr="#wm#_48_07_*Z" id="78" name="MH_Number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952396" y="2243216"/>
            <a:ext cx="925856" cy="927828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/>
        </p:spPr>
        <p:txBody>
          <a:bodyPr anchor="ctr" bIns="0" lIns="0" rIns="0" tIns="0" wrap="square">
            <a:no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2pPr>
            <a:lvl3pPr indent="-228600" marL="11430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4pPr>
            <a:lvl5pPr indent="-228600" marL="20574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altLang="zh-CN" kern="0" lang="en-US" smtClean="0" sz="44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5" name="MH_Title"/>
          <p:cNvSpPr txBox="1"/>
          <p:nvPr>
            <p:custDataLst>
              <p:tags r:id="rId6"/>
            </p:custDataLst>
          </p:nvPr>
        </p:nvSpPr>
        <p:spPr>
          <a:xfrm>
            <a:off x="3672114" y="2718955"/>
            <a:ext cx="4280282" cy="2535216"/>
          </a:xfrm>
          <a:prstGeom prst="rect">
            <a:avLst/>
          </a:prstGeom>
          <a:noFill/>
        </p:spPr>
        <p:txBody>
          <a:bodyPr rtlCol="0" wrap="square">
            <a:normAutofit fontScale="75000" lnSpcReduction="20000"/>
          </a:bodyPr>
          <a:lstStyle/>
          <a:p>
            <a:pPr algn="just">
              <a:lnSpc>
                <a:spcPct val="110000"/>
              </a:lnSpc>
            </a:pPr>
            <a:r>
              <a:rPr altLang="en-US" lang="zh-CN" smtClean="0" spc="600" sz="3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产品经营</a:t>
            </a:r>
          </a:p>
          <a:p>
            <a:pPr algn="just">
              <a:lnSpc>
                <a:spcPct val="110000"/>
              </a:lnSpc>
            </a:pPr>
            <a:r>
              <a:rPr altLang="en-US" lang="zh-CN" smtClean="0" spc="600" sz="3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点击此处更换文本编辑文字，点击此处更换文本编辑文字 ，点击此处更换文本编辑文字，点击此处更换文本点击此处更换文本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10000" r="90000" t="1735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029968" y="-529729"/>
            <a:ext cx="3198140" cy="2268219"/>
          </a:xfrm>
          <a:prstGeom prst="rect">
            <a:avLst/>
          </a:prstGeom>
        </p:spPr>
      </p:pic>
    </p:spTree>
    <p:custDataLst>
      <p:tags r:id="rId8"/>
    </p:custDataLst>
    <p:extLst>
      <p:ext uri="{BB962C8B-B14F-4D97-AF65-F5344CB8AC3E}">
        <p14:creationId val="2589282969"/>
      </p:ext>
    </p:extLst>
  </p:cSld>
  <p:clrMapOvr>
    <a:masterClrMapping/>
  </p:clrMapOvr>
  <mc:AlternateContent>
    <mc:Choice Requires="p14">
      <p:transition advTm="2000" p14:dur="900" spd="slow">
        <p14:warp dir="in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7"/>
      <p:bldP grpId="0" spid="78"/>
      <p:bldP grpId="0" spid="5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虚尾箭头 2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4320" y="256550"/>
            <a:ext cx="221488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pc="600" sz="2800">
                <a:cs typeface="+mn-ea"/>
                <a:sym typeface="+mn-lt"/>
              </a:rPr>
              <a:t>产品经营</a:t>
            </a:r>
          </a:p>
        </p:txBody>
      </p:sp>
      <p:grpSp>
        <p:nvGrpSpPr>
          <p:cNvPr id="31" name="14b1479d-4778-4ea6-b8a2-81693f71a757"/>
          <p:cNvGrpSpPr>
            <a:grpSpLocks noChangeAspect="1"/>
          </p:cNvGrpSpPr>
          <p:nvPr/>
        </p:nvGrpSpPr>
        <p:grpSpPr>
          <a:xfrm>
            <a:off x="2062097" y="1013450"/>
            <a:ext cx="8206863" cy="4994687"/>
            <a:chOff x="2186854" y="1297327"/>
            <a:chExt cx="8206863" cy="4994687"/>
          </a:xfrm>
        </p:grpSpPr>
        <p:sp>
          <p:nvSpPr>
            <p:cNvPr id="32" name="Freeform: Shape 23"/>
            <p:cNvSpPr/>
            <p:nvPr/>
          </p:nvSpPr>
          <p:spPr>
            <a:xfrm rot="3600000">
              <a:off x="6582878" y="3862312"/>
              <a:ext cx="666171" cy="487764"/>
            </a:xfrm>
            <a:custGeom>
              <a:gdLst>
                <a:gd fmla="*/ 0 w 497989" name="connsiteX0"/>
                <a:gd fmla="*/ 72925 h 364623" name="connsiteY0"/>
                <a:gd fmla="*/ 315678 w 497989" name="connsiteX1"/>
                <a:gd fmla="*/ 72925 h 364623" name="connsiteY1"/>
                <a:gd fmla="*/ 315678 w 497989" name="connsiteX2"/>
                <a:gd fmla="*/ 0 h 364623" name="connsiteY2"/>
                <a:gd fmla="*/ 497989 w 497989" name="connsiteX3"/>
                <a:gd fmla="*/ 182312 h 364623" name="connsiteY3"/>
                <a:gd fmla="*/ 315678 w 497989" name="connsiteX4"/>
                <a:gd fmla="*/ 364623 h 364623" name="connsiteY4"/>
                <a:gd fmla="*/ 315678 w 497989" name="connsiteX5"/>
                <a:gd fmla="*/ 291698 h 364623" name="connsiteY5"/>
                <a:gd fmla="*/ 0 w 497989" name="connsiteX6"/>
                <a:gd fmla="*/ 291698 h 364623" name="connsiteY6"/>
                <a:gd fmla="*/ 0 w 497989" name="connsiteX7"/>
                <a:gd fmla="*/ 72925 h 364623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64623" w="497988">
                  <a:moveTo>
                    <a:pt x="0" y="72925"/>
                  </a:moveTo>
                  <a:lnTo>
                    <a:pt x="315678" y="72925"/>
                  </a:lnTo>
                  <a:lnTo>
                    <a:pt x="315678" y="0"/>
                  </a:lnTo>
                  <a:lnTo>
                    <a:pt x="497989" y="182312"/>
                  </a:lnTo>
                  <a:lnTo>
                    <a:pt x="315678" y="364623"/>
                  </a:lnTo>
                  <a:lnTo>
                    <a:pt x="315678" y="291698"/>
                  </a:lnTo>
                  <a:lnTo>
                    <a:pt x="0" y="291698"/>
                  </a:lnTo>
                  <a:lnTo>
                    <a:pt x="0" y="72925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25"/>
            <p:cNvSpPr/>
            <p:nvPr/>
          </p:nvSpPr>
          <p:spPr>
            <a:xfrm>
              <a:off x="5958074" y="5023772"/>
              <a:ext cx="666173" cy="487765"/>
            </a:xfrm>
            <a:custGeom>
              <a:gdLst>
                <a:gd fmla="*/ 0 w 497989" name="connsiteX0"/>
                <a:gd fmla="*/ 72925 h 364623" name="connsiteY0"/>
                <a:gd fmla="*/ 315678 w 497989" name="connsiteX1"/>
                <a:gd fmla="*/ 72925 h 364623" name="connsiteY1"/>
                <a:gd fmla="*/ 315678 w 497989" name="connsiteX2"/>
                <a:gd fmla="*/ 0 h 364623" name="connsiteY2"/>
                <a:gd fmla="*/ 497989 w 497989" name="connsiteX3"/>
                <a:gd fmla="*/ 182312 h 364623" name="connsiteY3"/>
                <a:gd fmla="*/ 315678 w 497989" name="connsiteX4"/>
                <a:gd fmla="*/ 364623 h 364623" name="connsiteY4"/>
                <a:gd fmla="*/ 315678 w 497989" name="connsiteX5"/>
                <a:gd fmla="*/ 291698 h 364623" name="connsiteY5"/>
                <a:gd fmla="*/ 0 w 497989" name="connsiteX6"/>
                <a:gd fmla="*/ 291698 h 364623" name="connsiteY6"/>
                <a:gd fmla="*/ 0 w 497989" name="connsiteX7"/>
                <a:gd fmla="*/ 72925 h 364623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64623" w="497988">
                  <a:moveTo>
                    <a:pt x="497989" y="291698"/>
                  </a:moveTo>
                  <a:lnTo>
                    <a:pt x="182311" y="291698"/>
                  </a:lnTo>
                  <a:lnTo>
                    <a:pt x="182311" y="364623"/>
                  </a:lnTo>
                  <a:lnTo>
                    <a:pt x="0" y="182311"/>
                  </a:lnTo>
                  <a:lnTo>
                    <a:pt x="182311" y="0"/>
                  </a:lnTo>
                  <a:lnTo>
                    <a:pt x="182311" y="72925"/>
                  </a:lnTo>
                  <a:lnTo>
                    <a:pt x="497989" y="72925"/>
                  </a:lnTo>
                  <a:lnTo>
                    <a:pt x="497989" y="291698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27"/>
            <p:cNvSpPr/>
            <p:nvPr/>
          </p:nvSpPr>
          <p:spPr>
            <a:xfrm rot="18000000">
              <a:off x="5264618" y="3901946"/>
              <a:ext cx="666171" cy="487764"/>
            </a:xfrm>
            <a:custGeom>
              <a:gdLst>
                <a:gd fmla="*/ 0 w 497989" name="connsiteX0"/>
                <a:gd fmla="*/ 72925 h 364623" name="connsiteY0"/>
                <a:gd fmla="*/ 315678 w 497989" name="connsiteX1"/>
                <a:gd fmla="*/ 72925 h 364623" name="connsiteY1"/>
                <a:gd fmla="*/ 315678 w 497989" name="connsiteX2"/>
                <a:gd fmla="*/ 0 h 364623" name="connsiteY2"/>
                <a:gd fmla="*/ 497989 w 497989" name="connsiteX3"/>
                <a:gd fmla="*/ 182312 h 364623" name="connsiteY3"/>
                <a:gd fmla="*/ 315678 w 497989" name="connsiteX4"/>
                <a:gd fmla="*/ 364623 h 364623" name="connsiteY4"/>
                <a:gd fmla="*/ 315678 w 497989" name="connsiteX5"/>
                <a:gd fmla="*/ 291698 h 364623" name="connsiteY5"/>
                <a:gd fmla="*/ 0 w 497989" name="connsiteX6"/>
                <a:gd fmla="*/ 291698 h 364623" name="connsiteY6"/>
                <a:gd fmla="*/ 0 w 497989" name="connsiteX7"/>
                <a:gd fmla="*/ 72925 h 364623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64623" w="497988">
                  <a:moveTo>
                    <a:pt x="0" y="72925"/>
                  </a:moveTo>
                  <a:lnTo>
                    <a:pt x="315678" y="72925"/>
                  </a:lnTo>
                  <a:lnTo>
                    <a:pt x="315678" y="0"/>
                  </a:lnTo>
                  <a:lnTo>
                    <a:pt x="497989" y="182312"/>
                  </a:lnTo>
                  <a:lnTo>
                    <a:pt x="315678" y="364623"/>
                  </a:lnTo>
                  <a:lnTo>
                    <a:pt x="315678" y="291698"/>
                  </a:lnTo>
                  <a:lnTo>
                    <a:pt x="0" y="291698"/>
                  </a:lnTo>
                  <a:lnTo>
                    <a:pt x="0" y="72925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5" name="Group 6"/>
            <p:cNvGrpSpPr/>
            <p:nvPr/>
          </p:nvGrpSpPr>
          <p:grpSpPr>
            <a:xfrm>
              <a:off x="4394509" y="4712151"/>
              <a:ext cx="1111011" cy="1111011"/>
              <a:chOff x="4394509" y="4712151"/>
              <a:chExt cx="1111011" cy="1111011"/>
            </a:xfrm>
          </p:grpSpPr>
          <p:sp>
            <p:nvSpPr>
              <p:cNvPr id="62" name="Freeform: Shape 26"/>
              <p:cNvSpPr/>
              <p:nvPr/>
            </p:nvSpPr>
            <p:spPr>
              <a:xfrm>
                <a:off x="4394509" y="4712151"/>
                <a:ext cx="1111011" cy="1111011"/>
              </a:xfrm>
              <a:custGeom>
                <a:gdLst>
                  <a:gd fmla="*/ 0 w 830525" name="connsiteX0"/>
                  <a:gd fmla="*/ 415263 h 830525" name="connsiteY0"/>
                  <a:gd fmla="*/ 415263 w 830525" name="connsiteX1"/>
                  <a:gd fmla="*/ 0 h 830525" name="connsiteY1"/>
                  <a:gd fmla="*/ 830526 w 830525" name="connsiteX2"/>
                  <a:gd fmla="*/ 415263 h 830525" name="connsiteY2"/>
                  <a:gd fmla="*/ 415263 w 830525" name="connsiteX3"/>
                  <a:gd fmla="*/ 830526 h 830525" name="connsiteY3"/>
                  <a:gd fmla="*/ 0 w 830525" name="connsiteX4"/>
                  <a:gd fmla="*/ 415263 h 830525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30524" w="830524">
                    <a:moveTo>
                      <a:pt x="0" y="415263"/>
                    </a:moveTo>
                    <a:cubicBezTo>
                      <a:pt x="0" y="185920"/>
                      <a:pt x="185920" y="0"/>
                      <a:pt x="415263" y="0"/>
                    </a:cubicBezTo>
                    <a:cubicBezTo>
                      <a:pt x="644606" y="0"/>
                      <a:pt x="830526" y="185920"/>
                      <a:pt x="830526" y="415263"/>
                    </a:cubicBezTo>
                    <a:cubicBezTo>
                      <a:pt x="830526" y="644606"/>
                      <a:pt x="644606" y="830526"/>
                      <a:pt x="415263" y="830526"/>
                    </a:cubicBezTo>
                    <a:cubicBezTo>
                      <a:pt x="185920" y="830526"/>
                      <a:pt x="0" y="644606"/>
                      <a:pt x="0" y="4152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Freeform: Shape 28"/>
              <p:cNvSpPr/>
              <p:nvPr/>
            </p:nvSpPr>
            <p:spPr bwMode="auto">
              <a:xfrm>
                <a:off x="4686975" y="5022929"/>
                <a:ext cx="526083" cy="489458"/>
              </a:xfrm>
              <a:custGeom>
                <a:cxnLst>
                  <a:cxn ang="0">
                    <a:pos x="13" y="39"/>
                  </a:cxn>
                  <a:cxn ang="0">
                    <a:pos x="8" y="39"/>
                  </a:cxn>
                  <a:cxn ang="0">
                    <a:pos x="0" y="33"/>
                  </a:cxn>
                  <a:cxn ang="0">
                    <a:pos x="5" y="19"/>
                  </a:cxn>
                  <a:cxn ang="0">
                    <a:pos x="15" y="22"/>
                  </a:cxn>
                  <a:cxn ang="0">
                    <a:pos x="20" y="21"/>
                  </a:cxn>
                  <a:cxn ang="0">
                    <a:pos x="20" y="24"/>
                  </a:cxn>
                  <a:cxn ang="0">
                    <a:pos x="23" y="34"/>
                  </a:cxn>
                  <a:cxn ang="0">
                    <a:pos x="13" y="39"/>
                  </a:cxn>
                  <a:cxn ang="0">
                    <a:pos x="15" y="19"/>
                  </a:cxn>
                  <a:cxn ang="0">
                    <a:pos x="5" y="9"/>
                  </a:cxn>
                  <a:cxn ang="0">
                    <a:pos x="15" y="0"/>
                  </a:cxn>
                  <a:cxn ang="0">
                    <a:pos x="25" y="9"/>
                  </a:cxn>
                  <a:cxn ang="0">
                    <a:pos x="15" y="19"/>
                  </a:cxn>
                  <a:cxn ang="0">
                    <a:pos x="53" y="68"/>
                  </a:cxn>
                  <a:cxn ang="0">
                    <a:pos x="20" y="68"/>
                  </a:cxn>
                  <a:cxn ang="0">
                    <a:pos x="10" y="58"/>
                  </a:cxn>
                  <a:cxn ang="0">
                    <a:pos x="23" y="36"/>
                  </a:cxn>
                  <a:cxn ang="0">
                    <a:pos x="37" y="41"/>
                  </a:cxn>
                  <a:cxn ang="0">
                    <a:pos x="50" y="36"/>
                  </a:cxn>
                  <a:cxn ang="0">
                    <a:pos x="64" y="58"/>
                  </a:cxn>
                  <a:cxn ang="0">
                    <a:pos x="53" y="68"/>
                  </a:cxn>
                  <a:cxn ang="0">
                    <a:pos x="37" y="39"/>
                  </a:cxn>
                  <a:cxn ang="0">
                    <a:pos x="22" y="24"/>
                  </a:cxn>
                  <a:cxn ang="0">
                    <a:pos x="37" y="9"/>
                  </a:cxn>
                  <a:cxn ang="0">
                    <a:pos x="51" y="24"/>
                  </a:cxn>
                  <a:cxn ang="0">
                    <a:pos x="37" y="39"/>
                  </a:cxn>
                  <a:cxn ang="0">
                    <a:pos x="59" y="19"/>
                  </a:cxn>
                  <a:cxn ang="0">
                    <a:pos x="49" y="9"/>
                  </a:cxn>
                  <a:cxn ang="0">
                    <a:pos x="59" y="0"/>
                  </a:cxn>
                  <a:cxn ang="0">
                    <a:pos x="68" y="9"/>
                  </a:cxn>
                  <a:cxn ang="0">
                    <a:pos x="59" y="19"/>
                  </a:cxn>
                  <a:cxn ang="0">
                    <a:pos x="66" y="39"/>
                  </a:cxn>
                  <a:cxn ang="0">
                    <a:pos x="61" y="39"/>
                  </a:cxn>
                  <a:cxn ang="0">
                    <a:pos x="51" y="34"/>
                  </a:cxn>
                  <a:cxn ang="0">
                    <a:pos x="54" y="24"/>
                  </a:cxn>
                  <a:cxn ang="0">
                    <a:pos x="54" y="21"/>
                  </a:cxn>
                  <a:cxn ang="0">
                    <a:pos x="59" y="22"/>
                  </a:cxn>
                  <a:cxn ang="0">
                    <a:pos x="69" y="19"/>
                  </a:cxn>
                  <a:cxn ang="0">
                    <a:pos x="73" y="33"/>
                  </a:cxn>
                  <a:cxn ang="0">
                    <a:pos x="66" y="39"/>
                  </a:cxn>
                </a:cxnLst>
                <a:rect b="b" l="0" r="r" t="0"/>
                <a:pathLst>
                  <a:path h="68" w="73">
                    <a:moveTo>
                      <a:pt x="13" y="39"/>
                    </a:moveTo>
                    <a:cubicBezTo>
                      <a:pt x="8" y="39"/>
                      <a:pt x="8" y="39"/>
                      <a:pt x="8" y="39"/>
                    </a:cubicBezTo>
                    <a:cubicBezTo>
                      <a:pt x="4" y="39"/>
                      <a:pt x="0" y="37"/>
                      <a:pt x="0" y="33"/>
                    </a:cubicBezTo>
                    <a:cubicBezTo>
                      <a:pt x="0" y="29"/>
                      <a:pt x="0" y="19"/>
                      <a:pt x="5" y="19"/>
                    </a:cubicBezTo>
                    <a:cubicBezTo>
                      <a:pt x="6" y="19"/>
                      <a:pt x="10" y="22"/>
                      <a:pt x="15" y="22"/>
                    </a:cubicBezTo>
                    <a:cubicBezTo>
                      <a:pt x="17" y="22"/>
                      <a:pt x="18" y="22"/>
                      <a:pt x="20" y="21"/>
                    </a:cubicBezTo>
                    <a:cubicBezTo>
                      <a:pt x="20" y="22"/>
                      <a:pt x="20" y="23"/>
                      <a:pt x="20" y="24"/>
                    </a:cubicBezTo>
                    <a:cubicBezTo>
                      <a:pt x="20" y="27"/>
                      <a:pt x="21" y="31"/>
                      <a:pt x="23" y="34"/>
                    </a:cubicBezTo>
                    <a:cubicBezTo>
                      <a:pt x="19" y="34"/>
                      <a:pt x="15" y="36"/>
                      <a:pt x="13" y="39"/>
                    </a:cubicBezTo>
                    <a:close/>
                    <a:moveTo>
                      <a:pt x="15" y="19"/>
                    </a:moveTo>
                    <a:cubicBezTo>
                      <a:pt x="10" y="19"/>
                      <a:pt x="5" y="15"/>
                      <a:pt x="5" y="9"/>
                    </a:cubicBezTo>
                    <a:cubicBezTo>
                      <a:pt x="5" y="4"/>
                      <a:pt x="10" y="0"/>
                      <a:pt x="15" y="0"/>
                    </a:cubicBezTo>
                    <a:cubicBezTo>
                      <a:pt x="20" y="0"/>
                      <a:pt x="25" y="4"/>
                      <a:pt x="25" y="9"/>
                    </a:cubicBezTo>
                    <a:cubicBezTo>
                      <a:pt x="25" y="15"/>
                      <a:pt x="20" y="19"/>
                      <a:pt x="15" y="19"/>
                    </a:cubicBezTo>
                    <a:close/>
                    <a:moveTo>
                      <a:pt x="53" y="68"/>
                    </a:moveTo>
                    <a:cubicBezTo>
                      <a:pt x="20" y="68"/>
                      <a:pt x="20" y="68"/>
                      <a:pt x="20" y="68"/>
                    </a:cubicBezTo>
                    <a:cubicBezTo>
                      <a:pt x="14" y="68"/>
                      <a:pt x="10" y="64"/>
                      <a:pt x="10" y="58"/>
                    </a:cubicBezTo>
                    <a:cubicBezTo>
                      <a:pt x="10" y="49"/>
                      <a:pt x="12" y="36"/>
                      <a:pt x="23" y="36"/>
                    </a:cubicBezTo>
                    <a:cubicBezTo>
                      <a:pt x="25" y="36"/>
                      <a:pt x="29" y="41"/>
                      <a:pt x="37" y="41"/>
                    </a:cubicBezTo>
                    <a:cubicBezTo>
                      <a:pt x="44" y="41"/>
                      <a:pt x="49" y="36"/>
                      <a:pt x="50" y="36"/>
                    </a:cubicBezTo>
                    <a:cubicBezTo>
                      <a:pt x="62" y="36"/>
                      <a:pt x="64" y="49"/>
                      <a:pt x="64" y="58"/>
                    </a:cubicBezTo>
                    <a:cubicBezTo>
                      <a:pt x="64" y="64"/>
                      <a:pt x="60" y="68"/>
                      <a:pt x="53" y="68"/>
                    </a:cubicBezTo>
                    <a:close/>
                    <a:moveTo>
                      <a:pt x="37" y="39"/>
                    </a:moveTo>
                    <a:cubicBezTo>
                      <a:pt x="29" y="39"/>
                      <a:pt x="22" y="32"/>
                      <a:pt x="22" y="24"/>
                    </a:cubicBezTo>
                    <a:cubicBezTo>
                      <a:pt x="22" y="16"/>
                      <a:pt x="29" y="9"/>
                      <a:pt x="37" y="9"/>
                    </a:cubicBezTo>
                    <a:cubicBezTo>
                      <a:pt x="45" y="9"/>
                      <a:pt x="51" y="16"/>
                      <a:pt x="51" y="24"/>
                    </a:cubicBezTo>
                    <a:cubicBezTo>
                      <a:pt x="51" y="32"/>
                      <a:pt x="45" y="39"/>
                      <a:pt x="37" y="39"/>
                    </a:cubicBezTo>
                    <a:close/>
                    <a:moveTo>
                      <a:pt x="59" y="19"/>
                    </a:moveTo>
                    <a:cubicBezTo>
                      <a:pt x="53" y="19"/>
                      <a:pt x="49" y="15"/>
                      <a:pt x="49" y="9"/>
                    </a:cubicBezTo>
                    <a:cubicBezTo>
                      <a:pt x="49" y="4"/>
                      <a:pt x="53" y="0"/>
                      <a:pt x="59" y="0"/>
                    </a:cubicBezTo>
                    <a:cubicBezTo>
                      <a:pt x="64" y="0"/>
                      <a:pt x="68" y="4"/>
                      <a:pt x="68" y="9"/>
                    </a:cubicBezTo>
                    <a:cubicBezTo>
                      <a:pt x="68" y="15"/>
                      <a:pt x="64" y="19"/>
                      <a:pt x="59" y="19"/>
                    </a:cubicBezTo>
                    <a:close/>
                    <a:moveTo>
                      <a:pt x="66" y="39"/>
                    </a:moveTo>
                    <a:cubicBezTo>
                      <a:pt x="61" y="39"/>
                      <a:pt x="61" y="39"/>
                      <a:pt x="61" y="39"/>
                    </a:cubicBezTo>
                    <a:cubicBezTo>
                      <a:pt x="58" y="36"/>
                      <a:pt x="55" y="34"/>
                      <a:pt x="51" y="34"/>
                    </a:cubicBezTo>
                    <a:cubicBezTo>
                      <a:pt x="53" y="31"/>
                      <a:pt x="54" y="27"/>
                      <a:pt x="54" y="24"/>
                    </a:cubicBezTo>
                    <a:cubicBezTo>
                      <a:pt x="54" y="23"/>
                      <a:pt x="54" y="22"/>
                      <a:pt x="54" y="21"/>
                    </a:cubicBezTo>
                    <a:cubicBezTo>
                      <a:pt x="55" y="22"/>
                      <a:pt x="57" y="22"/>
                      <a:pt x="59" y="22"/>
                    </a:cubicBezTo>
                    <a:cubicBezTo>
                      <a:pt x="64" y="22"/>
                      <a:pt x="68" y="19"/>
                      <a:pt x="69" y="19"/>
                    </a:cubicBezTo>
                    <a:cubicBezTo>
                      <a:pt x="73" y="19"/>
                      <a:pt x="73" y="29"/>
                      <a:pt x="73" y="33"/>
                    </a:cubicBezTo>
                    <a:cubicBezTo>
                      <a:pt x="73" y="37"/>
                      <a:pt x="70" y="39"/>
                      <a:pt x="66" y="3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6" name="Group 3"/>
            <p:cNvGrpSpPr/>
            <p:nvPr/>
          </p:nvGrpSpPr>
          <p:grpSpPr>
            <a:xfrm>
              <a:off x="7031030" y="4712151"/>
              <a:ext cx="1111011" cy="1111011"/>
              <a:chOff x="7031030" y="4712151"/>
              <a:chExt cx="1111011" cy="1111011"/>
            </a:xfrm>
          </p:grpSpPr>
          <p:sp>
            <p:nvSpPr>
              <p:cNvPr id="57" name="Freeform: Shape 24"/>
              <p:cNvSpPr/>
              <p:nvPr/>
            </p:nvSpPr>
            <p:spPr>
              <a:xfrm>
                <a:off x="7031030" y="4712151"/>
                <a:ext cx="1111011" cy="1111011"/>
              </a:xfrm>
              <a:custGeom>
                <a:gdLst>
                  <a:gd fmla="*/ 0 w 830525" name="connsiteX0"/>
                  <a:gd fmla="*/ 415263 h 830525" name="connsiteY0"/>
                  <a:gd fmla="*/ 415263 w 830525" name="connsiteX1"/>
                  <a:gd fmla="*/ 0 h 830525" name="connsiteY1"/>
                  <a:gd fmla="*/ 830526 w 830525" name="connsiteX2"/>
                  <a:gd fmla="*/ 415263 h 830525" name="connsiteY2"/>
                  <a:gd fmla="*/ 415263 w 830525" name="connsiteX3"/>
                  <a:gd fmla="*/ 830526 h 830525" name="connsiteY3"/>
                  <a:gd fmla="*/ 0 w 830525" name="connsiteX4"/>
                  <a:gd fmla="*/ 415263 h 830525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30524" w="830524">
                    <a:moveTo>
                      <a:pt x="0" y="415263"/>
                    </a:moveTo>
                    <a:cubicBezTo>
                      <a:pt x="0" y="185920"/>
                      <a:pt x="185920" y="0"/>
                      <a:pt x="415263" y="0"/>
                    </a:cubicBezTo>
                    <a:cubicBezTo>
                      <a:pt x="644606" y="0"/>
                      <a:pt x="830526" y="185920"/>
                      <a:pt x="830526" y="415263"/>
                    </a:cubicBezTo>
                    <a:cubicBezTo>
                      <a:pt x="830526" y="644606"/>
                      <a:pt x="644606" y="830526"/>
                      <a:pt x="415263" y="830526"/>
                    </a:cubicBezTo>
                    <a:cubicBezTo>
                      <a:pt x="185920" y="830526"/>
                      <a:pt x="0" y="644606"/>
                      <a:pt x="0" y="4152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58" name="Group 29"/>
              <p:cNvGrpSpPr/>
              <p:nvPr/>
            </p:nvGrpSpPr>
            <p:grpSpPr>
              <a:xfrm>
                <a:off x="7342385" y="4977969"/>
                <a:ext cx="488267" cy="579343"/>
                <a:chOff x="4394201" y="3717926"/>
                <a:chExt cx="306388" cy="363538"/>
              </a:xfrm>
              <a:solidFill>
                <a:schemeClr val="bg1"/>
              </a:solidFill>
            </p:grpSpPr>
            <p:sp>
              <p:nvSpPr>
                <p:cNvPr id="59" name="Freeform: Shape 30"/>
                <p:cNvSpPr/>
                <p:nvPr/>
              </p:nvSpPr>
              <p:spPr bwMode="auto">
                <a:xfrm>
                  <a:off x="4500563" y="3883026"/>
                  <a:ext cx="88900" cy="90488"/>
                </a:xfrm>
                <a:custGeom>
                  <a:cxnLst>
                    <a:cxn ang="0">
                      <a:pos x="35" y="34"/>
                    </a:cxn>
                    <a:cxn ang="0">
                      <a:pos x="35" y="7"/>
                    </a:cxn>
                    <a:cxn ang="0">
                      <a:pos x="8" y="8"/>
                    </a:cxn>
                    <a:cxn ang="0">
                      <a:pos x="8" y="35"/>
                    </a:cxn>
                    <a:cxn ang="0">
                      <a:pos x="35" y="34"/>
                    </a:cxn>
                    <a:cxn ang="0">
                      <a:pos x="22" y="23"/>
                    </a:cxn>
                    <a:cxn ang="0">
                      <a:pos x="14" y="23"/>
                    </a:cxn>
                    <a:cxn ang="0">
                      <a:pos x="14" y="16"/>
                    </a:cxn>
                    <a:cxn ang="0">
                      <a:pos x="12" y="14"/>
                    </a:cxn>
                    <a:cxn ang="0">
                      <a:pos x="14" y="12"/>
                    </a:cxn>
                    <a:cxn ang="0">
                      <a:pos x="16" y="14"/>
                    </a:cxn>
                    <a:cxn ang="0">
                      <a:pos x="19" y="11"/>
                    </a:cxn>
                    <a:cxn ang="0">
                      <a:pos x="21" y="14"/>
                    </a:cxn>
                    <a:cxn ang="0">
                      <a:pos x="18" y="16"/>
                    </a:cxn>
                    <a:cxn ang="0">
                      <a:pos x="17" y="19"/>
                    </a:cxn>
                    <a:cxn ang="0">
                      <a:pos x="21" y="19"/>
                    </a:cxn>
                    <a:cxn ang="0">
                      <a:pos x="28" y="19"/>
                    </a:cxn>
                    <a:cxn ang="0">
                      <a:pos x="29" y="26"/>
                    </a:cxn>
                    <a:cxn ang="0">
                      <a:pos x="31" y="28"/>
                    </a:cxn>
                    <a:cxn ang="0">
                      <a:pos x="29" y="30"/>
                    </a:cxn>
                    <a:cxn ang="0">
                      <a:pos x="27" y="28"/>
                    </a:cxn>
                    <a:cxn ang="0">
                      <a:pos x="22" y="31"/>
                    </a:cxn>
                    <a:cxn ang="0">
                      <a:pos x="21" y="28"/>
                    </a:cxn>
                    <a:cxn ang="0">
                      <a:pos x="25" y="26"/>
                    </a:cxn>
                    <a:cxn ang="0">
                      <a:pos x="26" y="22"/>
                    </a:cxn>
                    <a:cxn ang="0">
                      <a:pos x="22" y="23"/>
                    </a:cxn>
                  </a:cxnLst>
                  <a:rect b="b" l="0" r="r" t="0"/>
                  <a:pathLst>
                    <a:path h="42" w="42">
                      <a:moveTo>
                        <a:pt x="35" y="34"/>
                      </a:moveTo>
                      <a:cubicBezTo>
                        <a:pt x="42" y="27"/>
                        <a:pt x="42" y="15"/>
                        <a:pt x="35" y="7"/>
                      </a:cubicBezTo>
                      <a:cubicBezTo>
                        <a:pt x="27" y="0"/>
                        <a:pt x="15" y="0"/>
                        <a:pt x="8" y="8"/>
                      </a:cubicBezTo>
                      <a:cubicBezTo>
                        <a:pt x="0" y="15"/>
                        <a:pt x="0" y="28"/>
                        <a:pt x="8" y="35"/>
                      </a:cubicBezTo>
                      <a:cubicBezTo>
                        <a:pt x="15" y="42"/>
                        <a:pt x="28" y="42"/>
                        <a:pt x="35" y="34"/>
                      </a:cubicBezTo>
                      <a:close/>
                      <a:moveTo>
                        <a:pt x="22" y="23"/>
                      </a:moveTo>
                      <a:cubicBezTo>
                        <a:pt x="19" y="24"/>
                        <a:pt x="16" y="25"/>
                        <a:pt x="14" y="23"/>
                      </a:cubicBezTo>
                      <a:cubicBezTo>
                        <a:pt x="12" y="21"/>
                        <a:pt x="12" y="18"/>
                        <a:pt x="14" y="16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7" y="12"/>
                        <a:pt x="18" y="12"/>
                        <a:pt x="19" y="11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0" y="14"/>
                        <a:pt x="19" y="15"/>
                        <a:pt x="18" y="16"/>
                      </a:cubicBezTo>
                      <a:cubicBezTo>
                        <a:pt x="16" y="18"/>
                        <a:pt x="16" y="19"/>
                        <a:pt x="17" y="19"/>
                      </a:cubicBezTo>
                      <a:cubicBezTo>
                        <a:pt x="18" y="20"/>
                        <a:pt x="19" y="20"/>
                        <a:pt x="21" y="19"/>
                      </a:cubicBezTo>
                      <a:cubicBezTo>
                        <a:pt x="24" y="17"/>
                        <a:pt x="26" y="17"/>
                        <a:pt x="28" y="19"/>
                      </a:cubicBezTo>
                      <a:cubicBezTo>
                        <a:pt x="30" y="21"/>
                        <a:pt x="30" y="24"/>
                        <a:pt x="29" y="26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27" y="28"/>
                        <a:pt x="27" y="28"/>
                        <a:pt x="27" y="28"/>
                      </a:cubicBezTo>
                      <a:cubicBezTo>
                        <a:pt x="25" y="30"/>
                        <a:pt x="24" y="31"/>
                        <a:pt x="22" y="31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2" y="28"/>
                        <a:pt x="24" y="27"/>
                        <a:pt x="25" y="26"/>
                      </a:cubicBezTo>
                      <a:cubicBezTo>
                        <a:pt x="26" y="24"/>
                        <a:pt x="26" y="23"/>
                        <a:pt x="26" y="22"/>
                      </a:cubicBezTo>
                      <a:cubicBezTo>
                        <a:pt x="25" y="22"/>
                        <a:pt x="24" y="22"/>
                        <a:pt x="22" y="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0" name="Freeform: Shape 31"/>
                <p:cNvSpPr/>
                <p:nvPr/>
              </p:nvSpPr>
              <p:spPr bwMode="auto">
                <a:xfrm>
                  <a:off x="4394201" y="3776664"/>
                  <a:ext cx="304800" cy="304800"/>
                </a:xfrm>
                <a:custGeom>
                  <a:cxnLst>
                    <a:cxn ang="0">
                      <a:pos x="55" y="143"/>
                    </a:cxn>
                    <a:cxn ang="0">
                      <a:pos x="143" y="53"/>
                    </a:cxn>
                    <a:cxn ang="0">
                      <a:pos x="88" y="0"/>
                    </a:cxn>
                    <a:cxn ang="0">
                      <a:pos x="0" y="90"/>
                    </a:cxn>
                    <a:cxn ang="0">
                      <a:pos x="55" y="143"/>
                    </a:cxn>
                    <a:cxn ang="0">
                      <a:pos x="88" y="17"/>
                    </a:cxn>
                    <a:cxn ang="0">
                      <a:pos x="126" y="53"/>
                    </a:cxn>
                    <a:cxn ang="0">
                      <a:pos x="97" y="83"/>
                    </a:cxn>
                    <a:cxn ang="0">
                      <a:pos x="91" y="51"/>
                    </a:cxn>
                    <a:cxn ang="0">
                      <a:pos x="61" y="46"/>
                    </a:cxn>
                    <a:cxn ang="0">
                      <a:pos x="88" y="17"/>
                    </a:cxn>
                    <a:cxn ang="0">
                      <a:pos x="88" y="54"/>
                    </a:cxn>
                    <a:cxn ang="0">
                      <a:pos x="88" y="88"/>
                    </a:cxn>
                    <a:cxn ang="0">
                      <a:pos x="55" y="89"/>
                    </a:cxn>
                    <a:cxn ang="0">
                      <a:pos x="55" y="55"/>
                    </a:cxn>
                    <a:cxn ang="0">
                      <a:pos x="88" y="54"/>
                    </a:cxn>
                    <a:cxn ang="0">
                      <a:pos x="18" y="90"/>
                    </a:cxn>
                    <a:cxn ang="0">
                      <a:pos x="45" y="62"/>
                    </a:cxn>
                    <a:cxn ang="0">
                      <a:pos x="51" y="92"/>
                    </a:cxn>
                    <a:cxn ang="0">
                      <a:pos x="83" y="97"/>
                    </a:cxn>
                    <a:cxn ang="0">
                      <a:pos x="55" y="126"/>
                    </a:cxn>
                    <a:cxn ang="0">
                      <a:pos x="18" y="90"/>
                    </a:cxn>
                  </a:cxnLst>
                  <a:rect b="b" l="0" r="r" t="0"/>
                  <a:pathLst>
                    <a:path h="143" w="143">
                      <a:moveTo>
                        <a:pt x="55" y="143"/>
                      </a:moveTo>
                      <a:cubicBezTo>
                        <a:pt x="143" y="53"/>
                        <a:pt x="143" y="53"/>
                        <a:pt x="143" y="53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0" y="90"/>
                        <a:pt x="0" y="90"/>
                        <a:pt x="0" y="90"/>
                      </a:cubicBezTo>
                      <a:lnTo>
                        <a:pt x="55" y="143"/>
                      </a:lnTo>
                      <a:close/>
                      <a:moveTo>
                        <a:pt x="88" y="17"/>
                      </a:moveTo>
                      <a:cubicBezTo>
                        <a:pt x="126" y="53"/>
                        <a:pt x="126" y="53"/>
                        <a:pt x="126" y="53"/>
                      </a:cubicBezTo>
                      <a:cubicBezTo>
                        <a:pt x="97" y="83"/>
                        <a:pt x="97" y="83"/>
                        <a:pt x="97" y="83"/>
                      </a:cubicBezTo>
                      <a:cubicBezTo>
                        <a:pt x="102" y="72"/>
                        <a:pt x="100" y="59"/>
                        <a:pt x="91" y="51"/>
                      </a:cubicBezTo>
                      <a:cubicBezTo>
                        <a:pt x="83" y="43"/>
                        <a:pt x="71" y="41"/>
                        <a:pt x="61" y="46"/>
                      </a:cubicBezTo>
                      <a:lnTo>
                        <a:pt x="88" y="17"/>
                      </a:lnTo>
                      <a:close/>
                      <a:moveTo>
                        <a:pt x="88" y="54"/>
                      </a:moveTo>
                      <a:cubicBezTo>
                        <a:pt x="97" y="63"/>
                        <a:pt x="97" y="78"/>
                        <a:pt x="88" y="88"/>
                      </a:cubicBezTo>
                      <a:cubicBezTo>
                        <a:pt x="79" y="97"/>
                        <a:pt x="64" y="98"/>
                        <a:pt x="55" y="89"/>
                      </a:cubicBezTo>
                      <a:cubicBezTo>
                        <a:pt x="45" y="80"/>
                        <a:pt x="45" y="65"/>
                        <a:pt x="55" y="55"/>
                      </a:cubicBezTo>
                      <a:cubicBezTo>
                        <a:pt x="64" y="46"/>
                        <a:pt x="79" y="45"/>
                        <a:pt x="88" y="54"/>
                      </a:cubicBezTo>
                      <a:close/>
                      <a:moveTo>
                        <a:pt x="18" y="90"/>
                      </a:moveTo>
                      <a:cubicBezTo>
                        <a:pt x="45" y="62"/>
                        <a:pt x="45" y="62"/>
                        <a:pt x="45" y="62"/>
                      </a:cubicBezTo>
                      <a:cubicBezTo>
                        <a:pt x="41" y="72"/>
                        <a:pt x="43" y="84"/>
                        <a:pt x="51" y="92"/>
                      </a:cubicBezTo>
                      <a:cubicBezTo>
                        <a:pt x="60" y="100"/>
                        <a:pt x="73" y="102"/>
                        <a:pt x="83" y="97"/>
                      </a:cubicBezTo>
                      <a:cubicBezTo>
                        <a:pt x="55" y="126"/>
                        <a:pt x="55" y="126"/>
                        <a:pt x="55" y="126"/>
                      </a:cubicBezTo>
                      <a:lnTo>
                        <a:pt x="18" y="9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" name="Freeform: Shape 34"/>
                <p:cNvSpPr/>
                <p:nvPr/>
              </p:nvSpPr>
              <p:spPr bwMode="auto">
                <a:xfrm>
                  <a:off x="4397376" y="3717926"/>
                  <a:ext cx="303213" cy="209550"/>
                </a:xfrm>
                <a:custGeom>
                  <a:cxnLst>
                    <a:cxn ang="0">
                      <a:pos x="0" y="120"/>
                    </a:cxn>
                    <a:cxn ang="0">
                      <a:pos x="13" y="132"/>
                    </a:cxn>
                    <a:cxn ang="0">
                      <a:pos x="20" y="124"/>
                    </a:cxn>
                    <a:cxn ang="0">
                      <a:pos x="16" y="120"/>
                    </a:cxn>
                    <a:cxn ang="0">
                      <a:pos x="117" y="16"/>
                    </a:cxn>
                    <a:cxn ang="0">
                      <a:pos x="174" y="71"/>
                    </a:cxn>
                    <a:cxn ang="0">
                      <a:pos x="167" y="79"/>
                    </a:cxn>
                    <a:cxn ang="0">
                      <a:pos x="175" y="87"/>
                    </a:cxn>
                    <a:cxn ang="0">
                      <a:pos x="191" y="71"/>
                    </a:cxn>
                    <a:cxn ang="0">
                      <a:pos x="117" y="0"/>
                    </a:cxn>
                    <a:cxn ang="0">
                      <a:pos x="0" y="120"/>
                    </a:cxn>
                  </a:cxnLst>
                  <a:rect b="b" l="0" r="r" t="0"/>
                  <a:pathLst>
                    <a:path h="132" w="191">
                      <a:moveTo>
                        <a:pt x="0" y="120"/>
                      </a:moveTo>
                      <a:lnTo>
                        <a:pt x="13" y="132"/>
                      </a:lnTo>
                      <a:lnTo>
                        <a:pt x="20" y="124"/>
                      </a:lnTo>
                      <a:lnTo>
                        <a:pt x="16" y="120"/>
                      </a:lnTo>
                      <a:lnTo>
                        <a:pt x="117" y="16"/>
                      </a:lnTo>
                      <a:lnTo>
                        <a:pt x="174" y="71"/>
                      </a:lnTo>
                      <a:lnTo>
                        <a:pt x="167" y="79"/>
                      </a:lnTo>
                      <a:lnTo>
                        <a:pt x="175" y="87"/>
                      </a:lnTo>
                      <a:lnTo>
                        <a:pt x="191" y="71"/>
                      </a:lnTo>
                      <a:lnTo>
                        <a:pt x="117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37" name="Group 2"/>
            <p:cNvGrpSpPr/>
            <p:nvPr/>
          </p:nvGrpSpPr>
          <p:grpSpPr>
            <a:xfrm>
              <a:off x="5712769" y="2428857"/>
              <a:ext cx="1111011" cy="1111011"/>
              <a:chOff x="5712769" y="2428857"/>
              <a:chExt cx="1111011" cy="1111011"/>
            </a:xfrm>
          </p:grpSpPr>
          <p:sp>
            <p:nvSpPr>
              <p:cNvPr id="47" name="Freeform: Shape 22"/>
              <p:cNvSpPr/>
              <p:nvPr/>
            </p:nvSpPr>
            <p:spPr>
              <a:xfrm>
                <a:off x="5712769" y="2428857"/>
                <a:ext cx="1111011" cy="1111011"/>
              </a:xfrm>
              <a:custGeom>
                <a:gdLst>
                  <a:gd fmla="*/ 0 w 830525" name="connsiteX0"/>
                  <a:gd fmla="*/ 415263 h 830525" name="connsiteY0"/>
                  <a:gd fmla="*/ 415263 w 830525" name="connsiteX1"/>
                  <a:gd fmla="*/ 0 h 830525" name="connsiteY1"/>
                  <a:gd fmla="*/ 830526 w 830525" name="connsiteX2"/>
                  <a:gd fmla="*/ 415263 h 830525" name="connsiteY2"/>
                  <a:gd fmla="*/ 415263 w 830525" name="connsiteX3"/>
                  <a:gd fmla="*/ 830526 h 830525" name="connsiteY3"/>
                  <a:gd fmla="*/ 0 w 830525" name="connsiteX4"/>
                  <a:gd fmla="*/ 415263 h 830525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30524" w="830524">
                    <a:moveTo>
                      <a:pt x="0" y="415263"/>
                    </a:moveTo>
                    <a:cubicBezTo>
                      <a:pt x="0" y="185920"/>
                      <a:pt x="185920" y="0"/>
                      <a:pt x="415263" y="0"/>
                    </a:cubicBezTo>
                    <a:cubicBezTo>
                      <a:pt x="644606" y="0"/>
                      <a:pt x="830526" y="185920"/>
                      <a:pt x="830526" y="415263"/>
                    </a:cubicBezTo>
                    <a:cubicBezTo>
                      <a:pt x="830526" y="644606"/>
                      <a:pt x="644606" y="830526"/>
                      <a:pt x="415263" y="830526"/>
                    </a:cubicBezTo>
                    <a:cubicBezTo>
                      <a:pt x="185920" y="830526"/>
                      <a:pt x="0" y="644606"/>
                      <a:pt x="0" y="4152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8" name="Group 37"/>
              <p:cNvGrpSpPr/>
              <p:nvPr/>
            </p:nvGrpSpPr>
            <p:grpSpPr>
              <a:xfrm>
                <a:off x="5988831" y="2716950"/>
                <a:ext cx="558773" cy="534793"/>
                <a:chOff x="3876675" y="1376363"/>
                <a:chExt cx="369888" cy="354012"/>
              </a:xfrm>
              <a:solidFill>
                <a:schemeClr val="bg1"/>
              </a:solidFill>
            </p:grpSpPr>
            <p:sp>
              <p:nvSpPr>
                <p:cNvPr id="49" name="Freeform: Shape 47"/>
                <p:cNvSpPr/>
                <p:nvPr/>
              </p:nvSpPr>
              <p:spPr bwMode="auto">
                <a:xfrm>
                  <a:off x="4154488" y="1401763"/>
                  <a:ext cx="63500" cy="87313"/>
                </a:xfrm>
                <a:custGeom>
                  <a:cxnLst>
                    <a:cxn ang="0">
                      <a:pos x="1" y="2"/>
                    </a:cxn>
                    <a:cxn ang="0">
                      <a:pos x="2" y="8"/>
                    </a:cxn>
                    <a:cxn ang="0">
                      <a:pos x="18" y="24"/>
                    </a:cxn>
                    <a:cxn ang="0">
                      <a:pos x="27" y="46"/>
                    </a:cxn>
                    <a:cxn ang="0">
                      <a:pos x="30" y="49"/>
                    </a:cxn>
                    <a:cxn ang="0">
                      <a:pos x="31" y="49"/>
                    </a:cxn>
                    <a:cxn ang="0">
                      <a:pos x="35" y="44"/>
                    </a:cxn>
                    <a:cxn ang="0">
                      <a:pos x="24" y="19"/>
                    </a:cxn>
                    <a:cxn ang="0">
                      <a:pos x="7" y="1"/>
                    </a:cxn>
                    <a:cxn ang="0">
                      <a:pos x="1" y="2"/>
                    </a:cxn>
                  </a:cxnLst>
                  <a:rect b="b" l="0" r="r" t="0"/>
                  <a:pathLst>
                    <a:path h="49" w="35">
                      <a:moveTo>
                        <a:pt x="1" y="2"/>
                      </a:moveTo>
                      <a:cubicBezTo>
                        <a:pt x="0" y="4"/>
                        <a:pt x="0" y="7"/>
                        <a:pt x="2" y="8"/>
                      </a:cubicBezTo>
                      <a:cubicBezTo>
                        <a:pt x="8" y="12"/>
                        <a:pt x="13" y="17"/>
                        <a:pt x="18" y="24"/>
                      </a:cubicBezTo>
                      <a:cubicBezTo>
                        <a:pt x="22" y="31"/>
                        <a:pt x="25" y="39"/>
                        <a:pt x="27" y="46"/>
                      </a:cubicBezTo>
                      <a:cubicBezTo>
                        <a:pt x="27" y="47"/>
                        <a:pt x="28" y="49"/>
                        <a:pt x="30" y="49"/>
                      </a:cubicBezTo>
                      <a:cubicBezTo>
                        <a:pt x="30" y="49"/>
                        <a:pt x="31" y="49"/>
                        <a:pt x="31" y="49"/>
                      </a:cubicBezTo>
                      <a:cubicBezTo>
                        <a:pt x="33" y="49"/>
                        <a:pt x="35" y="47"/>
                        <a:pt x="35" y="44"/>
                      </a:cubicBezTo>
                      <a:cubicBezTo>
                        <a:pt x="33" y="36"/>
                        <a:pt x="30" y="27"/>
                        <a:pt x="24" y="19"/>
                      </a:cubicBezTo>
                      <a:cubicBezTo>
                        <a:pt x="19" y="12"/>
                        <a:pt x="13" y="6"/>
                        <a:pt x="7" y="1"/>
                      </a:cubicBezTo>
                      <a:cubicBezTo>
                        <a:pt x="5" y="0"/>
                        <a:pt x="2" y="1"/>
                        <a:pt x="1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0" name="Freeform: Shape 50"/>
                <p:cNvSpPr/>
                <p:nvPr/>
              </p:nvSpPr>
              <p:spPr bwMode="auto">
                <a:xfrm>
                  <a:off x="4168775" y="1376363"/>
                  <a:ext cx="77788" cy="112713"/>
                </a:xfrm>
                <a:custGeom>
                  <a:cxnLst>
                    <a:cxn ang="0">
                      <a:pos x="7" y="1"/>
                    </a:cxn>
                    <a:cxn ang="0">
                      <a:pos x="1" y="2"/>
                    </a:cxn>
                    <a:cxn ang="0">
                      <a:pos x="2" y="8"/>
                    </a:cxn>
                    <a:cxn ang="0">
                      <a:pos x="22" y="29"/>
                    </a:cxn>
                    <a:cxn ang="0">
                      <a:pos x="35" y="59"/>
                    </a:cxn>
                    <a:cxn ang="0">
                      <a:pos x="38" y="62"/>
                    </a:cxn>
                    <a:cxn ang="0">
                      <a:pos x="40" y="62"/>
                    </a:cxn>
                    <a:cxn ang="0">
                      <a:pos x="43" y="58"/>
                    </a:cxn>
                    <a:cxn ang="0">
                      <a:pos x="29" y="25"/>
                    </a:cxn>
                    <a:cxn ang="0">
                      <a:pos x="7" y="1"/>
                    </a:cxn>
                  </a:cxnLst>
                  <a:rect b="b" l="0" r="r" t="0"/>
                  <a:pathLst>
                    <a:path h="62" w="44">
                      <a:moveTo>
                        <a:pt x="7" y="1"/>
                      </a:moveTo>
                      <a:cubicBezTo>
                        <a:pt x="5" y="0"/>
                        <a:pt x="2" y="0"/>
                        <a:pt x="1" y="2"/>
                      </a:cubicBezTo>
                      <a:cubicBezTo>
                        <a:pt x="0" y="4"/>
                        <a:pt x="0" y="6"/>
                        <a:pt x="2" y="8"/>
                      </a:cubicBezTo>
                      <a:cubicBezTo>
                        <a:pt x="9" y="13"/>
                        <a:pt x="16" y="21"/>
                        <a:pt x="22" y="29"/>
                      </a:cubicBezTo>
                      <a:cubicBezTo>
                        <a:pt x="29" y="39"/>
                        <a:pt x="33" y="49"/>
                        <a:pt x="35" y="59"/>
                      </a:cubicBezTo>
                      <a:cubicBezTo>
                        <a:pt x="36" y="61"/>
                        <a:pt x="37" y="62"/>
                        <a:pt x="38" y="62"/>
                      </a:cubicBezTo>
                      <a:cubicBezTo>
                        <a:pt x="39" y="63"/>
                        <a:pt x="39" y="63"/>
                        <a:pt x="40" y="62"/>
                      </a:cubicBezTo>
                      <a:cubicBezTo>
                        <a:pt x="42" y="62"/>
                        <a:pt x="44" y="60"/>
                        <a:pt x="43" y="58"/>
                      </a:cubicBezTo>
                      <a:cubicBezTo>
                        <a:pt x="41" y="47"/>
                        <a:pt x="36" y="35"/>
                        <a:pt x="29" y="25"/>
                      </a:cubicBezTo>
                      <a:cubicBezTo>
                        <a:pt x="23" y="15"/>
                        <a:pt x="15" y="7"/>
                        <a:pt x="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1" name="Freeform: Shape 53"/>
                <p:cNvSpPr/>
                <p:nvPr/>
              </p:nvSpPr>
              <p:spPr bwMode="auto">
                <a:xfrm>
                  <a:off x="4141788" y="1425575"/>
                  <a:ext cx="46038" cy="65088"/>
                </a:xfrm>
                <a:custGeom>
                  <a:cxnLst>
                    <a:cxn ang="0">
                      <a:pos x="1" y="3"/>
                    </a:cxn>
                    <a:cxn ang="0">
                      <a:pos x="3" y="9"/>
                    </a:cxn>
                    <a:cxn ang="0">
                      <a:pos x="13" y="18"/>
                    </a:cxn>
                    <a:cxn ang="0">
                      <a:pos x="18" y="32"/>
                    </a:cxn>
                    <a:cxn ang="0">
                      <a:pos x="21" y="36"/>
                    </a:cxn>
                    <a:cxn ang="0">
                      <a:pos x="22" y="36"/>
                    </a:cxn>
                    <a:cxn ang="0">
                      <a:pos x="26" y="31"/>
                    </a:cxn>
                    <a:cxn ang="0">
                      <a:pos x="20" y="14"/>
                    </a:cxn>
                    <a:cxn ang="0">
                      <a:pos x="7" y="1"/>
                    </a:cxn>
                    <a:cxn ang="0">
                      <a:pos x="1" y="3"/>
                    </a:cxn>
                  </a:cxnLst>
                  <a:rect b="b" l="0" r="r" t="0"/>
                  <a:pathLst>
                    <a:path h="36" w="26">
                      <a:moveTo>
                        <a:pt x="1" y="3"/>
                      </a:moveTo>
                      <a:cubicBezTo>
                        <a:pt x="0" y="5"/>
                        <a:pt x="1" y="7"/>
                        <a:pt x="3" y="9"/>
                      </a:cubicBezTo>
                      <a:cubicBezTo>
                        <a:pt x="7" y="10"/>
                        <a:pt x="10" y="14"/>
                        <a:pt x="13" y="18"/>
                      </a:cubicBezTo>
                      <a:cubicBezTo>
                        <a:pt x="16" y="23"/>
                        <a:pt x="18" y="28"/>
                        <a:pt x="18" y="32"/>
                      </a:cubicBezTo>
                      <a:cubicBezTo>
                        <a:pt x="18" y="34"/>
                        <a:pt x="20" y="35"/>
                        <a:pt x="21" y="36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25" y="36"/>
                        <a:pt x="26" y="34"/>
                        <a:pt x="26" y="31"/>
                      </a:cubicBezTo>
                      <a:cubicBezTo>
                        <a:pt x="26" y="26"/>
                        <a:pt x="23" y="19"/>
                        <a:pt x="20" y="14"/>
                      </a:cubicBezTo>
                      <a:cubicBezTo>
                        <a:pt x="16" y="8"/>
                        <a:pt x="11" y="4"/>
                        <a:pt x="7" y="1"/>
                      </a:cubicBezTo>
                      <a:cubicBezTo>
                        <a:pt x="5" y="0"/>
                        <a:pt x="2" y="1"/>
                        <a:pt x="1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Freeform: Shape 54"/>
                <p:cNvSpPr/>
                <p:nvPr/>
              </p:nvSpPr>
              <p:spPr bwMode="auto">
                <a:xfrm>
                  <a:off x="3957638" y="1430338"/>
                  <a:ext cx="201613" cy="184150"/>
                </a:xfrm>
                <a:custGeom>
                  <a:cxnLst>
                    <a:cxn ang="0">
                      <a:pos x="56" y="1"/>
                    </a:cxn>
                    <a:cxn ang="0">
                      <a:pos x="49" y="11"/>
                    </a:cxn>
                    <a:cxn ang="0">
                      <a:pos x="8" y="65"/>
                    </a:cxn>
                    <a:cxn ang="0">
                      <a:pos x="1" y="73"/>
                    </a:cxn>
                    <a:cxn ang="0">
                      <a:pos x="1" y="78"/>
                    </a:cxn>
                    <a:cxn ang="0">
                      <a:pos x="8" y="87"/>
                    </a:cxn>
                    <a:cxn ang="0">
                      <a:pos x="11" y="92"/>
                    </a:cxn>
                    <a:cxn ang="0">
                      <a:pos x="18" y="102"/>
                    </a:cxn>
                    <a:cxn ang="0">
                      <a:pos x="22" y="104"/>
                    </a:cxn>
                    <a:cxn ang="0">
                      <a:pos x="33" y="102"/>
                    </a:cxn>
                    <a:cxn ang="0">
                      <a:pos x="100" y="87"/>
                    </a:cxn>
                    <a:cxn ang="0">
                      <a:pos x="111" y="84"/>
                    </a:cxn>
                    <a:cxn ang="0">
                      <a:pos x="113" y="80"/>
                    </a:cxn>
                    <a:cxn ang="0">
                      <a:pos x="106" y="69"/>
                    </a:cxn>
                    <a:cxn ang="0">
                      <a:pos x="67" y="11"/>
                    </a:cxn>
                    <a:cxn ang="0">
                      <a:pos x="60" y="1"/>
                    </a:cxn>
                    <a:cxn ang="0">
                      <a:pos x="56" y="1"/>
                    </a:cxn>
                    <a:cxn ang="0">
                      <a:pos x="91" y="66"/>
                    </a:cxn>
                    <a:cxn ang="0">
                      <a:pos x="95" y="72"/>
                    </a:cxn>
                    <a:cxn ang="0">
                      <a:pos x="93" y="74"/>
                    </a:cxn>
                    <a:cxn ang="0">
                      <a:pos x="82" y="78"/>
                    </a:cxn>
                    <a:cxn ang="0">
                      <a:pos x="35" y="91"/>
                    </a:cxn>
                    <a:cxn ang="0">
                      <a:pos x="24" y="94"/>
                    </a:cxn>
                    <a:cxn ang="0">
                      <a:pos x="23" y="94"/>
                    </a:cxn>
                    <a:cxn ang="0">
                      <a:pos x="33" y="88"/>
                    </a:cxn>
                    <a:cxn ang="0">
                      <a:pos x="74" y="65"/>
                    </a:cxn>
                    <a:cxn ang="0">
                      <a:pos x="84" y="60"/>
                    </a:cxn>
                    <a:cxn ang="0">
                      <a:pos x="87" y="60"/>
                    </a:cxn>
                    <a:cxn ang="0">
                      <a:pos x="91" y="66"/>
                    </a:cxn>
                  </a:cxnLst>
                  <a:rect b="b" l="0" r="r" t="0"/>
                  <a:pathLst>
                    <a:path h="104" w="114">
                      <a:moveTo>
                        <a:pt x="56" y="1"/>
                      </a:moveTo>
                      <a:cubicBezTo>
                        <a:pt x="55" y="3"/>
                        <a:pt x="52" y="7"/>
                        <a:pt x="49" y="11"/>
                      </a:cubicBezTo>
                      <a:cubicBezTo>
                        <a:pt x="8" y="65"/>
                        <a:pt x="8" y="65"/>
                        <a:pt x="8" y="65"/>
                      </a:cubicBezTo>
                      <a:cubicBezTo>
                        <a:pt x="5" y="68"/>
                        <a:pt x="2" y="72"/>
                        <a:pt x="1" y="73"/>
                      </a:cubicBezTo>
                      <a:cubicBezTo>
                        <a:pt x="0" y="74"/>
                        <a:pt x="1" y="76"/>
                        <a:pt x="1" y="78"/>
                      </a:cubicBezTo>
                      <a:cubicBezTo>
                        <a:pt x="2" y="79"/>
                        <a:pt x="5" y="83"/>
                        <a:pt x="8" y="87"/>
                      </a:cubicBezTo>
                      <a:cubicBezTo>
                        <a:pt x="11" y="92"/>
                        <a:pt x="11" y="92"/>
                        <a:pt x="11" y="92"/>
                      </a:cubicBezTo>
                      <a:cubicBezTo>
                        <a:pt x="14" y="96"/>
                        <a:pt x="17" y="101"/>
                        <a:pt x="18" y="102"/>
                      </a:cubicBezTo>
                      <a:cubicBezTo>
                        <a:pt x="19" y="103"/>
                        <a:pt x="21" y="104"/>
                        <a:pt x="22" y="104"/>
                      </a:cubicBezTo>
                      <a:cubicBezTo>
                        <a:pt x="24" y="104"/>
                        <a:pt x="28" y="103"/>
                        <a:pt x="33" y="102"/>
                      </a:cubicBezTo>
                      <a:cubicBezTo>
                        <a:pt x="100" y="87"/>
                        <a:pt x="100" y="87"/>
                        <a:pt x="100" y="87"/>
                      </a:cubicBezTo>
                      <a:cubicBezTo>
                        <a:pt x="104" y="86"/>
                        <a:pt x="110" y="85"/>
                        <a:pt x="111" y="84"/>
                      </a:cubicBezTo>
                      <a:cubicBezTo>
                        <a:pt x="113" y="84"/>
                        <a:pt x="114" y="82"/>
                        <a:pt x="113" y="80"/>
                      </a:cubicBezTo>
                      <a:cubicBezTo>
                        <a:pt x="111" y="78"/>
                        <a:pt x="108" y="73"/>
                        <a:pt x="106" y="69"/>
                      </a:cubicBezTo>
                      <a:cubicBezTo>
                        <a:pt x="67" y="11"/>
                        <a:pt x="67" y="11"/>
                        <a:pt x="67" y="11"/>
                      </a:cubicBezTo>
                      <a:cubicBezTo>
                        <a:pt x="64" y="7"/>
                        <a:pt x="61" y="3"/>
                        <a:pt x="60" y="1"/>
                      </a:cubicBezTo>
                      <a:cubicBezTo>
                        <a:pt x="59" y="0"/>
                        <a:pt x="57" y="0"/>
                        <a:pt x="56" y="1"/>
                      </a:cubicBezTo>
                      <a:close/>
                      <a:moveTo>
                        <a:pt x="91" y="66"/>
                      </a:moveTo>
                      <a:cubicBezTo>
                        <a:pt x="93" y="68"/>
                        <a:pt x="94" y="70"/>
                        <a:pt x="95" y="72"/>
                      </a:cubicBezTo>
                      <a:cubicBezTo>
                        <a:pt x="96" y="73"/>
                        <a:pt x="95" y="74"/>
                        <a:pt x="93" y="74"/>
                      </a:cubicBezTo>
                      <a:cubicBezTo>
                        <a:pt x="92" y="75"/>
                        <a:pt x="87" y="76"/>
                        <a:pt x="82" y="78"/>
                      </a:cubicBezTo>
                      <a:cubicBezTo>
                        <a:pt x="35" y="91"/>
                        <a:pt x="35" y="91"/>
                        <a:pt x="35" y="91"/>
                      </a:cubicBezTo>
                      <a:cubicBezTo>
                        <a:pt x="30" y="92"/>
                        <a:pt x="25" y="94"/>
                        <a:pt x="24" y="94"/>
                      </a:cubicBezTo>
                      <a:cubicBezTo>
                        <a:pt x="22" y="95"/>
                        <a:pt x="22" y="94"/>
                        <a:pt x="23" y="94"/>
                      </a:cubicBezTo>
                      <a:cubicBezTo>
                        <a:pt x="25" y="93"/>
                        <a:pt x="29" y="90"/>
                        <a:pt x="33" y="88"/>
                      </a:cubicBezTo>
                      <a:cubicBezTo>
                        <a:pt x="74" y="65"/>
                        <a:pt x="74" y="65"/>
                        <a:pt x="74" y="65"/>
                      </a:cubicBezTo>
                      <a:cubicBezTo>
                        <a:pt x="78" y="63"/>
                        <a:pt x="82" y="61"/>
                        <a:pt x="84" y="60"/>
                      </a:cubicBezTo>
                      <a:cubicBezTo>
                        <a:pt x="85" y="59"/>
                        <a:pt x="87" y="59"/>
                        <a:pt x="87" y="60"/>
                      </a:cubicBezTo>
                      <a:cubicBezTo>
                        <a:pt x="88" y="61"/>
                        <a:pt x="90" y="64"/>
                        <a:pt x="91" y="6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Freeform: Shape 55"/>
                <p:cNvSpPr/>
                <p:nvPr/>
              </p:nvSpPr>
              <p:spPr bwMode="auto">
                <a:xfrm>
                  <a:off x="3876675" y="1570038"/>
                  <a:ext cx="106363" cy="98425"/>
                </a:xfrm>
                <a:custGeom>
                  <a:cxnLst>
                    <a:cxn ang="0">
                      <a:pos x="38" y="1"/>
                    </a:cxn>
                    <a:cxn ang="0">
                      <a:pos x="29" y="7"/>
                    </a:cxn>
                    <a:cxn ang="0">
                      <a:pos x="11" y="19"/>
                    </a:cxn>
                    <a:cxn ang="0">
                      <a:pos x="1" y="25"/>
                    </a:cxn>
                    <a:cxn ang="0">
                      <a:pos x="0" y="30"/>
                    </a:cxn>
                    <a:cxn ang="0">
                      <a:pos x="7" y="39"/>
                    </a:cxn>
                    <a:cxn ang="0">
                      <a:pos x="11" y="45"/>
                    </a:cxn>
                    <a:cxn ang="0">
                      <a:pos x="17" y="54"/>
                    </a:cxn>
                    <a:cxn ang="0">
                      <a:pos x="21" y="55"/>
                    </a:cxn>
                    <a:cxn ang="0">
                      <a:pos x="31" y="48"/>
                    </a:cxn>
                    <a:cxn ang="0">
                      <a:pos x="49" y="36"/>
                    </a:cxn>
                    <a:cxn ang="0">
                      <a:pos x="58" y="30"/>
                    </a:cxn>
                    <a:cxn ang="0">
                      <a:pos x="59" y="26"/>
                    </a:cxn>
                    <a:cxn ang="0">
                      <a:pos x="52" y="16"/>
                    </a:cxn>
                    <a:cxn ang="0">
                      <a:pos x="48" y="10"/>
                    </a:cxn>
                    <a:cxn ang="0">
                      <a:pos x="42" y="1"/>
                    </a:cxn>
                    <a:cxn ang="0">
                      <a:pos x="38" y="1"/>
                    </a:cxn>
                  </a:cxnLst>
                  <a:rect b="b" l="0" r="r" t="0"/>
                  <a:pathLst>
                    <a:path h="56" w="60">
                      <a:moveTo>
                        <a:pt x="38" y="1"/>
                      </a:moveTo>
                      <a:cubicBezTo>
                        <a:pt x="37" y="1"/>
                        <a:pt x="33" y="4"/>
                        <a:pt x="29" y="7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7" y="22"/>
                        <a:pt x="3" y="24"/>
                        <a:pt x="1" y="25"/>
                      </a:cubicBezTo>
                      <a:cubicBezTo>
                        <a:pt x="0" y="26"/>
                        <a:pt x="0" y="28"/>
                        <a:pt x="0" y="30"/>
                      </a:cubicBezTo>
                      <a:cubicBezTo>
                        <a:pt x="1" y="31"/>
                        <a:pt x="4" y="35"/>
                        <a:pt x="7" y="39"/>
                      </a:cubicBezTo>
                      <a:cubicBezTo>
                        <a:pt x="11" y="45"/>
                        <a:pt x="11" y="45"/>
                        <a:pt x="11" y="45"/>
                      </a:cubicBezTo>
                      <a:cubicBezTo>
                        <a:pt x="13" y="48"/>
                        <a:pt x="16" y="53"/>
                        <a:pt x="17" y="54"/>
                      </a:cubicBezTo>
                      <a:cubicBezTo>
                        <a:pt x="18" y="55"/>
                        <a:pt x="20" y="56"/>
                        <a:pt x="21" y="55"/>
                      </a:cubicBezTo>
                      <a:cubicBezTo>
                        <a:pt x="22" y="54"/>
                        <a:pt x="27" y="51"/>
                        <a:pt x="31" y="48"/>
                      </a:cubicBezTo>
                      <a:cubicBezTo>
                        <a:pt x="49" y="36"/>
                        <a:pt x="49" y="36"/>
                        <a:pt x="49" y="36"/>
                      </a:cubicBezTo>
                      <a:cubicBezTo>
                        <a:pt x="52" y="34"/>
                        <a:pt x="57" y="31"/>
                        <a:pt x="58" y="30"/>
                      </a:cubicBezTo>
                      <a:cubicBezTo>
                        <a:pt x="59" y="29"/>
                        <a:pt x="60" y="27"/>
                        <a:pt x="59" y="26"/>
                      </a:cubicBezTo>
                      <a:cubicBezTo>
                        <a:pt x="58" y="24"/>
                        <a:pt x="55" y="20"/>
                        <a:pt x="52" y="16"/>
                      </a:cubicBezTo>
                      <a:cubicBezTo>
                        <a:pt x="48" y="10"/>
                        <a:pt x="48" y="10"/>
                        <a:pt x="48" y="10"/>
                      </a:cubicBezTo>
                      <a:cubicBezTo>
                        <a:pt x="46" y="7"/>
                        <a:pt x="43" y="2"/>
                        <a:pt x="42" y="1"/>
                      </a:cubicBezTo>
                      <a:cubicBezTo>
                        <a:pt x="41" y="0"/>
                        <a:pt x="40" y="0"/>
                        <a:pt x="38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Freeform: Shape 56"/>
                <p:cNvSpPr/>
                <p:nvPr/>
              </p:nvSpPr>
              <p:spPr bwMode="auto">
                <a:xfrm>
                  <a:off x="3917950" y="1660525"/>
                  <a:ext cx="74613" cy="69850"/>
                </a:xfrm>
                <a:custGeom>
                  <a:cxnLst>
                    <a:cxn ang="0">
                      <a:pos x="22" y="9"/>
                    </a:cxn>
                    <a:cxn ang="0">
                      <a:pos x="14" y="1"/>
                    </a:cxn>
                    <a:cxn ang="0">
                      <a:pos x="9" y="2"/>
                    </a:cxn>
                    <a:cxn ang="0">
                      <a:pos x="2" y="6"/>
                    </a:cxn>
                    <a:cxn ang="0">
                      <a:pos x="1" y="10"/>
                    </a:cxn>
                    <a:cxn ang="0">
                      <a:pos x="9" y="19"/>
                    </a:cxn>
                    <a:cxn ang="0">
                      <a:pos x="22" y="31"/>
                    </a:cxn>
                    <a:cxn ang="0">
                      <a:pos x="29" y="39"/>
                    </a:cxn>
                    <a:cxn ang="0">
                      <a:pos x="35" y="38"/>
                    </a:cxn>
                    <a:cxn ang="0">
                      <a:pos x="40" y="33"/>
                    </a:cxn>
                    <a:cxn ang="0">
                      <a:pos x="40" y="28"/>
                    </a:cxn>
                    <a:cxn ang="0">
                      <a:pos x="32" y="20"/>
                    </a:cxn>
                    <a:cxn ang="0">
                      <a:pos x="22" y="9"/>
                    </a:cxn>
                  </a:cxnLst>
                  <a:rect b="b" l="0" r="r" t="0"/>
                  <a:pathLst>
                    <a:path h="40" w="42">
                      <a:moveTo>
                        <a:pt x="22" y="9"/>
                      </a:moveTo>
                      <a:cubicBezTo>
                        <a:pt x="19" y="6"/>
                        <a:pt x="15" y="2"/>
                        <a:pt x="14" y="1"/>
                      </a:cubicBezTo>
                      <a:cubicBezTo>
                        <a:pt x="13" y="0"/>
                        <a:pt x="11" y="0"/>
                        <a:pt x="9" y="2"/>
                      </a:cubicBezTo>
                      <a:cubicBezTo>
                        <a:pt x="7" y="3"/>
                        <a:pt x="4" y="5"/>
                        <a:pt x="2" y="6"/>
                      </a:cubicBezTo>
                      <a:cubicBezTo>
                        <a:pt x="1" y="7"/>
                        <a:pt x="0" y="9"/>
                        <a:pt x="1" y="10"/>
                      </a:cubicBezTo>
                      <a:cubicBezTo>
                        <a:pt x="3" y="12"/>
                        <a:pt x="6" y="15"/>
                        <a:pt x="9" y="19"/>
                      </a:cubicBezTo>
                      <a:cubicBezTo>
                        <a:pt x="22" y="31"/>
                        <a:pt x="22" y="31"/>
                        <a:pt x="22" y="31"/>
                      </a:cubicBezTo>
                      <a:cubicBezTo>
                        <a:pt x="25" y="34"/>
                        <a:pt x="28" y="38"/>
                        <a:pt x="29" y="39"/>
                      </a:cubicBezTo>
                      <a:cubicBezTo>
                        <a:pt x="31" y="40"/>
                        <a:pt x="33" y="40"/>
                        <a:pt x="35" y="38"/>
                      </a:cubicBezTo>
                      <a:cubicBezTo>
                        <a:pt x="36" y="37"/>
                        <a:pt x="39" y="34"/>
                        <a:pt x="40" y="33"/>
                      </a:cubicBezTo>
                      <a:cubicBezTo>
                        <a:pt x="42" y="32"/>
                        <a:pt x="42" y="29"/>
                        <a:pt x="40" y="28"/>
                      </a:cubicBezTo>
                      <a:cubicBezTo>
                        <a:pt x="39" y="27"/>
                        <a:pt x="35" y="23"/>
                        <a:pt x="32" y="20"/>
                      </a:cubicBezTo>
                      <a:lnTo>
                        <a:pt x="22" y="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Freeform: Shape 57"/>
                <p:cNvSpPr/>
                <p:nvPr/>
              </p:nvSpPr>
              <p:spPr bwMode="auto">
                <a:xfrm>
                  <a:off x="3948113" y="1641475"/>
                  <a:ext cx="25400" cy="31750"/>
                </a:xfrm>
                <a:custGeom>
                  <a:cxnLst>
                    <a:cxn ang="0">
                      <a:pos x="8" y="2"/>
                    </a:cxn>
                    <a:cxn ang="0">
                      <a:pos x="2" y="6"/>
                    </a:cxn>
                    <a:cxn ang="0">
                      <a:pos x="2" y="11"/>
                    </a:cxn>
                    <a:cxn ang="0">
                      <a:pos x="7" y="16"/>
                    </a:cxn>
                    <a:cxn ang="0">
                      <a:pos x="12" y="16"/>
                    </a:cxn>
                    <a:cxn ang="0">
                      <a:pos x="12" y="15"/>
                    </a:cxn>
                    <a:cxn ang="0">
                      <a:pos x="13" y="9"/>
                    </a:cxn>
                    <a:cxn ang="0">
                      <a:pos x="13" y="4"/>
                    </a:cxn>
                    <a:cxn ang="0">
                      <a:pos x="13" y="2"/>
                    </a:cxn>
                    <a:cxn ang="0">
                      <a:pos x="8" y="2"/>
                    </a:cxn>
                  </a:cxnLst>
                  <a:rect b="b" l="0" r="r" t="0"/>
                  <a:pathLst>
                    <a:path h="18" w="14">
                      <a:moveTo>
                        <a:pt x="8" y="2"/>
                      </a:moveTo>
                      <a:cubicBezTo>
                        <a:pt x="6" y="3"/>
                        <a:pt x="3" y="5"/>
                        <a:pt x="2" y="6"/>
                      </a:cubicBezTo>
                      <a:cubicBezTo>
                        <a:pt x="0" y="7"/>
                        <a:pt x="0" y="9"/>
                        <a:pt x="2" y="11"/>
                      </a:cubicBezTo>
                      <a:cubicBezTo>
                        <a:pt x="3" y="12"/>
                        <a:pt x="6" y="15"/>
                        <a:pt x="7" y="16"/>
                      </a:cubicBezTo>
                      <a:cubicBezTo>
                        <a:pt x="9" y="18"/>
                        <a:pt x="11" y="18"/>
                        <a:pt x="12" y="16"/>
                      </a:cubicBezTo>
                      <a:cubicBezTo>
                        <a:pt x="12" y="16"/>
                        <a:pt x="12" y="16"/>
                        <a:pt x="12" y="15"/>
                      </a:cubicBezTo>
                      <a:cubicBezTo>
                        <a:pt x="13" y="13"/>
                        <a:pt x="13" y="11"/>
                        <a:pt x="13" y="9"/>
                      </a:cubicBezTo>
                      <a:cubicBezTo>
                        <a:pt x="14" y="7"/>
                        <a:pt x="13" y="5"/>
                        <a:pt x="13" y="4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2" y="1"/>
                        <a:pt x="10" y="0"/>
                        <a:pt x="8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Freeform: Shape 58"/>
                <p:cNvSpPr/>
                <p:nvPr/>
              </p:nvSpPr>
              <p:spPr bwMode="auto">
                <a:xfrm>
                  <a:off x="4102100" y="1465263"/>
                  <a:ext cx="42863" cy="49213"/>
                </a:xfrm>
                <a:custGeom>
                  <a:cxnLst>
                    <a:cxn ang="0">
                      <a:pos x="3" y="2"/>
                    </a:cxn>
                    <a:cxn ang="0">
                      <a:pos x="0" y="4"/>
                    </a:cxn>
                    <a:cxn ang="0">
                      <a:pos x="2" y="8"/>
                    </a:cxn>
                    <a:cxn ang="0">
                      <a:pos x="8" y="16"/>
                    </a:cxn>
                    <a:cxn ang="0">
                      <a:pos x="14" y="25"/>
                    </a:cxn>
                    <a:cxn ang="0">
                      <a:pos x="17" y="28"/>
                    </a:cxn>
                    <a:cxn ang="0">
                      <a:pos x="20" y="26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3" y="2"/>
                    </a:cxn>
                  </a:cxnLst>
                  <a:rect b="b" l="0" r="r" t="0"/>
                  <a:pathLst>
                    <a:path h="28" w="24">
                      <a:moveTo>
                        <a:pt x="3" y="2"/>
                      </a:moveTo>
                      <a:cubicBezTo>
                        <a:pt x="3" y="2"/>
                        <a:pt x="1" y="3"/>
                        <a:pt x="0" y="4"/>
                      </a:cubicBezTo>
                      <a:cubicBezTo>
                        <a:pt x="0" y="6"/>
                        <a:pt x="2" y="8"/>
                        <a:pt x="2" y="8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5"/>
                        <a:pt x="15" y="28"/>
                        <a:pt x="17" y="28"/>
                      </a:cubicBezTo>
                      <a:cubicBezTo>
                        <a:pt x="18" y="28"/>
                        <a:pt x="19" y="27"/>
                        <a:pt x="20" y="26"/>
                      </a:cubicBezTo>
                      <a:cubicBezTo>
                        <a:pt x="24" y="21"/>
                        <a:pt x="24" y="14"/>
                        <a:pt x="20" y="8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16" y="2"/>
                        <a:pt x="10" y="0"/>
                        <a:pt x="3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38" name="Group 32"/>
            <p:cNvGrpSpPr/>
            <p:nvPr/>
          </p:nvGrpSpPr>
          <p:grpSpPr>
            <a:xfrm>
              <a:off x="8139476" y="4887044"/>
              <a:ext cx="2254241" cy="1404970"/>
              <a:chOff x="7643711" y="3384508"/>
              <a:chExt cx="1915696" cy="1404970"/>
            </a:xfrm>
          </p:grpSpPr>
          <p:sp>
            <p:nvSpPr>
              <p:cNvPr id="45" name="TextBox 41"/>
              <p:cNvSpPr txBox="1"/>
              <p:nvPr/>
            </p:nvSpPr>
            <p:spPr bwMode="auto">
              <a:xfrm>
                <a:off x="7789222" y="3384508"/>
                <a:ext cx="1301593" cy="309958"/>
              </a:xfrm>
              <a:prstGeom prst="rect">
                <a:avLst/>
              </a:prstGeom>
              <a:noFill/>
              <a:extLst/>
            </p:spPr>
            <p:txBody>
              <a:bodyPr bIns="46800" lIns="360000" rIns="90000" tIns="46800" wrap="none">
                <a:noAutofit/>
              </a:bodyPr>
              <a:lstStyle/>
              <a:p>
                <a:pPr algn="ctr" latinLnBrk="0"/>
                <a:r>
                  <a:rPr altLang="en-US" lang="zh-CN" sz="200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46" name="TextBox 42"/>
              <p:cNvSpPr txBox="1"/>
              <p:nvPr/>
            </p:nvSpPr>
            <p:spPr bwMode="auto">
              <a:xfrm>
                <a:off x="7643711" y="3738540"/>
                <a:ext cx="1915696" cy="1050938"/>
              </a:xfrm>
              <a:prstGeom prst="rect">
                <a:avLst/>
              </a:prstGeom>
              <a:noFill/>
              <a:extLst/>
            </p:spPr>
            <p:txBody>
              <a:bodyPr bIns="46800" lIns="360000" rIns="90000" tIns="46800" wrap="square">
                <a:no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altLang="en-US" lang="zh-CN" sz="1400">
                    <a:cs typeface="+mn-ea"/>
                    <a:sym typeface="+mn-lt"/>
                  </a:rPr>
                  <a:t>点击此处更换文本编辑文字，点击此处更换文本</a:t>
                </a:r>
              </a:p>
            </p:txBody>
          </p:sp>
        </p:grpSp>
        <p:grpSp>
          <p:nvGrpSpPr>
            <p:cNvPr id="39" name="Group 43"/>
            <p:cNvGrpSpPr/>
            <p:nvPr/>
          </p:nvGrpSpPr>
          <p:grpSpPr>
            <a:xfrm>
              <a:off x="5192738" y="1297327"/>
              <a:ext cx="2025581" cy="1114694"/>
              <a:chOff x="5014144" y="1402592"/>
              <a:chExt cx="2025581" cy="1114694"/>
            </a:xfrm>
          </p:grpSpPr>
          <p:sp>
            <p:nvSpPr>
              <p:cNvPr id="43" name="TextBox 44"/>
              <p:cNvSpPr txBox="1"/>
              <p:nvPr/>
            </p:nvSpPr>
            <p:spPr bwMode="auto">
              <a:xfrm>
                <a:off x="5399423" y="1402592"/>
                <a:ext cx="1258976" cy="181551"/>
              </a:xfrm>
              <a:prstGeom prst="rect">
                <a:avLst/>
              </a:prstGeom>
              <a:noFill/>
              <a:extLst/>
            </p:spPr>
            <p:txBody>
              <a:bodyPr bIns="46800" lIns="90000" rIns="90000" tIns="46800" wrap="none">
                <a:noAutofit/>
              </a:bodyPr>
              <a:lstStyle/>
              <a:p>
                <a:pPr algn="ctr" latinLnBrk="0"/>
                <a:r>
                  <a:rPr altLang="en-US" lang="zh-CN" sz="200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44" name="TextBox 45"/>
              <p:cNvSpPr txBox="1"/>
              <p:nvPr/>
            </p:nvSpPr>
            <p:spPr bwMode="auto">
              <a:xfrm>
                <a:off x="5014144" y="1731686"/>
                <a:ext cx="2025581" cy="785600"/>
              </a:xfrm>
              <a:prstGeom prst="rect">
                <a:avLst/>
              </a:prstGeom>
              <a:noFill/>
              <a:extLst/>
            </p:spPr>
            <p:txBody>
              <a:bodyPr bIns="46800" lIns="90000" rIns="90000" tIns="46800" wrap="square"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altLang="en-US" lang="zh-CN" sz="1400">
                    <a:cs typeface="+mn-ea"/>
                    <a:sym typeface="+mn-lt"/>
                  </a:rPr>
                  <a:t>点击此处更换文本编辑文字，点击此处更换文本</a:t>
                </a:r>
              </a:p>
            </p:txBody>
          </p:sp>
        </p:grpSp>
        <p:grpSp>
          <p:nvGrpSpPr>
            <p:cNvPr id="40" name="Group 46"/>
            <p:cNvGrpSpPr/>
            <p:nvPr/>
          </p:nvGrpSpPr>
          <p:grpSpPr>
            <a:xfrm>
              <a:off x="2186854" y="4891135"/>
              <a:ext cx="2275601" cy="1400879"/>
              <a:chOff x="2560555" y="4060687"/>
              <a:chExt cx="2275601" cy="1400879"/>
            </a:xfrm>
          </p:grpSpPr>
          <p:sp>
            <p:nvSpPr>
              <p:cNvPr id="41" name="TextBox 48"/>
              <p:cNvSpPr txBox="1"/>
              <p:nvPr/>
            </p:nvSpPr>
            <p:spPr bwMode="auto">
              <a:xfrm>
                <a:off x="3114678" y="4060687"/>
                <a:ext cx="1531613" cy="309958"/>
              </a:xfrm>
              <a:prstGeom prst="rect">
                <a:avLst/>
              </a:prstGeom>
              <a:noFill/>
              <a:extLst/>
            </p:spPr>
            <p:txBody>
              <a:bodyPr bIns="46800" lIns="90000" rIns="360000" tIns="46800" wrap="none">
                <a:noAutofit/>
              </a:bodyPr>
              <a:lstStyle/>
              <a:p>
                <a:pPr algn="ctr" latinLnBrk="0"/>
                <a:r>
                  <a:rPr altLang="en-US" lang="zh-CN" sz="200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42" name="TextBox 49"/>
              <p:cNvSpPr txBox="1"/>
              <p:nvPr/>
            </p:nvSpPr>
            <p:spPr bwMode="auto">
              <a:xfrm>
                <a:off x="2560555" y="4410628"/>
                <a:ext cx="2275601" cy="1050938"/>
              </a:xfrm>
              <a:prstGeom prst="rect">
                <a:avLst/>
              </a:prstGeom>
              <a:noFill/>
              <a:extLst/>
            </p:spPr>
            <p:txBody>
              <a:bodyPr bIns="46800" lIns="90000" rIns="360000" tIns="46800" wrap="square">
                <a:noAutofit/>
              </a:bodyPr>
              <a:lstStyle/>
              <a:p>
                <a:pPr algn="r">
                  <a:lnSpc>
                    <a:spcPct val="110000"/>
                  </a:lnSpc>
                </a:pPr>
                <a:r>
                  <a:rPr altLang="en-US" lang="zh-CN" sz="1400">
                    <a:cs typeface="+mn-ea"/>
                    <a:sym typeface="+mn-lt"/>
                  </a:rPr>
                  <a:t>点击此处更换文本编辑文字，点击此处更换文本</a:t>
                </a:r>
              </a:p>
            </p:txBody>
          </p:sp>
        </p:grpSp>
      </p:grpSp>
    </p:spTree>
    <p:extLst>
      <p:ext uri="{BB962C8B-B14F-4D97-AF65-F5344CB8AC3E}">
        <p14:creationId val="1636446006"/>
      </p:ext>
    </p:extLst>
  </p:cSld>
  <p:clrMapOvr>
    <a:masterClrMapping/>
  </p:clrMapOvr>
  <p:transition advTm="2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>
                                        <p:cTn dur="2000" id="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虚尾箭头 2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4320" y="256550"/>
            <a:ext cx="221488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pc="600" sz="2800">
                <a:cs typeface="+mn-ea"/>
                <a:sym typeface="+mn-lt"/>
              </a:rPr>
              <a:t>产品经营</a:t>
            </a:r>
          </a:p>
        </p:txBody>
      </p:sp>
      <p:grpSp>
        <p:nvGrpSpPr>
          <p:cNvPr id="5" name="1427bb3c-c702-4556-83c9-7375f3216755"/>
          <p:cNvGrpSpPr>
            <a:grpSpLocks noChangeAspect="1"/>
          </p:cNvGrpSpPr>
          <p:nvPr/>
        </p:nvGrpSpPr>
        <p:grpSpPr>
          <a:xfrm>
            <a:off x="1249680" y="1707048"/>
            <a:ext cx="10080229" cy="4207830"/>
            <a:chOff x="1247030" y="1869608"/>
            <a:chExt cx="10080227" cy="4207829"/>
          </a:xfrm>
        </p:grpSpPr>
        <p:grpSp>
          <p:nvGrpSpPr>
            <p:cNvPr id="6" name="Group 8"/>
            <p:cNvGrpSpPr/>
            <p:nvPr/>
          </p:nvGrpSpPr>
          <p:grpSpPr>
            <a:xfrm>
              <a:off x="1247030" y="4468880"/>
              <a:ext cx="2954511" cy="886577"/>
              <a:chOff x="487679" y="3088523"/>
              <a:chExt cx="2954511" cy="886577"/>
            </a:xfrm>
          </p:grpSpPr>
          <p:sp>
            <p:nvSpPr>
              <p:cNvPr id="33" name="TextBox 9"/>
              <p:cNvSpPr txBox="1"/>
              <p:nvPr/>
            </p:nvSpPr>
            <p:spPr>
              <a:xfrm>
                <a:off x="487679" y="3385544"/>
                <a:ext cx="2954511" cy="589556"/>
              </a:xfrm>
              <a:prstGeom prst="rect">
                <a:avLst/>
              </a:prstGeom>
              <a:noFill/>
            </p:spPr>
            <p:txBody>
              <a:bodyPr anchor="ctr" anchorCtr="0" bIns="0" lIns="72000" rIns="72000" tIns="0" wrap="square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altLang="en-US" lang="zh-CN" sz="140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  <p:sp>
            <p:nvSpPr>
              <p:cNvPr id="34" name="Rectangle 10"/>
              <p:cNvSpPr/>
              <p:nvPr/>
            </p:nvSpPr>
            <p:spPr>
              <a:xfrm>
                <a:off x="599439" y="3088523"/>
                <a:ext cx="2407615" cy="246221"/>
              </a:xfrm>
              <a:prstGeom prst="rect">
                <a:avLst/>
              </a:prstGeom>
            </p:spPr>
            <p:txBody>
              <a:bodyPr bIns="0" lIns="72000" rIns="72000" tIns="0" wrap="none">
                <a:noAutofit/>
              </a:bodyPr>
              <a:lstStyle/>
              <a:p>
                <a:pPr algn="r" defTabSz="914378" lvl="0">
                  <a:defRPr/>
                </a:pPr>
                <a:r>
                  <a:rPr altLang="en-US" b="1" lang="zh-CN" sz="2000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7" name="Group 11"/>
            <p:cNvGrpSpPr/>
            <p:nvPr/>
          </p:nvGrpSpPr>
          <p:grpSpPr>
            <a:xfrm>
              <a:off x="8311739" y="4468880"/>
              <a:ext cx="3015518" cy="886577"/>
              <a:chOff x="8907900" y="3088523"/>
              <a:chExt cx="3015518" cy="886577"/>
            </a:xfrm>
          </p:grpSpPr>
          <p:sp>
            <p:nvSpPr>
              <p:cNvPr id="31" name="TextBox 12"/>
              <p:cNvSpPr txBox="1"/>
              <p:nvPr/>
            </p:nvSpPr>
            <p:spPr>
              <a:xfrm>
                <a:off x="8907900" y="3385544"/>
                <a:ext cx="3015518" cy="589556"/>
              </a:xfrm>
              <a:prstGeom prst="rect">
                <a:avLst/>
              </a:prstGeom>
              <a:noFill/>
            </p:spPr>
            <p:txBody>
              <a:bodyPr anchor="ctr" anchorCtr="0" bIns="0" lIns="72000" rIns="72000" tIns="0" wrap="square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altLang="en-US" lang="zh-CN" sz="140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  <p:sp>
            <p:nvSpPr>
              <p:cNvPr id="32" name="Rectangle 13"/>
              <p:cNvSpPr/>
              <p:nvPr/>
            </p:nvSpPr>
            <p:spPr>
              <a:xfrm>
                <a:off x="9019661" y="3088523"/>
                <a:ext cx="2457329" cy="246221"/>
              </a:xfrm>
              <a:prstGeom prst="rect">
                <a:avLst/>
              </a:prstGeom>
            </p:spPr>
            <p:txBody>
              <a:bodyPr bIns="0" lIns="72000" rIns="72000" tIns="0" wrap="none">
                <a:noAutofit/>
              </a:bodyPr>
              <a:lstStyle/>
              <a:p>
                <a:pPr defTabSz="914378" lvl="0">
                  <a:defRPr/>
                </a:pPr>
                <a:r>
                  <a:rPr altLang="en-US" b="1" lang="zh-CN" sz="2000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8" name="Group 41"/>
            <p:cNvGrpSpPr/>
            <p:nvPr/>
          </p:nvGrpSpPr>
          <p:grpSpPr>
            <a:xfrm>
              <a:off x="4250448" y="2373756"/>
              <a:ext cx="3904467" cy="3703681"/>
              <a:chOff x="3882406" y="907348"/>
              <a:chExt cx="4763194" cy="4518250"/>
            </a:xfrm>
          </p:grpSpPr>
          <p:sp>
            <p:nvSpPr>
              <p:cNvPr id="25" name="Isosceles Triangle 24"/>
              <p:cNvSpPr/>
              <p:nvPr/>
            </p:nvSpPr>
            <p:spPr>
              <a:xfrm>
                <a:off x="7418780" y="4017012"/>
                <a:ext cx="1226820" cy="1057603"/>
              </a:xfrm>
              <a:prstGeom prst="triangl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Parallelogram 25"/>
              <p:cNvSpPr/>
              <p:nvPr/>
            </p:nvSpPr>
            <p:spPr>
              <a:xfrm>
                <a:off x="4847030" y="4017011"/>
                <a:ext cx="3185160" cy="1057603"/>
              </a:xfrm>
              <a:prstGeom prst="parallelogram">
                <a:avLst>
                  <a:gd fmla="val 57722" name="adj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Isosceles Triangle 28"/>
              <p:cNvSpPr/>
              <p:nvPr/>
            </p:nvSpPr>
            <p:spPr>
              <a:xfrm rot="7176267">
                <a:off x="3798188" y="4283776"/>
                <a:ext cx="1226040" cy="1057603"/>
              </a:xfrm>
              <a:prstGeom prst="triangle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Parallelogram 29"/>
              <p:cNvSpPr/>
              <p:nvPr/>
            </p:nvSpPr>
            <p:spPr>
              <a:xfrm rot="7176267">
                <a:off x="3599284" y="2888630"/>
                <a:ext cx="3209239" cy="1057603"/>
              </a:xfrm>
              <a:prstGeom prst="parallelogram">
                <a:avLst>
                  <a:gd fmla="val 57327" name="adj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Isosceles Triangle 39"/>
              <p:cNvSpPr/>
              <p:nvPr/>
            </p:nvSpPr>
            <p:spPr>
              <a:xfrm rot="14409079">
                <a:off x="5375029" y="991566"/>
                <a:ext cx="1226040" cy="1057603"/>
              </a:xfrm>
              <a:prstGeom prst="triangl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Parallelogram 40"/>
              <p:cNvSpPr/>
              <p:nvPr/>
            </p:nvSpPr>
            <p:spPr>
              <a:xfrm rot="14409079">
                <a:off x="5188621" y="2372001"/>
                <a:ext cx="3183135" cy="1057603"/>
              </a:xfrm>
              <a:prstGeom prst="parallelogram">
                <a:avLst>
                  <a:gd fmla="val 57327" name="adj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9" name="Freeform: Shape 17"/>
            <p:cNvSpPr/>
            <p:nvPr/>
          </p:nvSpPr>
          <p:spPr bwMode="auto">
            <a:xfrm>
              <a:off x="7428016" y="5329619"/>
              <a:ext cx="446169" cy="366714"/>
            </a:xfrm>
            <a:custGeom>
              <a:gdLst>
                <a:gd fmla="*/ 285 w 293" name="T0"/>
                <a:gd fmla="*/ 32 h 238" name="T1"/>
                <a:gd fmla="*/ 259 w 293" name="T2"/>
                <a:gd fmla="*/ 38 h 238" name="T3"/>
                <a:gd fmla="*/ 275 w 293" name="T4"/>
                <a:gd fmla="*/ 24 h 238" name="T5"/>
                <a:gd fmla="*/ 285 w 293" name="T6"/>
                <a:gd fmla="*/ 4 h 238" name="T7"/>
                <a:gd fmla="*/ 257 w 293" name="T8"/>
                <a:gd fmla="*/ 16 h 238" name="T9"/>
                <a:gd fmla="*/ 237 w 293" name="T10"/>
                <a:gd fmla="*/ 11 h 238" name="T11"/>
                <a:gd fmla="*/ 216 w 293" name="T12"/>
                <a:gd fmla="*/ 1 h 238" name="T13"/>
                <a:gd fmla="*/ 203 w 293" name="T14"/>
                <a:gd fmla="*/ 0 h 238" name="T15"/>
                <a:gd fmla="*/ 179 w 293" name="T16"/>
                <a:gd fmla="*/ 5 h 238" name="T17"/>
                <a:gd fmla="*/ 154 w 293" name="T18"/>
                <a:gd fmla="*/ 27 h 238" name="T19"/>
                <a:gd fmla="*/ 143 w 293" name="T20"/>
                <a:gd fmla="*/ 54 h 238" name="T21"/>
                <a:gd fmla="*/ 143 w 293" name="T22"/>
                <a:gd fmla="*/ 67 h 238" name="T23"/>
                <a:gd fmla="*/ 126 w 293" name="T24"/>
                <a:gd fmla="*/ 72 h 238" name="T25"/>
                <a:gd fmla="*/ 75 w 293" name="T26"/>
                <a:gd fmla="*/ 55 h 238" name="T27"/>
                <a:gd fmla="*/ 33 w 293" name="T28"/>
                <a:gd fmla="*/ 24 h 238" name="T29"/>
                <a:gd fmla="*/ 17 w 293" name="T30"/>
                <a:gd fmla="*/ 17 h 238" name="T31"/>
                <a:gd fmla="*/ 12 w 293" name="T32"/>
                <a:gd fmla="*/ 41 h 238" name="T33"/>
                <a:gd fmla="*/ 14 w 293" name="T34"/>
                <a:gd fmla="*/ 57 h 238" name="T35"/>
                <a:gd fmla="*/ 23 w 293" name="T36"/>
                <a:gd fmla="*/ 76 h 238" name="T37"/>
                <a:gd fmla="*/ 39 w 293" name="T38"/>
                <a:gd fmla="*/ 91 h 238" name="T39"/>
                <a:gd fmla="*/ 25 w 293" name="T40"/>
                <a:gd fmla="*/ 89 h 238" name="T41"/>
                <a:gd fmla="*/ 12 w 293" name="T42"/>
                <a:gd fmla="*/ 84 h 238" name="T43"/>
                <a:gd fmla="*/ 13 w 293" name="T44"/>
                <a:gd fmla="*/ 95 h 238" name="T45"/>
                <a:gd fmla="*/ 25 w 293" name="T46"/>
                <a:gd fmla="*/ 123 h 238" name="T47"/>
                <a:gd fmla="*/ 50 w 293" name="T48"/>
                <a:gd fmla="*/ 140 h 238" name="T49"/>
                <a:gd fmla="*/ 52 w 293" name="T50"/>
                <a:gd fmla="*/ 145 h 238" name="T51"/>
                <a:gd fmla="*/ 33 w 293" name="T52"/>
                <a:gd fmla="*/ 145 h 238" name="T53"/>
                <a:gd fmla="*/ 41 w 293" name="T54"/>
                <a:gd fmla="*/ 161 h 238" name="T55"/>
                <a:gd fmla="*/ 62 w 293" name="T56"/>
                <a:gd fmla="*/ 179 h 238" name="T57"/>
                <a:gd fmla="*/ 89 w 293" name="T58"/>
                <a:gd fmla="*/ 186 h 238" name="T59"/>
                <a:gd fmla="*/ 73 w 293" name="T60"/>
                <a:gd fmla="*/ 197 h 238" name="T61"/>
                <a:gd fmla="*/ 45 w 293" name="T62"/>
                <a:gd fmla="*/ 208 h 238" name="T63"/>
                <a:gd fmla="*/ 14 w 293" name="T64"/>
                <a:gd fmla="*/ 212 h 238" name="T65"/>
                <a:gd fmla="*/ 0 w 293" name="T66"/>
                <a:gd fmla="*/ 211 h 238" name="T67"/>
                <a:gd fmla="*/ 32 w 293" name="T68"/>
                <a:gd fmla="*/ 227 h 238" name="T69"/>
                <a:gd fmla="*/ 68 w 293" name="T70"/>
                <a:gd fmla="*/ 237 h 238" name="T71"/>
                <a:gd fmla="*/ 93 w 293" name="T72"/>
                <a:gd fmla="*/ 238 h 238" name="T73"/>
                <a:gd fmla="*/ 149 w 293" name="T74"/>
                <a:gd fmla="*/ 229 h 238" name="T75"/>
                <a:gd fmla="*/ 195 w 293" name="T76"/>
                <a:gd fmla="*/ 205 h 238" name="T77"/>
                <a:gd fmla="*/ 229 w 293" name="T78"/>
                <a:gd fmla="*/ 169 h 238" name="T79"/>
                <a:gd fmla="*/ 252 w 293" name="T80"/>
                <a:gd fmla="*/ 127 h 238" name="T81"/>
                <a:gd fmla="*/ 262 w 293" name="T82"/>
                <a:gd fmla="*/ 82 h 238" name="T83"/>
                <a:gd fmla="*/ 263 w 293" name="T84"/>
                <a:gd fmla="*/ 59 h 238" name="T85"/>
                <a:gd fmla="*/ 280 w 293" name="T86"/>
                <a:gd fmla="*/ 45 h 238" name="T87"/>
                <a:gd fmla="*/ 293 w 293" name="T88"/>
                <a:gd fmla="*/ 28 h 238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238" w="293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18"/>
            <p:cNvSpPr>
              <a:spLocks noChangeAspect="1"/>
            </p:cNvSpPr>
            <p:nvPr/>
          </p:nvSpPr>
          <p:spPr bwMode="auto">
            <a:xfrm>
              <a:off x="5897308" y="2560659"/>
              <a:ext cx="401262" cy="400840"/>
            </a:xfrm>
            <a:custGeom>
              <a:gdLst>
                <a:gd fmla="*/ 374 w 400" name="T0"/>
                <a:gd fmla="*/ 100 h 400" name="T1"/>
                <a:gd fmla="*/ 301 w 400" name="T2"/>
                <a:gd fmla="*/ 27 h 400" name="T3"/>
                <a:gd fmla="*/ 200 w 400" name="T4"/>
                <a:gd fmla="*/ 0 h 400" name="T5"/>
                <a:gd fmla="*/ 100 w 400" name="T6"/>
                <a:gd fmla="*/ 27 h 400" name="T7"/>
                <a:gd fmla="*/ 27 w 400" name="T8"/>
                <a:gd fmla="*/ 100 h 400" name="T9"/>
                <a:gd fmla="*/ 0 w 400" name="T10"/>
                <a:gd fmla="*/ 200 h 400" name="T11"/>
                <a:gd fmla="*/ 27 w 400" name="T12"/>
                <a:gd fmla="*/ 301 h 400" name="T13"/>
                <a:gd fmla="*/ 100 w 400" name="T14"/>
                <a:gd fmla="*/ 374 h 400" name="T15"/>
                <a:gd fmla="*/ 200 w 400" name="T16"/>
                <a:gd fmla="*/ 400 h 400" name="T17"/>
                <a:gd fmla="*/ 301 w 400" name="T18"/>
                <a:gd fmla="*/ 374 h 400" name="T19"/>
                <a:gd fmla="*/ 374 w 400" name="T20"/>
                <a:gd fmla="*/ 301 h 400" name="T21"/>
                <a:gd fmla="*/ 400 w 400" name="T22"/>
                <a:gd fmla="*/ 200 h 400" name="T23"/>
                <a:gd fmla="*/ 374 w 400" name="T24"/>
                <a:gd fmla="*/ 100 h 400" name="T25"/>
                <a:gd fmla="*/ 330 w 400" name="T26"/>
                <a:gd fmla="*/ 170 h 400" name="T27"/>
                <a:gd fmla="*/ 188 w 400" name="T28"/>
                <a:gd fmla="*/ 311 h 400" name="T29"/>
                <a:gd fmla="*/ 176 w 400" name="T30"/>
                <a:gd fmla="*/ 316 h 400" name="T31"/>
                <a:gd fmla="*/ 165 w 400" name="T32"/>
                <a:gd fmla="*/ 311 h 400" name="T33"/>
                <a:gd fmla="*/ 70 w 400" name="T34"/>
                <a:gd fmla="*/ 217 h 400" name="T35"/>
                <a:gd fmla="*/ 66 w 400" name="T36"/>
                <a:gd fmla="*/ 205 h 400" name="T37"/>
                <a:gd fmla="*/ 70 w 400" name="T38"/>
                <a:gd fmla="*/ 193 h 400" name="T39"/>
                <a:gd fmla="*/ 94 w 400" name="T40"/>
                <a:gd fmla="*/ 170 h 400" name="T41"/>
                <a:gd fmla="*/ 106 w 400" name="T42"/>
                <a:gd fmla="*/ 165 h 400" name="T43"/>
                <a:gd fmla="*/ 118 w 400" name="T44"/>
                <a:gd fmla="*/ 170 h 400" name="T45"/>
                <a:gd fmla="*/ 176 w 400" name="T46"/>
                <a:gd fmla="*/ 229 h 400" name="T47"/>
                <a:gd fmla="*/ 283 w 400" name="T48"/>
                <a:gd fmla="*/ 123 h 400" name="T49"/>
                <a:gd fmla="*/ 295 w 400" name="T50"/>
                <a:gd fmla="*/ 118 h 400" name="T51"/>
                <a:gd fmla="*/ 306 w 400" name="T52"/>
                <a:gd fmla="*/ 123 h 400" name="T53"/>
                <a:gd fmla="*/ 330 w 400" name="T54"/>
                <a:gd fmla="*/ 146 h 400" name="T55"/>
                <a:gd fmla="*/ 335 w 400" name="T56"/>
                <a:gd fmla="*/ 158 h 400" name="T57"/>
                <a:gd fmla="*/ 330 w 400" name="T58"/>
                <a:gd fmla="*/ 170 h 400" name="T59"/>
                <a:gd fmla="*/ 330 w 400" name="T60"/>
                <a:gd fmla="*/ 170 h 400" name="T61"/>
                <a:gd fmla="*/ 330 w 400" name="T62"/>
                <a:gd fmla="*/ 170 h 400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400" w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19"/>
            <p:cNvSpPr/>
            <p:nvPr/>
          </p:nvSpPr>
          <p:spPr bwMode="auto">
            <a:xfrm>
              <a:off x="4367298" y="5329619"/>
              <a:ext cx="361663" cy="360992"/>
            </a:xfrm>
            <a:custGeom>
              <a:gdLst>
                <a:gd fmla="*/ 164 w 204" name="T0"/>
                <a:gd fmla="*/ 0 h 204" name="T1"/>
                <a:gd fmla="*/ 39 w 204" name="T2"/>
                <a:gd fmla="*/ 0 h 204" name="T3"/>
                <a:gd fmla="*/ 0 w 204" name="T4"/>
                <a:gd fmla="*/ 39 h 204" name="T5"/>
                <a:gd fmla="*/ 0 w 204" name="T6"/>
                <a:gd fmla="*/ 81 h 204" name="T7"/>
                <a:gd fmla="*/ 0 w 204" name="T8"/>
                <a:gd fmla="*/ 164 h 204" name="T9"/>
                <a:gd fmla="*/ 39 w 204" name="T10"/>
                <a:gd fmla="*/ 204 h 204" name="T11"/>
                <a:gd fmla="*/ 164 w 204" name="T12"/>
                <a:gd fmla="*/ 204 h 204" name="T13"/>
                <a:gd fmla="*/ 204 w 204" name="T14"/>
                <a:gd fmla="*/ 164 h 204" name="T15"/>
                <a:gd fmla="*/ 204 w 204" name="T16"/>
                <a:gd fmla="*/ 81 h 204" name="T17"/>
                <a:gd fmla="*/ 204 w 204" name="T18"/>
                <a:gd fmla="*/ 39 h 204" name="T19"/>
                <a:gd fmla="*/ 164 w 204" name="T20"/>
                <a:gd fmla="*/ 0 h 204" name="T21"/>
                <a:gd fmla="*/ 176 w 204" name="T22"/>
                <a:gd fmla="*/ 23 h 204" name="T23"/>
                <a:gd fmla="*/ 180 w 204" name="T24"/>
                <a:gd fmla="*/ 23 h 204" name="T25"/>
                <a:gd fmla="*/ 180 w 204" name="T26"/>
                <a:gd fmla="*/ 28 h 204" name="T27"/>
                <a:gd fmla="*/ 180 w 204" name="T28"/>
                <a:gd fmla="*/ 58 h 204" name="T29"/>
                <a:gd fmla="*/ 146 w 204" name="T30"/>
                <a:gd fmla="*/ 58 h 204" name="T31"/>
                <a:gd fmla="*/ 146 w 204" name="T32"/>
                <a:gd fmla="*/ 24 h 204" name="T33"/>
                <a:gd fmla="*/ 176 w 204" name="T34"/>
                <a:gd fmla="*/ 23 h 204" name="T35"/>
                <a:gd fmla="*/ 73 w 204" name="T36"/>
                <a:gd fmla="*/ 81 h 204" name="T37"/>
                <a:gd fmla="*/ 102 w 204" name="T38"/>
                <a:gd fmla="*/ 66 h 204" name="T39"/>
                <a:gd fmla="*/ 131 w 204" name="T40"/>
                <a:gd fmla="*/ 81 h 204" name="T41"/>
                <a:gd fmla="*/ 138 w 204" name="T42"/>
                <a:gd fmla="*/ 102 h 204" name="T43"/>
                <a:gd fmla="*/ 102 w 204" name="T44"/>
                <a:gd fmla="*/ 138 h 204" name="T45"/>
                <a:gd fmla="*/ 66 w 204" name="T46"/>
                <a:gd fmla="*/ 102 h 204" name="T47"/>
                <a:gd fmla="*/ 73 w 204" name="T48"/>
                <a:gd fmla="*/ 81 h 204" name="T49"/>
                <a:gd fmla="*/ 184 w 204" name="T50"/>
                <a:gd fmla="*/ 164 h 204" name="T51"/>
                <a:gd fmla="*/ 164 w 204" name="T52"/>
                <a:gd fmla="*/ 184 h 204" name="T53"/>
                <a:gd fmla="*/ 39 w 204" name="T54"/>
                <a:gd fmla="*/ 184 h 204" name="T55"/>
                <a:gd fmla="*/ 20 w 204" name="T56"/>
                <a:gd fmla="*/ 164 h 204" name="T57"/>
                <a:gd fmla="*/ 20 w 204" name="T58"/>
                <a:gd fmla="*/ 81 h 204" name="T59"/>
                <a:gd fmla="*/ 50 w 204" name="T60"/>
                <a:gd fmla="*/ 81 h 204" name="T61"/>
                <a:gd fmla="*/ 46 w 204" name="T62"/>
                <a:gd fmla="*/ 102 h 204" name="T63"/>
                <a:gd fmla="*/ 102 w 204" name="T64"/>
                <a:gd fmla="*/ 158 h 204" name="T65"/>
                <a:gd fmla="*/ 157 w 204" name="T66"/>
                <a:gd fmla="*/ 102 h 204" name="T67"/>
                <a:gd fmla="*/ 153 w 204" name="T68"/>
                <a:gd fmla="*/ 81 h 204" name="T69"/>
                <a:gd fmla="*/ 184 w 204" name="T70"/>
                <a:gd fmla="*/ 81 h 204" name="T71"/>
                <a:gd fmla="*/ 184 w 204" name="T72"/>
                <a:gd fmla="*/ 164 h 204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04" w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22"/>
            <p:cNvSpPr/>
            <p:nvPr/>
          </p:nvSpPr>
          <p:spPr bwMode="auto">
            <a:xfrm>
              <a:off x="5846028" y="4290046"/>
              <a:ext cx="451952" cy="576726"/>
            </a:xfrm>
            <a:custGeom>
              <a:gdLst>
                <a:gd fmla="*/ 43815 w 258763" name="connsiteX0"/>
                <a:gd fmla="*/ 130175 h 330201" name="connsiteY0"/>
                <a:gd fmla="*/ 28575 w 258763" name="connsiteX1"/>
                <a:gd fmla="*/ 147060 h 330201" name="connsiteY1"/>
                <a:gd fmla="*/ 28575 w 258763" name="connsiteX2"/>
                <a:gd fmla="*/ 227590 h 330201" name="connsiteY2"/>
                <a:gd fmla="*/ 43815 w 258763" name="connsiteX3"/>
                <a:gd fmla="*/ 244475 h 330201" name="connsiteY3"/>
                <a:gd fmla="*/ 60325 w 258763" name="connsiteX4"/>
                <a:gd fmla="*/ 227590 h 330201" name="connsiteY4"/>
                <a:gd fmla="*/ 60325 w 258763" name="connsiteX5"/>
                <a:gd fmla="*/ 147060 h 330201" name="connsiteY5"/>
                <a:gd fmla="*/ 43815 w 258763" name="connsiteX6"/>
                <a:gd fmla="*/ 130175 h 330201" name="connsiteY6"/>
                <a:gd fmla="*/ 221457 w 258763" name="connsiteX7"/>
                <a:gd fmla="*/ 98425 h 330201" name="connsiteY7"/>
                <a:gd fmla="*/ 211138 w 258763" name="connsiteX8"/>
                <a:gd fmla="*/ 110021 h 330201" name="connsiteY8"/>
                <a:gd fmla="*/ 211138 w 258763" name="connsiteX9"/>
                <a:gd fmla="*/ 265918 h 330201" name="connsiteY9"/>
                <a:gd fmla="*/ 221457 w 258763" name="connsiteX10"/>
                <a:gd fmla="*/ 276225 h 330201" name="connsiteY10"/>
                <a:gd fmla="*/ 231776 w 258763" name="connsiteX11"/>
                <a:gd fmla="*/ 265918 h 330201" name="connsiteY11"/>
                <a:gd fmla="*/ 231776 w 258763" name="connsiteX12"/>
                <a:gd fmla="*/ 110021 h 330201" name="connsiteY12"/>
                <a:gd fmla="*/ 221457 w 258763" name="connsiteX13"/>
                <a:gd fmla="*/ 98425 h 330201" name="connsiteY13"/>
                <a:gd fmla="*/ 80216 w 258763" name="connsiteX14"/>
                <a:gd fmla="*/ 71438 h 330201" name="connsiteY14"/>
                <a:gd fmla="*/ 236768 w 258763" name="connsiteX15"/>
                <a:gd fmla="*/ 71438 h 330201" name="connsiteY15"/>
                <a:gd fmla="*/ 258763 w 258763" name="connsiteX16"/>
                <a:gd fmla="*/ 93324 h 330201" name="connsiteY16"/>
                <a:gd fmla="*/ 258763 w 258763" name="connsiteX17"/>
                <a:gd fmla="*/ 274844 h 330201" name="connsiteY17"/>
                <a:gd fmla="*/ 204423 w 258763" name="connsiteX18"/>
                <a:gd fmla="*/ 330201 h 330201" name="connsiteY18"/>
                <a:gd fmla="*/ 113856 w 258763" name="connsiteX19"/>
                <a:gd fmla="*/ 330201 h 330201" name="connsiteY19"/>
                <a:gd fmla="*/ 59515 w 258763" name="connsiteX20"/>
                <a:gd fmla="*/ 274844 h 330201" name="connsiteY20"/>
                <a:gd fmla="*/ 59515 w 258763" name="connsiteX21"/>
                <a:gd fmla="*/ 267120 h 330201" name="connsiteY21"/>
                <a:gd fmla="*/ 42696 w 258763" name="connsiteX22"/>
                <a:gd fmla="*/ 270982 h 330201" name="connsiteY22"/>
                <a:gd fmla="*/ 0 w 258763" name="connsiteX23"/>
                <a:gd fmla="*/ 227211 h 330201" name="connsiteY23"/>
                <a:gd fmla="*/ 0 w 258763" name="connsiteX24"/>
                <a:gd fmla="*/ 147394 h 330201" name="connsiteY24"/>
                <a:gd fmla="*/ 42696 w 258763" name="connsiteX25"/>
                <a:gd fmla="*/ 103623 h 330201" name="connsiteY25"/>
                <a:gd fmla="*/ 59515 w 258763" name="connsiteX26"/>
                <a:gd fmla="*/ 107485 h 330201" name="connsiteY26"/>
                <a:gd fmla="*/ 59515 w 258763" name="connsiteX27"/>
                <a:gd fmla="*/ 93324 h 330201" name="connsiteY27"/>
                <a:gd fmla="*/ 80216 w 258763" name="connsiteX28"/>
                <a:gd fmla="*/ 71438 h 330201" name="connsiteY28"/>
                <a:gd fmla="*/ 107950 w 258763" name="connsiteX29"/>
                <a:gd fmla="*/ 0 h 330201" name="connsiteY29"/>
                <a:gd fmla="*/ 109247 w 258763" name="connsiteX30"/>
                <a:gd fmla="*/ 1290 h 330201" name="connsiteY30"/>
                <a:gd fmla="*/ 113139 w 258763" name="connsiteX31"/>
                <a:gd fmla="*/ 2580 h 330201" name="connsiteY31"/>
                <a:gd fmla="*/ 119624 w 258763" name="connsiteX32"/>
                <a:gd fmla="*/ 5160 h 330201" name="connsiteY32"/>
                <a:gd fmla="*/ 126110 w 258763" name="connsiteX33"/>
                <a:gd fmla="*/ 7739 h 330201" name="connsiteY33"/>
                <a:gd fmla="*/ 144269 w 258763" name="connsiteX34"/>
                <a:gd fmla="*/ 12899 h 330201" name="connsiteY34"/>
                <a:gd fmla="*/ 145566 w 258763" name="connsiteX35"/>
                <a:gd fmla="*/ 12899 h 330201" name="connsiteY35"/>
                <a:gd fmla="*/ 146863 w 258763" name="connsiteX36"/>
                <a:gd fmla="*/ 14189 h 330201" name="connsiteY36"/>
                <a:gd fmla="*/ 148161 w 258763" name="connsiteX37"/>
                <a:gd fmla="*/ 14189 h 330201" name="connsiteY37"/>
                <a:gd fmla="*/ 149458 w 258763" name="connsiteX38"/>
                <a:gd fmla="*/ 14189 h 330201" name="connsiteY38"/>
                <a:gd fmla="*/ 152052 w 258763" name="connsiteX39"/>
                <a:gd fmla="*/ 14189 h 330201" name="connsiteY39"/>
                <a:gd fmla="*/ 154646 w 258763" name="connsiteX40"/>
                <a:gd fmla="*/ 15478 h 330201" name="connsiteY40"/>
                <a:gd fmla="*/ 155943 w 258763" name="connsiteX41"/>
                <a:gd fmla="*/ 15478 h 330201" name="connsiteY41"/>
                <a:gd fmla="*/ 157240 w 258763" name="connsiteX42"/>
                <a:gd fmla="*/ 15478 h 330201" name="connsiteY42"/>
                <a:gd fmla="*/ 158537 w 258763" name="connsiteX43"/>
                <a:gd fmla="*/ 16768 h 330201" name="connsiteY43"/>
                <a:gd fmla="*/ 159835 w 258763" name="connsiteX44"/>
                <a:gd fmla="*/ 16768 h 330201" name="connsiteY44"/>
                <a:gd fmla="*/ 162429 w 258763" name="connsiteX45"/>
                <a:gd fmla="*/ 16768 h 330201" name="connsiteY45"/>
                <a:gd fmla="*/ 165023 w 258763" name="connsiteX46"/>
                <a:gd fmla="*/ 18058 h 330201" name="connsiteY46"/>
                <a:gd fmla="*/ 166320 w 258763" name="connsiteX47"/>
                <a:gd fmla="*/ 18058 h 330201" name="connsiteY47"/>
                <a:gd fmla="*/ 167617 w 258763" name="connsiteX48"/>
                <a:gd fmla="*/ 18058 h 330201" name="connsiteY48"/>
                <a:gd fmla="*/ 168914 w 258763" name="connsiteX49"/>
                <a:gd fmla="*/ 18058 h 330201" name="connsiteY49"/>
                <a:gd fmla="*/ 170211 w 258763" name="connsiteX50"/>
                <a:gd fmla="*/ 18058 h 330201" name="connsiteY50"/>
                <a:gd fmla="*/ 176697 w 258763" name="connsiteX51"/>
                <a:gd fmla="*/ 20638 h 330201" name="connsiteY51"/>
                <a:gd fmla="*/ 188371 w 258763" name="connsiteX52"/>
                <a:gd fmla="*/ 24507 h 330201" name="connsiteY52"/>
                <a:gd fmla="*/ 193559 w 258763" name="connsiteX53"/>
                <a:gd fmla="*/ 27087 h 330201" name="connsiteY53"/>
                <a:gd fmla="*/ 194856 w 258763" name="connsiteX54"/>
                <a:gd fmla="*/ 28377 h 330201" name="connsiteY54"/>
                <a:gd fmla="*/ 196154 w 258763" name="connsiteX55"/>
                <a:gd fmla="*/ 29667 h 330201" name="connsiteY55"/>
                <a:gd fmla="*/ 197451 w 258763" name="connsiteX56"/>
                <a:gd fmla="*/ 29667 h 330201" name="connsiteY56"/>
                <a:gd fmla="*/ 198748 w 258763" name="connsiteX57"/>
                <a:gd fmla="*/ 30957 h 330201" name="connsiteY57"/>
                <a:gd fmla="*/ 207828 w 258763" name="connsiteX58"/>
                <a:gd fmla="*/ 38696 h 330201" name="connsiteY58"/>
                <a:gd fmla="*/ 213016 w 258763" name="connsiteX59"/>
                <a:gd fmla="*/ 47725 h 330201" name="connsiteY59"/>
                <a:gd fmla="*/ 214313 w 258763" name="connsiteX60"/>
                <a:gd fmla="*/ 55464 h 330201" name="connsiteY60"/>
                <a:gd fmla="*/ 214313 w 258763" name="connsiteX61"/>
                <a:gd fmla="*/ 58044 h 330201" name="connsiteY61"/>
                <a:gd fmla="*/ 213016 w 258763" name="connsiteX62"/>
                <a:gd fmla="*/ 59334 h 330201" name="connsiteY62"/>
                <a:gd fmla="*/ 213016 w 258763" name="connsiteX63"/>
                <a:gd fmla="*/ 60623 h 330201" name="connsiteY63"/>
                <a:gd fmla="*/ 213016 w 258763" name="connsiteX64"/>
                <a:gd fmla="*/ 61913 h 330201" name="connsiteY64"/>
                <a:gd fmla="*/ 211719 w 258763" name="connsiteX65"/>
                <a:gd fmla="*/ 60623 h 330201" name="connsiteY65"/>
                <a:gd fmla="*/ 210422 w 258763" name="connsiteX66"/>
                <a:gd fmla="*/ 59334 h 330201" name="connsiteY66"/>
                <a:gd fmla="*/ 209125 w 258763" name="connsiteX67"/>
                <a:gd fmla="*/ 58044 h 330201" name="connsiteY67"/>
                <a:gd fmla="*/ 203936 w 258763" name="connsiteX68"/>
                <a:gd fmla="*/ 54174 h 330201" name="connsiteY68"/>
                <a:gd fmla="*/ 197451 w 258763" name="connsiteX69"/>
                <a:gd fmla="*/ 51594 h 330201" name="connsiteY69"/>
                <a:gd fmla="*/ 189668 w 258763" name="connsiteX70"/>
                <a:gd fmla="*/ 50305 h 330201" name="connsiteY70"/>
                <a:gd fmla="*/ 187074 w 258763" name="connsiteX71"/>
                <a:gd fmla="*/ 50305 h 330201" name="connsiteY71"/>
                <a:gd fmla="*/ 184480 w 258763" name="connsiteX72"/>
                <a:gd fmla="*/ 49015 h 330201" name="connsiteY72"/>
                <a:gd fmla="*/ 180588 w 258763" name="connsiteX73"/>
                <a:gd fmla="*/ 47725 h 330201" name="connsiteY73"/>
                <a:gd fmla="*/ 170211 w 258763" name="connsiteX74"/>
                <a:gd fmla="*/ 46435 h 330201" name="connsiteY74"/>
                <a:gd fmla="*/ 165023 w 258763" name="connsiteX75"/>
                <a:gd fmla="*/ 45145 h 330201" name="connsiteY75"/>
                <a:gd fmla="*/ 163726 w 258763" name="connsiteX76"/>
                <a:gd fmla="*/ 45145 h 330201" name="connsiteY76"/>
                <a:gd fmla="*/ 162429 w 258763" name="connsiteX77"/>
                <a:gd fmla="*/ 45145 h 330201" name="connsiteY77"/>
                <a:gd fmla="*/ 159835 w 258763" name="connsiteX78"/>
                <a:gd fmla="*/ 43855 h 330201" name="connsiteY78"/>
                <a:gd fmla="*/ 158537 w 258763" name="connsiteX79"/>
                <a:gd fmla="*/ 43855 h 330201" name="connsiteY79"/>
                <a:gd fmla="*/ 155943 w 258763" name="connsiteX80"/>
                <a:gd fmla="*/ 42565 h 330201" name="connsiteY80"/>
                <a:gd fmla="*/ 152052 w 258763" name="connsiteX81"/>
                <a:gd fmla="*/ 42565 h 330201" name="connsiteY81"/>
                <a:gd fmla="*/ 149458 w 258763" name="connsiteX82"/>
                <a:gd fmla="*/ 41276 h 330201" name="connsiteY82"/>
                <a:gd fmla="*/ 146863 w 258763" name="connsiteX83"/>
                <a:gd fmla="*/ 39986 h 330201" name="connsiteY83"/>
                <a:gd fmla="*/ 135189 w 258763" name="connsiteX84"/>
                <a:gd fmla="*/ 34826 h 330201" name="connsiteY84"/>
                <a:gd fmla="*/ 124813 w 258763" name="connsiteX85"/>
                <a:gd fmla="*/ 27087 h 330201" name="connsiteY85"/>
                <a:gd fmla="*/ 117030 w 258763" name="connsiteX86"/>
                <a:gd fmla="*/ 19348 h 330201" name="connsiteY86"/>
                <a:gd fmla="*/ 111841 w 258763" name="connsiteX87"/>
                <a:gd fmla="*/ 12899 h 330201" name="connsiteY87"/>
                <a:gd fmla="*/ 109247 w 258763" name="connsiteX88"/>
                <a:gd fmla="*/ 6450 h 330201" name="connsiteY88"/>
                <a:gd fmla="*/ 107950 w 258763" name="connsiteX89"/>
                <a:gd fmla="*/ 1290 h 330201" name="connsiteY89"/>
                <a:gd fmla="*/ 107950 w 258763" name="connsiteX90"/>
                <a:gd fmla="*/ 0 h 330201" name="connsiteY90"/>
                <a:gd fmla="*/ 9525 w 258763" name="connsiteX91"/>
                <a:gd fmla="*/ 0 h 330201" name="connsiteY91"/>
                <a:gd fmla="*/ 10822 w 258763" name="connsiteX92"/>
                <a:gd fmla="*/ 1290 h 330201" name="connsiteY92"/>
                <a:gd fmla="*/ 14713 w 258763" name="connsiteX93"/>
                <a:gd fmla="*/ 2580 h 330201" name="connsiteY93"/>
                <a:gd fmla="*/ 19902 w 258763" name="connsiteX94"/>
                <a:gd fmla="*/ 5160 h 330201" name="connsiteY94"/>
                <a:gd fmla="*/ 27684 w 258763" name="connsiteX95"/>
                <a:gd fmla="*/ 7739 h 330201" name="connsiteY95"/>
                <a:gd fmla="*/ 45844 w 258763" name="connsiteX96"/>
                <a:gd fmla="*/ 12899 h 330201" name="connsiteY96"/>
                <a:gd fmla="*/ 47141 w 258763" name="connsiteX97"/>
                <a:gd fmla="*/ 12899 h 330201" name="connsiteY97"/>
                <a:gd fmla="*/ 48438 w 258763" name="connsiteX98"/>
                <a:gd fmla="*/ 12899 h 330201" name="connsiteY98"/>
                <a:gd fmla="*/ 48438 w 258763" name="connsiteX99"/>
                <a:gd fmla="*/ 14189 h 330201" name="connsiteY99"/>
                <a:gd fmla="*/ 49735 w 258763" name="connsiteX100"/>
                <a:gd fmla="*/ 14189 h 330201" name="connsiteY100"/>
                <a:gd fmla="*/ 52329 w 258763" name="connsiteX101"/>
                <a:gd fmla="*/ 14189 h 330201" name="connsiteY101"/>
                <a:gd fmla="*/ 54924 w 258763" name="connsiteX102"/>
                <a:gd fmla="*/ 15478 h 330201" name="connsiteY102"/>
                <a:gd fmla="*/ 56221 w 258763" name="connsiteX103"/>
                <a:gd fmla="*/ 15478 h 330201" name="connsiteY103"/>
                <a:gd fmla="*/ 57518 w 258763" name="connsiteX104"/>
                <a:gd fmla="*/ 15478 h 330201" name="connsiteY104"/>
                <a:gd fmla="*/ 58815 w 258763" name="connsiteX105"/>
                <a:gd fmla="*/ 15478 h 330201" name="connsiteY105"/>
                <a:gd fmla="*/ 60112 w 258763" name="connsiteX106"/>
                <a:gd fmla="*/ 16768 h 330201" name="connsiteY106"/>
                <a:gd fmla="*/ 62706 w 258763" name="connsiteX107"/>
                <a:gd fmla="*/ 16768 h 330201" name="connsiteY107"/>
                <a:gd fmla="*/ 65301 w 258763" name="connsiteX108"/>
                <a:gd fmla="*/ 18058 h 330201" name="connsiteY108"/>
                <a:gd fmla="*/ 66598 w 258763" name="connsiteX109"/>
                <a:gd fmla="*/ 18058 h 330201" name="connsiteY109"/>
                <a:gd fmla="*/ 69192 w 258763" name="connsiteX110"/>
                <a:gd fmla="*/ 18058 h 330201" name="connsiteY110"/>
                <a:gd fmla="*/ 70489 w 258763" name="connsiteX111"/>
                <a:gd fmla="*/ 18058 h 330201" name="connsiteY111"/>
                <a:gd fmla="*/ 71786 w 258763" name="connsiteX112"/>
                <a:gd fmla="*/ 18058 h 330201" name="connsiteY112"/>
                <a:gd fmla="*/ 76975 w 258763" name="connsiteX113"/>
                <a:gd fmla="*/ 20638 h 330201" name="connsiteY113"/>
                <a:gd fmla="*/ 89946 w 258763" name="connsiteX114"/>
                <a:gd fmla="*/ 24507 h 330201" name="connsiteY114"/>
                <a:gd fmla="*/ 95134 w 258763" name="connsiteX115"/>
                <a:gd fmla="*/ 27087 h 330201" name="connsiteY115"/>
                <a:gd fmla="*/ 96431 w 258763" name="connsiteX116"/>
                <a:gd fmla="*/ 28377 h 330201" name="connsiteY116"/>
                <a:gd fmla="*/ 97728 w 258763" name="connsiteX117"/>
                <a:gd fmla="*/ 28377 h 330201" name="connsiteY117"/>
                <a:gd fmla="*/ 99025 w 258763" name="connsiteX118"/>
                <a:gd fmla="*/ 29667 h 330201" name="connsiteY118"/>
                <a:gd fmla="*/ 100323 w 258763" name="connsiteX119"/>
                <a:gd fmla="*/ 30957 h 330201" name="connsiteY119"/>
                <a:gd fmla="*/ 108105 w 258763" name="connsiteX120"/>
                <a:gd fmla="*/ 38696 h 330201" name="connsiteY120"/>
                <a:gd fmla="*/ 113294 w 258763" name="connsiteX121"/>
                <a:gd fmla="*/ 47725 h 330201" name="connsiteY121"/>
                <a:gd fmla="*/ 114591 w 258763" name="connsiteX122"/>
                <a:gd fmla="*/ 55464 h 330201" name="connsiteY122"/>
                <a:gd fmla="*/ 114591 w 258763" name="connsiteX123"/>
                <a:gd fmla="*/ 58044 h 330201" name="connsiteY123"/>
                <a:gd fmla="*/ 114591 w 258763" name="connsiteX124"/>
                <a:gd fmla="*/ 59334 h 330201" name="connsiteY124"/>
                <a:gd fmla="*/ 114591 w 258763" name="connsiteX125"/>
                <a:gd fmla="*/ 60623 h 330201" name="connsiteY125"/>
                <a:gd fmla="*/ 113294 w 258763" name="connsiteX126"/>
                <a:gd fmla="*/ 61913 h 330201" name="connsiteY126"/>
                <a:gd fmla="*/ 111997 w 258763" name="connsiteX127"/>
                <a:gd fmla="*/ 60623 h 330201" name="connsiteY127"/>
                <a:gd fmla="*/ 111997 w 258763" name="connsiteX128"/>
                <a:gd fmla="*/ 59334 h 330201" name="connsiteY128"/>
                <a:gd fmla="*/ 110700 w 258763" name="connsiteX129"/>
                <a:gd fmla="*/ 58044 h 330201" name="connsiteY129"/>
                <a:gd fmla="*/ 109403 w 258763" name="connsiteX130"/>
                <a:gd fmla="*/ 58044 h 330201" name="connsiteY130"/>
                <a:gd fmla="*/ 104214 w 258763" name="connsiteX131"/>
                <a:gd fmla="*/ 54174 h 330201" name="connsiteY131"/>
                <a:gd fmla="*/ 97728 w 258763" name="connsiteX132"/>
                <a:gd fmla="*/ 51594 h 330201" name="connsiteY132"/>
                <a:gd fmla="*/ 89946 w 258763" name="connsiteX133"/>
                <a:gd fmla="*/ 50305 h 330201" name="connsiteY133"/>
                <a:gd fmla="*/ 88649 w 258763" name="connsiteX134"/>
                <a:gd fmla="*/ 50305 h 330201" name="connsiteY134"/>
                <a:gd fmla="*/ 86054 w 258763" name="connsiteX135"/>
                <a:gd fmla="*/ 49015 h 330201" name="connsiteY135"/>
                <a:gd fmla="*/ 80866 w 258763" name="connsiteX136"/>
                <a:gd fmla="*/ 47725 h 330201" name="connsiteY136"/>
                <a:gd fmla="*/ 71786 w 258763" name="connsiteX137"/>
                <a:gd fmla="*/ 46435 h 330201" name="connsiteY137"/>
                <a:gd fmla="*/ 66598 w 258763" name="connsiteX138"/>
                <a:gd fmla="*/ 45145 h 330201" name="connsiteY138"/>
                <a:gd fmla="*/ 65301 w 258763" name="connsiteX139"/>
                <a:gd fmla="*/ 45145 h 330201" name="connsiteY139"/>
                <a:gd fmla="*/ 64003 w 258763" name="connsiteX140"/>
                <a:gd fmla="*/ 45145 h 330201" name="connsiteY140"/>
                <a:gd fmla="*/ 62706 w 258763" name="connsiteX141"/>
                <a:gd fmla="*/ 45145 h 330201" name="connsiteY141"/>
                <a:gd fmla="*/ 61409 w 258763" name="connsiteX142"/>
                <a:gd fmla="*/ 43855 h 330201" name="connsiteY142"/>
                <a:gd fmla="*/ 60112 w 258763" name="connsiteX143"/>
                <a:gd fmla="*/ 43855 h 330201" name="connsiteY143"/>
                <a:gd fmla="*/ 56221 w 258763" name="connsiteX144"/>
                <a:gd fmla="*/ 42565 h 330201" name="connsiteY144"/>
                <a:gd fmla="*/ 53627 w 258763" name="connsiteX145"/>
                <a:gd fmla="*/ 42565 h 330201" name="connsiteY145"/>
                <a:gd fmla="*/ 51032 w 258763" name="connsiteX146"/>
                <a:gd fmla="*/ 41276 h 330201" name="connsiteY146"/>
                <a:gd fmla="*/ 47141 w 258763" name="connsiteX147"/>
                <a:gd fmla="*/ 39986 h 330201" name="connsiteY147"/>
                <a:gd fmla="*/ 36764 w 258763" name="connsiteX148"/>
                <a:gd fmla="*/ 34826 h 330201" name="connsiteY148"/>
                <a:gd fmla="*/ 26387 w 258763" name="connsiteX149"/>
                <a:gd fmla="*/ 27087 h 330201" name="connsiteY149"/>
                <a:gd fmla="*/ 18605 w 258763" name="connsiteX150"/>
                <a:gd fmla="*/ 19348 h 330201" name="connsiteY150"/>
                <a:gd fmla="*/ 13416 w 258763" name="connsiteX151"/>
                <a:gd fmla="*/ 12899 h 330201" name="connsiteY151"/>
                <a:gd fmla="*/ 10822 w 258763" name="connsiteX152"/>
                <a:gd fmla="*/ 6450 h 330201" name="connsiteY152"/>
                <a:gd fmla="*/ 9525 w 258763" name="connsiteX153"/>
                <a:gd fmla="*/ 1290 h 330201" name="connsiteY153"/>
                <a:gd fmla="*/ 9525 w 258763" name="connsiteX154"/>
                <a:gd fmla="*/ 0 h 330201" name="connsiteY15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b="b" l="l" r="r" t="t"/>
              <a:pathLst>
                <a:path h="330201" w="258762">
                  <a:moveTo>
                    <a:pt x="43815" y="130175"/>
                  </a:moveTo>
                  <a:cubicBezTo>
                    <a:pt x="34925" y="130175"/>
                    <a:pt x="28575" y="137968"/>
                    <a:pt x="28575" y="147060"/>
                  </a:cubicBezTo>
                  <a:cubicBezTo>
                    <a:pt x="28575" y="147060"/>
                    <a:pt x="28575" y="147060"/>
                    <a:pt x="28575" y="227590"/>
                  </a:cubicBezTo>
                  <a:cubicBezTo>
                    <a:pt x="28575" y="236682"/>
                    <a:pt x="34925" y="244475"/>
                    <a:pt x="43815" y="244475"/>
                  </a:cubicBezTo>
                  <a:cubicBezTo>
                    <a:pt x="52705" y="244475"/>
                    <a:pt x="60325" y="236682"/>
                    <a:pt x="60325" y="227590"/>
                  </a:cubicBezTo>
                  <a:cubicBezTo>
                    <a:pt x="60325" y="227590"/>
                    <a:pt x="60325" y="227590"/>
                    <a:pt x="60325" y="147060"/>
                  </a:cubicBezTo>
                  <a:cubicBezTo>
                    <a:pt x="60325" y="137968"/>
                    <a:pt x="52705" y="130175"/>
                    <a:pt x="43815" y="130175"/>
                  </a:cubicBezTo>
                  <a:close/>
                  <a:moveTo>
                    <a:pt x="221457" y="98425"/>
                  </a:moveTo>
                  <a:cubicBezTo>
                    <a:pt x="215008" y="98425"/>
                    <a:pt x="211138" y="103579"/>
                    <a:pt x="211138" y="110021"/>
                  </a:cubicBezTo>
                  <a:lnTo>
                    <a:pt x="211138" y="265918"/>
                  </a:lnTo>
                  <a:cubicBezTo>
                    <a:pt x="211138" y="271072"/>
                    <a:pt x="215008" y="276225"/>
                    <a:pt x="221457" y="276225"/>
                  </a:cubicBezTo>
                  <a:cubicBezTo>
                    <a:pt x="227907" y="276225"/>
                    <a:pt x="231776" y="271072"/>
                    <a:pt x="231776" y="265918"/>
                  </a:cubicBezTo>
                  <a:cubicBezTo>
                    <a:pt x="231776" y="265918"/>
                    <a:pt x="231776" y="265918"/>
                    <a:pt x="231776" y="110021"/>
                  </a:cubicBezTo>
                  <a:cubicBezTo>
                    <a:pt x="231776" y="103579"/>
                    <a:pt x="227907" y="98425"/>
                    <a:pt x="221457" y="98425"/>
                  </a:cubicBezTo>
                  <a:close/>
                  <a:moveTo>
                    <a:pt x="80216" y="71438"/>
                  </a:moveTo>
                  <a:cubicBezTo>
                    <a:pt x="80216" y="71438"/>
                    <a:pt x="80216" y="71438"/>
                    <a:pt x="236768" y="71438"/>
                  </a:cubicBezTo>
                  <a:cubicBezTo>
                    <a:pt x="258763" y="71438"/>
                    <a:pt x="258763" y="71438"/>
                    <a:pt x="258763" y="93324"/>
                  </a:cubicBezTo>
                  <a:cubicBezTo>
                    <a:pt x="258763" y="93324"/>
                    <a:pt x="258763" y="93324"/>
                    <a:pt x="258763" y="274844"/>
                  </a:cubicBezTo>
                  <a:cubicBezTo>
                    <a:pt x="258763" y="330201"/>
                    <a:pt x="258763" y="330201"/>
                    <a:pt x="204423" y="330201"/>
                  </a:cubicBezTo>
                  <a:cubicBezTo>
                    <a:pt x="204423" y="330201"/>
                    <a:pt x="204423" y="330201"/>
                    <a:pt x="113856" y="330201"/>
                  </a:cubicBezTo>
                  <a:cubicBezTo>
                    <a:pt x="59515" y="330201"/>
                    <a:pt x="59515" y="330201"/>
                    <a:pt x="59515" y="274844"/>
                  </a:cubicBezTo>
                  <a:cubicBezTo>
                    <a:pt x="59515" y="274844"/>
                    <a:pt x="59515" y="274844"/>
                    <a:pt x="59515" y="267120"/>
                  </a:cubicBezTo>
                  <a:cubicBezTo>
                    <a:pt x="54340" y="269694"/>
                    <a:pt x="49165" y="270982"/>
                    <a:pt x="42696" y="270982"/>
                  </a:cubicBezTo>
                  <a:cubicBezTo>
                    <a:pt x="19407" y="270982"/>
                    <a:pt x="0" y="251671"/>
                    <a:pt x="0" y="227211"/>
                  </a:cubicBezTo>
                  <a:cubicBezTo>
                    <a:pt x="0" y="227211"/>
                    <a:pt x="0" y="227211"/>
                    <a:pt x="0" y="147394"/>
                  </a:cubicBezTo>
                  <a:cubicBezTo>
                    <a:pt x="0" y="122933"/>
                    <a:pt x="19407" y="103623"/>
                    <a:pt x="42696" y="103623"/>
                  </a:cubicBezTo>
                  <a:cubicBezTo>
                    <a:pt x="49165" y="103623"/>
                    <a:pt x="54340" y="104910"/>
                    <a:pt x="59515" y="107485"/>
                  </a:cubicBezTo>
                  <a:cubicBezTo>
                    <a:pt x="59515" y="107485"/>
                    <a:pt x="59515" y="107485"/>
                    <a:pt x="59515" y="93324"/>
                  </a:cubicBezTo>
                  <a:cubicBezTo>
                    <a:pt x="59515" y="71438"/>
                    <a:pt x="59515" y="71438"/>
                    <a:pt x="80216" y="71438"/>
                  </a:cubicBezTo>
                  <a:close/>
                  <a:moveTo>
                    <a:pt x="107950" y="0"/>
                  </a:moveTo>
                  <a:cubicBezTo>
                    <a:pt x="107950" y="0"/>
                    <a:pt x="107950" y="0"/>
                    <a:pt x="109247" y="1290"/>
                  </a:cubicBezTo>
                  <a:cubicBezTo>
                    <a:pt x="110544" y="1290"/>
                    <a:pt x="111841" y="2580"/>
                    <a:pt x="113139" y="2580"/>
                  </a:cubicBezTo>
                  <a:cubicBezTo>
                    <a:pt x="114436" y="3870"/>
                    <a:pt x="117030" y="3870"/>
                    <a:pt x="119624" y="5160"/>
                  </a:cubicBezTo>
                  <a:cubicBezTo>
                    <a:pt x="120921" y="6450"/>
                    <a:pt x="123515" y="6450"/>
                    <a:pt x="126110" y="7739"/>
                  </a:cubicBezTo>
                  <a:cubicBezTo>
                    <a:pt x="131298" y="10319"/>
                    <a:pt x="137784" y="11609"/>
                    <a:pt x="144269" y="12899"/>
                  </a:cubicBezTo>
                  <a:cubicBezTo>
                    <a:pt x="144269" y="12899"/>
                    <a:pt x="144269" y="12899"/>
                    <a:pt x="145566" y="12899"/>
                  </a:cubicBezTo>
                  <a:cubicBezTo>
                    <a:pt x="145566" y="12899"/>
                    <a:pt x="146863" y="12899"/>
                    <a:pt x="146863" y="14189"/>
                  </a:cubicBezTo>
                  <a:cubicBezTo>
                    <a:pt x="146863" y="14189"/>
                    <a:pt x="146863" y="14189"/>
                    <a:pt x="148161" y="14189"/>
                  </a:cubicBezTo>
                  <a:cubicBezTo>
                    <a:pt x="148161" y="14189"/>
                    <a:pt x="149458" y="14189"/>
                    <a:pt x="149458" y="14189"/>
                  </a:cubicBezTo>
                  <a:cubicBezTo>
                    <a:pt x="149458" y="14189"/>
                    <a:pt x="150755" y="14189"/>
                    <a:pt x="152052" y="14189"/>
                  </a:cubicBezTo>
                  <a:cubicBezTo>
                    <a:pt x="152052" y="15478"/>
                    <a:pt x="153349" y="15478"/>
                    <a:pt x="154646" y="15478"/>
                  </a:cubicBezTo>
                  <a:cubicBezTo>
                    <a:pt x="154646" y="15478"/>
                    <a:pt x="154646" y="15478"/>
                    <a:pt x="155943" y="15478"/>
                  </a:cubicBezTo>
                  <a:cubicBezTo>
                    <a:pt x="155943" y="15478"/>
                    <a:pt x="155943" y="15478"/>
                    <a:pt x="157240" y="15478"/>
                  </a:cubicBezTo>
                  <a:cubicBezTo>
                    <a:pt x="157240" y="15478"/>
                    <a:pt x="157240" y="15478"/>
                    <a:pt x="158537" y="16768"/>
                  </a:cubicBezTo>
                  <a:cubicBezTo>
                    <a:pt x="158537" y="16768"/>
                    <a:pt x="158537" y="16768"/>
                    <a:pt x="159835" y="16768"/>
                  </a:cubicBezTo>
                  <a:cubicBezTo>
                    <a:pt x="161132" y="16768"/>
                    <a:pt x="161132" y="16768"/>
                    <a:pt x="162429" y="16768"/>
                  </a:cubicBezTo>
                  <a:cubicBezTo>
                    <a:pt x="163726" y="16768"/>
                    <a:pt x="163726" y="16768"/>
                    <a:pt x="165023" y="18058"/>
                  </a:cubicBezTo>
                  <a:cubicBezTo>
                    <a:pt x="165023" y="18058"/>
                    <a:pt x="165023" y="18058"/>
                    <a:pt x="166320" y="18058"/>
                  </a:cubicBezTo>
                  <a:cubicBezTo>
                    <a:pt x="166320" y="18058"/>
                    <a:pt x="166320" y="18058"/>
                    <a:pt x="167617" y="18058"/>
                  </a:cubicBezTo>
                  <a:cubicBezTo>
                    <a:pt x="167617" y="18058"/>
                    <a:pt x="167617" y="18058"/>
                    <a:pt x="168914" y="18058"/>
                  </a:cubicBezTo>
                  <a:cubicBezTo>
                    <a:pt x="168914" y="18058"/>
                    <a:pt x="168914" y="18058"/>
                    <a:pt x="170211" y="18058"/>
                  </a:cubicBezTo>
                  <a:cubicBezTo>
                    <a:pt x="172806" y="19348"/>
                    <a:pt x="174103" y="19348"/>
                    <a:pt x="176697" y="20638"/>
                  </a:cubicBezTo>
                  <a:cubicBezTo>
                    <a:pt x="180588" y="21928"/>
                    <a:pt x="184480" y="23218"/>
                    <a:pt x="188371" y="24507"/>
                  </a:cubicBezTo>
                  <a:cubicBezTo>
                    <a:pt x="190965" y="25797"/>
                    <a:pt x="192262" y="25797"/>
                    <a:pt x="193559" y="27087"/>
                  </a:cubicBezTo>
                  <a:cubicBezTo>
                    <a:pt x="194856" y="28377"/>
                    <a:pt x="194856" y="28377"/>
                    <a:pt x="194856" y="28377"/>
                  </a:cubicBezTo>
                  <a:cubicBezTo>
                    <a:pt x="196154" y="28377"/>
                    <a:pt x="196154" y="28377"/>
                    <a:pt x="196154" y="29667"/>
                  </a:cubicBezTo>
                  <a:cubicBezTo>
                    <a:pt x="197451" y="29667"/>
                    <a:pt x="197451" y="29667"/>
                    <a:pt x="197451" y="29667"/>
                  </a:cubicBezTo>
                  <a:cubicBezTo>
                    <a:pt x="198748" y="29667"/>
                    <a:pt x="198748" y="30957"/>
                    <a:pt x="198748" y="30957"/>
                  </a:cubicBezTo>
                  <a:cubicBezTo>
                    <a:pt x="202639" y="33536"/>
                    <a:pt x="205233" y="36116"/>
                    <a:pt x="207828" y="38696"/>
                  </a:cubicBezTo>
                  <a:cubicBezTo>
                    <a:pt x="210422" y="41276"/>
                    <a:pt x="211719" y="45145"/>
                    <a:pt x="213016" y="47725"/>
                  </a:cubicBezTo>
                  <a:cubicBezTo>
                    <a:pt x="214313" y="50305"/>
                    <a:pt x="214313" y="52884"/>
                    <a:pt x="214313" y="55464"/>
                  </a:cubicBezTo>
                  <a:cubicBezTo>
                    <a:pt x="214313" y="56754"/>
                    <a:pt x="214313" y="56754"/>
                    <a:pt x="214313" y="58044"/>
                  </a:cubicBezTo>
                  <a:cubicBezTo>
                    <a:pt x="214313" y="58044"/>
                    <a:pt x="214313" y="59334"/>
                    <a:pt x="213016" y="59334"/>
                  </a:cubicBezTo>
                  <a:cubicBezTo>
                    <a:pt x="213016" y="59334"/>
                    <a:pt x="213016" y="59334"/>
                    <a:pt x="213016" y="60623"/>
                  </a:cubicBezTo>
                  <a:cubicBezTo>
                    <a:pt x="213016" y="61913"/>
                    <a:pt x="213016" y="61913"/>
                    <a:pt x="213016" y="61913"/>
                  </a:cubicBezTo>
                  <a:cubicBezTo>
                    <a:pt x="213016" y="61913"/>
                    <a:pt x="213016" y="61913"/>
                    <a:pt x="211719" y="60623"/>
                  </a:cubicBezTo>
                  <a:cubicBezTo>
                    <a:pt x="211719" y="60623"/>
                    <a:pt x="211719" y="59334"/>
                    <a:pt x="210422" y="59334"/>
                  </a:cubicBezTo>
                  <a:cubicBezTo>
                    <a:pt x="210422" y="59334"/>
                    <a:pt x="210422" y="58044"/>
                    <a:pt x="209125" y="58044"/>
                  </a:cubicBezTo>
                  <a:cubicBezTo>
                    <a:pt x="207828" y="56754"/>
                    <a:pt x="205233" y="55464"/>
                    <a:pt x="203936" y="54174"/>
                  </a:cubicBezTo>
                  <a:cubicBezTo>
                    <a:pt x="201342" y="54174"/>
                    <a:pt x="200045" y="52884"/>
                    <a:pt x="197451" y="51594"/>
                  </a:cubicBezTo>
                  <a:cubicBezTo>
                    <a:pt x="194856" y="51594"/>
                    <a:pt x="192262" y="50305"/>
                    <a:pt x="189668" y="50305"/>
                  </a:cubicBezTo>
                  <a:cubicBezTo>
                    <a:pt x="188371" y="50305"/>
                    <a:pt x="188371" y="50305"/>
                    <a:pt x="187074" y="50305"/>
                  </a:cubicBezTo>
                  <a:cubicBezTo>
                    <a:pt x="187074" y="49015"/>
                    <a:pt x="185777" y="49015"/>
                    <a:pt x="184480" y="49015"/>
                  </a:cubicBezTo>
                  <a:cubicBezTo>
                    <a:pt x="183182" y="49015"/>
                    <a:pt x="181885" y="49015"/>
                    <a:pt x="180588" y="47725"/>
                  </a:cubicBezTo>
                  <a:cubicBezTo>
                    <a:pt x="176697" y="47725"/>
                    <a:pt x="174103" y="47725"/>
                    <a:pt x="170211" y="46435"/>
                  </a:cubicBezTo>
                  <a:cubicBezTo>
                    <a:pt x="168914" y="46435"/>
                    <a:pt x="166320" y="45145"/>
                    <a:pt x="165023" y="45145"/>
                  </a:cubicBezTo>
                  <a:cubicBezTo>
                    <a:pt x="165023" y="45145"/>
                    <a:pt x="165023" y="45145"/>
                    <a:pt x="163726" y="45145"/>
                  </a:cubicBezTo>
                  <a:cubicBezTo>
                    <a:pt x="163726" y="45145"/>
                    <a:pt x="163726" y="45145"/>
                    <a:pt x="162429" y="45145"/>
                  </a:cubicBezTo>
                  <a:cubicBezTo>
                    <a:pt x="162429" y="45145"/>
                    <a:pt x="162429" y="45145"/>
                    <a:pt x="159835" y="43855"/>
                  </a:cubicBezTo>
                  <a:cubicBezTo>
                    <a:pt x="159835" y="43855"/>
                    <a:pt x="159835" y="43855"/>
                    <a:pt x="158537" y="43855"/>
                  </a:cubicBezTo>
                  <a:cubicBezTo>
                    <a:pt x="157240" y="43855"/>
                    <a:pt x="157240" y="43855"/>
                    <a:pt x="155943" y="42565"/>
                  </a:cubicBezTo>
                  <a:cubicBezTo>
                    <a:pt x="154646" y="42565"/>
                    <a:pt x="153349" y="42565"/>
                    <a:pt x="152052" y="42565"/>
                  </a:cubicBezTo>
                  <a:cubicBezTo>
                    <a:pt x="152052" y="41276"/>
                    <a:pt x="150755" y="41276"/>
                    <a:pt x="149458" y="41276"/>
                  </a:cubicBezTo>
                  <a:cubicBezTo>
                    <a:pt x="148161" y="41276"/>
                    <a:pt x="146863" y="39986"/>
                    <a:pt x="146863" y="39986"/>
                  </a:cubicBezTo>
                  <a:cubicBezTo>
                    <a:pt x="142972" y="38696"/>
                    <a:pt x="139081" y="36116"/>
                    <a:pt x="135189" y="34826"/>
                  </a:cubicBezTo>
                  <a:cubicBezTo>
                    <a:pt x="131298" y="32247"/>
                    <a:pt x="128704" y="29667"/>
                    <a:pt x="124813" y="27087"/>
                  </a:cubicBezTo>
                  <a:cubicBezTo>
                    <a:pt x="122218" y="24507"/>
                    <a:pt x="119624" y="21928"/>
                    <a:pt x="117030" y="19348"/>
                  </a:cubicBezTo>
                  <a:cubicBezTo>
                    <a:pt x="115733" y="16768"/>
                    <a:pt x="113139" y="15478"/>
                    <a:pt x="111841" y="12899"/>
                  </a:cubicBezTo>
                  <a:cubicBezTo>
                    <a:pt x="110544" y="10319"/>
                    <a:pt x="110544" y="7739"/>
                    <a:pt x="109247" y="6450"/>
                  </a:cubicBezTo>
                  <a:cubicBezTo>
                    <a:pt x="109247" y="3870"/>
                    <a:pt x="107950" y="2580"/>
                    <a:pt x="107950" y="1290"/>
                  </a:cubicBezTo>
                  <a:cubicBezTo>
                    <a:pt x="107950" y="1290"/>
                    <a:pt x="107950" y="0"/>
                    <a:pt x="107950" y="0"/>
                  </a:cubicBezTo>
                  <a:close/>
                  <a:moveTo>
                    <a:pt x="9525" y="0"/>
                  </a:moveTo>
                  <a:cubicBezTo>
                    <a:pt x="9525" y="0"/>
                    <a:pt x="9525" y="0"/>
                    <a:pt x="10822" y="1290"/>
                  </a:cubicBezTo>
                  <a:cubicBezTo>
                    <a:pt x="12119" y="1290"/>
                    <a:pt x="12119" y="2580"/>
                    <a:pt x="14713" y="2580"/>
                  </a:cubicBezTo>
                  <a:cubicBezTo>
                    <a:pt x="16010" y="3870"/>
                    <a:pt x="17308" y="3870"/>
                    <a:pt x="19902" y="5160"/>
                  </a:cubicBezTo>
                  <a:cubicBezTo>
                    <a:pt x="22496" y="6450"/>
                    <a:pt x="25090" y="6450"/>
                    <a:pt x="27684" y="7739"/>
                  </a:cubicBezTo>
                  <a:cubicBezTo>
                    <a:pt x="32873" y="9029"/>
                    <a:pt x="39358" y="11609"/>
                    <a:pt x="45844" y="12899"/>
                  </a:cubicBezTo>
                  <a:cubicBezTo>
                    <a:pt x="45844" y="12899"/>
                    <a:pt x="45844" y="12899"/>
                    <a:pt x="47141" y="12899"/>
                  </a:cubicBezTo>
                  <a:cubicBezTo>
                    <a:pt x="47141" y="12899"/>
                    <a:pt x="47141" y="12899"/>
                    <a:pt x="48438" y="12899"/>
                  </a:cubicBezTo>
                  <a:cubicBezTo>
                    <a:pt x="48438" y="12899"/>
                    <a:pt x="48438" y="12899"/>
                    <a:pt x="48438" y="14189"/>
                  </a:cubicBezTo>
                  <a:cubicBezTo>
                    <a:pt x="49735" y="14189"/>
                    <a:pt x="49735" y="14189"/>
                    <a:pt x="49735" y="14189"/>
                  </a:cubicBezTo>
                  <a:cubicBezTo>
                    <a:pt x="51032" y="14189"/>
                    <a:pt x="52329" y="14189"/>
                    <a:pt x="52329" y="14189"/>
                  </a:cubicBezTo>
                  <a:cubicBezTo>
                    <a:pt x="53627" y="15478"/>
                    <a:pt x="54924" y="15478"/>
                    <a:pt x="54924" y="15478"/>
                  </a:cubicBezTo>
                  <a:cubicBezTo>
                    <a:pt x="56221" y="15478"/>
                    <a:pt x="56221" y="15478"/>
                    <a:pt x="56221" y="15478"/>
                  </a:cubicBezTo>
                  <a:cubicBezTo>
                    <a:pt x="57518" y="15478"/>
                    <a:pt x="57518" y="15478"/>
                    <a:pt x="57518" y="15478"/>
                  </a:cubicBezTo>
                  <a:cubicBezTo>
                    <a:pt x="58815" y="15478"/>
                    <a:pt x="58815" y="15478"/>
                    <a:pt x="58815" y="15478"/>
                  </a:cubicBezTo>
                  <a:cubicBezTo>
                    <a:pt x="60112" y="16768"/>
                    <a:pt x="60112" y="16768"/>
                    <a:pt x="60112" y="16768"/>
                  </a:cubicBezTo>
                  <a:cubicBezTo>
                    <a:pt x="61409" y="16768"/>
                    <a:pt x="62706" y="16768"/>
                    <a:pt x="62706" y="16768"/>
                  </a:cubicBezTo>
                  <a:cubicBezTo>
                    <a:pt x="64003" y="16768"/>
                    <a:pt x="65301" y="16768"/>
                    <a:pt x="65301" y="18058"/>
                  </a:cubicBezTo>
                  <a:cubicBezTo>
                    <a:pt x="65301" y="18058"/>
                    <a:pt x="65301" y="18058"/>
                    <a:pt x="66598" y="18058"/>
                  </a:cubicBezTo>
                  <a:cubicBezTo>
                    <a:pt x="66598" y="18058"/>
                    <a:pt x="66598" y="18058"/>
                    <a:pt x="69192" y="18058"/>
                  </a:cubicBezTo>
                  <a:cubicBezTo>
                    <a:pt x="69192" y="18058"/>
                    <a:pt x="69192" y="18058"/>
                    <a:pt x="70489" y="18058"/>
                  </a:cubicBezTo>
                  <a:cubicBezTo>
                    <a:pt x="70489" y="18058"/>
                    <a:pt x="70489" y="18058"/>
                    <a:pt x="71786" y="18058"/>
                  </a:cubicBezTo>
                  <a:cubicBezTo>
                    <a:pt x="73083" y="19348"/>
                    <a:pt x="75677" y="19348"/>
                    <a:pt x="76975" y="20638"/>
                  </a:cubicBezTo>
                  <a:cubicBezTo>
                    <a:pt x="82163" y="20638"/>
                    <a:pt x="86054" y="23218"/>
                    <a:pt x="89946" y="24507"/>
                  </a:cubicBezTo>
                  <a:cubicBezTo>
                    <a:pt x="91243" y="25797"/>
                    <a:pt x="93837" y="25797"/>
                    <a:pt x="95134" y="27087"/>
                  </a:cubicBezTo>
                  <a:cubicBezTo>
                    <a:pt x="95134" y="27087"/>
                    <a:pt x="96431" y="28377"/>
                    <a:pt x="96431" y="28377"/>
                  </a:cubicBezTo>
                  <a:cubicBezTo>
                    <a:pt x="96431" y="28377"/>
                    <a:pt x="97728" y="28377"/>
                    <a:pt x="97728" y="28377"/>
                  </a:cubicBezTo>
                  <a:cubicBezTo>
                    <a:pt x="97728" y="29667"/>
                    <a:pt x="99025" y="29667"/>
                    <a:pt x="99025" y="29667"/>
                  </a:cubicBezTo>
                  <a:cubicBezTo>
                    <a:pt x="99025" y="29667"/>
                    <a:pt x="100323" y="30957"/>
                    <a:pt x="100323" y="30957"/>
                  </a:cubicBezTo>
                  <a:cubicBezTo>
                    <a:pt x="102917" y="33536"/>
                    <a:pt x="106808" y="36116"/>
                    <a:pt x="108105" y="38696"/>
                  </a:cubicBezTo>
                  <a:cubicBezTo>
                    <a:pt x="110700" y="41276"/>
                    <a:pt x="111997" y="45145"/>
                    <a:pt x="113294" y="47725"/>
                  </a:cubicBezTo>
                  <a:cubicBezTo>
                    <a:pt x="114591" y="50305"/>
                    <a:pt x="115888" y="52884"/>
                    <a:pt x="114591" y="55464"/>
                  </a:cubicBezTo>
                  <a:cubicBezTo>
                    <a:pt x="114591" y="56754"/>
                    <a:pt x="114591" y="56754"/>
                    <a:pt x="114591" y="58044"/>
                  </a:cubicBezTo>
                  <a:cubicBezTo>
                    <a:pt x="114591" y="58044"/>
                    <a:pt x="114591" y="59334"/>
                    <a:pt x="114591" y="59334"/>
                  </a:cubicBezTo>
                  <a:cubicBezTo>
                    <a:pt x="114591" y="59334"/>
                    <a:pt x="114591" y="59334"/>
                    <a:pt x="114591" y="60623"/>
                  </a:cubicBezTo>
                  <a:cubicBezTo>
                    <a:pt x="114591" y="60623"/>
                    <a:pt x="113294" y="60623"/>
                    <a:pt x="113294" y="61913"/>
                  </a:cubicBezTo>
                  <a:cubicBezTo>
                    <a:pt x="113294" y="60623"/>
                    <a:pt x="113294" y="60623"/>
                    <a:pt x="111997" y="60623"/>
                  </a:cubicBezTo>
                  <a:cubicBezTo>
                    <a:pt x="111997" y="60623"/>
                    <a:pt x="111997" y="59334"/>
                    <a:pt x="111997" y="59334"/>
                  </a:cubicBezTo>
                  <a:cubicBezTo>
                    <a:pt x="110700" y="59334"/>
                    <a:pt x="110700" y="58044"/>
                    <a:pt x="110700" y="58044"/>
                  </a:cubicBezTo>
                  <a:cubicBezTo>
                    <a:pt x="110700" y="58044"/>
                    <a:pt x="110700" y="58044"/>
                    <a:pt x="109403" y="58044"/>
                  </a:cubicBezTo>
                  <a:cubicBezTo>
                    <a:pt x="108105" y="56754"/>
                    <a:pt x="106808" y="55464"/>
                    <a:pt x="104214" y="54174"/>
                  </a:cubicBezTo>
                  <a:cubicBezTo>
                    <a:pt x="102917" y="54174"/>
                    <a:pt x="100323" y="52884"/>
                    <a:pt x="97728" y="51594"/>
                  </a:cubicBezTo>
                  <a:cubicBezTo>
                    <a:pt x="96431" y="51594"/>
                    <a:pt x="93837" y="50305"/>
                    <a:pt x="89946" y="50305"/>
                  </a:cubicBezTo>
                  <a:cubicBezTo>
                    <a:pt x="89946" y="50305"/>
                    <a:pt x="88649" y="50305"/>
                    <a:pt x="88649" y="50305"/>
                  </a:cubicBezTo>
                  <a:cubicBezTo>
                    <a:pt x="87351" y="49015"/>
                    <a:pt x="87351" y="49015"/>
                    <a:pt x="86054" y="49015"/>
                  </a:cubicBezTo>
                  <a:cubicBezTo>
                    <a:pt x="84757" y="49015"/>
                    <a:pt x="83460" y="49015"/>
                    <a:pt x="80866" y="47725"/>
                  </a:cubicBezTo>
                  <a:cubicBezTo>
                    <a:pt x="78272" y="47725"/>
                    <a:pt x="74380" y="47725"/>
                    <a:pt x="71786" y="46435"/>
                  </a:cubicBezTo>
                  <a:cubicBezTo>
                    <a:pt x="69192" y="46435"/>
                    <a:pt x="67895" y="45145"/>
                    <a:pt x="66598" y="45145"/>
                  </a:cubicBezTo>
                  <a:cubicBezTo>
                    <a:pt x="66598" y="45145"/>
                    <a:pt x="66598" y="45145"/>
                    <a:pt x="65301" y="45145"/>
                  </a:cubicBezTo>
                  <a:cubicBezTo>
                    <a:pt x="65301" y="45145"/>
                    <a:pt x="65301" y="45145"/>
                    <a:pt x="64003" y="45145"/>
                  </a:cubicBezTo>
                  <a:cubicBezTo>
                    <a:pt x="64003" y="45145"/>
                    <a:pt x="64003" y="45145"/>
                    <a:pt x="62706" y="45145"/>
                  </a:cubicBezTo>
                  <a:cubicBezTo>
                    <a:pt x="62706" y="45145"/>
                    <a:pt x="62706" y="45145"/>
                    <a:pt x="61409" y="43855"/>
                  </a:cubicBezTo>
                  <a:cubicBezTo>
                    <a:pt x="61409" y="43855"/>
                    <a:pt x="61409" y="43855"/>
                    <a:pt x="60112" y="43855"/>
                  </a:cubicBezTo>
                  <a:cubicBezTo>
                    <a:pt x="58815" y="43855"/>
                    <a:pt x="57518" y="43855"/>
                    <a:pt x="56221" y="42565"/>
                  </a:cubicBezTo>
                  <a:cubicBezTo>
                    <a:pt x="56221" y="42565"/>
                    <a:pt x="54924" y="42565"/>
                    <a:pt x="53627" y="42565"/>
                  </a:cubicBezTo>
                  <a:cubicBezTo>
                    <a:pt x="52329" y="41276"/>
                    <a:pt x="51032" y="41276"/>
                    <a:pt x="51032" y="41276"/>
                  </a:cubicBezTo>
                  <a:cubicBezTo>
                    <a:pt x="49735" y="41276"/>
                    <a:pt x="48438" y="39986"/>
                    <a:pt x="47141" y="39986"/>
                  </a:cubicBezTo>
                  <a:cubicBezTo>
                    <a:pt x="43250" y="38696"/>
                    <a:pt x="39358" y="36116"/>
                    <a:pt x="36764" y="34826"/>
                  </a:cubicBezTo>
                  <a:cubicBezTo>
                    <a:pt x="32873" y="32247"/>
                    <a:pt x="28982" y="29667"/>
                    <a:pt x="26387" y="27087"/>
                  </a:cubicBezTo>
                  <a:cubicBezTo>
                    <a:pt x="23793" y="24507"/>
                    <a:pt x="21199" y="21928"/>
                    <a:pt x="18605" y="19348"/>
                  </a:cubicBezTo>
                  <a:cubicBezTo>
                    <a:pt x="16010" y="18058"/>
                    <a:pt x="14713" y="15478"/>
                    <a:pt x="13416" y="12899"/>
                  </a:cubicBezTo>
                  <a:cubicBezTo>
                    <a:pt x="12119" y="10319"/>
                    <a:pt x="10822" y="7739"/>
                    <a:pt x="10822" y="6450"/>
                  </a:cubicBezTo>
                  <a:cubicBezTo>
                    <a:pt x="9525" y="3870"/>
                    <a:pt x="9525" y="2580"/>
                    <a:pt x="9525" y="1290"/>
                  </a:cubicBezTo>
                  <a:cubicBezTo>
                    <a:pt x="9525" y="0"/>
                    <a:pt x="9525" y="0"/>
                    <a:pt x="9525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3" name="Group 23"/>
            <p:cNvGrpSpPr/>
            <p:nvPr/>
          </p:nvGrpSpPr>
          <p:grpSpPr>
            <a:xfrm>
              <a:off x="7531924" y="3169244"/>
              <a:ext cx="3015519" cy="886577"/>
              <a:chOff x="8907900" y="3088523"/>
              <a:chExt cx="3015519" cy="886577"/>
            </a:xfrm>
          </p:grpSpPr>
          <p:sp>
            <p:nvSpPr>
              <p:cNvPr id="23" name="TextBox 26"/>
              <p:cNvSpPr txBox="1"/>
              <p:nvPr/>
            </p:nvSpPr>
            <p:spPr>
              <a:xfrm>
                <a:off x="8907900" y="3385544"/>
                <a:ext cx="3015519" cy="589556"/>
              </a:xfrm>
              <a:prstGeom prst="rect">
                <a:avLst/>
              </a:prstGeom>
              <a:noFill/>
            </p:spPr>
            <p:txBody>
              <a:bodyPr anchor="ctr" anchorCtr="0" bIns="0" lIns="72000" rIns="72000" tIns="0" wrap="square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altLang="en-US" lang="zh-CN" sz="140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  <p:sp>
            <p:nvSpPr>
              <p:cNvPr id="24" name="Rectangle 27"/>
              <p:cNvSpPr/>
              <p:nvPr/>
            </p:nvSpPr>
            <p:spPr>
              <a:xfrm>
                <a:off x="9019661" y="3088523"/>
                <a:ext cx="2457329" cy="246221"/>
              </a:xfrm>
              <a:prstGeom prst="rect">
                <a:avLst/>
              </a:prstGeom>
            </p:spPr>
            <p:txBody>
              <a:bodyPr bIns="0" lIns="72000" rIns="72000" tIns="0" wrap="none">
                <a:noAutofit/>
              </a:bodyPr>
              <a:lstStyle/>
              <a:p>
                <a:pPr defTabSz="914378" lvl="0">
                  <a:defRPr/>
                </a:pPr>
                <a:r>
                  <a:rPr altLang="en-US" b="1" lang="zh-CN" sz="2000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4" name="Group 30"/>
            <p:cNvGrpSpPr/>
            <p:nvPr/>
          </p:nvGrpSpPr>
          <p:grpSpPr>
            <a:xfrm>
              <a:off x="6752109" y="1869608"/>
              <a:ext cx="3015519" cy="886577"/>
              <a:chOff x="8907900" y="3088523"/>
              <a:chExt cx="3015519" cy="886577"/>
            </a:xfrm>
          </p:grpSpPr>
          <p:sp>
            <p:nvSpPr>
              <p:cNvPr id="21" name="TextBox 31"/>
              <p:cNvSpPr txBox="1"/>
              <p:nvPr/>
            </p:nvSpPr>
            <p:spPr>
              <a:xfrm>
                <a:off x="8907900" y="3385544"/>
                <a:ext cx="3015519" cy="589556"/>
              </a:xfrm>
              <a:prstGeom prst="rect">
                <a:avLst/>
              </a:prstGeom>
              <a:noFill/>
            </p:spPr>
            <p:txBody>
              <a:bodyPr anchor="ctr" anchorCtr="0" bIns="0" lIns="72000" rIns="72000" tIns="0" wrap="square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altLang="en-US" lang="zh-CN" sz="140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  <p:sp>
            <p:nvSpPr>
              <p:cNvPr id="22" name="Rectangle 32"/>
              <p:cNvSpPr/>
              <p:nvPr/>
            </p:nvSpPr>
            <p:spPr>
              <a:xfrm>
                <a:off x="9019661" y="3088523"/>
                <a:ext cx="2457329" cy="246221"/>
              </a:xfrm>
              <a:prstGeom prst="rect">
                <a:avLst/>
              </a:prstGeom>
            </p:spPr>
            <p:txBody>
              <a:bodyPr bIns="0" lIns="72000" rIns="72000" tIns="0" wrap="none">
                <a:noAutofit/>
              </a:bodyPr>
              <a:lstStyle/>
              <a:p>
                <a:pPr defTabSz="914378" lvl="0">
                  <a:defRPr/>
                </a:pPr>
                <a:r>
                  <a:rPr altLang="en-US" b="1" lang="zh-CN" sz="2000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5" name="Group 33"/>
            <p:cNvGrpSpPr/>
            <p:nvPr/>
          </p:nvGrpSpPr>
          <p:grpSpPr>
            <a:xfrm>
              <a:off x="1865796" y="3169244"/>
              <a:ext cx="2954512" cy="886577"/>
              <a:chOff x="487679" y="3088523"/>
              <a:chExt cx="2954512" cy="886577"/>
            </a:xfrm>
          </p:grpSpPr>
          <p:sp>
            <p:nvSpPr>
              <p:cNvPr id="19" name="TextBox 34"/>
              <p:cNvSpPr txBox="1"/>
              <p:nvPr/>
            </p:nvSpPr>
            <p:spPr>
              <a:xfrm>
                <a:off x="487679" y="3385544"/>
                <a:ext cx="2954512" cy="589556"/>
              </a:xfrm>
              <a:prstGeom prst="rect">
                <a:avLst/>
              </a:prstGeom>
              <a:noFill/>
            </p:spPr>
            <p:txBody>
              <a:bodyPr anchor="ctr" anchorCtr="0" bIns="0" lIns="72000" rIns="72000" tIns="0" wrap="square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altLang="en-US" lang="zh-CN" sz="140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  <p:sp>
            <p:nvSpPr>
              <p:cNvPr id="20" name="Rectangle 35"/>
              <p:cNvSpPr/>
              <p:nvPr/>
            </p:nvSpPr>
            <p:spPr>
              <a:xfrm>
                <a:off x="599439" y="3088523"/>
                <a:ext cx="2407615" cy="246221"/>
              </a:xfrm>
              <a:prstGeom prst="rect">
                <a:avLst/>
              </a:prstGeom>
            </p:spPr>
            <p:txBody>
              <a:bodyPr bIns="0" lIns="72000" rIns="72000" tIns="0" wrap="none">
                <a:noAutofit/>
              </a:bodyPr>
              <a:lstStyle/>
              <a:p>
                <a:pPr algn="r" defTabSz="914378" lvl="0">
                  <a:defRPr/>
                </a:pPr>
                <a:r>
                  <a:rPr altLang="en-US" b="1" lang="zh-CN" sz="2000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6" name="Group 36"/>
            <p:cNvGrpSpPr/>
            <p:nvPr/>
          </p:nvGrpSpPr>
          <p:grpSpPr>
            <a:xfrm>
              <a:off x="2484562" y="1869608"/>
              <a:ext cx="2954512" cy="886577"/>
              <a:chOff x="487679" y="3088523"/>
              <a:chExt cx="2954512" cy="886577"/>
            </a:xfrm>
          </p:grpSpPr>
          <p:sp>
            <p:nvSpPr>
              <p:cNvPr id="17" name="TextBox 37"/>
              <p:cNvSpPr txBox="1"/>
              <p:nvPr/>
            </p:nvSpPr>
            <p:spPr>
              <a:xfrm>
                <a:off x="487679" y="3385544"/>
                <a:ext cx="2954512" cy="589556"/>
              </a:xfrm>
              <a:prstGeom prst="rect">
                <a:avLst/>
              </a:prstGeom>
              <a:noFill/>
            </p:spPr>
            <p:txBody>
              <a:bodyPr anchor="ctr" anchorCtr="0" bIns="0" lIns="72000" rIns="72000" tIns="0" wrap="square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altLang="en-US" lang="zh-CN" sz="140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  <p:sp>
            <p:nvSpPr>
              <p:cNvPr id="18" name="Rectangle 38"/>
              <p:cNvSpPr/>
              <p:nvPr/>
            </p:nvSpPr>
            <p:spPr>
              <a:xfrm>
                <a:off x="599439" y="3088523"/>
                <a:ext cx="2407615" cy="246221"/>
              </a:xfrm>
              <a:prstGeom prst="rect">
                <a:avLst/>
              </a:prstGeom>
            </p:spPr>
            <p:txBody>
              <a:bodyPr bIns="0" lIns="72000" rIns="72000" tIns="0" wrap="none">
                <a:noAutofit/>
              </a:bodyPr>
              <a:lstStyle/>
              <a:p>
                <a:pPr algn="r" defTabSz="914378" lvl="0">
                  <a:defRPr/>
                </a:pPr>
                <a:r>
                  <a:rPr altLang="en-US" b="1" lang="zh-CN" sz="2000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</p:grpSp>
      </p:grpSp>
    </p:spTree>
    <p:extLst>
      <p:ext uri="{BB962C8B-B14F-4D97-AF65-F5344CB8AC3E}">
        <p14:creationId val="1169007018"/>
      </p:ext>
    </p:extLst>
  </p:cSld>
  <p:clrMapOvr>
    <a:masterClrMapping/>
  </p:clrMapOvr>
  <p:transition advTm="2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虚尾箭头 2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4320" y="256550"/>
            <a:ext cx="221488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pc="600" sz="2800">
                <a:cs typeface="+mn-ea"/>
                <a:sym typeface="+mn-lt"/>
              </a:rPr>
              <a:t>产品经营</a:t>
            </a:r>
          </a:p>
        </p:txBody>
      </p:sp>
      <p:grpSp>
        <p:nvGrpSpPr>
          <p:cNvPr id="5" name="15460583-7c05-4017-b01f-850aff9cea29"/>
          <p:cNvGrpSpPr>
            <a:grpSpLocks noChangeAspect="1"/>
          </p:cNvGrpSpPr>
          <p:nvPr/>
        </p:nvGrpSpPr>
        <p:grpSpPr>
          <a:xfrm>
            <a:off x="1221114" y="1377480"/>
            <a:ext cx="9749772" cy="4103039"/>
            <a:chOff x="2722917" y="2390806"/>
            <a:chExt cx="6744680" cy="2838393"/>
          </a:xfrm>
        </p:grpSpPr>
        <p:sp>
          <p:nvSpPr>
            <p:cNvPr id="6" name="Freeform: Shape 10"/>
            <p:cNvSpPr/>
            <p:nvPr/>
          </p:nvSpPr>
          <p:spPr bwMode="auto">
            <a:xfrm>
              <a:off x="4724401" y="3686206"/>
              <a:ext cx="2743200" cy="1542993"/>
            </a:xfrm>
            <a:custGeom>
              <a:gdLst>
                <a:gd fmla="*/ 0 w 1874" name="T0"/>
                <a:gd fmla="*/ 451 h 899" name="T1"/>
                <a:gd fmla="*/ 945 w 1874" name="T2"/>
                <a:gd fmla="*/ 0 h 899" name="T3"/>
                <a:gd fmla="*/ 1874 w 1874" name="T4"/>
                <a:gd fmla="*/ 451 h 899" name="T5"/>
                <a:gd fmla="*/ 937 w 1874" name="T6"/>
                <a:gd fmla="*/ 899 h 899" name="T7"/>
                <a:gd fmla="*/ 0 w 1874" name="T8"/>
                <a:gd fmla="*/ 451 h 89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99" w="1874">
                  <a:moveTo>
                    <a:pt x="0" y="451"/>
                  </a:moveTo>
                  <a:lnTo>
                    <a:pt x="945" y="0"/>
                  </a:lnTo>
                  <a:lnTo>
                    <a:pt x="1874" y="451"/>
                  </a:lnTo>
                  <a:lnTo>
                    <a:pt x="937" y="899"/>
                  </a:lnTo>
                  <a:lnTo>
                    <a:pt x="0" y="451"/>
                  </a:lnTo>
                  <a:close/>
                </a:path>
              </a:pathLst>
            </a:custGeom>
            <a:solidFill>
              <a:schemeClr val="accent1"/>
            </a:solidFill>
            <a:ln cap="flat" w="9525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24"/>
            <p:cNvSpPr/>
            <p:nvPr/>
          </p:nvSpPr>
          <p:spPr bwMode="auto">
            <a:xfrm>
              <a:off x="4724401" y="3254406"/>
              <a:ext cx="2743200" cy="1542993"/>
            </a:xfrm>
            <a:custGeom>
              <a:gdLst>
                <a:gd fmla="*/ 0 w 1874" name="T0"/>
                <a:gd fmla="*/ 451 h 899" name="T1"/>
                <a:gd fmla="*/ 945 w 1874" name="T2"/>
                <a:gd fmla="*/ 0 h 899" name="T3"/>
                <a:gd fmla="*/ 1874 w 1874" name="T4"/>
                <a:gd fmla="*/ 451 h 899" name="T5"/>
                <a:gd fmla="*/ 937 w 1874" name="T6"/>
                <a:gd fmla="*/ 899 h 899" name="T7"/>
                <a:gd fmla="*/ 0 w 1874" name="T8"/>
                <a:gd fmla="*/ 451 h 89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99" w="1874">
                  <a:moveTo>
                    <a:pt x="0" y="451"/>
                  </a:moveTo>
                  <a:lnTo>
                    <a:pt x="945" y="0"/>
                  </a:lnTo>
                  <a:lnTo>
                    <a:pt x="1874" y="451"/>
                  </a:lnTo>
                  <a:lnTo>
                    <a:pt x="937" y="899"/>
                  </a:lnTo>
                  <a:lnTo>
                    <a:pt x="0" y="451"/>
                  </a:lnTo>
                  <a:close/>
                </a:path>
              </a:pathLst>
            </a:custGeom>
            <a:solidFill>
              <a:schemeClr val="accent2"/>
            </a:solidFill>
            <a:ln cap="flat" w="9525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25"/>
            <p:cNvSpPr/>
            <p:nvPr/>
          </p:nvSpPr>
          <p:spPr bwMode="auto">
            <a:xfrm>
              <a:off x="4724401" y="2822606"/>
              <a:ext cx="2743200" cy="1542993"/>
            </a:xfrm>
            <a:custGeom>
              <a:gdLst>
                <a:gd fmla="*/ 0 w 1874" name="T0"/>
                <a:gd fmla="*/ 451 h 899" name="T1"/>
                <a:gd fmla="*/ 945 w 1874" name="T2"/>
                <a:gd fmla="*/ 0 h 899" name="T3"/>
                <a:gd fmla="*/ 1874 w 1874" name="T4"/>
                <a:gd fmla="*/ 451 h 899" name="T5"/>
                <a:gd fmla="*/ 937 w 1874" name="T6"/>
                <a:gd fmla="*/ 899 h 899" name="T7"/>
                <a:gd fmla="*/ 0 w 1874" name="T8"/>
                <a:gd fmla="*/ 451 h 89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99" w="1874">
                  <a:moveTo>
                    <a:pt x="0" y="451"/>
                  </a:moveTo>
                  <a:lnTo>
                    <a:pt x="945" y="0"/>
                  </a:lnTo>
                  <a:lnTo>
                    <a:pt x="1874" y="451"/>
                  </a:lnTo>
                  <a:lnTo>
                    <a:pt x="937" y="899"/>
                  </a:lnTo>
                  <a:lnTo>
                    <a:pt x="0" y="451"/>
                  </a:lnTo>
                  <a:close/>
                </a:path>
              </a:pathLst>
            </a:custGeom>
            <a:solidFill>
              <a:schemeClr val="accent3"/>
            </a:solidFill>
            <a:ln cap="flat" w="9525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26"/>
            <p:cNvSpPr/>
            <p:nvPr/>
          </p:nvSpPr>
          <p:spPr bwMode="auto">
            <a:xfrm>
              <a:off x="4724401" y="2390806"/>
              <a:ext cx="2743200" cy="1542993"/>
            </a:xfrm>
            <a:custGeom>
              <a:gdLst>
                <a:gd fmla="*/ 0 w 1874" name="T0"/>
                <a:gd fmla="*/ 451 h 899" name="T1"/>
                <a:gd fmla="*/ 945 w 1874" name="T2"/>
                <a:gd fmla="*/ 0 h 899" name="T3"/>
                <a:gd fmla="*/ 1874 w 1874" name="T4"/>
                <a:gd fmla="*/ 451 h 899" name="T5"/>
                <a:gd fmla="*/ 937 w 1874" name="T6"/>
                <a:gd fmla="*/ 899 h 899" name="T7"/>
                <a:gd fmla="*/ 0 w 1874" name="T8"/>
                <a:gd fmla="*/ 451 h 89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99" w="1874">
                  <a:moveTo>
                    <a:pt x="0" y="451"/>
                  </a:moveTo>
                  <a:lnTo>
                    <a:pt x="945" y="0"/>
                  </a:lnTo>
                  <a:lnTo>
                    <a:pt x="1874" y="451"/>
                  </a:lnTo>
                  <a:lnTo>
                    <a:pt x="937" y="899"/>
                  </a:lnTo>
                  <a:lnTo>
                    <a:pt x="0" y="451"/>
                  </a:lnTo>
                  <a:close/>
                </a:path>
              </a:pathLst>
            </a:custGeom>
            <a:solidFill>
              <a:schemeClr val="accent4"/>
            </a:solidFill>
            <a:ln cap="flat" w="9525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0" name="Straight Connector 29"/>
            <p:cNvCxnSpPr/>
            <p:nvPr/>
          </p:nvCxnSpPr>
          <p:spPr>
            <a:xfrm flipH="1">
              <a:off x="2724408" y="4473116"/>
              <a:ext cx="1999993" cy="0"/>
            </a:xfrm>
            <a:prstGeom prst="line">
              <a:avLst/>
            </a:prstGeom>
            <a:ln w="19050"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5"/>
            <p:cNvCxnSpPr/>
            <p:nvPr/>
          </p:nvCxnSpPr>
          <p:spPr>
            <a:xfrm>
              <a:off x="7467604" y="4026250"/>
              <a:ext cx="1999993" cy="0"/>
            </a:xfrm>
            <a:prstGeom prst="line">
              <a:avLst/>
            </a:prstGeom>
            <a:ln w="19050"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39"/>
            <p:cNvCxnSpPr/>
            <p:nvPr/>
          </p:nvCxnSpPr>
          <p:spPr>
            <a:xfrm flipH="1">
              <a:off x="2724408" y="3606342"/>
              <a:ext cx="1999993" cy="0"/>
            </a:xfrm>
            <a:prstGeom prst="line">
              <a:avLst/>
            </a:prstGeom>
            <a:ln w="19050"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3"/>
            <p:cNvCxnSpPr/>
            <p:nvPr/>
          </p:nvCxnSpPr>
          <p:spPr>
            <a:xfrm>
              <a:off x="7467604" y="3174716"/>
              <a:ext cx="1999993" cy="0"/>
            </a:xfrm>
            <a:prstGeom prst="line">
              <a:avLst/>
            </a:prstGeom>
            <a:ln w="19050"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9"/>
            <p:cNvSpPr txBox="1"/>
            <p:nvPr/>
          </p:nvSpPr>
          <p:spPr bwMode="auto">
            <a:xfrm>
              <a:off x="8192443" y="3706317"/>
              <a:ext cx="1258976" cy="309958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none">
              <a:noAutofit/>
            </a:bodyPr>
            <a:lstStyle/>
            <a:p>
              <a:pPr algn="r" latinLnBrk="0"/>
              <a:r>
                <a:rPr altLang="en-US" lang="zh-CN" sz="2000">
                  <a:solidFill>
                    <a:schemeClr val="accent2"/>
                  </a:solidFill>
                  <a:effectLst/>
                </a:rPr>
                <a:t>标题文本预设</a:t>
              </a:r>
            </a:p>
          </p:txBody>
        </p:sp>
        <p:sp>
          <p:nvSpPr>
            <p:cNvPr id="15" name="TextBox 20"/>
            <p:cNvSpPr txBox="1"/>
            <p:nvPr/>
          </p:nvSpPr>
          <p:spPr bwMode="auto">
            <a:xfrm>
              <a:off x="7363779" y="4021165"/>
              <a:ext cx="2087640" cy="556179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noAutofit/>
            </a:bodyPr>
            <a:lstStyle/>
            <a:p>
              <a:pPr algn="just">
                <a:lnSpc>
                  <a:spcPct val="110000"/>
                </a:lnSpc>
              </a:pPr>
              <a:r>
                <a:rPr altLang="en-US" lang="zh-CN" sz="1400">
                  <a:cs typeface="+mn-ea"/>
                  <a:sym typeface="+mn-lt"/>
                </a:rPr>
                <a:t>点击此处更换文本编辑文字，点击此处更换文本点击此处更换文本</a:t>
              </a:r>
            </a:p>
          </p:txBody>
        </p:sp>
        <p:sp>
          <p:nvSpPr>
            <p:cNvPr id="16" name="TextBox 21"/>
            <p:cNvSpPr txBox="1"/>
            <p:nvPr/>
          </p:nvSpPr>
          <p:spPr bwMode="auto">
            <a:xfrm>
              <a:off x="8192443" y="2837630"/>
              <a:ext cx="1258976" cy="309958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none">
              <a:noAutofit/>
            </a:bodyPr>
            <a:lstStyle/>
            <a:p>
              <a:pPr algn="r" latinLnBrk="0"/>
              <a:r>
                <a:rPr altLang="en-US" lang="zh-CN" sz="2000">
                  <a:solidFill>
                    <a:schemeClr val="accent4"/>
                  </a:solidFill>
                  <a:effectLst/>
                </a:rPr>
                <a:t>标题文本预设</a:t>
              </a:r>
            </a:p>
          </p:txBody>
        </p:sp>
        <p:sp>
          <p:nvSpPr>
            <p:cNvPr id="17" name="TextBox 22"/>
            <p:cNvSpPr txBox="1"/>
            <p:nvPr/>
          </p:nvSpPr>
          <p:spPr bwMode="auto">
            <a:xfrm>
              <a:off x="7363779" y="3152478"/>
              <a:ext cx="2087640" cy="556179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noAutofit/>
            </a:bodyPr>
            <a:lstStyle/>
            <a:p>
              <a:pPr algn="just">
                <a:lnSpc>
                  <a:spcPct val="110000"/>
                </a:lnSpc>
              </a:pPr>
              <a:r>
                <a:rPr altLang="en-US" lang="zh-CN" sz="1400">
                  <a:cs typeface="+mn-ea"/>
                  <a:sym typeface="+mn-lt"/>
                </a:rPr>
                <a:t>点击此处更换文本编辑文字，点击此处更换文本点击此处更换文本</a:t>
              </a:r>
            </a:p>
          </p:txBody>
        </p:sp>
        <p:sp>
          <p:nvSpPr>
            <p:cNvPr id="18" name="TextBox 30"/>
            <p:cNvSpPr txBox="1"/>
            <p:nvPr/>
          </p:nvSpPr>
          <p:spPr bwMode="auto">
            <a:xfrm>
              <a:off x="2722917" y="4165071"/>
              <a:ext cx="1258976" cy="309958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none">
              <a:noAutofit/>
            </a:bodyPr>
            <a:lstStyle/>
            <a:p>
              <a:pPr algn="l" latinLnBrk="0"/>
              <a:r>
                <a:rPr altLang="en-US" lang="zh-CN" sz="2000">
                  <a:solidFill>
                    <a:schemeClr val="accent1"/>
                  </a:solidFill>
                  <a:effectLst/>
                </a:rPr>
                <a:t>标题文本预设</a:t>
              </a:r>
            </a:p>
          </p:txBody>
        </p:sp>
        <p:sp>
          <p:nvSpPr>
            <p:cNvPr id="19" name="TextBox 31"/>
            <p:cNvSpPr txBox="1"/>
            <p:nvPr/>
          </p:nvSpPr>
          <p:spPr bwMode="auto">
            <a:xfrm>
              <a:off x="2722917" y="4441703"/>
              <a:ext cx="2087640" cy="556179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noAutofit/>
            </a:bodyPr>
            <a:lstStyle/>
            <a:p>
              <a:pPr algn="just">
                <a:lnSpc>
                  <a:spcPct val="110000"/>
                </a:lnSpc>
              </a:pPr>
              <a:r>
                <a:rPr altLang="en-US" lang="zh-CN" sz="1400">
                  <a:cs typeface="+mn-ea"/>
                  <a:sym typeface="+mn-lt"/>
                </a:rPr>
                <a:t>点击此处更换文本编辑文字，点击此处更换文本点击此处更换文本</a:t>
              </a:r>
            </a:p>
          </p:txBody>
        </p:sp>
        <p:sp>
          <p:nvSpPr>
            <p:cNvPr id="20" name="TextBox 32"/>
            <p:cNvSpPr txBox="1"/>
            <p:nvPr/>
          </p:nvSpPr>
          <p:spPr bwMode="auto">
            <a:xfrm>
              <a:off x="2722917" y="3296384"/>
              <a:ext cx="1258976" cy="309958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none">
              <a:noAutofit/>
            </a:bodyPr>
            <a:lstStyle/>
            <a:p>
              <a:pPr algn="l" latinLnBrk="0"/>
              <a:r>
                <a:rPr altLang="en-US" lang="zh-CN" sz="2000">
                  <a:solidFill>
                    <a:schemeClr val="accent3"/>
                  </a:solidFill>
                  <a:effectLst/>
                </a:rPr>
                <a:t>标题文本预设</a:t>
              </a:r>
            </a:p>
          </p:txBody>
        </p:sp>
        <p:sp>
          <p:nvSpPr>
            <p:cNvPr id="21" name="TextBox 36"/>
            <p:cNvSpPr txBox="1"/>
            <p:nvPr/>
          </p:nvSpPr>
          <p:spPr bwMode="auto">
            <a:xfrm>
              <a:off x="2722917" y="3573016"/>
              <a:ext cx="2087640" cy="556179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noAutofit/>
            </a:bodyPr>
            <a:lstStyle/>
            <a:p>
              <a:pPr algn="just">
                <a:lnSpc>
                  <a:spcPct val="110000"/>
                </a:lnSpc>
              </a:pPr>
              <a:r>
                <a:rPr altLang="en-US" lang="zh-CN" sz="1400">
                  <a:cs typeface="+mn-ea"/>
                  <a:sym typeface="+mn-lt"/>
                </a:rPr>
                <a:t>点击此处更换文本编辑文字，点击此处更换文本点击此处更换文本</a:t>
              </a:r>
            </a:p>
          </p:txBody>
        </p:sp>
      </p:grpSp>
    </p:spTree>
    <p:extLst>
      <p:ext uri="{BB962C8B-B14F-4D97-AF65-F5344CB8AC3E}">
        <p14:creationId val="1841802496"/>
      </p:ext>
    </p:extLst>
  </p:cSld>
  <p:clrMapOvr>
    <a:masterClrMapping/>
  </p:clrMapOvr>
  <p:transition advTm="2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虚尾箭头 2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4320" y="256550"/>
            <a:ext cx="221488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pc="600" sz="2800">
                <a:cs typeface="+mn-ea"/>
                <a:sym typeface="+mn-lt"/>
              </a:rPr>
              <a:t>产品经营</a:t>
            </a:r>
          </a:p>
        </p:txBody>
      </p:sp>
      <p:grpSp>
        <p:nvGrpSpPr>
          <p:cNvPr id="52" name="13fa3d88-b331-4df6-98b3-a46e227b9670"/>
          <p:cNvGrpSpPr>
            <a:grpSpLocks noChangeAspect="1"/>
          </p:cNvGrpSpPr>
          <p:nvPr/>
        </p:nvGrpSpPr>
        <p:grpSpPr>
          <a:xfrm>
            <a:off x="719666" y="1190625"/>
            <a:ext cx="10753197" cy="4984392"/>
            <a:chOff x="719667" y="1190625"/>
            <a:chExt cx="10753197" cy="4984392"/>
          </a:xfrm>
        </p:grpSpPr>
        <p:sp>
          <p:nvSpPr>
            <p:cNvPr id="53" name="Partial Circle 29"/>
            <p:cNvSpPr/>
            <p:nvPr/>
          </p:nvSpPr>
          <p:spPr>
            <a:xfrm>
              <a:off x="4089816" y="1597951"/>
              <a:ext cx="4315855" cy="4315855"/>
            </a:xfrm>
            <a:prstGeom prst="pie">
              <a:avLst>
                <a:gd fmla="val 7281410" name="adj1"/>
                <a:gd fmla="val 9070711" name="adj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Partial Circle 30"/>
            <p:cNvSpPr/>
            <p:nvPr/>
          </p:nvSpPr>
          <p:spPr>
            <a:xfrm rot="6734800">
              <a:off x="4574249" y="2082383"/>
              <a:ext cx="3346989" cy="3346989"/>
            </a:xfrm>
            <a:prstGeom prst="pie">
              <a:avLst>
                <a:gd fmla="val 7871380" name="adj1"/>
                <a:gd fmla="val 18986575" name="adj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Partial Circle 46"/>
            <p:cNvSpPr/>
            <p:nvPr/>
          </p:nvSpPr>
          <p:spPr>
            <a:xfrm>
              <a:off x="4221934" y="1730069"/>
              <a:ext cx="4051619" cy="4051619"/>
            </a:xfrm>
            <a:prstGeom prst="pie">
              <a:avLst>
                <a:gd fmla="val 11099129" name="adj1"/>
                <a:gd fmla="val 14598766" name="adj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6" name="Group 47"/>
            <p:cNvGrpSpPr/>
            <p:nvPr/>
          </p:nvGrpSpPr>
          <p:grpSpPr>
            <a:xfrm flipH="1" flipV="1">
              <a:off x="6521719" y="5221463"/>
              <a:ext cx="893798" cy="250365"/>
              <a:chOff x="2901397" y="1460250"/>
              <a:chExt cx="930338" cy="220268"/>
            </a:xfrm>
          </p:grpSpPr>
          <p:cxnSp>
            <p:nvCxnSpPr>
              <p:cNvPr id="92" name="Straight Connector 48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cap="rnd" w="19050">
                <a:solidFill>
                  <a:schemeClr val="accent4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49"/>
              <p:cNvCxnSpPr/>
              <p:nvPr/>
            </p:nvCxnSpPr>
            <p:spPr>
              <a:xfrm flipH="1">
                <a:off x="2901397" y="1463917"/>
                <a:ext cx="691284" cy="0"/>
              </a:xfrm>
              <a:prstGeom prst="line">
                <a:avLst/>
              </a:prstGeom>
              <a:ln cap="rnd" w="19050">
                <a:solidFill>
                  <a:schemeClr val="accent4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TextBox 50"/>
            <p:cNvSpPr txBox="1"/>
            <p:nvPr/>
          </p:nvSpPr>
          <p:spPr>
            <a:xfrm>
              <a:off x="6791083" y="5577717"/>
              <a:ext cx="655629" cy="307777"/>
            </a:xfrm>
            <a:prstGeom prst="rect">
              <a:avLst/>
            </a:prstGeom>
          </p:spPr>
          <p:txBody>
            <a:bodyPr anchor="b" bIns="0" lIns="0" rIns="0" tIns="0" wrap="none">
              <a:normAutofit/>
            </a:bodyPr>
            <a:lstStyle/>
            <a:p>
              <a:pPr defTabSz="914400" eaLnBrk="1" fontAlgn="auto" hangingPunct="1" indent="0" latinLnBrk="0" lvl="0" marL="0" marR="0" rtl="0">
                <a:spcBef>
                  <a:spcPct val="0"/>
                </a:spcBef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b="1" baseline="0" cap="none" i="0" kern="1200" kumimoji="0" lang="en-US" noProof="0" normalizeH="0" spc="0" strike="noStrike" sz="2000" u="none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100%</a:t>
              </a:r>
            </a:p>
          </p:txBody>
        </p:sp>
        <p:grpSp>
          <p:nvGrpSpPr>
            <p:cNvPr id="58" name="Group 51"/>
            <p:cNvGrpSpPr/>
            <p:nvPr/>
          </p:nvGrpSpPr>
          <p:grpSpPr>
            <a:xfrm>
              <a:off x="3761911" y="2160325"/>
              <a:ext cx="893798" cy="250365"/>
              <a:chOff x="2901397" y="1460250"/>
              <a:chExt cx="930338" cy="220268"/>
            </a:xfrm>
          </p:grpSpPr>
          <p:cxnSp>
            <p:nvCxnSpPr>
              <p:cNvPr id="90" name="Straight Connector 52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cap="rnd" w="19050">
                <a:solidFill>
                  <a:schemeClr val="accent2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53"/>
              <p:cNvCxnSpPr/>
              <p:nvPr/>
            </p:nvCxnSpPr>
            <p:spPr>
              <a:xfrm flipH="1">
                <a:off x="2901397" y="1463917"/>
                <a:ext cx="691284" cy="0"/>
              </a:xfrm>
              <a:prstGeom prst="line">
                <a:avLst/>
              </a:prstGeom>
              <a:ln cap="rnd" w="19050">
                <a:solidFill>
                  <a:schemeClr val="accent2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4"/>
            <p:cNvSpPr txBox="1"/>
            <p:nvPr/>
          </p:nvSpPr>
          <p:spPr>
            <a:xfrm>
              <a:off x="3852856" y="1791449"/>
              <a:ext cx="512961" cy="307777"/>
            </a:xfrm>
            <a:prstGeom prst="rect">
              <a:avLst/>
            </a:prstGeom>
          </p:spPr>
          <p:txBody>
            <a:bodyPr anchor="b" bIns="0" lIns="0" rIns="0" tIns="0" wrap="none">
              <a:normAutofit/>
            </a:bodyPr>
            <a:lstStyle/>
            <a:p>
              <a:pPr defTabSz="914400" eaLnBrk="1" fontAlgn="auto" hangingPunct="1" indent="0" latinLnBrk="0" lvl="0" marL="0" marR="0" rtl="0">
                <a:spcBef>
                  <a:spcPct val="0"/>
                </a:spcBef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b="1" baseline="0" cap="none" i="0" kern="1200" kumimoji="0" lang="en-US" noProof="0" normalizeH="0" spc="0" strike="noStrike" sz="2000" u="none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20%</a:t>
              </a:r>
            </a:p>
          </p:txBody>
        </p:sp>
        <p:grpSp>
          <p:nvGrpSpPr>
            <p:cNvPr id="60" name="Group 55"/>
            <p:cNvGrpSpPr/>
            <p:nvPr/>
          </p:nvGrpSpPr>
          <p:grpSpPr>
            <a:xfrm flipH="1">
              <a:off x="7589441" y="2393081"/>
              <a:ext cx="893798" cy="254605"/>
              <a:chOff x="2901397" y="1460250"/>
              <a:chExt cx="930338" cy="220268"/>
            </a:xfrm>
          </p:grpSpPr>
          <p:cxnSp>
            <p:nvCxnSpPr>
              <p:cNvPr id="88" name="Straight Connector 56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cap="rnd" w="19050">
                <a:solidFill>
                  <a:schemeClr val="accent3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57"/>
              <p:cNvCxnSpPr/>
              <p:nvPr/>
            </p:nvCxnSpPr>
            <p:spPr>
              <a:xfrm flipH="1">
                <a:off x="2901397" y="1463918"/>
                <a:ext cx="691284" cy="0"/>
              </a:xfrm>
              <a:prstGeom prst="line">
                <a:avLst/>
              </a:prstGeom>
              <a:ln cap="rnd" w="19050">
                <a:solidFill>
                  <a:schemeClr val="accent3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58"/>
            <p:cNvSpPr txBox="1"/>
            <p:nvPr/>
          </p:nvSpPr>
          <p:spPr>
            <a:xfrm>
              <a:off x="7908697" y="2026325"/>
              <a:ext cx="512961" cy="307777"/>
            </a:xfrm>
            <a:prstGeom prst="rect">
              <a:avLst/>
            </a:prstGeom>
          </p:spPr>
          <p:txBody>
            <a:bodyPr anchor="b" bIns="0" lIns="0" rIns="0" tIns="0" wrap="none">
              <a:normAutofit/>
            </a:bodyPr>
            <a:lstStyle/>
            <a:p>
              <a:pPr defTabSz="914400" eaLnBrk="1" fontAlgn="auto" hangingPunct="1" indent="0" latinLnBrk="0" lvl="0" marL="0" marR="0">
                <a:spcBef>
                  <a:spcPct val="0"/>
                </a:spcBef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b="1" baseline="0" cap="none" i="0" kern="1200" kumimoji="0" lang="en-US" noProof="0" normalizeH="0" spc="0" strike="noStrike" sz="2000" u="none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50%</a:t>
              </a:r>
            </a:p>
          </p:txBody>
        </p:sp>
        <p:grpSp>
          <p:nvGrpSpPr>
            <p:cNvPr id="62" name="Group 62"/>
            <p:cNvGrpSpPr/>
            <p:nvPr/>
          </p:nvGrpSpPr>
          <p:grpSpPr>
            <a:xfrm>
              <a:off x="3835310" y="4267278"/>
              <a:ext cx="893798" cy="250365"/>
              <a:chOff x="2901397" y="1460250"/>
              <a:chExt cx="930338" cy="220268"/>
            </a:xfrm>
          </p:grpSpPr>
          <p:cxnSp>
            <p:nvCxnSpPr>
              <p:cNvPr id="86" name="Straight Connector 63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cap="rnd" w="19050">
                <a:solidFill>
                  <a:schemeClr val="accent1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64"/>
              <p:cNvCxnSpPr/>
              <p:nvPr/>
            </p:nvCxnSpPr>
            <p:spPr>
              <a:xfrm flipH="1">
                <a:off x="2901397" y="1463917"/>
                <a:ext cx="691284" cy="0"/>
              </a:xfrm>
              <a:prstGeom prst="line">
                <a:avLst/>
              </a:prstGeom>
              <a:ln cap="rnd" w="19050">
                <a:solidFill>
                  <a:schemeClr val="accent1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5"/>
            <p:cNvSpPr txBox="1"/>
            <p:nvPr/>
          </p:nvSpPr>
          <p:spPr>
            <a:xfrm>
              <a:off x="3926255" y="3887941"/>
              <a:ext cx="512961" cy="307777"/>
            </a:xfrm>
            <a:prstGeom prst="rect">
              <a:avLst/>
            </a:prstGeom>
          </p:spPr>
          <p:txBody>
            <a:bodyPr anchor="b" bIns="0" lIns="0" rIns="0" tIns="0" wrap="none">
              <a:normAutofit/>
            </a:bodyPr>
            <a:lstStyle/>
            <a:p>
              <a:pPr defTabSz="914400" eaLnBrk="1" fontAlgn="auto" hangingPunct="1" indent="0" latinLnBrk="0" lvl="0" marL="0" marR="0" rtl="0">
                <a:spcBef>
                  <a:spcPct val="0"/>
                </a:spcBef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b="1" baseline="0" cap="none" i="0" kern="1200" kumimoji="0" lang="en-US" noProof="0" normalizeH="0" spc="0" strike="noStrike" sz="2000" u="none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10%</a:t>
              </a:r>
            </a:p>
          </p:txBody>
        </p:sp>
        <p:sp>
          <p:nvSpPr>
            <p:cNvPr id="64" name="Freeform: Shape 67"/>
            <p:cNvSpPr/>
            <p:nvPr/>
          </p:nvSpPr>
          <p:spPr bwMode="auto">
            <a:xfrm>
              <a:off x="2756350" y="3320432"/>
              <a:ext cx="448924" cy="448924"/>
            </a:xfrm>
            <a:custGeom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b="b" l="0" r="r" t="0"/>
              <a:pathLst>
                <a:path h="68" w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68"/>
            <p:cNvSpPr/>
            <p:nvPr/>
          </p:nvSpPr>
          <p:spPr bwMode="auto">
            <a:xfrm>
              <a:off x="2719651" y="1190625"/>
              <a:ext cx="396354" cy="489873"/>
            </a:xfrm>
            <a:custGeom>
              <a:cxnLst>
                <a:cxn ang="0">
                  <a:pos x="41" y="47"/>
                </a:cxn>
                <a:cxn ang="0">
                  <a:pos x="37" y="51"/>
                </a:cxn>
                <a:cxn ang="0">
                  <a:pos x="3" y="51"/>
                </a:cxn>
                <a:cxn ang="0">
                  <a:pos x="0" y="47"/>
                </a:cxn>
                <a:cxn ang="0">
                  <a:pos x="0" y="27"/>
                </a:cxn>
                <a:cxn ang="0">
                  <a:pos x="3" y="23"/>
                </a:cxn>
                <a:cxn ang="0">
                  <a:pos x="4" y="23"/>
                </a:cxn>
                <a:cxn ang="0">
                  <a:pos x="4" y="16"/>
                </a:cxn>
                <a:cxn ang="0">
                  <a:pos x="20" y="0"/>
                </a:cxn>
                <a:cxn ang="0">
                  <a:pos x="36" y="16"/>
                </a:cxn>
                <a:cxn ang="0">
                  <a:pos x="36" y="23"/>
                </a:cxn>
                <a:cxn ang="0">
                  <a:pos x="37" y="23"/>
                </a:cxn>
                <a:cxn ang="0">
                  <a:pos x="41" y="27"/>
                </a:cxn>
                <a:cxn ang="0">
                  <a:pos x="41" y="47"/>
                </a:cxn>
                <a:cxn ang="0">
                  <a:pos x="29" y="23"/>
                </a:cxn>
                <a:cxn ang="0">
                  <a:pos x="29" y="16"/>
                </a:cxn>
                <a:cxn ang="0">
                  <a:pos x="20" y="7"/>
                </a:cxn>
                <a:cxn ang="0">
                  <a:pos x="11" y="16"/>
                </a:cxn>
                <a:cxn ang="0">
                  <a:pos x="11" y="23"/>
                </a:cxn>
                <a:cxn ang="0">
                  <a:pos x="29" y="23"/>
                </a:cxn>
              </a:cxnLst>
              <a:rect b="b" l="0" r="r" t="0"/>
              <a:pathLst>
                <a:path h="51" w="41">
                  <a:moveTo>
                    <a:pt x="41" y="47"/>
                  </a:moveTo>
                  <a:cubicBezTo>
                    <a:pt x="41" y="49"/>
                    <a:pt x="39" y="51"/>
                    <a:pt x="37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" y="51"/>
                    <a:pt x="0" y="49"/>
                    <a:pt x="0" y="4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1" y="23"/>
                    <a:pt x="3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8"/>
                    <a:pt x="12" y="0"/>
                    <a:pt x="20" y="0"/>
                  </a:cubicBezTo>
                  <a:cubicBezTo>
                    <a:pt x="29" y="0"/>
                    <a:pt x="36" y="8"/>
                    <a:pt x="36" y="16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9" y="23"/>
                    <a:pt x="41" y="25"/>
                    <a:pt x="41" y="27"/>
                  </a:cubicBezTo>
                  <a:lnTo>
                    <a:pt x="41" y="47"/>
                  </a:lnTo>
                  <a:close/>
                  <a:moveTo>
                    <a:pt x="29" y="23"/>
                  </a:moveTo>
                  <a:cubicBezTo>
                    <a:pt x="29" y="16"/>
                    <a:pt x="29" y="16"/>
                    <a:pt x="29" y="16"/>
                  </a:cubicBezTo>
                  <a:cubicBezTo>
                    <a:pt x="29" y="11"/>
                    <a:pt x="25" y="7"/>
                    <a:pt x="20" y="7"/>
                  </a:cubicBezTo>
                  <a:cubicBezTo>
                    <a:pt x="15" y="7"/>
                    <a:pt x="11" y="11"/>
                    <a:pt x="11" y="16"/>
                  </a:cubicBezTo>
                  <a:cubicBezTo>
                    <a:pt x="11" y="23"/>
                    <a:pt x="11" y="23"/>
                    <a:pt x="11" y="23"/>
                  </a:cubicBezTo>
                  <a:lnTo>
                    <a:pt x="29" y="23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Freeform: Shape 69"/>
            <p:cNvSpPr/>
            <p:nvPr/>
          </p:nvSpPr>
          <p:spPr bwMode="auto">
            <a:xfrm>
              <a:off x="8973235" y="1465992"/>
              <a:ext cx="499234" cy="430500"/>
            </a:xfrm>
            <a:custGeom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b="b" l="0" r="r" t="0"/>
              <a:pathLst>
                <a:path h="55" w="64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Freeform: Shape 70"/>
            <p:cNvSpPr/>
            <p:nvPr/>
          </p:nvSpPr>
          <p:spPr bwMode="auto">
            <a:xfrm>
              <a:off x="7937672" y="4524174"/>
              <a:ext cx="456354" cy="460004"/>
            </a:xfrm>
            <a:custGeom>
              <a:cxnLst>
                <a:cxn ang="0">
                  <a:pos x="29" y="58"/>
                </a:cxn>
                <a:cxn ang="0">
                  <a:pos x="6" y="47"/>
                </a:cxn>
                <a:cxn ang="0">
                  <a:pos x="7" y="46"/>
                </a:cxn>
                <a:cxn ang="0">
                  <a:pos x="12" y="40"/>
                </a:cxn>
                <a:cxn ang="0">
                  <a:pos x="13" y="40"/>
                </a:cxn>
                <a:cxn ang="0">
                  <a:pos x="14" y="41"/>
                </a:cxn>
                <a:cxn ang="0">
                  <a:pos x="29" y="48"/>
                </a:cxn>
                <a:cxn ang="0">
                  <a:pos x="48" y="29"/>
                </a:cxn>
                <a:cxn ang="0">
                  <a:pos x="29" y="9"/>
                </a:cxn>
                <a:cxn ang="0">
                  <a:pos x="16" y="14"/>
                </a:cxn>
                <a:cxn ang="0">
                  <a:pos x="21" y="20"/>
                </a:cxn>
                <a:cxn ang="0">
                  <a:pos x="21" y="22"/>
                </a:cxn>
                <a:cxn ang="0">
                  <a:pos x="19" y="24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4" y="3"/>
                </a:cxn>
                <a:cxn ang="0">
                  <a:pos x="9" y="8"/>
                </a:cxn>
                <a:cxn ang="0">
                  <a:pos x="29" y="0"/>
                </a:cxn>
                <a:cxn ang="0">
                  <a:pos x="58" y="29"/>
                </a:cxn>
                <a:cxn ang="0">
                  <a:pos x="29" y="58"/>
                </a:cxn>
                <a:cxn ang="0">
                  <a:pos x="34" y="35"/>
                </a:cxn>
                <a:cxn ang="0">
                  <a:pos x="33" y="36"/>
                </a:cxn>
                <a:cxn ang="0">
                  <a:pos x="20" y="36"/>
                </a:cxn>
                <a:cxn ang="0">
                  <a:pos x="19" y="35"/>
                </a:cxn>
                <a:cxn ang="0">
                  <a:pos x="19" y="32"/>
                </a:cxn>
                <a:cxn ang="0">
                  <a:pos x="20" y="31"/>
                </a:cxn>
                <a:cxn ang="0">
                  <a:pos x="29" y="31"/>
                </a:cxn>
                <a:cxn ang="0">
                  <a:pos x="29" y="18"/>
                </a:cxn>
                <a:cxn ang="0">
                  <a:pos x="30" y="17"/>
                </a:cxn>
                <a:cxn ang="0">
                  <a:pos x="33" y="17"/>
                </a:cxn>
                <a:cxn ang="0">
                  <a:pos x="34" y="18"/>
                </a:cxn>
                <a:cxn ang="0">
                  <a:pos x="34" y="35"/>
                </a:cxn>
              </a:cxnLst>
              <a:rect b="b" l="0" r="r" t="0"/>
              <a:pathLst>
                <a:path h="57" w="57">
                  <a:moveTo>
                    <a:pt x="29" y="58"/>
                  </a:moveTo>
                  <a:cubicBezTo>
                    <a:pt x="20" y="58"/>
                    <a:pt x="12" y="54"/>
                    <a:pt x="6" y="47"/>
                  </a:cubicBezTo>
                  <a:cubicBezTo>
                    <a:pt x="6" y="47"/>
                    <a:pt x="6" y="46"/>
                    <a:pt x="7" y="46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3" y="40"/>
                  </a:cubicBezTo>
                  <a:cubicBezTo>
                    <a:pt x="13" y="40"/>
                    <a:pt x="13" y="40"/>
                    <a:pt x="14" y="41"/>
                  </a:cubicBezTo>
                  <a:cubicBezTo>
                    <a:pt x="17" y="45"/>
                    <a:pt x="23" y="48"/>
                    <a:pt x="29" y="48"/>
                  </a:cubicBezTo>
                  <a:cubicBezTo>
                    <a:pt x="40" y="48"/>
                    <a:pt x="48" y="39"/>
                    <a:pt x="48" y="29"/>
                  </a:cubicBezTo>
                  <a:cubicBezTo>
                    <a:pt x="48" y="18"/>
                    <a:pt x="40" y="9"/>
                    <a:pt x="29" y="9"/>
                  </a:cubicBezTo>
                  <a:cubicBezTo>
                    <a:pt x="24" y="9"/>
                    <a:pt x="19" y="11"/>
                    <a:pt x="16" y="14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1"/>
                    <a:pt x="21" y="22"/>
                  </a:cubicBezTo>
                  <a:cubicBezTo>
                    <a:pt x="21" y="23"/>
                    <a:pt x="20" y="24"/>
                    <a:pt x="19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3"/>
                    <a:pt x="0" y="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2" y="2"/>
                    <a:pt x="3" y="2"/>
                    <a:pt x="4" y="3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lose/>
                  <a:moveTo>
                    <a:pt x="34" y="35"/>
                  </a:moveTo>
                  <a:cubicBezTo>
                    <a:pt x="34" y="35"/>
                    <a:pt x="33" y="36"/>
                    <a:pt x="33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19" y="35"/>
                    <a:pt x="19" y="35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20" y="31"/>
                    <a:pt x="2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7"/>
                    <a:pt x="29" y="17"/>
                    <a:pt x="30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4" y="17"/>
                    <a:pt x="34" y="18"/>
                  </a:cubicBezTo>
                  <a:lnTo>
                    <a:pt x="34" y="35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Oval 71"/>
            <p:cNvSpPr/>
            <p:nvPr/>
          </p:nvSpPr>
          <p:spPr>
            <a:xfrm>
              <a:off x="4838485" y="2346619"/>
              <a:ext cx="2818517" cy="281851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9" name="Group 72"/>
            <p:cNvGrpSpPr/>
            <p:nvPr/>
          </p:nvGrpSpPr>
          <p:grpSpPr>
            <a:xfrm>
              <a:off x="5190800" y="2698934"/>
              <a:ext cx="2113888" cy="2113888"/>
              <a:chOff x="1828800" y="2114550"/>
              <a:chExt cx="1828800" cy="1828800"/>
            </a:xfrm>
          </p:grpSpPr>
          <p:sp>
            <p:nvSpPr>
              <p:cNvPr id="82" name="Oval 73"/>
              <p:cNvSpPr/>
              <p:nvPr/>
            </p:nvSpPr>
            <p:spPr>
              <a:xfrm>
                <a:off x="1828800" y="2114550"/>
                <a:ext cx="1828800" cy="1828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83" name="Group 74"/>
              <p:cNvGrpSpPr/>
              <p:nvPr/>
            </p:nvGrpSpPr>
            <p:grpSpPr>
              <a:xfrm>
                <a:off x="2057400" y="2343150"/>
                <a:ext cx="1371600" cy="1371600"/>
                <a:chOff x="2057400" y="2343150"/>
                <a:chExt cx="1371600" cy="1371600"/>
              </a:xfrm>
            </p:grpSpPr>
            <p:sp>
              <p:nvSpPr>
                <p:cNvPr id="84" name="Oval 75"/>
                <p:cNvSpPr/>
                <p:nvPr/>
              </p:nvSpPr>
              <p:spPr>
                <a:xfrm>
                  <a:off x="2057400" y="2343150"/>
                  <a:ext cx="1371600" cy="13716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5" name="Freeform: Shape 76"/>
                <p:cNvSpPr>
                  <a:spLocks noChangeAspect="1"/>
                </p:cNvSpPr>
                <p:nvPr/>
              </p:nvSpPr>
              <p:spPr bwMode="auto">
                <a:xfrm>
                  <a:off x="2453775" y="2739525"/>
                  <a:ext cx="578850" cy="578850"/>
                </a:xfrm>
                <a:custGeom>
                  <a:cxnLst>
                    <a:cxn ang="0">
                      <a:pos x="0" y="192"/>
                    </a:cxn>
                    <a:cxn ang="0">
                      <a:pos x="255" y="135"/>
                    </a:cxn>
                    <a:cxn ang="0">
                      <a:pos x="277" y="122"/>
                    </a:cxn>
                    <a:cxn ang="0">
                      <a:pos x="303" y="116"/>
                    </a:cxn>
                    <a:cxn ang="0">
                      <a:pos x="296" y="105"/>
                    </a:cxn>
                    <a:cxn ang="0">
                      <a:pos x="278" y="89"/>
                    </a:cxn>
                    <a:cxn ang="0">
                      <a:pos x="265" y="90"/>
                    </a:cxn>
                    <a:cxn ang="0">
                      <a:pos x="256" y="82"/>
                    </a:cxn>
                    <a:cxn ang="0">
                      <a:pos x="231" y="73"/>
                    </a:cxn>
                    <a:cxn ang="0">
                      <a:pos x="234" y="98"/>
                    </a:cxn>
                    <a:cxn ang="0">
                      <a:pos x="224" y="118"/>
                    </a:cxn>
                    <a:cxn ang="0">
                      <a:pos x="205" y="103"/>
                    </a:cxn>
                    <a:cxn ang="0">
                      <a:pos x="175" y="89"/>
                    </a:cxn>
                    <a:cxn ang="0">
                      <a:pos x="183" y="68"/>
                    </a:cxn>
                    <a:cxn ang="0">
                      <a:pos x="212" y="58"/>
                    </a:cxn>
                    <a:cxn ang="0">
                      <a:pos x="207" y="47"/>
                    </a:cxn>
                    <a:cxn ang="0">
                      <a:pos x="188" y="50"/>
                    </a:cxn>
                    <a:cxn ang="0">
                      <a:pos x="168" y="37"/>
                    </a:cxn>
                    <a:cxn ang="0">
                      <a:pos x="171" y="52"/>
                    </a:cxn>
                    <a:cxn ang="0">
                      <a:pos x="157" y="52"/>
                    </a:cxn>
                    <a:cxn ang="0">
                      <a:pos x="141" y="40"/>
                    </a:cxn>
                    <a:cxn ang="0">
                      <a:pos x="126" y="47"/>
                    </a:cxn>
                    <a:cxn ang="0">
                      <a:pos x="143" y="51"/>
                    </a:cxn>
                    <a:cxn ang="0">
                      <a:pos x="131" y="58"/>
                    </a:cxn>
                    <a:cxn ang="0">
                      <a:pos x="56" y="107"/>
                    </a:cxn>
                    <a:cxn ang="0">
                      <a:pos x="65" y="118"/>
                    </a:cxn>
                    <a:cxn ang="0">
                      <a:pos x="79" y="135"/>
                    </a:cxn>
                    <a:cxn ang="0">
                      <a:pos x="74" y="158"/>
                    </a:cxn>
                    <a:cxn ang="0">
                      <a:pos x="88" y="185"/>
                    </a:cxn>
                    <a:cxn ang="0">
                      <a:pos x="108" y="214"/>
                    </a:cxn>
                    <a:cxn ang="0">
                      <a:pos x="118" y="227"/>
                    </a:cxn>
                    <a:cxn ang="0">
                      <a:pos x="105" y="197"/>
                    </a:cxn>
                    <a:cxn ang="0">
                      <a:pos x="125" y="225"/>
                    </a:cxn>
                    <a:cxn ang="0">
                      <a:pos x="150" y="255"/>
                    </a:cxn>
                    <a:cxn ang="0">
                      <a:pos x="184" y="269"/>
                    </a:cxn>
                    <a:cxn ang="0">
                      <a:pos x="213" y="290"/>
                    </a:cxn>
                    <a:cxn ang="0">
                      <a:pos x="224" y="288"/>
                    </a:cxn>
                    <a:cxn ang="0">
                      <a:pos x="212" y="268"/>
                    </a:cxn>
                    <a:cxn ang="0">
                      <a:pos x="197" y="262"/>
                    </a:cxn>
                    <a:cxn ang="0">
                      <a:pos x="194" y="239"/>
                    </a:cxn>
                    <a:cxn ang="0">
                      <a:pos x="171" y="250"/>
                    </a:cxn>
                    <a:cxn ang="0">
                      <a:pos x="168" y="210"/>
                    </a:cxn>
                    <a:cxn ang="0">
                      <a:pos x="184" y="206"/>
                    </a:cxn>
                    <a:cxn ang="0">
                      <a:pos x="196" y="202"/>
                    </a:cxn>
                    <a:cxn ang="0">
                      <a:pos x="214" y="211"/>
                    </a:cxn>
                    <a:cxn ang="0">
                      <a:pos x="221" y="205"/>
                    </a:cxn>
                    <a:cxn ang="0">
                      <a:pos x="234" y="179"/>
                    </a:cxn>
                    <a:cxn ang="0">
                      <a:pos x="233" y="171"/>
                    </a:cxn>
                    <a:cxn ang="0">
                      <a:pos x="252" y="157"/>
                    </a:cxn>
                    <a:cxn ang="0">
                      <a:pos x="266" y="143"/>
                    </a:cxn>
                    <a:cxn ang="0">
                      <a:pos x="273" y="131"/>
                    </a:cxn>
                    <a:cxn ang="0">
                      <a:pos x="255" y="135"/>
                    </a:cxn>
                    <a:cxn ang="0">
                      <a:pos x="295" y="298"/>
                    </a:cxn>
                    <a:cxn ang="0">
                      <a:pos x="272" y="288"/>
                    </a:cxn>
                    <a:cxn ang="0">
                      <a:pos x="251" y="288"/>
                    </a:cxn>
                    <a:cxn ang="0">
                      <a:pos x="236" y="286"/>
                    </a:cxn>
                    <a:cxn ang="0">
                      <a:pos x="230" y="307"/>
                    </a:cxn>
                    <a:cxn ang="0">
                      <a:pos x="223" y="335"/>
                    </a:cxn>
                    <a:cxn ang="0">
                      <a:pos x="308" y="302"/>
                    </a:cxn>
                  </a:cxnLst>
                  <a:rect b="b" l="0" r="r" t="0"/>
                  <a:pathLst>
                    <a:path h="384" w="384">
                      <a:moveTo>
                        <a:pt x="384" y="192"/>
                      </a:moveTo>
                      <a:cubicBezTo>
                        <a:pt x="384" y="298"/>
                        <a:pt x="298" y="384"/>
                        <a:pt x="192" y="384"/>
                      </a:cubicBezTo>
                      <a:cubicBezTo>
                        <a:pt x="86" y="384"/>
                        <a:pt x="0" y="298"/>
                        <a:pt x="0" y="192"/>
                      </a:cubicBezTo>
                      <a:cubicBezTo>
                        <a:pt x="0" y="86"/>
                        <a:pt x="86" y="0"/>
                        <a:pt x="192" y="0"/>
                      </a:cubicBezTo>
                      <a:cubicBezTo>
                        <a:pt x="298" y="0"/>
                        <a:pt x="384" y="86"/>
                        <a:pt x="384" y="192"/>
                      </a:cubicBezTo>
                      <a:close/>
                      <a:moveTo>
                        <a:pt x="255" y="135"/>
                      </a:moveTo>
                      <a:cubicBezTo>
                        <a:pt x="256" y="135"/>
                        <a:pt x="257" y="130"/>
                        <a:pt x="258" y="129"/>
                      </a:cubicBezTo>
                      <a:cubicBezTo>
                        <a:pt x="260" y="127"/>
                        <a:pt x="262" y="126"/>
                        <a:pt x="264" y="125"/>
                      </a:cubicBezTo>
                      <a:cubicBezTo>
                        <a:pt x="268" y="124"/>
                        <a:pt x="272" y="123"/>
                        <a:pt x="277" y="122"/>
                      </a:cubicBezTo>
                      <a:cubicBezTo>
                        <a:pt x="281" y="121"/>
                        <a:pt x="286" y="121"/>
                        <a:pt x="289" y="125"/>
                      </a:cubicBezTo>
                      <a:cubicBezTo>
                        <a:pt x="289" y="124"/>
                        <a:pt x="295" y="119"/>
                        <a:pt x="295" y="119"/>
                      </a:cubicBezTo>
                      <a:cubicBezTo>
                        <a:pt x="298" y="118"/>
                        <a:pt x="301" y="118"/>
                        <a:pt x="303" y="116"/>
                      </a:cubicBezTo>
                      <a:cubicBezTo>
                        <a:pt x="303" y="115"/>
                        <a:pt x="303" y="110"/>
                        <a:pt x="303" y="110"/>
                      </a:cubicBezTo>
                      <a:cubicBezTo>
                        <a:pt x="299" y="111"/>
                        <a:pt x="298" y="107"/>
                        <a:pt x="297" y="103"/>
                      </a:cubicBezTo>
                      <a:cubicBezTo>
                        <a:pt x="297" y="104"/>
                        <a:pt x="297" y="104"/>
                        <a:pt x="296" y="105"/>
                      </a:cubicBezTo>
                      <a:cubicBezTo>
                        <a:pt x="296" y="102"/>
                        <a:pt x="291" y="104"/>
                        <a:pt x="290" y="104"/>
                      </a:cubicBezTo>
                      <a:cubicBezTo>
                        <a:pt x="284" y="102"/>
                        <a:pt x="285" y="98"/>
                        <a:pt x="283" y="94"/>
                      </a:cubicBezTo>
                      <a:cubicBezTo>
                        <a:pt x="282" y="92"/>
                        <a:pt x="279" y="91"/>
                        <a:pt x="278" y="89"/>
                      </a:cubicBezTo>
                      <a:cubicBezTo>
                        <a:pt x="277" y="87"/>
                        <a:pt x="277" y="84"/>
                        <a:pt x="274" y="84"/>
                      </a:cubicBezTo>
                      <a:cubicBezTo>
                        <a:pt x="273" y="84"/>
                        <a:pt x="270" y="89"/>
                        <a:pt x="270" y="89"/>
                      </a:cubicBezTo>
                      <a:cubicBezTo>
                        <a:pt x="267" y="88"/>
                        <a:pt x="266" y="89"/>
                        <a:pt x="265" y="90"/>
                      </a:cubicBezTo>
                      <a:cubicBezTo>
                        <a:pt x="263" y="91"/>
                        <a:pt x="262" y="91"/>
                        <a:pt x="260" y="92"/>
                      </a:cubicBezTo>
                      <a:cubicBezTo>
                        <a:pt x="265" y="90"/>
                        <a:pt x="258" y="88"/>
                        <a:pt x="256" y="88"/>
                      </a:cubicBezTo>
                      <a:cubicBezTo>
                        <a:pt x="260" y="87"/>
                        <a:pt x="258" y="83"/>
                        <a:pt x="256" y="82"/>
                      </a:cubicBezTo>
                      <a:cubicBezTo>
                        <a:pt x="256" y="82"/>
                        <a:pt x="257" y="82"/>
                        <a:pt x="257" y="82"/>
                      </a:cubicBezTo>
                      <a:cubicBezTo>
                        <a:pt x="257" y="79"/>
                        <a:pt x="250" y="77"/>
                        <a:pt x="247" y="76"/>
                      </a:cubicBezTo>
                      <a:cubicBezTo>
                        <a:pt x="245" y="74"/>
                        <a:pt x="233" y="72"/>
                        <a:pt x="231" y="73"/>
                      </a:cubicBezTo>
                      <a:cubicBezTo>
                        <a:pt x="228" y="75"/>
                        <a:pt x="231" y="80"/>
                        <a:pt x="231" y="83"/>
                      </a:cubicBezTo>
                      <a:cubicBezTo>
                        <a:pt x="232" y="86"/>
                        <a:pt x="228" y="86"/>
                        <a:pt x="228" y="89"/>
                      </a:cubicBezTo>
                      <a:cubicBezTo>
                        <a:pt x="228" y="93"/>
                        <a:pt x="236" y="92"/>
                        <a:pt x="234" y="98"/>
                      </a:cubicBezTo>
                      <a:cubicBezTo>
                        <a:pt x="233" y="102"/>
                        <a:pt x="228" y="102"/>
                        <a:pt x="226" y="105"/>
                      </a:cubicBezTo>
                      <a:cubicBezTo>
                        <a:pt x="224" y="108"/>
                        <a:pt x="227" y="112"/>
                        <a:pt x="229" y="114"/>
                      </a:cubicBezTo>
                      <a:cubicBezTo>
                        <a:pt x="231" y="115"/>
                        <a:pt x="225" y="118"/>
                        <a:pt x="224" y="118"/>
                      </a:cubicBezTo>
                      <a:cubicBezTo>
                        <a:pt x="220" y="120"/>
                        <a:pt x="217" y="114"/>
                        <a:pt x="216" y="110"/>
                      </a:cubicBezTo>
                      <a:cubicBezTo>
                        <a:pt x="215" y="108"/>
                        <a:pt x="215" y="104"/>
                        <a:pt x="212" y="103"/>
                      </a:cubicBezTo>
                      <a:cubicBezTo>
                        <a:pt x="210" y="102"/>
                        <a:pt x="206" y="102"/>
                        <a:pt x="205" y="103"/>
                      </a:cubicBezTo>
                      <a:cubicBezTo>
                        <a:pt x="203" y="99"/>
                        <a:pt x="198" y="98"/>
                        <a:pt x="194" y="97"/>
                      </a:cubicBezTo>
                      <a:cubicBezTo>
                        <a:pt x="189" y="95"/>
                        <a:pt x="185" y="95"/>
                        <a:pt x="180" y="96"/>
                      </a:cubicBezTo>
                      <a:cubicBezTo>
                        <a:pt x="181" y="95"/>
                        <a:pt x="179" y="88"/>
                        <a:pt x="175" y="89"/>
                      </a:cubicBezTo>
                      <a:cubicBezTo>
                        <a:pt x="176" y="86"/>
                        <a:pt x="176" y="84"/>
                        <a:pt x="176" y="81"/>
                      </a:cubicBezTo>
                      <a:cubicBezTo>
                        <a:pt x="177" y="79"/>
                        <a:pt x="178" y="77"/>
                        <a:pt x="179" y="75"/>
                      </a:cubicBezTo>
                      <a:cubicBezTo>
                        <a:pt x="180" y="74"/>
                        <a:pt x="185" y="69"/>
                        <a:pt x="183" y="68"/>
                      </a:cubicBezTo>
                      <a:cubicBezTo>
                        <a:pt x="188" y="69"/>
                        <a:pt x="193" y="69"/>
                        <a:pt x="196" y="66"/>
                      </a:cubicBezTo>
                      <a:cubicBezTo>
                        <a:pt x="198" y="63"/>
                        <a:pt x="199" y="60"/>
                        <a:pt x="202" y="57"/>
                      </a:cubicBezTo>
                      <a:cubicBezTo>
                        <a:pt x="205" y="53"/>
                        <a:pt x="209" y="58"/>
                        <a:pt x="212" y="58"/>
                      </a:cubicBezTo>
                      <a:cubicBezTo>
                        <a:pt x="217" y="59"/>
                        <a:pt x="217" y="53"/>
                        <a:pt x="214" y="51"/>
                      </a:cubicBezTo>
                      <a:cubicBezTo>
                        <a:pt x="218" y="51"/>
                        <a:pt x="215" y="45"/>
                        <a:pt x="213" y="44"/>
                      </a:cubicBezTo>
                      <a:cubicBezTo>
                        <a:pt x="211" y="43"/>
                        <a:pt x="202" y="46"/>
                        <a:pt x="207" y="47"/>
                      </a:cubicBezTo>
                      <a:cubicBezTo>
                        <a:pt x="206" y="47"/>
                        <a:pt x="200" y="59"/>
                        <a:pt x="196" y="53"/>
                      </a:cubicBezTo>
                      <a:cubicBezTo>
                        <a:pt x="195" y="52"/>
                        <a:pt x="195" y="47"/>
                        <a:pt x="193" y="46"/>
                      </a:cubicBezTo>
                      <a:cubicBezTo>
                        <a:pt x="190" y="46"/>
                        <a:pt x="189" y="49"/>
                        <a:pt x="188" y="50"/>
                      </a:cubicBezTo>
                      <a:cubicBezTo>
                        <a:pt x="190" y="47"/>
                        <a:pt x="181" y="45"/>
                        <a:pt x="180" y="44"/>
                      </a:cubicBezTo>
                      <a:cubicBezTo>
                        <a:pt x="183" y="42"/>
                        <a:pt x="180" y="39"/>
                        <a:pt x="178" y="38"/>
                      </a:cubicBezTo>
                      <a:cubicBezTo>
                        <a:pt x="176" y="36"/>
                        <a:pt x="169" y="35"/>
                        <a:pt x="168" y="37"/>
                      </a:cubicBezTo>
                      <a:cubicBezTo>
                        <a:pt x="163" y="43"/>
                        <a:pt x="173" y="44"/>
                        <a:pt x="175" y="45"/>
                      </a:cubicBezTo>
                      <a:cubicBezTo>
                        <a:pt x="176" y="46"/>
                        <a:pt x="179" y="48"/>
                        <a:pt x="177" y="49"/>
                      </a:cubicBezTo>
                      <a:cubicBezTo>
                        <a:pt x="176" y="50"/>
                        <a:pt x="171" y="51"/>
                        <a:pt x="171" y="52"/>
                      </a:cubicBezTo>
                      <a:cubicBezTo>
                        <a:pt x="169" y="54"/>
                        <a:pt x="172" y="57"/>
                        <a:pt x="170" y="59"/>
                      </a:cubicBezTo>
                      <a:cubicBezTo>
                        <a:pt x="168" y="57"/>
                        <a:pt x="168" y="53"/>
                        <a:pt x="166" y="50"/>
                      </a:cubicBezTo>
                      <a:cubicBezTo>
                        <a:pt x="168" y="53"/>
                        <a:pt x="157" y="52"/>
                        <a:pt x="157" y="52"/>
                      </a:cubicBezTo>
                      <a:cubicBezTo>
                        <a:pt x="154" y="52"/>
                        <a:pt x="148" y="54"/>
                        <a:pt x="145" y="50"/>
                      </a:cubicBezTo>
                      <a:cubicBezTo>
                        <a:pt x="144" y="49"/>
                        <a:pt x="144" y="44"/>
                        <a:pt x="146" y="45"/>
                      </a:cubicBezTo>
                      <a:cubicBezTo>
                        <a:pt x="144" y="43"/>
                        <a:pt x="142" y="41"/>
                        <a:pt x="141" y="40"/>
                      </a:cubicBezTo>
                      <a:cubicBezTo>
                        <a:pt x="132" y="43"/>
                        <a:pt x="125" y="47"/>
                        <a:pt x="117" y="51"/>
                      </a:cubicBezTo>
                      <a:cubicBezTo>
                        <a:pt x="118" y="51"/>
                        <a:pt x="119" y="51"/>
                        <a:pt x="120" y="50"/>
                      </a:cubicBezTo>
                      <a:cubicBezTo>
                        <a:pt x="122" y="50"/>
                        <a:pt x="124" y="48"/>
                        <a:pt x="126" y="47"/>
                      </a:cubicBezTo>
                      <a:cubicBezTo>
                        <a:pt x="128" y="46"/>
                        <a:pt x="134" y="43"/>
                        <a:pt x="136" y="46"/>
                      </a:cubicBezTo>
                      <a:cubicBezTo>
                        <a:pt x="137" y="45"/>
                        <a:pt x="137" y="45"/>
                        <a:pt x="138" y="44"/>
                      </a:cubicBezTo>
                      <a:cubicBezTo>
                        <a:pt x="139" y="46"/>
                        <a:pt x="141" y="48"/>
                        <a:pt x="143" y="51"/>
                      </a:cubicBezTo>
                      <a:cubicBezTo>
                        <a:pt x="141" y="50"/>
                        <a:pt x="137" y="50"/>
                        <a:pt x="135" y="50"/>
                      </a:cubicBezTo>
                      <a:cubicBezTo>
                        <a:pt x="133" y="51"/>
                        <a:pt x="130" y="51"/>
                        <a:pt x="130" y="53"/>
                      </a:cubicBezTo>
                      <a:cubicBezTo>
                        <a:pt x="130" y="55"/>
                        <a:pt x="131" y="57"/>
                        <a:pt x="131" y="58"/>
                      </a:cubicBezTo>
                      <a:cubicBezTo>
                        <a:pt x="128" y="56"/>
                        <a:pt x="125" y="52"/>
                        <a:pt x="121" y="51"/>
                      </a:cubicBezTo>
                      <a:cubicBezTo>
                        <a:pt x="119" y="51"/>
                        <a:pt x="117" y="51"/>
                        <a:pt x="115" y="52"/>
                      </a:cubicBezTo>
                      <a:cubicBezTo>
                        <a:pt x="91" y="65"/>
                        <a:pt x="71" y="84"/>
                        <a:pt x="56" y="107"/>
                      </a:cubicBezTo>
                      <a:cubicBezTo>
                        <a:pt x="57" y="108"/>
                        <a:pt x="58" y="109"/>
                        <a:pt x="59" y="109"/>
                      </a:cubicBezTo>
                      <a:cubicBezTo>
                        <a:pt x="62" y="110"/>
                        <a:pt x="59" y="117"/>
                        <a:pt x="64" y="113"/>
                      </a:cubicBezTo>
                      <a:cubicBezTo>
                        <a:pt x="66" y="115"/>
                        <a:pt x="66" y="116"/>
                        <a:pt x="65" y="118"/>
                      </a:cubicBezTo>
                      <a:cubicBezTo>
                        <a:pt x="65" y="118"/>
                        <a:pt x="75" y="124"/>
                        <a:pt x="76" y="125"/>
                      </a:cubicBezTo>
                      <a:cubicBezTo>
                        <a:pt x="78" y="126"/>
                        <a:pt x="80" y="128"/>
                        <a:pt x="81" y="130"/>
                      </a:cubicBezTo>
                      <a:cubicBezTo>
                        <a:pt x="82" y="132"/>
                        <a:pt x="80" y="134"/>
                        <a:pt x="79" y="135"/>
                      </a:cubicBezTo>
                      <a:cubicBezTo>
                        <a:pt x="78" y="134"/>
                        <a:pt x="75" y="130"/>
                        <a:pt x="74" y="131"/>
                      </a:cubicBezTo>
                      <a:cubicBezTo>
                        <a:pt x="73" y="133"/>
                        <a:pt x="74" y="139"/>
                        <a:pt x="77" y="139"/>
                      </a:cubicBezTo>
                      <a:cubicBezTo>
                        <a:pt x="73" y="139"/>
                        <a:pt x="75" y="155"/>
                        <a:pt x="74" y="158"/>
                      </a:cubicBezTo>
                      <a:cubicBezTo>
                        <a:pt x="74" y="158"/>
                        <a:pt x="74" y="158"/>
                        <a:pt x="74" y="158"/>
                      </a:cubicBezTo>
                      <a:cubicBezTo>
                        <a:pt x="73" y="161"/>
                        <a:pt x="76" y="173"/>
                        <a:pt x="81" y="172"/>
                      </a:cubicBezTo>
                      <a:cubicBezTo>
                        <a:pt x="78" y="172"/>
                        <a:pt x="87" y="184"/>
                        <a:pt x="88" y="185"/>
                      </a:cubicBezTo>
                      <a:cubicBezTo>
                        <a:pt x="91" y="187"/>
                        <a:pt x="95" y="188"/>
                        <a:pt x="97" y="192"/>
                      </a:cubicBezTo>
                      <a:cubicBezTo>
                        <a:pt x="100" y="195"/>
                        <a:pt x="100" y="201"/>
                        <a:pt x="103" y="203"/>
                      </a:cubicBezTo>
                      <a:cubicBezTo>
                        <a:pt x="102" y="206"/>
                        <a:pt x="108" y="210"/>
                        <a:pt x="108" y="214"/>
                      </a:cubicBezTo>
                      <a:cubicBezTo>
                        <a:pt x="108" y="214"/>
                        <a:pt x="107" y="214"/>
                        <a:pt x="107" y="215"/>
                      </a:cubicBezTo>
                      <a:cubicBezTo>
                        <a:pt x="108" y="218"/>
                        <a:pt x="113" y="218"/>
                        <a:pt x="115" y="221"/>
                      </a:cubicBezTo>
                      <a:cubicBezTo>
                        <a:pt x="116" y="223"/>
                        <a:pt x="115" y="228"/>
                        <a:pt x="118" y="227"/>
                      </a:cubicBezTo>
                      <a:cubicBezTo>
                        <a:pt x="118" y="222"/>
                        <a:pt x="115" y="216"/>
                        <a:pt x="112" y="212"/>
                      </a:cubicBezTo>
                      <a:cubicBezTo>
                        <a:pt x="110" y="209"/>
                        <a:pt x="109" y="207"/>
                        <a:pt x="108" y="204"/>
                      </a:cubicBezTo>
                      <a:cubicBezTo>
                        <a:pt x="106" y="202"/>
                        <a:pt x="106" y="199"/>
                        <a:pt x="105" y="197"/>
                      </a:cubicBezTo>
                      <a:cubicBezTo>
                        <a:pt x="106" y="197"/>
                        <a:pt x="112" y="199"/>
                        <a:pt x="111" y="200"/>
                      </a:cubicBezTo>
                      <a:cubicBezTo>
                        <a:pt x="109" y="205"/>
                        <a:pt x="119" y="214"/>
                        <a:pt x="122" y="217"/>
                      </a:cubicBezTo>
                      <a:cubicBezTo>
                        <a:pt x="123" y="218"/>
                        <a:pt x="128" y="225"/>
                        <a:pt x="125" y="225"/>
                      </a:cubicBezTo>
                      <a:cubicBezTo>
                        <a:pt x="129" y="225"/>
                        <a:pt x="133" y="230"/>
                        <a:pt x="135" y="233"/>
                      </a:cubicBezTo>
                      <a:cubicBezTo>
                        <a:pt x="137" y="236"/>
                        <a:pt x="136" y="241"/>
                        <a:pt x="138" y="245"/>
                      </a:cubicBezTo>
                      <a:cubicBezTo>
                        <a:pt x="139" y="250"/>
                        <a:pt x="146" y="252"/>
                        <a:pt x="150" y="255"/>
                      </a:cubicBezTo>
                      <a:cubicBezTo>
                        <a:pt x="154" y="256"/>
                        <a:pt x="157" y="259"/>
                        <a:pt x="160" y="260"/>
                      </a:cubicBezTo>
                      <a:cubicBezTo>
                        <a:pt x="166" y="262"/>
                        <a:pt x="167" y="260"/>
                        <a:pt x="171" y="260"/>
                      </a:cubicBezTo>
                      <a:cubicBezTo>
                        <a:pt x="178" y="259"/>
                        <a:pt x="179" y="266"/>
                        <a:pt x="184" y="269"/>
                      </a:cubicBezTo>
                      <a:cubicBezTo>
                        <a:pt x="187" y="270"/>
                        <a:pt x="194" y="273"/>
                        <a:pt x="198" y="271"/>
                      </a:cubicBezTo>
                      <a:cubicBezTo>
                        <a:pt x="196" y="272"/>
                        <a:pt x="203" y="282"/>
                        <a:pt x="204" y="283"/>
                      </a:cubicBezTo>
                      <a:cubicBezTo>
                        <a:pt x="206" y="286"/>
                        <a:pt x="210" y="287"/>
                        <a:pt x="213" y="290"/>
                      </a:cubicBezTo>
                      <a:cubicBezTo>
                        <a:pt x="213" y="290"/>
                        <a:pt x="214" y="289"/>
                        <a:pt x="214" y="288"/>
                      </a:cubicBezTo>
                      <a:cubicBezTo>
                        <a:pt x="213" y="291"/>
                        <a:pt x="218" y="296"/>
                        <a:pt x="221" y="296"/>
                      </a:cubicBezTo>
                      <a:cubicBezTo>
                        <a:pt x="223" y="295"/>
                        <a:pt x="224" y="290"/>
                        <a:pt x="224" y="288"/>
                      </a:cubicBezTo>
                      <a:cubicBezTo>
                        <a:pt x="219" y="290"/>
                        <a:pt x="215" y="288"/>
                        <a:pt x="212" y="283"/>
                      </a:cubicBezTo>
                      <a:cubicBezTo>
                        <a:pt x="211" y="282"/>
                        <a:pt x="207" y="275"/>
                        <a:pt x="211" y="275"/>
                      </a:cubicBezTo>
                      <a:cubicBezTo>
                        <a:pt x="216" y="275"/>
                        <a:pt x="212" y="271"/>
                        <a:pt x="212" y="268"/>
                      </a:cubicBezTo>
                      <a:cubicBezTo>
                        <a:pt x="211" y="264"/>
                        <a:pt x="208" y="262"/>
                        <a:pt x="206" y="259"/>
                      </a:cubicBezTo>
                      <a:cubicBezTo>
                        <a:pt x="205" y="262"/>
                        <a:pt x="200" y="261"/>
                        <a:pt x="198" y="259"/>
                      </a:cubicBezTo>
                      <a:cubicBezTo>
                        <a:pt x="198" y="259"/>
                        <a:pt x="197" y="261"/>
                        <a:pt x="197" y="262"/>
                      </a:cubicBezTo>
                      <a:cubicBezTo>
                        <a:pt x="196" y="262"/>
                        <a:pt x="195" y="262"/>
                        <a:pt x="194" y="261"/>
                      </a:cubicBezTo>
                      <a:cubicBezTo>
                        <a:pt x="194" y="258"/>
                        <a:pt x="194" y="255"/>
                        <a:pt x="195" y="251"/>
                      </a:cubicBezTo>
                      <a:cubicBezTo>
                        <a:pt x="196" y="247"/>
                        <a:pt x="205" y="238"/>
                        <a:pt x="194" y="239"/>
                      </a:cubicBezTo>
                      <a:cubicBezTo>
                        <a:pt x="190" y="239"/>
                        <a:pt x="188" y="240"/>
                        <a:pt x="187" y="244"/>
                      </a:cubicBezTo>
                      <a:cubicBezTo>
                        <a:pt x="186" y="247"/>
                        <a:pt x="186" y="249"/>
                        <a:pt x="183" y="251"/>
                      </a:cubicBezTo>
                      <a:cubicBezTo>
                        <a:pt x="181" y="252"/>
                        <a:pt x="173" y="251"/>
                        <a:pt x="171" y="250"/>
                      </a:cubicBezTo>
                      <a:cubicBezTo>
                        <a:pt x="166" y="247"/>
                        <a:pt x="163" y="239"/>
                        <a:pt x="163" y="234"/>
                      </a:cubicBezTo>
                      <a:cubicBezTo>
                        <a:pt x="163" y="227"/>
                        <a:pt x="166" y="221"/>
                        <a:pt x="163" y="215"/>
                      </a:cubicBezTo>
                      <a:cubicBezTo>
                        <a:pt x="164" y="213"/>
                        <a:pt x="166" y="211"/>
                        <a:pt x="168" y="210"/>
                      </a:cubicBezTo>
                      <a:cubicBezTo>
                        <a:pt x="169" y="209"/>
                        <a:pt x="171" y="210"/>
                        <a:pt x="172" y="207"/>
                      </a:cubicBezTo>
                      <a:cubicBezTo>
                        <a:pt x="171" y="207"/>
                        <a:pt x="170" y="206"/>
                        <a:pt x="170" y="206"/>
                      </a:cubicBezTo>
                      <a:cubicBezTo>
                        <a:pt x="173" y="208"/>
                        <a:pt x="180" y="203"/>
                        <a:pt x="184" y="206"/>
                      </a:cubicBezTo>
                      <a:cubicBezTo>
                        <a:pt x="186" y="207"/>
                        <a:pt x="188" y="208"/>
                        <a:pt x="189" y="205"/>
                      </a:cubicBezTo>
                      <a:cubicBezTo>
                        <a:pt x="189" y="205"/>
                        <a:pt x="187" y="202"/>
                        <a:pt x="188" y="200"/>
                      </a:cubicBezTo>
                      <a:cubicBezTo>
                        <a:pt x="189" y="204"/>
                        <a:pt x="192" y="205"/>
                        <a:pt x="196" y="202"/>
                      </a:cubicBezTo>
                      <a:cubicBezTo>
                        <a:pt x="197" y="203"/>
                        <a:pt x="201" y="203"/>
                        <a:pt x="204" y="204"/>
                      </a:cubicBezTo>
                      <a:cubicBezTo>
                        <a:pt x="207" y="206"/>
                        <a:pt x="207" y="209"/>
                        <a:pt x="211" y="205"/>
                      </a:cubicBezTo>
                      <a:cubicBezTo>
                        <a:pt x="213" y="208"/>
                        <a:pt x="213" y="208"/>
                        <a:pt x="214" y="211"/>
                      </a:cubicBezTo>
                      <a:cubicBezTo>
                        <a:pt x="214" y="214"/>
                        <a:pt x="216" y="221"/>
                        <a:pt x="218" y="222"/>
                      </a:cubicBezTo>
                      <a:cubicBezTo>
                        <a:pt x="224" y="225"/>
                        <a:pt x="222" y="217"/>
                        <a:pt x="222" y="214"/>
                      </a:cubicBezTo>
                      <a:cubicBezTo>
                        <a:pt x="222" y="213"/>
                        <a:pt x="222" y="205"/>
                        <a:pt x="221" y="205"/>
                      </a:cubicBezTo>
                      <a:cubicBezTo>
                        <a:pt x="213" y="203"/>
                        <a:pt x="216" y="197"/>
                        <a:pt x="221" y="193"/>
                      </a:cubicBezTo>
                      <a:cubicBezTo>
                        <a:pt x="222" y="192"/>
                        <a:pt x="227" y="190"/>
                        <a:pt x="230" y="188"/>
                      </a:cubicBezTo>
                      <a:cubicBezTo>
                        <a:pt x="232" y="186"/>
                        <a:pt x="235" y="183"/>
                        <a:pt x="234" y="179"/>
                      </a:cubicBezTo>
                      <a:cubicBezTo>
                        <a:pt x="235" y="179"/>
                        <a:pt x="236" y="178"/>
                        <a:pt x="236" y="177"/>
                      </a:cubicBezTo>
                      <a:cubicBezTo>
                        <a:pt x="236" y="177"/>
                        <a:pt x="233" y="174"/>
                        <a:pt x="232" y="175"/>
                      </a:cubicBezTo>
                      <a:cubicBezTo>
                        <a:pt x="234" y="174"/>
                        <a:pt x="234" y="172"/>
                        <a:pt x="233" y="171"/>
                      </a:cubicBezTo>
                      <a:cubicBezTo>
                        <a:pt x="235" y="169"/>
                        <a:pt x="234" y="166"/>
                        <a:pt x="236" y="165"/>
                      </a:cubicBezTo>
                      <a:cubicBezTo>
                        <a:pt x="239" y="169"/>
                        <a:pt x="245" y="165"/>
                        <a:pt x="242" y="162"/>
                      </a:cubicBezTo>
                      <a:cubicBezTo>
                        <a:pt x="244" y="158"/>
                        <a:pt x="250" y="160"/>
                        <a:pt x="252" y="157"/>
                      </a:cubicBezTo>
                      <a:cubicBezTo>
                        <a:pt x="255" y="158"/>
                        <a:pt x="253" y="153"/>
                        <a:pt x="255" y="150"/>
                      </a:cubicBezTo>
                      <a:cubicBezTo>
                        <a:pt x="256" y="148"/>
                        <a:pt x="259" y="148"/>
                        <a:pt x="262" y="147"/>
                      </a:cubicBezTo>
                      <a:cubicBezTo>
                        <a:pt x="262" y="147"/>
                        <a:pt x="268" y="143"/>
                        <a:pt x="266" y="143"/>
                      </a:cubicBezTo>
                      <a:cubicBezTo>
                        <a:pt x="270" y="144"/>
                        <a:pt x="279" y="139"/>
                        <a:pt x="272" y="135"/>
                      </a:cubicBezTo>
                      <a:cubicBezTo>
                        <a:pt x="273" y="133"/>
                        <a:pt x="270" y="132"/>
                        <a:pt x="268" y="132"/>
                      </a:cubicBezTo>
                      <a:cubicBezTo>
                        <a:pt x="269" y="131"/>
                        <a:pt x="272" y="132"/>
                        <a:pt x="273" y="131"/>
                      </a:cubicBezTo>
                      <a:cubicBezTo>
                        <a:pt x="276" y="129"/>
                        <a:pt x="274" y="128"/>
                        <a:pt x="271" y="127"/>
                      </a:cubicBezTo>
                      <a:cubicBezTo>
                        <a:pt x="268" y="126"/>
                        <a:pt x="263" y="128"/>
                        <a:pt x="261" y="130"/>
                      </a:cubicBezTo>
                      <a:cubicBezTo>
                        <a:pt x="259" y="132"/>
                        <a:pt x="257" y="134"/>
                        <a:pt x="255" y="135"/>
                      </a:cubicBezTo>
                      <a:close/>
                      <a:moveTo>
                        <a:pt x="308" y="302"/>
                      </a:moveTo>
                      <a:cubicBezTo>
                        <a:pt x="306" y="301"/>
                        <a:pt x="303" y="301"/>
                        <a:pt x="301" y="300"/>
                      </a:cubicBezTo>
                      <a:cubicBezTo>
                        <a:pt x="299" y="300"/>
                        <a:pt x="298" y="299"/>
                        <a:pt x="295" y="298"/>
                      </a:cubicBezTo>
                      <a:cubicBezTo>
                        <a:pt x="296" y="293"/>
                        <a:pt x="290" y="292"/>
                        <a:pt x="287" y="289"/>
                      </a:cubicBezTo>
                      <a:cubicBezTo>
                        <a:pt x="284" y="287"/>
                        <a:pt x="282" y="284"/>
                        <a:pt x="277" y="285"/>
                      </a:cubicBezTo>
                      <a:cubicBezTo>
                        <a:pt x="276" y="285"/>
                        <a:pt x="271" y="287"/>
                        <a:pt x="272" y="288"/>
                      </a:cubicBezTo>
                      <a:cubicBezTo>
                        <a:pt x="269" y="285"/>
                        <a:pt x="268" y="284"/>
                        <a:pt x="263" y="282"/>
                      </a:cubicBezTo>
                      <a:cubicBezTo>
                        <a:pt x="259" y="281"/>
                        <a:pt x="257" y="276"/>
                        <a:pt x="253" y="281"/>
                      </a:cubicBezTo>
                      <a:cubicBezTo>
                        <a:pt x="251" y="283"/>
                        <a:pt x="252" y="286"/>
                        <a:pt x="251" y="288"/>
                      </a:cubicBezTo>
                      <a:cubicBezTo>
                        <a:pt x="247" y="285"/>
                        <a:pt x="254" y="282"/>
                        <a:pt x="251" y="279"/>
                      </a:cubicBezTo>
                      <a:cubicBezTo>
                        <a:pt x="248" y="275"/>
                        <a:pt x="243" y="281"/>
                        <a:pt x="240" y="282"/>
                      </a:cubicBezTo>
                      <a:cubicBezTo>
                        <a:pt x="239" y="284"/>
                        <a:pt x="237" y="284"/>
                        <a:pt x="236" y="286"/>
                      </a:cubicBezTo>
                      <a:cubicBezTo>
                        <a:pt x="235" y="287"/>
                        <a:pt x="234" y="290"/>
                        <a:pt x="233" y="291"/>
                      </a:cubicBezTo>
                      <a:cubicBezTo>
                        <a:pt x="233" y="289"/>
                        <a:pt x="228" y="290"/>
                        <a:pt x="228" y="288"/>
                      </a:cubicBezTo>
                      <a:cubicBezTo>
                        <a:pt x="229" y="294"/>
                        <a:pt x="229" y="301"/>
                        <a:pt x="230" y="307"/>
                      </a:cubicBezTo>
                      <a:cubicBezTo>
                        <a:pt x="231" y="310"/>
                        <a:pt x="230" y="316"/>
                        <a:pt x="227" y="319"/>
                      </a:cubicBezTo>
                      <a:cubicBezTo>
                        <a:pt x="224" y="321"/>
                        <a:pt x="221" y="324"/>
                        <a:pt x="220" y="329"/>
                      </a:cubicBezTo>
                      <a:cubicBezTo>
                        <a:pt x="220" y="332"/>
                        <a:pt x="220" y="334"/>
                        <a:pt x="223" y="335"/>
                      </a:cubicBezTo>
                      <a:cubicBezTo>
                        <a:pt x="223" y="339"/>
                        <a:pt x="219" y="342"/>
                        <a:pt x="219" y="346"/>
                      </a:cubicBezTo>
                      <a:cubicBezTo>
                        <a:pt x="219" y="346"/>
                        <a:pt x="220" y="348"/>
                        <a:pt x="220" y="350"/>
                      </a:cubicBezTo>
                      <a:cubicBezTo>
                        <a:pt x="254" y="344"/>
                        <a:pt x="285" y="327"/>
                        <a:pt x="308" y="302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70" name="Group 4"/>
            <p:cNvGrpSpPr/>
            <p:nvPr/>
          </p:nvGrpSpPr>
          <p:grpSpPr>
            <a:xfrm>
              <a:off x="719667" y="1744271"/>
              <a:ext cx="2818676" cy="858195"/>
              <a:chOff x="719667" y="1744271"/>
              <a:chExt cx="2818676" cy="858195"/>
            </a:xfrm>
          </p:grpSpPr>
          <p:sp>
            <p:nvSpPr>
              <p:cNvPr id="80" name="TextBox 59"/>
              <p:cNvSpPr txBox="1"/>
              <p:nvPr/>
            </p:nvSpPr>
            <p:spPr>
              <a:xfrm flipH="1">
                <a:off x="2307237" y="1744271"/>
                <a:ext cx="1231106" cy="246221"/>
              </a:xfrm>
              <a:prstGeom prst="rect">
                <a:avLst/>
              </a:prstGeom>
              <a:noFill/>
            </p:spPr>
            <p:txBody>
              <a:bodyPr anchor="t" bIns="0" lIns="0" rIns="0" tIns="0" wrap="none">
                <a:noAutofit/>
              </a:bodyPr>
              <a:lstStyle/>
              <a:p>
                <a:pPr algn="r">
                  <a:spcBef>
                    <a:spcPct val="0"/>
                  </a:spcBef>
                  <a:defRPr/>
                </a:pPr>
                <a:r>
                  <a:rPr altLang="en-US" b="1" lang="zh-CN" sz="2000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81" name="Rectangle 2"/>
              <p:cNvSpPr/>
              <p:nvPr/>
            </p:nvSpPr>
            <p:spPr>
              <a:xfrm>
                <a:off x="719667" y="2140801"/>
                <a:ext cx="2818676" cy="461665"/>
              </a:xfrm>
              <a:prstGeom prst="rect">
                <a:avLst/>
              </a:prstGeom>
            </p:spPr>
            <p:txBody>
              <a:bodyPr bIns="0" lIns="0" rIns="0" tIns="0" wrap="square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altLang="en-US" lang="zh-CN" sz="140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</p:grpSp>
        <p:grpSp>
          <p:nvGrpSpPr>
            <p:cNvPr id="71" name="Group 38"/>
            <p:cNvGrpSpPr/>
            <p:nvPr/>
          </p:nvGrpSpPr>
          <p:grpSpPr>
            <a:xfrm>
              <a:off x="719667" y="4133489"/>
              <a:ext cx="2818676" cy="858195"/>
              <a:chOff x="719667" y="1744271"/>
              <a:chExt cx="2818676" cy="858195"/>
            </a:xfrm>
          </p:grpSpPr>
          <p:sp>
            <p:nvSpPr>
              <p:cNvPr id="78" name="TextBox 39"/>
              <p:cNvSpPr txBox="1"/>
              <p:nvPr/>
            </p:nvSpPr>
            <p:spPr>
              <a:xfrm flipH="1">
                <a:off x="2307237" y="1744271"/>
                <a:ext cx="1231106" cy="246221"/>
              </a:xfrm>
              <a:prstGeom prst="rect">
                <a:avLst/>
              </a:prstGeom>
              <a:noFill/>
            </p:spPr>
            <p:txBody>
              <a:bodyPr anchor="t" bIns="0" lIns="0" rIns="0" tIns="0" wrap="none">
                <a:noAutofit/>
              </a:bodyPr>
              <a:lstStyle/>
              <a:p>
                <a:pPr algn="r">
                  <a:spcBef>
                    <a:spcPct val="0"/>
                  </a:spcBef>
                  <a:defRPr/>
                </a:pPr>
                <a:r>
                  <a:rPr altLang="en-US" b="1" lang="zh-CN" sz="2000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79" name="Rectangle 40"/>
              <p:cNvSpPr/>
              <p:nvPr/>
            </p:nvSpPr>
            <p:spPr>
              <a:xfrm>
                <a:off x="719667" y="2140801"/>
                <a:ext cx="2818676" cy="461665"/>
              </a:xfrm>
              <a:prstGeom prst="rect">
                <a:avLst/>
              </a:prstGeom>
            </p:spPr>
            <p:txBody>
              <a:bodyPr bIns="0" lIns="0" rIns="0" tIns="0" wrap="square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altLang="en-US" lang="zh-CN" sz="140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</p:grpSp>
        <p:grpSp>
          <p:nvGrpSpPr>
            <p:cNvPr id="72" name="Group 41"/>
            <p:cNvGrpSpPr/>
            <p:nvPr/>
          </p:nvGrpSpPr>
          <p:grpSpPr>
            <a:xfrm>
              <a:off x="8672822" y="2002396"/>
              <a:ext cx="2800042" cy="858195"/>
              <a:chOff x="719667" y="1744271"/>
              <a:chExt cx="2818676" cy="858195"/>
            </a:xfrm>
          </p:grpSpPr>
          <p:sp>
            <p:nvSpPr>
              <p:cNvPr id="76" name="TextBox 42"/>
              <p:cNvSpPr txBox="1"/>
              <p:nvPr/>
            </p:nvSpPr>
            <p:spPr>
              <a:xfrm flipH="1">
                <a:off x="719667" y="1744271"/>
                <a:ext cx="1239299" cy="246221"/>
              </a:xfrm>
              <a:prstGeom prst="rect">
                <a:avLst/>
              </a:prstGeom>
              <a:noFill/>
            </p:spPr>
            <p:txBody>
              <a:bodyPr anchor="t" bIns="0" lIns="0" rIns="0" tIns="0" wrap="none">
                <a:no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altLang="en-US" b="1" lang="zh-CN" sz="2000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77" name="Rectangle 43"/>
              <p:cNvSpPr/>
              <p:nvPr/>
            </p:nvSpPr>
            <p:spPr>
              <a:xfrm>
                <a:off x="719667" y="2140801"/>
                <a:ext cx="2818676" cy="461665"/>
              </a:xfrm>
              <a:prstGeom prst="rect">
                <a:avLst/>
              </a:prstGeom>
            </p:spPr>
            <p:txBody>
              <a:bodyPr bIns="0" lIns="0" rIns="0" tIns="0" wrap="square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altLang="en-US" lang="zh-CN" sz="140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</p:grpSp>
        <p:grpSp>
          <p:nvGrpSpPr>
            <p:cNvPr id="73" name="Group 78"/>
            <p:cNvGrpSpPr/>
            <p:nvPr/>
          </p:nvGrpSpPr>
          <p:grpSpPr>
            <a:xfrm>
              <a:off x="7819101" y="5174269"/>
              <a:ext cx="3653762" cy="1000748"/>
              <a:chOff x="719667" y="1744271"/>
              <a:chExt cx="3653762" cy="1000748"/>
            </a:xfrm>
          </p:grpSpPr>
          <p:sp>
            <p:nvSpPr>
              <p:cNvPr id="74" name="TextBox 79"/>
              <p:cNvSpPr txBox="1"/>
              <p:nvPr/>
            </p:nvSpPr>
            <p:spPr>
              <a:xfrm flipH="1">
                <a:off x="719667" y="1744271"/>
                <a:ext cx="3653762" cy="246221"/>
              </a:xfrm>
              <a:prstGeom prst="rect">
                <a:avLst/>
              </a:prstGeom>
              <a:noFill/>
            </p:spPr>
            <p:txBody>
              <a:bodyPr anchor="t" bIns="0" lIns="0" rIns="0" tIns="0" wrap="none">
                <a:no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altLang="en-US" b="1" lang="zh-CN" sz="2000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75" name="Rectangle 80"/>
              <p:cNvSpPr/>
              <p:nvPr/>
            </p:nvSpPr>
            <p:spPr>
              <a:xfrm>
                <a:off x="719667" y="2140801"/>
                <a:ext cx="3653762" cy="604218"/>
              </a:xfrm>
              <a:prstGeom prst="rect">
                <a:avLst/>
              </a:prstGeom>
            </p:spPr>
            <p:txBody>
              <a:bodyPr bIns="0" lIns="0" rIns="0" tIns="0" wrap="square">
                <a:norm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altLang="en-US" lang="zh-CN" sz="140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</p:grpSp>
      </p:grpSp>
    </p:spTree>
    <p:extLst>
      <p:ext uri="{BB962C8B-B14F-4D97-AF65-F5344CB8AC3E}">
        <p14:creationId val="2858407950"/>
      </p:ext>
    </p:extLst>
  </p:cSld>
  <p:clrMapOvr>
    <a:masterClrMapping/>
  </p:clrMapOvr>
  <p:transition advTm="2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descr="#wm#_48_07_*Z" id="77" name="MH_Others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89007" y="1101842"/>
            <a:ext cx="1526319" cy="1529573"/>
          </a:xfrm>
          <a:prstGeom prst="ellipse">
            <a:avLst/>
          </a:prstGeom>
          <a:solidFill>
            <a:schemeClr val="accent1">
              <a:alpha val="86000"/>
            </a:schemeClr>
          </a:solidFill>
          <a:ln>
            <a:noFill/>
          </a:ln>
          <a:effectLst/>
        </p:spPr>
        <p:txBody>
          <a:bodyPr anchor="ctr" bIns="0" lIns="0" rIns="0" tIns="0" wrap="square">
            <a:norm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2pPr>
            <a:lvl3pPr indent="-228600" marL="11430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4pPr>
            <a:lvl5pPr indent="-228600" marL="20574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altLang="en-US" kern="0" lang="zh-CN" sz="40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章节</a:t>
            </a:r>
          </a:p>
        </p:txBody>
      </p:sp>
      <p:sp>
        <p:nvSpPr>
          <p:cNvPr descr="#wm#_48_07_*Z" id="78" name="MH_Number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952396" y="2243216"/>
            <a:ext cx="925856" cy="927828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/>
        </p:spPr>
        <p:txBody>
          <a:bodyPr anchor="ctr" bIns="0" lIns="0" rIns="0" tIns="0" wrap="square">
            <a:no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2pPr>
            <a:lvl3pPr indent="-228600" marL="11430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4pPr>
            <a:lvl5pPr indent="-228600" marL="20574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altLang="zh-CN" kern="0" lang="en-US" smtClean="0" sz="44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5" name="MH_Title"/>
          <p:cNvSpPr txBox="1"/>
          <p:nvPr>
            <p:custDataLst>
              <p:tags r:id="rId6"/>
            </p:custDataLst>
          </p:nvPr>
        </p:nvSpPr>
        <p:spPr>
          <a:xfrm>
            <a:off x="3672114" y="2718955"/>
            <a:ext cx="4280282" cy="2535216"/>
          </a:xfrm>
          <a:prstGeom prst="rect">
            <a:avLst/>
          </a:prstGeom>
          <a:noFill/>
        </p:spPr>
        <p:txBody>
          <a:bodyPr rtlCol="0" wrap="square">
            <a:normAutofit fontScale="75000" lnSpcReduction="20000"/>
          </a:bodyPr>
          <a:lstStyle/>
          <a:p>
            <a:pPr algn="just">
              <a:lnSpc>
                <a:spcPct val="110000"/>
              </a:lnSpc>
            </a:pPr>
            <a:r>
              <a:rPr altLang="en-US" lang="zh-CN" smtClean="0" spc="600" sz="3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合作与目标</a:t>
            </a:r>
          </a:p>
          <a:p>
            <a:pPr algn="just">
              <a:lnSpc>
                <a:spcPct val="110000"/>
              </a:lnSpc>
            </a:pPr>
            <a:r>
              <a:rPr altLang="en-US" lang="zh-CN" smtClean="0" spc="600" sz="3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点击此处更换文本编辑文字，点击此处更换文本编辑文字 ，点击此处更换文本编辑文字，点击此处更换文本点击此处更换文本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10000" r="90000" t="1735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029968" y="-529729"/>
            <a:ext cx="3198140" cy="2268219"/>
          </a:xfrm>
          <a:prstGeom prst="rect">
            <a:avLst/>
          </a:prstGeom>
        </p:spPr>
      </p:pic>
    </p:spTree>
    <p:custDataLst>
      <p:tags r:id="rId8"/>
    </p:custDataLst>
    <p:extLst>
      <p:ext uri="{BB962C8B-B14F-4D97-AF65-F5344CB8AC3E}">
        <p14:creationId val="2589282969"/>
      </p:ext>
    </p:extLst>
  </p:cSld>
  <p:clrMapOvr>
    <a:masterClrMapping/>
  </p:clrMapOvr>
  <mc:AlternateContent>
    <mc:Choice Requires="p14">
      <p:transition advTm="2000" p14:dur="900" spd="slow">
        <p14:warp dir="in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7"/>
      <p:bldP grpId="0" spid="78"/>
      <p:bldP grpId="0" spid="5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虚尾箭头 2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4320" y="256550"/>
            <a:ext cx="244856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pc="600" sz="2800">
                <a:cs typeface="+mn-ea"/>
                <a:sym typeface="+mn-lt"/>
              </a:rPr>
              <a:t>合作与目标</a:t>
            </a:r>
          </a:p>
        </p:txBody>
      </p:sp>
      <p:grpSp>
        <p:nvGrpSpPr>
          <p:cNvPr id="5" name="13ce5a46-5f53-4d6c-83fe-93e1c98dfd67"/>
          <p:cNvGrpSpPr>
            <a:grpSpLocks noChangeAspect="1"/>
          </p:cNvGrpSpPr>
          <p:nvPr/>
        </p:nvGrpSpPr>
        <p:grpSpPr>
          <a:xfrm>
            <a:off x="2270947" y="1008994"/>
            <a:ext cx="7240972" cy="5849006"/>
            <a:chOff x="2270947" y="1008994"/>
            <a:chExt cx="7240972" cy="5849006"/>
          </a:xfrm>
        </p:grpSpPr>
        <p:sp>
          <p:nvSpPr>
            <p:cNvPr id="6" name="Rectangle: Rounded Corners 87"/>
            <p:cNvSpPr/>
            <p:nvPr/>
          </p:nvSpPr>
          <p:spPr>
            <a:xfrm>
              <a:off x="7197783" y="3574756"/>
              <a:ext cx="1845287" cy="459650"/>
            </a:xfrm>
            <a:prstGeom prst="roundRect">
              <a:avLst>
                <a:gd fmla="val 36367" name="adj"/>
              </a:avLst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none">
              <a:noAutofit/>
            </a:bodyPr>
            <a:lstStyle/>
            <a:p>
              <a:pPr algn="r" defTabSz="914378" lvl="0">
                <a:spcBef>
                  <a:spcPct val="0"/>
                </a:spcBef>
                <a:defRPr/>
              </a:pPr>
              <a:r>
                <a:rPr altLang="en-US" b="1" lang="zh-CN" sz="2000">
                  <a:solidFill>
                    <a:schemeClr val="accent5"/>
                  </a:solidFill>
                </a:rPr>
                <a:t>标题文本</a:t>
              </a:r>
            </a:p>
          </p:txBody>
        </p:sp>
        <p:sp>
          <p:nvSpPr>
            <p:cNvPr id="7" name="Rectangle: Rounded Corners 88"/>
            <p:cNvSpPr/>
            <p:nvPr/>
          </p:nvSpPr>
          <p:spPr>
            <a:xfrm>
              <a:off x="3078587" y="2775351"/>
              <a:ext cx="1845287" cy="459650"/>
            </a:xfrm>
            <a:prstGeom prst="roundRect">
              <a:avLst>
                <a:gd fmla="val 36367" name="adj"/>
              </a:avLst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none">
              <a:noAutofit/>
            </a:bodyPr>
            <a:lstStyle/>
            <a:p>
              <a:pPr defTabSz="914378" lvl="0">
                <a:spcBef>
                  <a:spcPct val="0"/>
                </a:spcBef>
                <a:defRPr/>
              </a:pPr>
              <a:r>
                <a:rPr altLang="en-US" b="1" lang="zh-CN" sz="2000">
                  <a:solidFill>
                    <a:schemeClr val="accent2"/>
                  </a:solidFill>
                </a:rPr>
                <a:t>标题文本</a:t>
              </a:r>
            </a:p>
          </p:txBody>
        </p:sp>
        <p:sp>
          <p:nvSpPr>
            <p:cNvPr id="8" name="Rectangle: Rounded Corners 89"/>
            <p:cNvSpPr/>
            <p:nvPr/>
          </p:nvSpPr>
          <p:spPr>
            <a:xfrm>
              <a:off x="3078587" y="1136356"/>
              <a:ext cx="1845287" cy="459650"/>
            </a:xfrm>
            <a:prstGeom prst="roundRect">
              <a:avLst>
                <a:gd fmla="val 36367" name="adj"/>
              </a:avLst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none">
              <a:noAutofit/>
            </a:bodyPr>
            <a:lstStyle/>
            <a:p>
              <a:pPr defTabSz="914378" lvl="0">
                <a:spcBef>
                  <a:spcPct val="0"/>
                </a:spcBef>
                <a:defRPr/>
              </a:pPr>
              <a:r>
                <a:rPr altLang="en-US" b="1" lang="zh-CN" sz="2000">
                  <a:solidFill>
                    <a:schemeClr val="accent1"/>
                  </a:solidFill>
                </a:rPr>
                <a:t>标题文本</a:t>
              </a:r>
            </a:p>
          </p:txBody>
        </p:sp>
        <p:sp>
          <p:nvSpPr>
            <p:cNvPr id="9" name="Rectangle: Rounded Corners 90"/>
            <p:cNvSpPr/>
            <p:nvPr/>
          </p:nvSpPr>
          <p:spPr>
            <a:xfrm>
              <a:off x="3078587" y="4317860"/>
              <a:ext cx="1845287" cy="459650"/>
            </a:xfrm>
            <a:prstGeom prst="roundRect">
              <a:avLst>
                <a:gd fmla="val 36367" name="adj"/>
              </a:avLst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none">
              <a:noAutofit/>
            </a:bodyPr>
            <a:lstStyle/>
            <a:p>
              <a:pPr defTabSz="914378" lvl="0">
                <a:spcBef>
                  <a:spcPct val="0"/>
                </a:spcBef>
                <a:defRPr/>
              </a:pPr>
              <a:r>
                <a:rPr altLang="en-US" b="1" lang="zh-CN" sz="2000">
                  <a:solidFill>
                    <a:schemeClr val="accent4"/>
                  </a:solidFill>
                </a:rPr>
                <a:t>标题文本</a:t>
              </a:r>
            </a:p>
          </p:txBody>
        </p:sp>
        <p:sp>
          <p:nvSpPr>
            <p:cNvPr id="10" name="Rectangle: Rounded Corners 86"/>
            <p:cNvSpPr/>
            <p:nvPr/>
          </p:nvSpPr>
          <p:spPr>
            <a:xfrm>
              <a:off x="7197783" y="1812631"/>
              <a:ext cx="1845287" cy="459650"/>
            </a:xfrm>
            <a:prstGeom prst="roundRect">
              <a:avLst>
                <a:gd fmla="val 36367" name="adj"/>
              </a:avLst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none">
              <a:noAutofit/>
            </a:bodyPr>
            <a:lstStyle/>
            <a:p>
              <a:pPr algn="r" defTabSz="914378" lvl="0">
                <a:spcBef>
                  <a:spcPct val="0"/>
                </a:spcBef>
                <a:defRPr/>
              </a:pPr>
              <a:r>
                <a:rPr altLang="en-US" b="1" lang="zh-CN" sz="2000">
                  <a:solidFill>
                    <a:schemeClr val="accent6"/>
                  </a:solidFill>
                </a:rPr>
                <a:t>标题文本</a:t>
              </a:r>
            </a:p>
          </p:txBody>
        </p:sp>
        <p:grpSp>
          <p:nvGrpSpPr>
            <p:cNvPr id="11" name="Group 83"/>
            <p:cNvGrpSpPr/>
            <p:nvPr/>
          </p:nvGrpSpPr>
          <p:grpSpPr>
            <a:xfrm>
              <a:off x="6096000" y="1685269"/>
              <a:ext cx="1369401" cy="4347231"/>
              <a:chOff x="6096000" y="1685269"/>
              <a:chExt cx="1369401" cy="4347231"/>
            </a:xfrm>
          </p:grpSpPr>
          <p:sp>
            <p:nvSpPr>
              <p:cNvPr id="35" name="Freeform: Shape 74"/>
              <p:cNvSpPr/>
              <p:nvPr/>
            </p:nvSpPr>
            <p:spPr>
              <a:xfrm>
                <a:off x="6096000" y="1948960"/>
                <a:ext cx="1202714" cy="4083540"/>
              </a:xfrm>
              <a:custGeom>
                <a:gdLst>
                  <a:gd fmla="*/ 442921 w 1202714" name="connsiteX0"/>
                  <a:gd fmla="*/ 0 h 4083540" name="connsiteY0"/>
                  <a:gd fmla="*/ 1202714 w 1202714" name="connsiteX1"/>
                  <a:gd fmla="*/ 0 h 4083540" name="connsiteY1"/>
                  <a:gd fmla="*/ 1202714 w 1202714" name="connsiteX2"/>
                  <a:gd fmla="*/ 185426 h 4083540" name="connsiteY2"/>
                  <a:gd fmla="*/ 504824 w 1202714" name="connsiteX3"/>
                  <a:gd fmla="*/ 185426 h 4083540" name="connsiteY3"/>
                  <a:gd fmla="*/ 190498 w 1202714" name="connsiteX4"/>
                  <a:gd fmla="*/ 483917 h 4083540" name="connsiteY4"/>
                  <a:gd fmla="*/ 190498 w 1202714" name="connsiteX5"/>
                  <a:gd fmla="*/ 4083540 h 4083540" name="connsiteY5"/>
                  <a:gd fmla="*/ 924 w 1202714" name="connsiteX6"/>
                  <a:gd fmla="*/ 4083540 h 4083540" name="connsiteY6"/>
                  <a:gd fmla="*/ 0 w 1202714" name="connsiteX7"/>
                  <a:gd fmla="*/ 4074834 h 4083540" name="connsiteY7"/>
                  <a:gd fmla="*/ 0 w 1202714" name="connsiteX8"/>
                  <a:gd fmla="*/ 420608 h 4083540" name="connsiteY8"/>
                  <a:gd fmla="*/ 442921 w 1202714" name="connsiteX9"/>
                  <a:gd fmla="*/ 0 h 4083540" name="connsiteY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b="b" l="l" r="r" t="t"/>
                <a:pathLst>
                  <a:path h="4083540" w="1202714">
                    <a:moveTo>
                      <a:pt x="442921" y="0"/>
                    </a:moveTo>
                    <a:lnTo>
                      <a:pt x="1202714" y="0"/>
                    </a:lnTo>
                    <a:lnTo>
                      <a:pt x="1202714" y="185426"/>
                    </a:lnTo>
                    <a:lnTo>
                      <a:pt x="504824" y="185426"/>
                    </a:lnTo>
                    <a:cubicBezTo>
                      <a:pt x="331227" y="185426"/>
                      <a:pt x="190498" y="319066"/>
                      <a:pt x="190498" y="483917"/>
                    </a:cubicBezTo>
                    <a:lnTo>
                      <a:pt x="190498" y="4083540"/>
                    </a:lnTo>
                    <a:lnTo>
                      <a:pt x="924" y="4083540"/>
                    </a:lnTo>
                    <a:lnTo>
                      <a:pt x="0" y="4074834"/>
                    </a:lnTo>
                    <a:lnTo>
                      <a:pt x="0" y="420608"/>
                    </a:lnTo>
                    <a:cubicBezTo>
                      <a:pt x="0" y="188312"/>
                      <a:pt x="198302" y="0"/>
                      <a:pt x="4429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Oval 62"/>
              <p:cNvSpPr/>
              <p:nvPr/>
            </p:nvSpPr>
            <p:spPr>
              <a:xfrm>
                <a:off x="6751026" y="1685269"/>
                <a:ext cx="714375" cy="714375"/>
              </a:xfrm>
              <a:prstGeom prst="ellipse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2" name="Group 82"/>
            <p:cNvGrpSpPr/>
            <p:nvPr/>
          </p:nvGrpSpPr>
          <p:grpSpPr>
            <a:xfrm>
              <a:off x="4656256" y="1008994"/>
              <a:ext cx="1439744" cy="4684269"/>
              <a:chOff x="4656256" y="1008994"/>
              <a:chExt cx="1439744" cy="4684269"/>
            </a:xfrm>
          </p:grpSpPr>
          <p:sp>
            <p:nvSpPr>
              <p:cNvPr id="33" name="Freeform: Shape 41"/>
              <p:cNvSpPr/>
              <p:nvPr/>
            </p:nvSpPr>
            <p:spPr>
              <a:xfrm>
                <a:off x="4893282" y="1269999"/>
                <a:ext cx="1202718" cy="4423264"/>
              </a:xfrm>
              <a:custGeom>
                <a:gdLst>
                  <a:gd fmla="*/ 0 w 1202718" name="connsiteX0"/>
                  <a:gd fmla="*/ 0 h 4423264" name="connsiteY0"/>
                  <a:gd fmla="*/ 759797 w 1202718" name="connsiteX1"/>
                  <a:gd fmla="*/ 0 h 4423264" name="connsiteY1"/>
                  <a:gd fmla="*/ 1202718 w 1202718" name="connsiteX2"/>
                  <a:gd fmla="*/ 420608 h 4423264" name="connsiteY2"/>
                  <a:gd fmla="*/ 1202718 w 1202718" name="connsiteX3"/>
                  <a:gd fmla="*/ 4074834 h 4423264" name="connsiteY3"/>
                  <a:gd fmla="*/ 1072990 w 1202718" name="connsiteX4"/>
                  <a:gd fmla="*/ 4372250 h 4423264" name="connsiteY4"/>
                  <a:gd fmla="*/ 1007880 w 1202718" name="connsiteX5"/>
                  <a:gd fmla="*/ 4423264 h 4423264" name="connsiteY5"/>
                  <a:gd fmla="*/ 1012220 w 1202718" name="connsiteX6"/>
                  <a:gd fmla="*/ 4382377 h 4423264" name="connsiteY6"/>
                  <a:gd fmla="*/ 1012220 w 1202718" name="connsiteX7"/>
                  <a:gd fmla="*/ 483917 h 4423264" name="connsiteY7"/>
                  <a:gd fmla="*/ 697894 w 1202718" name="connsiteX8"/>
                  <a:gd fmla="*/ 185426 h 4423264" name="connsiteY8"/>
                  <a:gd fmla="*/ 0 w 1202718" name="connsiteX9"/>
                  <a:gd fmla="*/ 185426 h 4423264" name="connsiteY9"/>
                  <a:gd fmla="*/ 0 w 1202718" name="connsiteX10"/>
                  <a:gd fmla="*/ 0 h 4423264" name="connsiteY1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4423264" w="1202718">
                    <a:moveTo>
                      <a:pt x="0" y="0"/>
                    </a:moveTo>
                    <a:lnTo>
                      <a:pt x="759797" y="0"/>
                    </a:lnTo>
                    <a:cubicBezTo>
                      <a:pt x="1004416" y="0"/>
                      <a:pt x="1202718" y="188312"/>
                      <a:pt x="1202718" y="420608"/>
                    </a:cubicBezTo>
                    <a:lnTo>
                      <a:pt x="1202718" y="4074834"/>
                    </a:lnTo>
                    <a:cubicBezTo>
                      <a:pt x="1202718" y="4190983"/>
                      <a:pt x="1153143" y="4296134"/>
                      <a:pt x="1072990" y="4372250"/>
                    </a:cubicBezTo>
                    <a:lnTo>
                      <a:pt x="1007880" y="4423264"/>
                    </a:lnTo>
                    <a:lnTo>
                      <a:pt x="1012220" y="4382377"/>
                    </a:lnTo>
                    <a:lnTo>
                      <a:pt x="1012220" y="483917"/>
                    </a:lnTo>
                    <a:cubicBezTo>
                      <a:pt x="1012220" y="319066"/>
                      <a:pt x="871491" y="185426"/>
                      <a:pt x="697894" y="185426"/>
                    </a:cubicBezTo>
                    <a:lnTo>
                      <a:pt x="0" y="1854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Oval 59"/>
              <p:cNvSpPr/>
              <p:nvPr/>
            </p:nvSpPr>
            <p:spPr>
              <a:xfrm>
                <a:off x="4656256" y="1008994"/>
                <a:ext cx="714375" cy="714375"/>
              </a:xfrm>
              <a:prstGeom prst="ellips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3" name="Group 81"/>
            <p:cNvGrpSpPr/>
            <p:nvPr/>
          </p:nvGrpSpPr>
          <p:grpSpPr>
            <a:xfrm>
              <a:off x="4656256" y="2653891"/>
              <a:ext cx="1439743" cy="3708809"/>
              <a:chOff x="4656256" y="2653891"/>
              <a:chExt cx="1439743" cy="3708809"/>
            </a:xfrm>
          </p:grpSpPr>
          <p:sp>
            <p:nvSpPr>
              <p:cNvPr id="31" name="Freeform: Shape 44"/>
              <p:cNvSpPr/>
              <p:nvPr/>
            </p:nvSpPr>
            <p:spPr>
              <a:xfrm>
                <a:off x="4893282" y="2933700"/>
                <a:ext cx="1202717" cy="3429000"/>
              </a:xfrm>
              <a:custGeom>
                <a:gdLst>
                  <a:gd fmla="*/ 0 w 1202717" name="connsiteX0"/>
                  <a:gd fmla="*/ 0 h 3429000" name="connsiteY0"/>
                  <a:gd fmla="*/ 759796 w 1202717" name="connsiteX1"/>
                  <a:gd fmla="*/ 0 h 3429000" name="connsiteY1"/>
                  <a:gd fmla="*/ 1202717 w 1202717" name="connsiteX2"/>
                  <a:gd fmla="*/ 442921 h 3429000" name="connsiteY2"/>
                  <a:gd fmla="*/ 1202717 w 1202717" name="connsiteX3"/>
                  <a:gd fmla="*/ 3429000 h 3429000" name="connsiteY3"/>
                  <a:gd fmla="*/ 1012219 w 1202717" name="connsiteX4"/>
                  <a:gd fmla="*/ 3429000 h 3429000" name="connsiteY4"/>
                  <a:gd fmla="*/ 1012219 w 1202717" name="connsiteX5"/>
                  <a:gd fmla="*/ 509589 h 3429000" name="connsiteY5"/>
                  <a:gd fmla="*/ 697893 w 1202717" name="connsiteX6"/>
                  <a:gd fmla="*/ 195263 h 3429000" name="connsiteY6"/>
                  <a:gd fmla="*/ 0 w 1202717" name="connsiteX7"/>
                  <a:gd fmla="*/ 195263 h 3429000" name="connsiteY7"/>
                  <a:gd fmla="*/ 0 w 1202717" name="connsiteX8"/>
                  <a:gd fmla="*/ 0 h 3429000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3429000" w="1202717">
                    <a:moveTo>
                      <a:pt x="0" y="0"/>
                    </a:moveTo>
                    <a:lnTo>
                      <a:pt x="759796" y="0"/>
                    </a:lnTo>
                    <a:cubicBezTo>
                      <a:pt x="1004415" y="0"/>
                      <a:pt x="1202717" y="198302"/>
                      <a:pt x="1202717" y="442921"/>
                    </a:cubicBezTo>
                    <a:lnTo>
                      <a:pt x="1202717" y="3429000"/>
                    </a:lnTo>
                    <a:lnTo>
                      <a:pt x="1012219" y="3429000"/>
                    </a:lnTo>
                    <a:lnTo>
                      <a:pt x="1012219" y="509589"/>
                    </a:lnTo>
                    <a:cubicBezTo>
                      <a:pt x="1012219" y="335992"/>
                      <a:pt x="871490" y="195263"/>
                      <a:pt x="697893" y="195263"/>
                    </a:cubicBezTo>
                    <a:lnTo>
                      <a:pt x="0" y="1952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Oval 60"/>
              <p:cNvSpPr/>
              <p:nvPr/>
            </p:nvSpPr>
            <p:spPr>
              <a:xfrm>
                <a:off x="4656256" y="2653891"/>
                <a:ext cx="714375" cy="71437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" name="Group 80"/>
            <p:cNvGrpSpPr/>
            <p:nvPr/>
          </p:nvGrpSpPr>
          <p:grpSpPr>
            <a:xfrm>
              <a:off x="4656256" y="4192822"/>
              <a:ext cx="1439744" cy="2665178"/>
              <a:chOff x="4656256" y="4192822"/>
              <a:chExt cx="1439744" cy="2665178"/>
            </a:xfrm>
          </p:grpSpPr>
          <p:sp>
            <p:nvSpPr>
              <p:cNvPr id="29" name="Oval 61"/>
              <p:cNvSpPr/>
              <p:nvPr/>
            </p:nvSpPr>
            <p:spPr>
              <a:xfrm>
                <a:off x="4656256" y="4192822"/>
                <a:ext cx="714375" cy="714375"/>
              </a:xfrm>
              <a:prstGeom prst="ellipse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79"/>
              <p:cNvSpPr/>
              <p:nvPr/>
            </p:nvSpPr>
            <p:spPr>
              <a:xfrm>
                <a:off x="4893282" y="4481224"/>
                <a:ext cx="1202718" cy="2376776"/>
              </a:xfrm>
              <a:custGeom>
                <a:gdLst>
                  <a:gd fmla="*/ 0 w 1202718" name="connsiteX0"/>
                  <a:gd fmla="*/ 0 h 2376776" name="connsiteY0"/>
                  <a:gd fmla="*/ 759797 w 1202718" name="connsiteX1"/>
                  <a:gd fmla="*/ 0 h 2376776" name="connsiteY1"/>
                  <a:gd fmla="*/ 1202718 w 1202718" name="connsiteX2"/>
                  <a:gd fmla="*/ 442921 h 2376776" name="connsiteY2"/>
                  <a:gd fmla="*/ 1202718 w 1202718" name="connsiteX3"/>
                  <a:gd fmla="*/ 1824326 h 2376776" name="connsiteY3"/>
                  <a:gd fmla="*/ 1202718 w 1202718" name="connsiteX4"/>
                  <a:gd fmla="*/ 1881476 h 2376776" name="connsiteY4"/>
                  <a:gd fmla="*/ 1202718 w 1202718" name="connsiteX5"/>
                  <a:gd fmla="*/ 2376776 h 2376776" name="connsiteY5"/>
                  <a:gd fmla="*/ 1012218 w 1202718" name="connsiteX6"/>
                  <a:gd fmla="*/ 2376776 h 2376776" name="connsiteY6"/>
                  <a:gd fmla="*/ 1012218 w 1202718" name="connsiteX7"/>
                  <a:gd fmla="*/ 1824326 h 2376776" name="connsiteY7"/>
                  <a:gd fmla="*/ 1012220 w 1202718" name="connsiteX8"/>
                  <a:gd fmla="*/ 1824326 h 2376776" name="connsiteY8"/>
                  <a:gd fmla="*/ 1012220 w 1202718" name="connsiteX9"/>
                  <a:gd fmla="*/ 509589 h 2376776" name="connsiteY9"/>
                  <a:gd fmla="*/ 697894 w 1202718" name="connsiteX10"/>
                  <a:gd fmla="*/ 195263 h 2376776" name="connsiteY10"/>
                  <a:gd fmla="*/ 0 w 1202718" name="connsiteX11"/>
                  <a:gd fmla="*/ 195263 h 2376776" name="connsiteY1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b="b" l="l" r="r" t="t"/>
                <a:pathLst>
                  <a:path h="2376776" w="1202718">
                    <a:moveTo>
                      <a:pt x="0" y="0"/>
                    </a:moveTo>
                    <a:lnTo>
                      <a:pt x="759797" y="0"/>
                    </a:lnTo>
                    <a:cubicBezTo>
                      <a:pt x="1004416" y="0"/>
                      <a:pt x="1202718" y="198302"/>
                      <a:pt x="1202718" y="442921"/>
                    </a:cubicBezTo>
                    <a:lnTo>
                      <a:pt x="1202718" y="1824326"/>
                    </a:lnTo>
                    <a:lnTo>
                      <a:pt x="1202718" y="1881476"/>
                    </a:lnTo>
                    <a:lnTo>
                      <a:pt x="1202718" y="2376776"/>
                    </a:lnTo>
                    <a:lnTo>
                      <a:pt x="1012218" y="2376776"/>
                    </a:lnTo>
                    <a:lnTo>
                      <a:pt x="1012218" y="1824326"/>
                    </a:lnTo>
                    <a:lnTo>
                      <a:pt x="1012220" y="1824326"/>
                    </a:lnTo>
                    <a:lnTo>
                      <a:pt x="1012220" y="509589"/>
                    </a:lnTo>
                    <a:cubicBezTo>
                      <a:pt x="1012220" y="335992"/>
                      <a:pt x="871491" y="195263"/>
                      <a:pt x="697894" y="195263"/>
                    </a:cubicBezTo>
                    <a:lnTo>
                      <a:pt x="0" y="195263"/>
                    </a:lnTo>
                    <a:close/>
                  </a:path>
                </a:pathLst>
              </a:cu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5" name="Group 84"/>
            <p:cNvGrpSpPr/>
            <p:nvPr/>
          </p:nvGrpSpPr>
          <p:grpSpPr>
            <a:xfrm>
              <a:off x="6096000" y="3447394"/>
              <a:ext cx="1369401" cy="3410606"/>
              <a:chOff x="6096000" y="3447394"/>
              <a:chExt cx="1369401" cy="3410606"/>
            </a:xfrm>
          </p:grpSpPr>
          <p:sp>
            <p:nvSpPr>
              <p:cNvPr id="27" name="Oval 63"/>
              <p:cNvSpPr/>
              <p:nvPr/>
            </p:nvSpPr>
            <p:spPr>
              <a:xfrm>
                <a:off x="6751026" y="3447394"/>
                <a:ext cx="714375" cy="714375"/>
              </a:xfrm>
              <a:prstGeom prst="ellipse">
                <a:avLst/>
              </a:prstGeom>
              <a:solidFill>
                <a:schemeClr val="accent5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78"/>
              <p:cNvSpPr/>
              <p:nvPr/>
            </p:nvSpPr>
            <p:spPr>
              <a:xfrm>
                <a:off x="6096000" y="3711085"/>
                <a:ext cx="1202714" cy="3146915"/>
              </a:xfrm>
              <a:custGeom>
                <a:gdLst>
                  <a:gd fmla="*/ 442921 w 1202714" name="connsiteX0"/>
                  <a:gd fmla="*/ 0 h 3146915" name="connsiteY0"/>
                  <a:gd fmla="*/ 1202714 w 1202714" name="connsiteX1"/>
                  <a:gd fmla="*/ 0 h 3146915" name="connsiteY1"/>
                  <a:gd fmla="*/ 1202714 w 1202714" name="connsiteX2"/>
                  <a:gd fmla="*/ 185426 h 3146915" name="connsiteY2"/>
                  <a:gd fmla="*/ 504824 w 1202714" name="connsiteX3"/>
                  <a:gd fmla="*/ 185426 h 3146915" name="connsiteY3"/>
                  <a:gd fmla="*/ 190498 w 1202714" name="connsiteX4"/>
                  <a:gd fmla="*/ 483917 h 3146915" name="connsiteY4"/>
                  <a:gd fmla="*/ 190498 w 1202714" name="connsiteX5"/>
                  <a:gd fmla="*/ 2321415 h 3146915" name="connsiteY5"/>
                  <a:gd fmla="*/ 190500 w 1202714" name="connsiteX6"/>
                  <a:gd fmla="*/ 2321415 h 3146915" name="connsiteY6"/>
                  <a:gd fmla="*/ 190500 w 1202714" name="connsiteX7"/>
                  <a:gd fmla="*/ 3146915 h 3146915" name="connsiteY7"/>
                  <a:gd fmla="*/ 0 w 1202714" name="connsiteX8"/>
                  <a:gd fmla="*/ 3146915 h 3146915" name="connsiteY8"/>
                  <a:gd fmla="*/ 0 w 1202714" name="connsiteX9"/>
                  <a:gd fmla="*/ 2651614 h 3146915" name="connsiteY9"/>
                  <a:gd fmla="*/ 0 w 1202714" name="connsiteX10"/>
                  <a:gd fmla="*/ 2321415 h 3146915" name="connsiteY10"/>
                  <a:gd fmla="*/ 0 w 1202714" name="connsiteX11"/>
                  <a:gd fmla="*/ 420608 h 3146915" name="connsiteY11"/>
                  <a:gd fmla="*/ 442921 w 1202714" name="connsiteX12"/>
                  <a:gd fmla="*/ 0 h 3146915" name="connsiteY1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b="b" l="l" r="r" t="t"/>
                <a:pathLst>
                  <a:path h="3146915" w="1202714">
                    <a:moveTo>
                      <a:pt x="442921" y="0"/>
                    </a:moveTo>
                    <a:lnTo>
                      <a:pt x="1202714" y="0"/>
                    </a:lnTo>
                    <a:lnTo>
                      <a:pt x="1202714" y="185426"/>
                    </a:lnTo>
                    <a:lnTo>
                      <a:pt x="504824" y="185426"/>
                    </a:lnTo>
                    <a:cubicBezTo>
                      <a:pt x="331227" y="185426"/>
                      <a:pt x="190498" y="319066"/>
                      <a:pt x="190498" y="483917"/>
                    </a:cubicBezTo>
                    <a:lnTo>
                      <a:pt x="190498" y="2321415"/>
                    </a:lnTo>
                    <a:lnTo>
                      <a:pt x="190500" y="2321415"/>
                    </a:lnTo>
                    <a:lnTo>
                      <a:pt x="190500" y="3146915"/>
                    </a:lnTo>
                    <a:lnTo>
                      <a:pt x="0" y="3146915"/>
                    </a:lnTo>
                    <a:lnTo>
                      <a:pt x="0" y="2651614"/>
                    </a:lnTo>
                    <a:lnTo>
                      <a:pt x="0" y="2321415"/>
                    </a:lnTo>
                    <a:lnTo>
                      <a:pt x="0" y="420608"/>
                    </a:lnTo>
                    <a:cubicBezTo>
                      <a:pt x="0" y="188312"/>
                      <a:pt x="198302" y="0"/>
                      <a:pt x="4429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6" name="TextBox 21"/>
            <p:cNvSpPr txBox="1"/>
            <p:nvPr/>
          </p:nvSpPr>
          <p:spPr>
            <a:xfrm>
              <a:off x="2607253" y="3299442"/>
              <a:ext cx="2020975" cy="626646"/>
            </a:xfrm>
            <a:prstGeom prst="rect">
              <a:avLst/>
            </a:prstGeom>
            <a:noFill/>
          </p:spPr>
          <p:txBody>
            <a:bodyPr anchor="ctr" anchorCtr="1" bIns="0" lIns="0" rIns="0" tIns="0" wrap="square">
              <a:noAutofit/>
            </a:bodyPr>
            <a:lstStyle/>
            <a:p>
              <a:pPr algn="just">
                <a:lnSpc>
                  <a:spcPct val="110000"/>
                </a:lnSpc>
              </a:pPr>
              <a:r>
                <a:rPr altLang="en-US" lang="zh-CN" sz="1400">
                  <a:cs typeface="+mn-ea"/>
                  <a:sym typeface="+mn-lt"/>
                </a:rPr>
                <a:t>点击此处更换文本编辑文字，点击此处更换文本点击此处更换文本</a:t>
              </a:r>
            </a:p>
          </p:txBody>
        </p:sp>
        <p:sp>
          <p:nvSpPr>
            <p:cNvPr id="17" name="Rectangle 22"/>
            <p:cNvSpPr/>
            <p:nvPr/>
          </p:nvSpPr>
          <p:spPr>
            <a:xfrm>
              <a:off x="2270947" y="3324143"/>
              <a:ext cx="2020976" cy="325410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TextBox 23"/>
            <p:cNvSpPr txBox="1"/>
            <p:nvPr/>
          </p:nvSpPr>
          <p:spPr>
            <a:xfrm>
              <a:off x="2607253" y="1676718"/>
              <a:ext cx="2020975" cy="626646"/>
            </a:xfrm>
            <a:prstGeom prst="rect">
              <a:avLst/>
            </a:prstGeom>
            <a:noFill/>
          </p:spPr>
          <p:txBody>
            <a:bodyPr anchor="ctr" anchorCtr="1" bIns="0" lIns="0" rIns="0" tIns="0" wrap="square">
              <a:noAutofit/>
            </a:bodyPr>
            <a:lstStyle/>
            <a:p>
              <a:pPr algn="just">
                <a:lnSpc>
                  <a:spcPct val="110000"/>
                </a:lnSpc>
              </a:pPr>
              <a:r>
                <a:rPr altLang="en-US" lang="zh-CN" sz="1400">
                  <a:cs typeface="+mn-ea"/>
                  <a:sym typeface="+mn-lt"/>
                </a:rPr>
                <a:t>点击此处更换文本编辑文字，点击此处更换文本点击此处更换文本</a:t>
              </a: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2607253" y="4858790"/>
              <a:ext cx="2020975" cy="626646"/>
            </a:xfrm>
            <a:prstGeom prst="rect">
              <a:avLst/>
            </a:prstGeom>
            <a:noFill/>
          </p:spPr>
          <p:txBody>
            <a:bodyPr anchor="ctr" anchorCtr="1" bIns="0" lIns="0" rIns="0" tIns="0" wrap="square">
              <a:noAutofit/>
            </a:bodyPr>
            <a:lstStyle/>
            <a:p>
              <a:pPr algn="just">
                <a:lnSpc>
                  <a:spcPct val="110000"/>
                </a:lnSpc>
              </a:pPr>
              <a:r>
                <a:rPr altLang="en-US" lang="zh-CN" sz="1400">
                  <a:cs typeface="+mn-ea"/>
                  <a:sym typeface="+mn-lt"/>
                </a:rPr>
                <a:t>点击此处更换文本编辑文字，点击此处更换文本点击此处更换文本</a:t>
              </a:r>
            </a:p>
          </p:txBody>
        </p:sp>
        <p:sp>
          <p:nvSpPr>
            <p:cNvPr id="20" name="TextBox 25"/>
            <p:cNvSpPr txBox="1"/>
            <p:nvPr/>
          </p:nvSpPr>
          <p:spPr>
            <a:xfrm>
              <a:off x="7490944" y="2353561"/>
              <a:ext cx="2020975" cy="626646"/>
            </a:xfrm>
            <a:prstGeom prst="rect">
              <a:avLst/>
            </a:prstGeom>
            <a:noFill/>
          </p:spPr>
          <p:txBody>
            <a:bodyPr anchor="ctr" anchorCtr="1" bIns="0" lIns="0" rIns="0" tIns="0" wrap="square">
              <a:noAutofit/>
            </a:bodyPr>
            <a:lstStyle/>
            <a:p>
              <a:pPr algn="just">
                <a:lnSpc>
                  <a:spcPct val="110000"/>
                </a:lnSpc>
              </a:pPr>
              <a:r>
                <a:rPr altLang="en-US" lang="zh-CN" sz="1400">
                  <a:cs typeface="+mn-ea"/>
                  <a:sym typeface="+mn-lt"/>
                </a:rPr>
                <a:t>点击此处更换文本编辑文字，点击此处更换文本点击此处更换文本</a:t>
              </a:r>
            </a:p>
          </p:txBody>
        </p:sp>
        <p:sp>
          <p:nvSpPr>
            <p:cNvPr id="21" name="TextBox 26"/>
            <p:cNvSpPr txBox="1"/>
            <p:nvPr/>
          </p:nvSpPr>
          <p:spPr>
            <a:xfrm>
              <a:off x="7490944" y="4115492"/>
              <a:ext cx="2020975" cy="626646"/>
            </a:xfrm>
            <a:prstGeom prst="rect">
              <a:avLst/>
            </a:prstGeom>
            <a:noFill/>
          </p:spPr>
          <p:txBody>
            <a:bodyPr anchor="ctr" anchorCtr="1" bIns="0" lIns="0" rIns="0" tIns="0" wrap="square">
              <a:noAutofit/>
            </a:bodyPr>
            <a:lstStyle/>
            <a:p>
              <a:pPr algn="just">
                <a:lnSpc>
                  <a:spcPct val="110000"/>
                </a:lnSpc>
              </a:pPr>
              <a:r>
                <a:rPr altLang="en-US" lang="zh-CN" sz="1400">
                  <a:cs typeface="+mn-ea"/>
                  <a:sym typeface="+mn-lt"/>
                </a:rPr>
                <a:t>点击此处更换文本编辑文字，点击此处更换文本点击此处更换文本</a:t>
              </a:r>
            </a:p>
          </p:txBody>
        </p:sp>
        <p:sp>
          <p:nvSpPr>
            <p:cNvPr id="22" name="Freeform: Shape 27"/>
            <p:cNvSpPr/>
            <p:nvPr/>
          </p:nvSpPr>
          <p:spPr bwMode="auto">
            <a:xfrm>
              <a:off x="4787246" y="4337772"/>
              <a:ext cx="424066" cy="423280"/>
            </a:xfrm>
            <a:custGeom>
              <a:gdLst>
                <a:gd fmla="*/ 164 w 204" name="T0"/>
                <a:gd fmla="*/ 0 h 204" name="T1"/>
                <a:gd fmla="*/ 39 w 204" name="T2"/>
                <a:gd fmla="*/ 0 h 204" name="T3"/>
                <a:gd fmla="*/ 0 w 204" name="T4"/>
                <a:gd fmla="*/ 39 h 204" name="T5"/>
                <a:gd fmla="*/ 0 w 204" name="T6"/>
                <a:gd fmla="*/ 81 h 204" name="T7"/>
                <a:gd fmla="*/ 0 w 204" name="T8"/>
                <a:gd fmla="*/ 164 h 204" name="T9"/>
                <a:gd fmla="*/ 39 w 204" name="T10"/>
                <a:gd fmla="*/ 204 h 204" name="T11"/>
                <a:gd fmla="*/ 164 w 204" name="T12"/>
                <a:gd fmla="*/ 204 h 204" name="T13"/>
                <a:gd fmla="*/ 204 w 204" name="T14"/>
                <a:gd fmla="*/ 164 h 204" name="T15"/>
                <a:gd fmla="*/ 204 w 204" name="T16"/>
                <a:gd fmla="*/ 81 h 204" name="T17"/>
                <a:gd fmla="*/ 204 w 204" name="T18"/>
                <a:gd fmla="*/ 39 h 204" name="T19"/>
                <a:gd fmla="*/ 164 w 204" name="T20"/>
                <a:gd fmla="*/ 0 h 204" name="T21"/>
                <a:gd fmla="*/ 176 w 204" name="T22"/>
                <a:gd fmla="*/ 23 h 204" name="T23"/>
                <a:gd fmla="*/ 180 w 204" name="T24"/>
                <a:gd fmla="*/ 23 h 204" name="T25"/>
                <a:gd fmla="*/ 180 w 204" name="T26"/>
                <a:gd fmla="*/ 28 h 204" name="T27"/>
                <a:gd fmla="*/ 180 w 204" name="T28"/>
                <a:gd fmla="*/ 58 h 204" name="T29"/>
                <a:gd fmla="*/ 146 w 204" name="T30"/>
                <a:gd fmla="*/ 58 h 204" name="T31"/>
                <a:gd fmla="*/ 146 w 204" name="T32"/>
                <a:gd fmla="*/ 24 h 204" name="T33"/>
                <a:gd fmla="*/ 176 w 204" name="T34"/>
                <a:gd fmla="*/ 23 h 204" name="T35"/>
                <a:gd fmla="*/ 73 w 204" name="T36"/>
                <a:gd fmla="*/ 81 h 204" name="T37"/>
                <a:gd fmla="*/ 102 w 204" name="T38"/>
                <a:gd fmla="*/ 66 h 204" name="T39"/>
                <a:gd fmla="*/ 131 w 204" name="T40"/>
                <a:gd fmla="*/ 81 h 204" name="T41"/>
                <a:gd fmla="*/ 138 w 204" name="T42"/>
                <a:gd fmla="*/ 102 h 204" name="T43"/>
                <a:gd fmla="*/ 102 w 204" name="T44"/>
                <a:gd fmla="*/ 138 h 204" name="T45"/>
                <a:gd fmla="*/ 66 w 204" name="T46"/>
                <a:gd fmla="*/ 102 h 204" name="T47"/>
                <a:gd fmla="*/ 73 w 204" name="T48"/>
                <a:gd fmla="*/ 81 h 204" name="T49"/>
                <a:gd fmla="*/ 184 w 204" name="T50"/>
                <a:gd fmla="*/ 164 h 204" name="T51"/>
                <a:gd fmla="*/ 164 w 204" name="T52"/>
                <a:gd fmla="*/ 184 h 204" name="T53"/>
                <a:gd fmla="*/ 39 w 204" name="T54"/>
                <a:gd fmla="*/ 184 h 204" name="T55"/>
                <a:gd fmla="*/ 20 w 204" name="T56"/>
                <a:gd fmla="*/ 164 h 204" name="T57"/>
                <a:gd fmla="*/ 20 w 204" name="T58"/>
                <a:gd fmla="*/ 81 h 204" name="T59"/>
                <a:gd fmla="*/ 50 w 204" name="T60"/>
                <a:gd fmla="*/ 81 h 204" name="T61"/>
                <a:gd fmla="*/ 46 w 204" name="T62"/>
                <a:gd fmla="*/ 102 h 204" name="T63"/>
                <a:gd fmla="*/ 102 w 204" name="T64"/>
                <a:gd fmla="*/ 158 h 204" name="T65"/>
                <a:gd fmla="*/ 157 w 204" name="T66"/>
                <a:gd fmla="*/ 102 h 204" name="T67"/>
                <a:gd fmla="*/ 153 w 204" name="T68"/>
                <a:gd fmla="*/ 81 h 204" name="T69"/>
                <a:gd fmla="*/ 184 w 204" name="T70"/>
                <a:gd fmla="*/ 81 h 204" name="T71"/>
                <a:gd fmla="*/ 184 w 204" name="T72"/>
                <a:gd fmla="*/ 164 h 204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04" w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28"/>
            <p:cNvSpPr/>
            <p:nvPr/>
          </p:nvSpPr>
          <p:spPr bwMode="auto">
            <a:xfrm>
              <a:off x="4792833" y="1192281"/>
              <a:ext cx="428132" cy="351888"/>
            </a:xfrm>
            <a:custGeom>
              <a:gdLst>
                <a:gd fmla="*/ 285 w 293" name="T0"/>
                <a:gd fmla="*/ 32 h 238" name="T1"/>
                <a:gd fmla="*/ 259 w 293" name="T2"/>
                <a:gd fmla="*/ 38 h 238" name="T3"/>
                <a:gd fmla="*/ 275 w 293" name="T4"/>
                <a:gd fmla="*/ 24 h 238" name="T5"/>
                <a:gd fmla="*/ 285 w 293" name="T6"/>
                <a:gd fmla="*/ 4 h 238" name="T7"/>
                <a:gd fmla="*/ 257 w 293" name="T8"/>
                <a:gd fmla="*/ 16 h 238" name="T9"/>
                <a:gd fmla="*/ 237 w 293" name="T10"/>
                <a:gd fmla="*/ 11 h 238" name="T11"/>
                <a:gd fmla="*/ 216 w 293" name="T12"/>
                <a:gd fmla="*/ 1 h 238" name="T13"/>
                <a:gd fmla="*/ 203 w 293" name="T14"/>
                <a:gd fmla="*/ 0 h 238" name="T15"/>
                <a:gd fmla="*/ 179 w 293" name="T16"/>
                <a:gd fmla="*/ 5 h 238" name="T17"/>
                <a:gd fmla="*/ 154 w 293" name="T18"/>
                <a:gd fmla="*/ 27 h 238" name="T19"/>
                <a:gd fmla="*/ 143 w 293" name="T20"/>
                <a:gd fmla="*/ 54 h 238" name="T21"/>
                <a:gd fmla="*/ 143 w 293" name="T22"/>
                <a:gd fmla="*/ 67 h 238" name="T23"/>
                <a:gd fmla="*/ 126 w 293" name="T24"/>
                <a:gd fmla="*/ 72 h 238" name="T25"/>
                <a:gd fmla="*/ 75 w 293" name="T26"/>
                <a:gd fmla="*/ 55 h 238" name="T27"/>
                <a:gd fmla="*/ 33 w 293" name="T28"/>
                <a:gd fmla="*/ 24 h 238" name="T29"/>
                <a:gd fmla="*/ 17 w 293" name="T30"/>
                <a:gd fmla="*/ 17 h 238" name="T31"/>
                <a:gd fmla="*/ 12 w 293" name="T32"/>
                <a:gd fmla="*/ 41 h 238" name="T33"/>
                <a:gd fmla="*/ 14 w 293" name="T34"/>
                <a:gd fmla="*/ 57 h 238" name="T35"/>
                <a:gd fmla="*/ 23 w 293" name="T36"/>
                <a:gd fmla="*/ 76 h 238" name="T37"/>
                <a:gd fmla="*/ 39 w 293" name="T38"/>
                <a:gd fmla="*/ 91 h 238" name="T39"/>
                <a:gd fmla="*/ 25 w 293" name="T40"/>
                <a:gd fmla="*/ 89 h 238" name="T41"/>
                <a:gd fmla="*/ 12 w 293" name="T42"/>
                <a:gd fmla="*/ 84 h 238" name="T43"/>
                <a:gd fmla="*/ 13 w 293" name="T44"/>
                <a:gd fmla="*/ 95 h 238" name="T45"/>
                <a:gd fmla="*/ 25 w 293" name="T46"/>
                <a:gd fmla="*/ 123 h 238" name="T47"/>
                <a:gd fmla="*/ 50 w 293" name="T48"/>
                <a:gd fmla="*/ 140 h 238" name="T49"/>
                <a:gd fmla="*/ 52 w 293" name="T50"/>
                <a:gd fmla="*/ 145 h 238" name="T51"/>
                <a:gd fmla="*/ 33 w 293" name="T52"/>
                <a:gd fmla="*/ 145 h 238" name="T53"/>
                <a:gd fmla="*/ 41 w 293" name="T54"/>
                <a:gd fmla="*/ 161 h 238" name="T55"/>
                <a:gd fmla="*/ 62 w 293" name="T56"/>
                <a:gd fmla="*/ 179 h 238" name="T57"/>
                <a:gd fmla="*/ 89 w 293" name="T58"/>
                <a:gd fmla="*/ 186 h 238" name="T59"/>
                <a:gd fmla="*/ 73 w 293" name="T60"/>
                <a:gd fmla="*/ 197 h 238" name="T61"/>
                <a:gd fmla="*/ 45 w 293" name="T62"/>
                <a:gd fmla="*/ 208 h 238" name="T63"/>
                <a:gd fmla="*/ 14 w 293" name="T64"/>
                <a:gd fmla="*/ 212 h 238" name="T65"/>
                <a:gd fmla="*/ 0 w 293" name="T66"/>
                <a:gd fmla="*/ 211 h 238" name="T67"/>
                <a:gd fmla="*/ 32 w 293" name="T68"/>
                <a:gd fmla="*/ 227 h 238" name="T69"/>
                <a:gd fmla="*/ 68 w 293" name="T70"/>
                <a:gd fmla="*/ 237 h 238" name="T71"/>
                <a:gd fmla="*/ 93 w 293" name="T72"/>
                <a:gd fmla="*/ 238 h 238" name="T73"/>
                <a:gd fmla="*/ 149 w 293" name="T74"/>
                <a:gd fmla="*/ 229 h 238" name="T75"/>
                <a:gd fmla="*/ 195 w 293" name="T76"/>
                <a:gd fmla="*/ 205 h 238" name="T77"/>
                <a:gd fmla="*/ 229 w 293" name="T78"/>
                <a:gd fmla="*/ 169 h 238" name="T79"/>
                <a:gd fmla="*/ 252 w 293" name="T80"/>
                <a:gd fmla="*/ 127 h 238" name="T81"/>
                <a:gd fmla="*/ 262 w 293" name="T82"/>
                <a:gd fmla="*/ 82 h 238" name="T83"/>
                <a:gd fmla="*/ 263 w 293" name="T84"/>
                <a:gd fmla="*/ 59 h 238" name="T85"/>
                <a:gd fmla="*/ 280 w 293" name="T86"/>
                <a:gd fmla="*/ 45 h 238" name="T87"/>
                <a:gd fmla="*/ 293 w 293" name="T88"/>
                <a:gd fmla="*/ 28 h 238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238" w="293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29"/>
            <p:cNvSpPr/>
            <p:nvPr/>
          </p:nvSpPr>
          <p:spPr bwMode="auto">
            <a:xfrm>
              <a:off x="6876838" y="1812174"/>
              <a:ext cx="456434" cy="439834"/>
            </a:xfrm>
            <a:custGeom>
              <a:gdLst>
                <a:gd fmla="*/ 0 w 208" name="T0"/>
                <a:gd fmla="*/ 68 h 201" name="T1"/>
                <a:gd fmla="*/ 8 w 208" name="T2"/>
                <a:gd fmla="*/ 78 h 201" name="T3"/>
                <a:gd fmla="*/ 31 w 208" name="T4"/>
                <a:gd fmla="*/ 72 h 201" name="T5"/>
                <a:gd fmla="*/ 64 w 208" name="T6"/>
                <a:gd fmla="*/ 172 h 201" name="T7"/>
                <a:gd fmla="*/ 106 w 208" name="T8"/>
                <a:gd fmla="*/ 189 h 201" name="T9"/>
                <a:gd fmla="*/ 197 w 208" name="T10"/>
                <a:gd fmla="*/ 62 h 201" name="T11"/>
                <a:gd fmla="*/ 114 w 208" name="T12"/>
                <a:gd fmla="*/ 67 h 201" name="T13"/>
                <a:gd fmla="*/ 137 w 208" name="T14"/>
                <a:gd fmla="*/ 94 h 201" name="T15"/>
                <a:gd fmla="*/ 109 w 208" name="T16"/>
                <a:gd fmla="*/ 130 h 201" name="T17"/>
                <a:gd fmla="*/ 93 w 208" name="T18"/>
                <a:gd fmla="*/ 90 h 201" name="T19"/>
                <a:gd fmla="*/ 60 w 208" name="T20"/>
                <a:gd fmla="*/ 22 h 201" name="T21"/>
                <a:gd fmla="*/ 0 w 208" name="T22"/>
                <a:gd fmla="*/ 68 h 20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01" w="208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30"/>
            <p:cNvSpPr/>
            <p:nvPr/>
          </p:nvSpPr>
          <p:spPr bwMode="auto">
            <a:xfrm>
              <a:off x="4741815" y="2773329"/>
              <a:ext cx="514929" cy="476393"/>
            </a:xfrm>
            <a:custGeom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b="b" l="0" r="r" t="0"/>
              <a:pathLst>
                <a:path h="62" w="68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31"/>
            <p:cNvSpPr/>
            <p:nvPr/>
          </p:nvSpPr>
          <p:spPr bwMode="auto">
            <a:xfrm>
              <a:off x="6982669" y="3594275"/>
              <a:ext cx="244772" cy="440588"/>
            </a:xfrm>
            <a:custGeom>
              <a:gdLst>
                <a:gd fmla="*/ 159 w 159" name="T0"/>
                <a:gd fmla="*/ 50 h 286" name="T1"/>
                <a:gd fmla="*/ 114 w 159" name="T2"/>
                <a:gd fmla="*/ 50 h 286" name="T3"/>
                <a:gd fmla="*/ 114 w 159" name="T4"/>
                <a:gd fmla="*/ 50 h 286" name="T5"/>
                <a:gd fmla="*/ 111 w 159" name="T6"/>
                <a:gd fmla="*/ 51 h 286" name="T7"/>
                <a:gd fmla="*/ 107 w 159" name="T8"/>
                <a:gd fmla="*/ 54 h 286" name="T9"/>
                <a:gd fmla="*/ 103 w 159" name="T10"/>
                <a:gd fmla="*/ 60 h 286" name="T11"/>
                <a:gd fmla="*/ 102 w 159" name="T12"/>
                <a:gd fmla="*/ 66 h 286" name="T13"/>
                <a:gd fmla="*/ 102 w 159" name="T14"/>
                <a:gd fmla="*/ 99 h 286" name="T15"/>
                <a:gd fmla="*/ 159 w 159" name="T16"/>
                <a:gd fmla="*/ 99 h 286" name="T17"/>
                <a:gd fmla="*/ 159 w 159" name="T18"/>
                <a:gd fmla="*/ 146 h 286" name="T19"/>
                <a:gd fmla="*/ 102 w 159" name="T20"/>
                <a:gd fmla="*/ 146 h 286" name="T21"/>
                <a:gd fmla="*/ 102 w 159" name="T22"/>
                <a:gd fmla="*/ 286 h 286" name="T23"/>
                <a:gd fmla="*/ 50 w 159" name="T24"/>
                <a:gd fmla="*/ 286 h 286" name="T25"/>
                <a:gd fmla="*/ 50 w 159" name="T26"/>
                <a:gd fmla="*/ 146 h 286" name="T27"/>
                <a:gd fmla="*/ 0 w 159" name="T28"/>
                <a:gd fmla="*/ 146 h 286" name="T29"/>
                <a:gd fmla="*/ 0 w 159" name="T30"/>
                <a:gd fmla="*/ 99 h 286" name="T31"/>
                <a:gd fmla="*/ 50 w 159" name="T32"/>
                <a:gd fmla="*/ 99 h 286" name="T33"/>
                <a:gd fmla="*/ 50 w 159" name="T34"/>
                <a:gd fmla="*/ 71 h 286" name="T35"/>
                <a:gd fmla="*/ 50 w 159" name="T36"/>
                <a:gd fmla="*/ 71 h 286" name="T37"/>
                <a:gd fmla="*/ 50 w 159" name="T38"/>
                <a:gd fmla="*/ 64 h 286" name="T39"/>
                <a:gd fmla="*/ 51 w 159" name="T40"/>
                <a:gd fmla="*/ 57 h 286" name="T41"/>
                <a:gd fmla="*/ 52 w 159" name="T42"/>
                <a:gd fmla="*/ 50 h 286" name="T43"/>
                <a:gd fmla="*/ 54 w 159" name="T44"/>
                <a:gd fmla="*/ 43 h 286" name="T45"/>
                <a:gd fmla="*/ 57 w 159" name="T46"/>
                <a:gd fmla="*/ 37 h 286" name="T47"/>
                <a:gd fmla="*/ 60 w 159" name="T48"/>
                <a:gd fmla="*/ 31 h 286" name="T49"/>
                <a:gd fmla="*/ 63 w 159" name="T50"/>
                <a:gd fmla="*/ 26 h 286" name="T51"/>
                <a:gd fmla="*/ 67 w 159" name="T52"/>
                <a:gd fmla="*/ 21 h 286" name="T53"/>
                <a:gd fmla="*/ 72 w 159" name="T54"/>
                <a:gd fmla="*/ 16 h 286" name="T55"/>
                <a:gd fmla="*/ 78 w 159" name="T56"/>
                <a:gd fmla="*/ 12 h 286" name="T57"/>
                <a:gd fmla="*/ 83 w 159" name="T58"/>
                <a:gd fmla="*/ 8 h 286" name="T59"/>
                <a:gd fmla="*/ 88 w 159" name="T60"/>
                <a:gd fmla="*/ 5 h 286" name="T61"/>
                <a:gd fmla="*/ 94 w 159" name="T62"/>
                <a:gd fmla="*/ 3 h 286" name="T63"/>
                <a:gd fmla="*/ 100 w 159" name="T64"/>
                <a:gd fmla="*/ 1 h 286" name="T65"/>
                <a:gd fmla="*/ 108 w 159" name="T66"/>
                <a:gd fmla="*/ 0 h 286" name="T67"/>
                <a:gd fmla="*/ 114 w 159" name="T68"/>
                <a:gd fmla="*/ 0 h 286" name="T69"/>
                <a:gd fmla="*/ 159 w 159" name="T70"/>
                <a:gd fmla="*/ 0 h 286" name="T71"/>
                <a:gd fmla="*/ 159 w 159" name="T72"/>
                <a:gd fmla="*/ 50 h 286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86" w="159">
                  <a:moveTo>
                    <a:pt x="159" y="50"/>
                  </a:moveTo>
                  <a:lnTo>
                    <a:pt x="114" y="50"/>
                  </a:lnTo>
                  <a:lnTo>
                    <a:pt x="114" y="50"/>
                  </a:lnTo>
                  <a:lnTo>
                    <a:pt x="111" y="51"/>
                  </a:lnTo>
                  <a:lnTo>
                    <a:pt x="107" y="54"/>
                  </a:lnTo>
                  <a:lnTo>
                    <a:pt x="103" y="60"/>
                  </a:lnTo>
                  <a:lnTo>
                    <a:pt x="102" y="66"/>
                  </a:lnTo>
                  <a:lnTo>
                    <a:pt x="102" y="99"/>
                  </a:lnTo>
                  <a:lnTo>
                    <a:pt x="159" y="99"/>
                  </a:lnTo>
                  <a:lnTo>
                    <a:pt x="159" y="146"/>
                  </a:lnTo>
                  <a:lnTo>
                    <a:pt x="102" y="146"/>
                  </a:lnTo>
                  <a:lnTo>
                    <a:pt x="102" y="286"/>
                  </a:lnTo>
                  <a:lnTo>
                    <a:pt x="50" y="286"/>
                  </a:lnTo>
                  <a:lnTo>
                    <a:pt x="50" y="146"/>
                  </a:lnTo>
                  <a:lnTo>
                    <a:pt x="0" y="146"/>
                  </a:lnTo>
                  <a:lnTo>
                    <a:pt x="0" y="99"/>
                  </a:lnTo>
                  <a:lnTo>
                    <a:pt x="50" y="99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4"/>
                  </a:lnTo>
                  <a:lnTo>
                    <a:pt x="51" y="57"/>
                  </a:lnTo>
                  <a:lnTo>
                    <a:pt x="52" y="50"/>
                  </a:lnTo>
                  <a:lnTo>
                    <a:pt x="54" y="43"/>
                  </a:lnTo>
                  <a:lnTo>
                    <a:pt x="57" y="37"/>
                  </a:lnTo>
                  <a:lnTo>
                    <a:pt x="60" y="31"/>
                  </a:lnTo>
                  <a:lnTo>
                    <a:pt x="63" y="26"/>
                  </a:lnTo>
                  <a:lnTo>
                    <a:pt x="67" y="21"/>
                  </a:lnTo>
                  <a:lnTo>
                    <a:pt x="72" y="16"/>
                  </a:lnTo>
                  <a:lnTo>
                    <a:pt x="78" y="12"/>
                  </a:lnTo>
                  <a:lnTo>
                    <a:pt x="83" y="8"/>
                  </a:lnTo>
                  <a:lnTo>
                    <a:pt x="88" y="5"/>
                  </a:lnTo>
                  <a:lnTo>
                    <a:pt x="94" y="3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59" y="0"/>
                  </a:lnTo>
                  <a:lnTo>
                    <a:pt x="159" y="5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val="1995555357"/>
      </p:ext>
    </p:extLst>
  </p:cSld>
  <p:clrMapOvr>
    <a:masterClrMapping/>
  </p:clrMapOvr>
  <p:transition advTm="2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descr="#wm#_48_07_*Z" id="14" name="MH_Number_1">
            <a:hlinkClick action="ppaction://hlinksldjump" r:id="rId5"/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08991" y="1765976"/>
            <a:ext cx="527641" cy="528764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txBody>
          <a:bodyPr anchor="ctr" wrap="none">
            <a:no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2pPr>
            <a:lvl3pPr indent="-228600" marL="11430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4pPr>
            <a:lvl5pPr indent="-228600" marL="20574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altLang="zh-CN" b="1" kern="0" lang="en-US" sz="2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descr="#wm#_48_07_*Z" id="15" name="MH_Others_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67961" y="2140324"/>
            <a:ext cx="236867" cy="237372"/>
          </a:xfrm>
          <a:prstGeom prst="ellipse">
            <a:avLst/>
          </a:prstGeom>
          <a:solidFill>
            <a:schemeClr val="accent1">
              <a:alpha val="59000"/>
            </a:schemeClr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2pPr>
            <a:lvl3pPr indent="-228600" marL="11430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4pPr>
            <a:lvl5pPr indent="-228600" marL="20574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altLang="zh-CN" kern="0" lang="zh-CN" sz="105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PA_MH_Entry_1">
            <a:hlinkClick action="ppaction://hlinksldjump" r:id="rId5"/>
          </p:cNvPr>
          <p:cNvSpPr txBox="1"/>
          <p:nvPr>
            <p:custDataLst>
              <p:tags r:id="rId7"/>
            </p:custDataLst>
          </p:nvPr>
        </p:nvSpPr>
        <p:spPr>
          <a:xfrm>
            <a:off x="5517099" y="1713422"/>
            <a:ext cx="5609340" cy="616689"/>
          </a:xfrm>
          <a:prstGeom prst="rect">
            <a:avLst/>
          </a:prstGeom>
          <a:noFill/>
        </p:spPr>
        <p:txBody>
          <a:bodyPr anchor="ctr" anchorCtr="0" bIns="0" lIns="0" rIns="0" rtlCol="0" tIns="0" wrap="square">
            <a:normAutofit/>
          </a:bodyPr>
          <a:lstStyle/>
          <a:p>
            <a:r>
              <a:rPr altLang="en-US" lang="zh-CN" smtClean="0" spc="600" sz="3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项目介绍</a:t>
            </a:r>
          </a:p>
        </p:txBody>
      </p:sp>
      <p:sp>
        <p:nvSpPr>
          <p:cNvPr descr="#wm#_48_07_*Z" id="40" name="MH_Number_2">
            <a:hlinkClick action="ppaction://hlinksldjump" r:id="rId9"/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08991" y="2885158"/>
            <a:ext cx="527641" cy="528764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txBody>
          <a:bodyPr anchor="ctr" wrap="none">
            <a:no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2pPr>
            <a:lvl3pPr indent="-228600" marL="11430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4pPr>
            <a:lvl5pPr indent="-228600" marL="20574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altLang="zh-CN" b="1" kern="0" lang="en-US" sz="2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descr="#wm#_48_07_*Z" id="41" name="MH_Others_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67961" y="3259505"/>
            <a:ext cx="236867" cy="237372"/>
          </a:xfrm>
          <a:prstGeom prst="ellipse">
            <a:avLst/>
          </a:prstGeom>
          <a:solidFill>
            <a:schemeClr val="accent1">
              <a:alpha val="59000"/>
            </a:schemeClr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2pPr>
            <a:lvl3pPr indent="-228600" marL="11430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4pPr>
            <a:lvl5pPr indent="-228600" marL="20574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altLang="zh-CN" kern="0" lang="zh-CN" sz="105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PA_MH_Entry_2">
            <a:hlinkClick action="ppaction://hlinksldjump" r:id="rId9"/>
          </p:cNvPr>
          <p:cNvSpPr txBox="1"/>
          <p:nvPr>
            <p:custDataLst>
              <p:tags r:id="rId11"/>
            </p:custDataLst>
          </p:nvPr>
        </p:nvSpPr>
        <p:spPr>
          <a:xfrm>
            <a:off x="5517099" y="2832603"/>
            <a:ext cx="5609340" cy="616689"/>
          </a:xfrm>
          <a:prstGeom prst="rect">
            <a:avLst/>
          </a:prstGeom>
          <a:noFill/>
        </p:spPr>
        <p:txBody>
          <a:bodyPr anchor="ctr" anchorCtr="0" bIns="0" lIns="0" rIns="0" rtlCol="0" tIns="0" wrap="square">
            <a:normAutofit/>
          </a:bodyPr>
          <a:lstStyle/>
          <a:p>
            <a:r>
              <a:rPr altLang="en-US" lang="zh-CN" smtClean="0" spc="600" sz="3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发展前景</a:t>
            </a:r>
          </a:p>
        </p:txBody>
      </p:sp>
      <p:sp>
        <p:nvSpPr>
          <p:cNvPr descr="#wm#_48_07_*Z" id="45" name="MH_Number_3">
            <a:hlinkClick action="ppaction://hlinksldjump" r:id="rId13"/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08991" y="4004339"/>
            <a:ext cx="527641" cy="528764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txBody>
          <a:bodyPr anchor="ctr" wrap="none">
            <a:no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2pPr>
            <a:lvl3pPr indent="-228600" marL="11430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4pPr>
            <a:lvl5pPr indent="-228600" marL="20574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altLang="zh-CN" b="1" kern="0" lang="en-US" sz="2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descr="#wm#_48_07_*Z" id="46" name="MH_Others_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67961" y="4378687"/>
            <a:ext cx="236867" cy="237372"/>
          </a:xfrm>
          <a:prstGeom prst="ellipse">
            <a:avLst/>
          </a:prstGeom>
          <a:solidFill>
            <a:schemeClr val="accent1">
              <a:alpha val="59000"/>
            </a:schemeClr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2pPr>
            <a:lvl3pPr indent="-228600" marL="11430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4pPr>
            <a:lvl5pPr indent="-228600" marL="20574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altLang="zh-CN" kern="0" lang="zh-CN" sz="105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PA_MH_Entry_3">
            <a:hlinkClick action="ppaction://hlinksldjump" r:id="rId13"/>
          </p:cNvPr>
          <p:cNvSpPr txBox="1"/>
          <p:nvPr>
            <p:custDataLst>
              <p:tags r:id="rId15"/>
            </p:custDataLst>
          </p:nvPr>
        </p:nvSpPr>
        <p:spPr>
          <a:xfrm>
            <a:off x="5517099" y="3951785"/>
            <a:ext cx="5609340" cy="616689"/>
          </a:xfrm>
          <a:prstGeom prst="rect">
            <a:avLst/>
          </a:prstGeom>
          <a:noFill/>
        </p:spPr>
        <p:txBody>
          <a:bodyPr anchor="ctr" anchorCtr="0" bIns="0" lIns="0" rIns="0" rtlCol="0" tIns="0" wrap="square">
            <a:normAutofit/>
          </a:bodyPr>
          <a:lstStyle/>
          <a:p>
            <a:r>
              <a:rPr altLang="en-US" lang="zh-CN" smtClean="0" spc="600" sz="3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产品经营</a:t>
            </a:r>
          </a:p>
        </p:txBody>
      </p:sp>
      <p:sp>
        <p:nvSpPr>
          <p:cNvPr descr="#wm#_48_07_*Z" id="50" name="MH_Number_4">
            <a:hlinkClick action="ppaction://hlinksldjump" r:id="rId17"/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708991" y="5123522"/>
            <a:ext cx="527641" cy="528764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txBody>
          <a:bodyPr anchor="ctr" wrap="none">
            <a:no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2pPr>
            <a:lvl3pPr indent="-228600" marL="11430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4pPr>
            <a:lvl5pPr indent="-228600" marL="20574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altLang="zh-CN" b="1" kern="0" lang="en-US" sz="2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descr="#wm#_48_07_*Z" id="51" name="MH_Others_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667961" y="5497869"/>
            <a:ext cx="236867" cy="237372"/>
          </a:xfrm>
          <a:prstGeom prst="ellipse">
            <a:avLst/>
          </a:prstGeom>
          <a:solidFill>
            <a:schemeClr val="accent1">
              <a:alpha val="59000"/>
            </a:schemeClr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2pPr>
            <a:lvl3pPr indent="-228600" marL="11430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4pPr>
            <a:lvl5pPr indent="-228600" marL="20574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altLang="zh-CN" kern="0" lang="zh-CN" sz="105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PA_MH_Entry_4">
            <a:hlinkClick action="ppaction://hlinksldjump" r:id="rId17"/>
          </p:cNvPr>
          <p:cNvSpPr txBox="1"/>
          <p:nvPr>
            <p:custDataLst>
              <p:tags r:id="rId19"/>
            </p:custDataLst>
          </p:nvPr>
        </p:nvSpPr>
        <p:spPr>
          <a:xfrm>
            <a:off x="5517099" y="5070968"/>
            <a:ext cx="5609340" cy="616689"/>
          </a:xfrm>
          <a:prstGeom prst="rect">
            <a:avLst/>
          </a:prstGeom>
          <a:noFill/>
        </p:spPr>
        <p:txBody>
          <a:bodyPr anchor="ctr" anchorCtr="0" bIns="0" lIns="0" rIns="0" rtlCol="0" tIns="0" wrap="square">
            <a:normAutofit/>
          </a:bodyPr>
          <a:lstStyle/>
          <a:p>
            <a:r>
              <a:rPr altLang="en-US" lang="zh-CN" smtClean="0" spc="600" sz="3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合作与目标</a:t>
            </a:r>
          </a:p>
        </p:txBody>
      </p:sp>
      <p:sp>
        <p:nvSpPr>
          <p:cNvPr descr="#wm#_48_07_*Z" id="77" name="MH_Others_1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50185" y="108134"/>
            <a:ext cx="1526319" cy="1529573"/>
          </a:xfrm>
          <a:prstGeom prst="ellipse">
            <a:avLst/>
          </a:prstGeom>
          <a:solidFill>
            <a:schemeClr val="accent2">
              <a:alpha val="86000"/>
            </a:schemeClr>
          </a:solidFill>
          <a:ln>
            <a:noFill/>
          </a:ln>
          <a:effectLst/>
        </p:spPr>
        <p:txBody>
          <a:bodyPr anchor="ctr" bIns="0" lIns="0" rIns="0" tIns="0" wrap="square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2pPr>
            <a:lvl3pPr indent="-228600" marL="11430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4pPr>
            <a:lvl5pPr indent="-228600" marL="20574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altLang="en-US" b="1" kern="0" lang="zh-CN" sz="72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目</a:t>
            </a:r>
          </a:p>
        </p:txBody>
      </p:sp>
      <p:sp>
        <p:nvSpPr>
          <p:cNvPr descr="#wm#_48_07_*Z" id="78" name="MH_Others_1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913574" y="1249508"/>
            <a:ext cx="925856" cy="927828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/>
        </p:spPr>
        <p:txBody>
          <a:bodyPr anchor="ctr" bIns="0" lIns="0" rIns="0" tIns="0" wrap="square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2pPr>
            <a:lvl3pPr indent="-228600" marL="11430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4pPr>
            <a:lvl5pPr indent="-228600" marL="20574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altLang="en-US" kern="0" lang="zh-CN" sz="4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录</a:t>
            </a:r>
          </a:p>
        </p:txBody>
      </p:sp>
      <p:sp>
        <p:nvSpPr>
          <p:cNvPr id="32" name="PA_MH_Others_12"/>
          <p:cNvSpPr txBox="1"/>
          <p:nvPr>
            <p:custDataLst>
              <p:tags r:id="rId22"/>
            </p:custDataLst>
          </p:nvPr>
        </p:nvSpPr>
        <p:spPr>
          <a:xfrm>
            <a:off x="1245429" y="1713422"/>
            <a:ext cx="612357" cy="2746184"/>
          </a:xfrm>
          <a:prstGeom prst="rect">
            <a:avLst/>
          </a:prstGeom>
          <a:noFill/>
        </p:spPr>
        <p:txBody>
          <a:bodyPr anchor="ctr" anchorCtr="0" bIns="0" lIns="0" rIns="0" rtlCol="0" tIns="0" vert="eaVert" wrap="square">
            <a:normAutofit fontScale="22500" lnSpcReduction="20000"/>
          </a:bodyPr>
          <a:lstStyle/>
          <a:p>
            <a:r>
              <a:rPr altLang="zh-CN" lang="en-US" sz="360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CONTENTS</a:t>
            </a:r>
          </a:p>
        </p:txBody>
      </p:sp>
    </p:spTree>
    <p:custDataLst>
      <p:tags r:id="rId23"/>
    </p:custDataLst>
    <p:extLst>
      <p:ext uri="{BB962C8B-B14F-4D97-AF65-F5344CB8AC3E}">
        <p14:creationId val="882176127"/>
      </p:ext>
    </p:extLst>
  </p:cSld>
  <p:clrMapOvr>
    <a:masterClrMapping/>
  </p:clrMapOvr>
  <p:transition advTm="2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 nodeType="clickPar">
                      <p:stCondLst>
                        <p:cond delay="indefinite"/>
                      </p:stCondLst>
                      <p:childTnLst>
                        <p:par>
                          <p:cTn fill="hold" id="4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6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 nodeType="clickPar">
                      <p:stCondLst>
                        <p:cond delay="indefinite"/>
                      </p:stCondLst>
                      <p:childTnLst>
                        <p:par>
                          <p:cTn fill="hold" id="5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1" nodeType="clickPar">
                      <p:stCondLst>
                        <p:cond delay="indefinite"/>
                      </p:stCondLst>
                      <p:childTnLst>
                        <p:par>
                          <p:cTn fill="hold" id="6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3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0" nodeType="clickPar">
                      <p:stCondLst>
                        <p:cond delay="indefinite"/>
                      </p:stCondLst>
                      <p:childTnLst>
                        <p:par>
                          <p:cTn fill="hold" id="7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8" nodeType="clickPar">
                      <p:stCondLst>
                        <p:cond delay="indefinite"/>
                      </p:stCondLst>
                      <p:childTnLst>
                        <p:par>
                          <p:cTn fill="hold" id="7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0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  <p:bldP grpId="0" spid="35"/>
      <p:bldP grpId="0" spid="40"/>
      <p:bldP grpId="0" spid="41"/>
      <p:bldP grpId="0" spid="39"/>
      <p:bldP grpId="0" spid="45"/>
      <p:bldP grpId="0" spid="46"/>
      <p:bldP grpId="0" spid="44"/>
      <p:bldP grpId="0" spid="50"/>
      <p:bldP grpId="0" spid="51"/>
      <p:bldP grpId="0" spid="49"/>
      <p:bldP grpId="0" spid="77"/>
      <p:bldP grpId="0" spid="78"/>
      <p:bldP grpId="0" spid="32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虚尾箭头 2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4320" y="256550"/>
            <a:ext cx="244856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pc="600" sz="2800">
                <a:cs typeface="+mn-ea"/>
                <a:sym typeface="+mn-lt"/>
              </a:rPr>
              <a:t>合作与目标</a:t>
            </a:r>
          </a:p>
        </p:txBody>
      </p:sp>
      <p:grpSp>
        <p:nvGrpSpPr>
          <p:cNvPr id="5" name="PA_113d5a66-c26c-4013-aa05-9221e914f2fa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767409" y="1251071"/>
            <a:ext cx="10705452" cy="4754808"/>
            <a:chOff x="767408" y="1251073"/>
            <a:chExt cx="10705454" cy="4754809"/>
          </a:xfrm>
        </p:grpSpPr>
        <p:grpSp>
          <p:nvGrpSpPr>
            <p:cNvPr id="6" name="Group 1"/>
            <p:cNvGrpSpPr/>
            <p:nvPr/>
          </p:nvGrpSpPr>
          <p:grpSpPr>
            <a:xfrm>
              <a:off x="4145153" y="1251073"/>
              <a:ext cx="3862749" cy="4754809"/>
              <a:chOff x="4145153" y="1251073"/>
              <a:chExt cx="3862749" cy="4754809"/>
            </a:xfrm>
          </p:grpSpPr>
          <p:grpSp>
            <p:nvGrpSpPr>
              <p:cNvPr id="38" name="Group 118"/>
              <p:cNvGrpSpPr/>
              <p:nvPr/>
            </p:nvGrpSpPr>
            <p:grpSpPr>
              <a:xfrm>
                <a:off x="5614772" y="3646594"/>
                <a:ext cx="875232" cy="2359288"/>
                <a:chOff x="5588618" y="3680520"/>
                <a:chExt cx="988675" cy="1941036"/>
              </a:xfrm>
              <a:solidFill>
                <a:schemeClr val="accent5"/>
              </a:solidFill>
            </p:grpSpPr>
            <p:cxnSp>
              <p:nvCxnSpPr>
                <p:cNvPr id="45" name="Straight Connector 119"/>
                <p:cNvCxnSpPr/>
                <p:nvPr/>
              </p:nvCxnSpPr>
              <p:spPr>
                <a:xfrm>
                  <a:off x="5616754" y="3786455"/>
                  <a:ext cx="4375" cy="1220057"/>
                </a:xfrm>
                <a:prstGeom prst="line">
                  <a:avLst/>
                </a:prstGeom>
                <a:grpFill/>
                <a:ln w="635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120"/>
                <p:cNvCxnSpPr/>
                <p:nvPr/>
              </p:nvCxnSpPr>
              <p:spPr>
                <a:xfrm>
                  <a:off x="6525816" y="3783820"/>
                  <a:ext cx="4375" cy="1220057"/>
                </a:xfrm>
                <a:prstGeom prst="line">
                  <a:avLst/>
                </a:prstGeom>
                <a:grpFill/>
                <a:ln w="635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121"/>
                <p:cNvCxnSpPr/>
                <p:nvPr/>
              </p:nvCxnSpPr>
              <p:spPr>
                <a:xfrm>
                  <a:off x="5833054" y="3682011"/>
                  <a:ext cx="4375" cy="1220057"/>
                </a:xfrm>
                <a:prstGeom prst="line">
                  <a:avLst/>
                </a:prstGeom>
                <a:grpFill/>
                <a:ln w="635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122"/>
                <p:cNvCxnSpPr/>
                <p:nvPr/>
              </p:nvCxnSpPr>
              <p:spPr>
                <a:xfrm>
                  <a:off x="6328716" y="3680520"/>
                  <a:ext cx="4375" cy="1220057"/>
                </a:xfrm>
                <a:prstGeom prst="line">
                  <a:avLst/>
                </a:prstGeom>
                <a:grpFill/>
                <a:ln w="635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Freeform: Shape 123"/>
                <p:cNvSpPr>
                  <a:spLocks noChangeAspect="1"/>
                </p:cNvSpPr>
                <p:nvPr/>
              </p:nvSpPr>
              <p:spPr bwMode="auto">
                <a:xfrm>
                  <a:off x="5588618" y="4770963"/>
                  <a:ext cx="988675" cy="850593"/>
                </a:xfrm>
                <a:custGeom>
                  <a:gdLst>
                    <a:gd fmla="*/ 2 w 226" name="T0"/>
                    <a:gd fmla="*/ 61 h 195" name="T1"/>
                    <a:gd fmla="*/ 56 w 226" name="T2"/>
                    <a:gd fmla="*/ 128 h 195" name="T3"/>
                    <a:gd fmla="*/ 56 w 226" name="T4"/>
                    <a:gd fmla="*/ 128 h 195" name="T5"/>
                    <a:gd fmla="*/ 108 w 226" name="T6"/>
                    <a:gd fmla="*/ 192 h 195" name="T7"/>
                    <a:gd fmla="*/ 113 w 226" name="T8"/>
                    <a:gd fmla="*/ 195 h 195" name="T9"/>
                    <a:gd fmla="*/ 119 w 226" name="T10"/>
                    <a:gd fmla="*/ 192 h 195" name="T11"/>
                    <a:gd fmla="*/ 171 w 226" name="T12"/>
                    <a:gd fmla="*/ 128 h 195" name="T13"/>
                    <a:gd fmla="*/ 171 w 226" name="T14"/>
                    <a:gd fmla="*/ 128 h 195" name="T15"/>
                    <a:gd fmla="*/ 224 w 226" name="T16"/>
                    <a:gd fmla="*/ 61 h 195" name="T17"/>
                    <a:gd fmla="*/ 225 w 226" name="T18"/>
                    <a:gd fmla="*/ 54 h 195" name="T19"/>
                    <a:gd fmla="*/ 219 w 226" name="T20"/>
                    <a:gd fmla="*/ 49 h 195" name="T21"/>
                    <a:gd fmla="*/ 178 w 226" name="T22"/>
                    <a:gd fmla="*/ 7 h 195" name="T23"/>
                    <a:gd fmla="*/ 177 w 226" name="T24"/>
                    <a:gd fmla="*/ 5 h 195" name="T25"/>
                    <a:gd fmla="*/ 169 w 226" name="T26"/>
                    <a:gd fmla="*/ 1 h 195" name="T27"/>
                    <a:gd fmla="*/ 166 w 226" name="T28"/>
                    <a:gd fmla="*/ 2 h 195" name="T29"/>
                    <a:gd fmla="*/ 163 w 226" name="T30"/>
                    <a:gd fmla="*/ 7 h 195" name="T31"/>
                    <a:gd fmla="*/ 113 w 226" name="T32"/>
                    <a:gd fmla="*/ 50 h 195" name="T33"/>
                    <a:gd fmla="*/ 64 w 226" name="T34"/>
                    <a:gd fmla="*/ 7 h 195" name="T35"/>
                    <a:gd fmla="*/ 56 w 226" name="T36"/>
                    <a:gd fmla="*/ 1 h 195" name="T37"/>
                    <a:gd fmla="*/ 56 w 226" name="T38"/>
                    <a:gd fmla="*/ 1 h 195" name="T39"/>
                    <a:gd fmla="*/ 53 w 226" name="T40"/>
                    <a:gd fmla="*/ 2 h 195" name="T41"/>
                    <a:gd fmla="*/ 50 w 226" name="T42"/>
                    <a:gd fmla="*/ 5 h 195" name="T43"/>
                    <a:gd fmla="*/ 49 w 226" name="T44"/>
                    <a:gd fmla="*/ 7 h 195" name="T45"/>
                    <a:gd fmla="*/ 7 w 226" name="T46"/>
                    <a:gd fmla="*/ 49 h 195" name="T47"/>
                    <a:gd fmla="*/ 1 w 226" name="T48"/>
                    <a:gd fmla="*/ 54 h 195" name="T49"/>
                    <a:gd fmla="*/ 2 w 226" name="T50"/>
                    <a:gd fmla="*/ 61 h 195" name="T51"/>
                    <a:gd fmla="*/ 75 w 226" name="T52"/>
                    <a:gd fmla="*/ 128 h 195" name="T53"/>
                    <a:gd fmla="*/ 152 w 226" name="T54"/>
                    <a:gd fmla="*/ 128 h 195" name="T55"/>
                    <a:gd fmla="*/ 113 w 226" name="T56"/>
                    <a:gd fmla="*/ 175 h 195" name="T57"/>
                    <a:gd fmla="*/ 75 w 226" name="T58"/>
                    <a:gd fmla="*/ 128 h 195" name="T5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b="b" l="0" r="r" t="0"/>
                  <a:pathLst>
                    <a:path h="195" w="226">
                      <a:moveTo>
                        <a:pt x="2" y="61"/>
                      </a:moveTo>
                      <a:cubicBezTo>
                        <a:pt x="56" y="128"/>
                        <a:pt x="56" y="128"/>
                        <a:pt x="56" y="128"/>
                      </a:cubicBezTo>
                      <a:cubicBezTo>
                        <a:pt x="56" y="128"/>
                        <a:pt x="56" y="128"/>
                        <a:pt x="56" y="128"/>
                      </a:cubicBezTo>
                      <a:cubicBezTo>
                        <a:pt x="108" y="192"/>
                        <a:pt x="108" y="192"/>
                        <a:pt x="108" y="192"/>
                      </a:cubicBezTo>
                      <a:cubicBezTo>
                        <a:pt x="109" y="194"/>
                        <a:pt x="111" y="195"/>
                        <a:pt x="113" y="195"/>
                      </a:cubicBezTo>
                      <a:cubicBezTo>
                        <a:pt x="116" y="195"/>
                        <a:pt x="118" y="194"/>
                        <a:pt x="119" y="192"/>
                      </a:cubicBezTo>
                      <a:cubicBezTo>
                        <a:pt x="171" y="128"/>
                        <a:pt x="171" y="128"/>
                        <a:pt x="171" y="128"/>
                      </a:cubicBezTo>
                      <a:cubicBezTo>
                        <a:pt x="171" y="128"/>
                        <a:pt x="171" y="128"/>
                        <a:pt x="171" y="128"/>
                      </a:cubicBezTo>
                      <a:cubicBezTo>
                        <a:pt x="224" y="61"/>
                        <a:pt x="224" y="61"/>
                        <a:pt x="224" y="61"/>
                      </a:cubicBezTo>
                      <a:cubicBezTo>
                        <a:pt x="226" y="59"/>
                        <a:pt x="226" y="56"/>
                        <a:pt x="225" y="54"/>
                      </a:cubicBezTo>
                      <a:cubicBezTo>
                        <a:pt x="224" y="51"/>
                        <a:pt x="222" y="50"/>
                        <a:pt x="219" y="49"/>
                      </a:cubicBezTo>
                      <a:cubicBezTo>
                        <a:pt x="198" y="46"/>
                        <a:pt x="180" y="29"/>
                        <a:pt x="178" y="7"/>
                      </a:cubicBezTo>
                      <a:cubicBezTo>
                        <a:pt x="178" y="6"/>
                        <a:pt x="177" y="5"/>
                        <a:pt x="177" y="5"/>
                      </a:cubicBezTo>
                      <a:cubicBezTo>
                        <a:pt x="175" y="2"/>
                        <a:pt x="172" y="0"/>
                        <a:pt x="169" y="1"/>
                      </a:cubicBezTo>
                      <a:cubicBezTo>
                        <a:pt x="168" y="1"/>
                        <a:pt x="167" y="1"/>
                        <a:pt x="166" y="2"/>
                      </a:cubicBezTo>
                      <a:cubicBezTo>
                        <a:pt x="164" y="3"/>
                        <a:pt x="163" y="5"/>
                        <a:pt x="163" y="7"/>
                      </a:cubicBezTo>
                      <a:cubicBezTo>
                        <a:pt x="160" y="31"/>
                        <a:pt x="138" y="50"/>
                        <a:pt x="113" y="50"/>
                      </a:cubicBezTo>
                      <a:cubicBezTo>
                        <a:pt x="88" y="50"/>
                        <a:pt x="67" y="31"/>
                        <a:pt x="64" y="7"/>
                      </a:cubicBezTo>
                      <a:cubicBezTo>
                        <a:pt x="63" y="3"/>
                        <a:pt x="60" y="1"/>
                        <a:pt x="56" y="1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5" y="1"/>
                        <a:pt x="54" y="1"/>
                        <a:pt x="53" y="2"/>
                      </a:cubicBezTo>
                      <a:cubicBezTo>
                        <a:pt x="51" y="2"/>
                        <a:pt x="50" y="3"/>
                        <a:pt x="50" y="5"/>
                      </a:cubicBezTo>
                      <a:cubicBezTo>
                        <a:pt x="49" y="5"/>
                        <a:pt x="49" y="6"/>
                        <a:pt x="49" y="7"/>
                      </a:cubicBezTo>
                      <a:cubicBezTo>
                        <a:pt x="46" y="29"/>
                        <a:pt x="29" y="46"/>
                        <a:pt x="7" y="49"/>
                      </a:cubicBezTo>
                      <a:cubicBezTo>
                        <a:pt x="4" y="50"/>
                        <a:pt x="2" y="51"/>
                        <a:pt x="1" y="54"/>
                      </a:cubicBezTo>
                      <a:cubicBezTo>
                        <a:pt x="0" y="56"/>
                        <a:pt x="1" y="59"/>
                        <a:pt x="2" y="61"/>
                      </a:cubicBezTo>
                      <a:close/>
                      <a:moveTo>
                        <a:pt x="75" y="128"/>
                      </a:moveTo>
                      <a:cubicBezTo>
                        <a:pt x="101" y="123"/>
                        <a:pt x="126" y="123"/>
                        <a:pt x="152" y="128"/>
                      </a:cubicBezTo>
                      <a:cubicBezTo>
                        <a:pt x="113" y="175"/>
                        <a:pt x="113" y="175"/>
                        <a:pt x="113" y="175"/>
                      </a:cubicBezTo>
                      <a:lnTo>
                        <a:pt x="75" y="12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9" name="Group 124"/>
              <p:cNvGrpSpPr>
                <a:grpSpLocks noChangeAspect="1"/>
              </p:cNvGrpSpPr>
              <p:nvPr/>
            </p:nvGrpSpPr>
            <p:grpSpPr>
              <a:xfrm>
                <a:off x="4145153" y="1251073"/>
                <a:ext cx="3862749" cy="2757130"/>
                <a:chOff x="1969112" y="2879890"/>
                <a:chExt cx="4032281" cy="2863085"/>
              </a:xfrm>
            </p:grpSpPr>
            <p:sp>
              <p:nvSpPr>
                <p:cNvPr id="40" name="Freeform: Shape 125"/>
                <p:cNvSpPr/>
                <p:nvPr/>
              </p:nvSpPr>
              <p:spPr>
                <a:xfrm>
                  <a:off x="2983489" y="3790960"/>
                  <a:ext cx="1952014" cy="1952015"/>
                </a:xfrm>
                <a:custGeom>
                  <a:gdLst>
                    <a:gd fmla="*/ 0 w 1952015" name="connsiteX0"/>
                    <a:gd fmla="*/ 976008 h 1952015" name="connsiteY0"/>
                    <a:gd fmla="*/ 976008 w 1952015" name="connsiteX1"/>
                    <a:gd fmla="*/ 0 h 1952015" name="connsiteY1"/>
                    <a:gd fmla="*/ 1952016 w 1952015" name="connsiteX2"/>
                    <a:gd fmla="*/ 976008 h 1952015" name="connsiteY2"/>
                    <a:gd fmla="*/ 976008 w 1952015" name="connsiteX3"/>
                    <a:gd fmla="*/ 1952016 h 1952015" name="connsiteY3"/>
                    <a:gd fmla="*/ 0 w 1952015" name="connsiteX4"/>
                    <a:gd fmla="*/ 976008 h 1952015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b="b" l="l" r="r" t="t"/>
                  <a:pathLst>
                    <a:path h="1952014" w="1952014">
                      <a:moveTo>
                        <a:pt x="0" y="976008"/>
                      </a:moveTo>
                      <a:cubicBezTo>
                        <a:pt x="0" y="436974"/>
                        <a:pt x="436974" y="0"/>
                        <a:pt x="976008" y="0"/>
                      </a:cubicBezTo>
                      <a:cubicBezTo>
                        <a:pt x="1515042" y="0"/>
                        <a:pt x="1952016" y="436974"/>
                        <a:pt x="1952016" y="976008"/>
                      </a:cubicBezTo>
                      <a:cubicBezTo>
                        <a:pt x="1952016" y="1515042"/>
                        <a:pt x="1515042" y="1952016"/>
                        <a:pt x="976008" y="1952016"/>
                      </a:cubicBezTo>
                      <a:cubicBezTo>
                        <a:pt x="436974" y="1952016"/>
                        <a:pt x="0" y="1515042"/>
                        <a:pt x="0" y="97600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Freeform: Shape 126"/>
                <p:cNvSpPr/>
                <p:nvPr/>
              </p:nvSpPr>
              <p:spPr>
                <a:xfrm>
                  <a:off x="2240403" y="3119262"/>
                  <a:ext cx="1419647" cy="1419647"/>
                </a:xfrm>
                <a:custGeom>
                  <a:gdLst>
                    <a:gd fmla="*/ 0 w 1419647" name="connsiteX0"/>
                    <a:gd fmla="*/ 709824 h 1419647" name="connsiteY0"/>
                    <a:gd fmla="*/ 709824 w 1419647" name="connsiteX1"/>
                    <a:gd fmla="*/ 0 h 1419647" name="connsiteY1"/>
                    <a:gd fmla="*/ 1419648 w 1419647" name="connsiteX2"/>
                    <a:gd fmla="*/ 709824 h 1419647" name="connsiteY2"/>
                    <a:gd fmla="*/ 709824 w 1419647" name="connsiteX3"/>
                    <a:gd fmla="*/ 1419648 h 1419647" name="connsiteY3"/>
                    <a:gd fmla="*/ 0 w 1419647" name="connsiteX4"/>
                    <a:gd fmla="*/ 709824 h 1419647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b="b" l="l" r="r" t="t"/>
                  <a:pathLst>
                    <a:path h="1419647" w="1419647">
                      <a:moveTo>
                        <a:pt x="0" y="709824"/>
                      </a:moveTo>
                      <a:cubicBezTo>
                        <a:pt x="0" y="317799"/>
                        <a:pt x="317799" y="0"/>
                        <a:pt x="709824" y="0"/>
                      </a:cubicBezTo>
                      <a:cubicBezTo>
                        <a:pt x="1101849" y="0"/>
                        <a:pt x="1419648" y="317799"/>
                        <a:pt x="1419648" y="709824"/>
                      </a:cubicBezTo>
                      <a:cubicBezTo>
                        <a:pt x="1419648" y="1101849"/>
                        <a:pt x="1101849" y="1419648"/>
                        <a:pt x="709824" y="1419648"/>
                      </a:cubicBezTo>
                      <a:cubicBezTo>
                        <a:pt x="317799" y="1419648"/>
                        <a:pt x="0" y="1101849"/>
                        <a:pt x="0" y="7098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-716791"/>
                    <a:satOff val="-17272"/>
                    <a:lumOff val="-10393"/>
                    <a:alphaOff val="0"/>
                  </a:schemeClr>
                </a:fillRef>
                <a:effectRef idx="0">
                  <a:schemeClr val="accent2">
                    <a:hueOff val="-716791"/>
                    <a:satOff val="-17272"/>
                    <a:lumOff val="-10393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Freeform: Shape 127"/>
                <p:cNvSpPr/>
                <p:nvPr/>
              </p:nvSpPr>
              <p:spPr>
                <a:xfrm>
                  <a:off x="4162929" y="3001584"/>
                  <a:ext cx="1703578" cy="1703578"/>
                </a:xfrm>
                <a:custGeom>
                  <a:gdLst>
                    <a:gd fmla="*/ 0 w 1390964" name="connsiteX0"/>
                    <a:gd fmla="*/ 695482 h 1390964" name="connsiteY0"/>
                    <a:gd fmla="*/ 695482 w 1390964" name="connsiteX1"/>
                    <a:gd fmla="*/ 0 h 1390964" name="connsiteY1"/>
                    <a:gd fmla="*/ 1390964 w 1390964" name="connsiteX2"/>
                    <a:gd fmla="*/ 695482 h 1390964" name="connsiteY2"/>
                    <a:gd fmla="*/ 695482 w 1390964" name="connsiteX3"/>
                    <a:gd fmla="*/ 1390964 h 1390964" name="connsiteY3"/>
                    <a:gd fmla="*/ 0 w 1390964" name="connsiteX4"/>
                    <a:gd fmla="*/ 695482 h 1390964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b="b" l="l" r="r" t="t"/>
                  <a:pathLst>
                    <a:path h="1390964" w="1390964">
                      <a:moveTo>
                        <a:pt x="146973" y="842454"/>
                      </a:moveTo>
                      <a:cubicBezTo>
                        <a:pt x="65803" y="539522"/>
                        <a:pt x="245577" y="228144"/>
                        <a:pt x="548510" y="146973"/>
                      </a:cubicBezTo>
                      <a:cubicBezTo>
                        <a:pt x="851442" y="65803"/>
                        <a:pt x="1162820" y="245577"/>
                        <a:pt x="1243991" y="548510"/>
                      </a:cubicBezTo>
                      <a:cubicBezTo>
                        <a:pt x="1325161" y="851442"/>
                        <a:pt x="1145387" y="1162820"/>
                        <a:pt x="842454" y="1243991"/>
                      </a:cubicBezTo>
                      <a:cubicBezTo>
                        <a:pt x="539522" y="1325161"/>
                        <a:pt x="228144" y="1145387"/>
                        <a:pt x="146973" y="84245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-1433582"/>
                    <a:satOff val="-34544"/>
                    <a:lumOff val="-20785"/>
                    <a:alphaOff val="0"/>
                  </a:schemeClr>
                </a:fillRef>
                <a:effectRef idx="0">
                  <a:schemeClr val="accent2">
                    <a:hueOff val="-1433582"/>
                    <a:satOff val="-34544"/>
                    <a:lumOff val="-20785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Shape 128"/>
                <p:cNvSpPr/>
                <p:nvPr/>
              </p:nvSpPr>
              <p:spPr>
                <a:xfrm rot="21424676">
                  <a:off x="1969112" y="2906378"/>
                  <a:ext cx="1824919" cy="1805879"/>
                </a:xfrm>
                <a:prstGeom prst="leftCircularArrow">
                  <a:avLst>
                    <a:gd fmla="val 6452" name="adj1"/>
                    <a:gd fmla="val 429999" name="adj2"/>
                    <a:gd fmla="val 10489124" name="adj3"/>
                    <a:gd fmla="val 14837806" name="adj4"/>
                    <a:gd fmla="val 7527" name="adj5"/>
                  </a:avLst>
                </a:prstGeom>
                <a:solidFill>
                  <a:schemeClr val="accent2"/>
                </a:solidFill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-716791"/>
                    <a:satOff val="-17272"/>
                    <a:lumOff val="-10393"/>
                    <a:alphaOff val="0"/>
                  </a:schemeClr>
                </a:fillRef>
                <a:effectRef idx="0">
                  <a:schemeClr val="accent2">
                    <a:hueOff val="-716791"/>
                    <a:satOff val="-17272"/>
                    <a:lumOff val="-10393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Arrow: Circular 129"/>
                <p:cNvSpPr/>
                <p:nvPr/>
              </p:nvSpPr>
              <p:spPr>
                <a:xfrm rot="7051373">
                  <a:off x="4044054" y="2879890"/>
                  <a:ext cx="1957339" cy="1957339"/>
                </a:xfrm>
                <a:prstGeom prst="circularArrow">
                  <a:avLst>
                    <a:gd fmla="val 5984" name="adj1"/>
                    <a:gd fmla="val 394124" name="adj2"/>
                    <a:gd fmla="val 13313824" name="adj3"/>
                    <a:gd fmla="val 10508221" name="adj4"/>
                    <a:gd fmla="val 6981" name="adj5"/>
                  </a:avLst>
                </a:prstGeom>
                <a:solidFill>
                  <a:schemeClr val="accent3"/>
                </a:solidFill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-1433582"/>
                    <a:satOff val="-34544"/>
                    <a:lumOff val="-20785"/>
                    <a:alphaOff val="0"/>
                  </a:schemeClr>
                </a:fillRef>
                <a:effectRef idx="0">
                  <a:schemeClr val="accent2">
                    <a:hueOff val="-1433582"/>
                    <a:satOff val="-34544"/>
                    <a:lumOff val="-20785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8" name="Freeform: Shape 131"/>
            <p:cNvSpPr/>
            <p:nvPr/>
          </p:nvSpPr>
          <p:spPr bwMode="auto">
            <a:xfrm>
              <a:off x="4873803" y="1875788"/>
              <a:ext cx="437572" cy="437572"/>
            </a:xfrm>
            <a:custGeom>
              <a:gdLst>
                <a:gd fmla="*/ 67 w 376" name="T0"/>
                <a:gd fmla="*/ 3 h 401" name="T1"/>
                <a:gd fmla="*/ 62 w 376" name="T2"/>
                <a:gd fmla="*/ 3 h 401" name="T3"/>
                <a:gd fmla="*/ 0 w 376" name="T4"/>
                <a:gd fmla="*/ 159 h 401" name="T5"/>
                <a:gd fmla="*/ 65 w 376" name="T6"/>
                <a:gd fmla="*/ 223 h 401" name="T7"/>
                <a:gd fmla="*/ 129 w 376" name="T8"/>
                <a:gd fmla="*/ 159 h 401" name="T9"/>
                <a:gd fmla="*/ 67 w 376" name="T10"/>
                <a:gd fmla="*/ 3 h 401" name="T11"/>
                <a:gd fmla="*/ 313 w 376" name="T12"/>
                <a:gd fmla="*/ 3 h 401" name="T13"/>
                <a:gd fmla="*/ 309 w 376" name="T14"/>
                <a:gd fmla="*/ 3 h 401" name="T15"/>
                <a:gd fmla="*/ 246 w 376" name="T16"/>
                <a:gd fmla="*/ 159 h 401" name="T17"/>
                <a:gd fmla="*/ 311 w 376" name="T18"/>
                <a:gd fmla="*/ 223 h 401" name="T19"/>
                <a:gd fmla="*/ 376 w 376" name="T20"/>
                <a:gd fmla="*/ 159 h 401" name="T21"/>
                <a:gd fmla="*/ 313 w 376" name="T22"/>
                <a:gd fmla="*/ 3 h 401" name="T23"/>
                <a:gd fmla="*/ 185 w 376" name="T24"/>
                <a:gd fmla="*/ 180 h 401" name="T25"/>
                <a:gd fmla="*/ 123 w 376" name="T26"/>
                <a:gd fmla="*/ 337 h 401" name="T27"/>
                <a:gd fmla="*/ 188 w 376" name="T28"/>
                <a:gd fmla="*/ 401 h 401" name="T29"/>
                <a:gd fmla="*/ 253 w 376" name="T30"/>
                <a:gd fmla="*/ 337 h 401" name="T31"/>
                <a:gd fmla="*/ 190 w 376" name="T32"/>
                <a:gd fmla="*/ 180 h 401" name="T33"/>
                <a:gd fmla="*/ 185 w 376" name="T34"/>
                <a:gd fmla="*/ 180 h 401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1" w="376">
                  <a:moveTo>
                    <a:pt x="67" y="3"/>
                  </a:moveTo>
                  <a:cubicBezTo>
                    <a:pt x="67" y="0"/>
                    <a:pt x="62" y="0"/>
                    <a:pt x="62" y="3"/>
                  </a:cubicBezTo>
                  <a:cubicBezTo>
                    <a:pt x="52" y="85"/>
                    <a:pt x="0" y="102"/>
                    <a:pt x="0" y="159"/>
                  </a:cubicBezTo>
                  <a:cubicBezTo>
                    <a:pt x="0" y="195"/>
                    <a:pt x="29" y="223"/>
                    <a:pt x="65" y="223"/>
                  </a:cubicBezTo>
                  <a:cubicBezTo>
                    <a:pt x="100" y="223"/>
                    <a:pt x="129" y="195"/>
                    <a:pt x="129" y="159"/>
                  </a:cubicBezTo>
                  <a:cubicBezTo>
                    <a:pt x="129" y="102"/>
                    <a:pt x="77" y="85"/>
                    <a:pt x="67" y="3"/>
                  </a:cubicBezTo>
                  <a:close/>
                  <a:moveTo>
                    <a:pt x="313" y="3"/>
                  </a:moveTo>
                  <a:cubicBezTo>
                    <a:pt x="313" y="0"/>
                    <a:pt x="309" y="0"/>
                    <a:pt x="309" y="3"/>
                  </a:cubicBezTo>
                  <a:cubicBezTo>
                    <a:pt x="298" y="85"/>
                    <a:pt x="246" y="102"/>
                    <a:pt x="246" y="159"/>
                  </a:cubicBezTo>
                  <a:cubicBezTo>
                    <a:pt x="246" y="195"/>
                    <a:pt x="276" y="223"/>
                    <a:pt x="311" y="223"/>
                  </a:cubicBezTo>
                  <a:cubicBezTo>
                    <a:pt x="346" y="223"/>
                    <a:pt x="376" y="195"/>
                    <a:pt x="376" y="159"/>
                  </a:cubicBezTo>
                  <a:cubicBezTo>
                    <a:pt x="376" y="102"/>
                    <a:pt x="324" y="85"/>
                    <a:pt x="313" y="3"/>
                  </a:cubicBezTo>
                  <a:close/>
                  <a:moveTo>
                    <a:pt x="185" y="180"/>
                  </a:moveTo>
                  <a:cubicBezTo>
                    <a:pt x="175" y="263"/>
                    <a:pt x="123" y="280"/>
                    <a:pt x="123" y="337"/>
                  </a:cubicBezTo>
                  <a:cubicBezTo>
                    <a:pt x="123" y="372"/>
                    <a:pt x="153" y="401"/>
                    <a:pt x="188" y="401"/>
                  </a:cubicBezTo>
                  <a:cubicBezTo>
                    <a:pt x="223" y="401"/>
                    <a:pt x="253" y="372"/>
                    <a:pt x="253" y="337"/>
                  </a:cubicBezTo>
                  <a:cubicBezTo>
                    <a:pt x="253" y="280"/>
                    <a:pt x="200" y="263"/>
                    <a:pt x="190" y="180"/>
                  </a:cubicBezTo>
                  <a:cubicBezTo>
                    <a:pt x="190" y="178"/>
                    <a:pt x="186" y="178"/>
                    <a:pt x="185" y="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132"/>
            <p:cNvSpPr/>
            <p:nvPr/>
          </p:nvSpPr>
          <p:spPr bwMode="auto">
            <a:xfrm>
              <a:off x="6843923" y="1875788"/>
              <a:ext cx="437572" cy="437572"/>
            </a:xfrm>
            <a:custGeom>
              <a:gdLst>
                <a:gd fmla="*/ 360 w 400" name="T0"/>
                <a:gd fmla="*/ 184 h 400" name="T1"/>
                <a:gd fmla="*/ 360 w 400" name="T2"/>
                <a:gd fmla="*/ 216 h 400" name="T3"/>
                <a:gd fmla="*/ 400 w 400" name="T4"/>
                <a:gd fmla="*/ 200 h 400" name="T5"/>
                <a:gd fmla="*/ 200 w 400" name="T6"/>
                <a:gd fmla="*/ 90 h 400" name="T7"/>
                <a:gd fmla="*/ 200 w 400" name="T8"/>
                <a:gd fmla="*/ 310 h 400" name="T9"/>
                <a:gd fmla="*/ 200 w 400" name="T10"/>
                <a:gd fmla="*/ 90 h 400" name="T11"/>
                <a:gd fmla="*/ 120 w 400" name="T12"/>
                <a:gd fmla="*/ 200 h 400" name="T13"/>
                <a:gd fmla="*/ 280 w 400" name="T14"/>
                <a:gd fmla="*/ 200 h 400" name="T15"/>
                <a:gd fmla="*/ 59 w 400" name="T16"/>
                <a:gd fmla="*/ 200 h 400" name="T17"/>
                <a:gd fmla="*/ 20 w 400" name="T18"/>
                <a:gd fmla="*/ 184 h 400" name="T19"/>
                <a:gd fmla="*/ 20 w 400" name="T20"/>
                <a:gd fmla="*/ 216 h 400" name="T21"/>
                <a:gd fmla="*/ 59 w 400" name="T22"/>
                <a:gd fmla="*/ 200 h 400" name="T23"/>
                <a:gd fmla="*/ 216 w 400" name="T24"/>
                <a:gd fmla="*/ 40 h 400" name="T25"/>
                <a:gd fmla="*/ 200 w 400" name="T26"/>
                <a:gd fmla="*/ 0 h 400" name="T27"/>
                <a:gd fmla="*/ 184 w 400" name="T28"/>
                <a:gd fmla="*/ 40 h 400" name="T29"/>
                <a:gd fmla="*/ 200 w 400" name="T30"/>
                <a:gd fmla="*/ 340 h 400" name="T31"/>
                <a:gd fmla="*/ 184 w 400" name="T32"/>
                <a:gd fmla="*/ 380 h 400" name="T33"/>
                <a:gd fmla="*/ 216 w 400" name="T34"/>
                <a:gd fmla="*/ 380 h 400" name="T35"/>
                <a:gd fmla="*/ 200 w 400" name="T36"/>
                <a:gd fmla="*/ 340 h 400" name="T37"/>
                <a:gd fmla="*/ 350 w 400" name="T38"/>
                <a:gd fmla="*/ 50 h 400" name="T39"/>
                <a:gd fmla="*/ 310 w 400" name="T40"/>
                <a:gd fmla="*/ 67 h 400" name="T41"/>
                <a:gd fmla="*/ 333 w 400" name="T42"/>
                <a:gd fmla="*/ 89 h 400" name="T43"/>
                <a:gd fmla="*/ 66 w 400" name="T44"/>
                <a:gd fmla="*/ 311 h 400" name="T45"/>
                <a:gd fmla="*/ 50 w 400" name="T46"/>
                <a:gd fmla="*/ 350 h 400" name="T47"/>
                <a:gd fmla="*/ 89 w 400" name="T48"/>
                <a:gd fmla="*/ 333 h 400" name="T49"/>
                <a:gd fmla="*/ 66 w 400" name="T50"/>
                <a:gd fmla="*/ 311 h 400" name="T51"/>
                <a:gd fmla="*/ 50 w 400" name="T52"/>
                <a:gd fmla="*/ 50 h 400" name="T53"/>
                <a:gd fmla="*/ 66 w 400" name="T54"/>
                <a:gd fmla="*/ 89 h 400" name="T55"/>
                <a:gd fmla="*/ 89 w 400" name="T56"/>
                <a:gd fmla="*/ 67 h 400" name="T57"/>
                <a:gd fmla="*/ 310 w 400" name="T58"/>
                <a:gd fmla="*/ 333 h 400" name="T59"/>
                <a:gd fmla="*/ 350 w 400" name="T60"/>
                <a:gd fmla="*/ 350 h 400" name="T61"/>
                <a:gd fmla="*/ 333 w 400" name="T62"/>
                <a:gd fmla="*/ 311 h 400" name="T63"/>
                <a:gd fmla="*/ 310 w 400" name="T64"/>
                <a:gd fmla="*/ 333 h 400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400" w="400">
                  <a:moveTo>
                    <a:pt x="380" y="184"/>
                  </a:moveTo>
                  <a:cubicBezTo>
                    <a:pt x="376" y="184"/>
                    <a:pt x="364" y="184"/>
                    <a:pt x="360" y="184"/>
                  </a:cubicBezTo>
                  <a:cubicBezTo>
                    <a:pt x="349" y="184"/>
                    <a:pt x="340" y="191"/>
                    <a:pt x="340" y="200"/>
                  </a:cubicBezTo>
                  <a:cubicBezTo>
                    <a:pt x="340" y="209"/>
                    <a:pt x="349" y="216"/>
                    <a:pt x="360" y="216"/>
                  </a:cubicBezTo>
                  <a:cubicBezTo>
                    <a:pt x="364" y="216"/>
                    <a:pt x="376" y="216"/>
                    <a:pt x="380" y="216"/>
                  </a:cubicBezTo>
                  <a:cubicBezTo>
                    <a:pt x="391" y="216"/>
                    <a:pt x="400" y="209"/>
                    <a:pt x="400" y="200"/>
                  </a:cubicBezTo>
                  <a:cubicBezTo>
                    <a:pt x="400" y="191"/>
                    <a:pt x="391" y="184"/>
                    <a:pt x="380" y="184"/>
                  </a:cubicBezTo>
                  <a:close/>
                  <a:moveTo>
                    <a:pt x="200" y="90"/>
                  </a:moveTo>
                  <a:cubicBezTo>
                    <a:pt x="139" y="90"/>
                    <a:pt x="90" y="139"/>
                    <a:pt x="90" y="200"/>
                  </a:cubicBezTo>
                  <a:cubicBezTo>
                    <a:pt x="90" y="261"/>
                    <a:pt x="139" y="310"/>
                    <a:pt x="200" y="310"/>
                  </a:cubicBezTo>
                  <a:cubicBezTo>
                    <a:pt x="261" y="310"/>
                    <a:pt x="310" y="261"/>
                    <a:pt x="310" y="200"/>
                  </a:cubicBezTo>
                  <a:cubicBezTo>
                    <a:pt x="310" y="139"/>
                    <a:pt x="261" y="90"/>
                    <a:pt x="200" y="90"/>
                  </a:cubicBezTo>
                  <a:close/>
                  <a:moveTo>
                    <a:pt x="200" y="280"/>
                  </a:moveTo>
                  <a:cubicBezTo>
                    <a:pt x="156" y="280"/>
                    <a:pt x="120" y="244"/>
                    <a:pt x="120" y="200"/>
                  </a:cubicBezTo>
                  <a:cubicBezTo>
                    <a:pt x="120" y="156"/>
                    <a:pt x="156" y="120"/>
                    <a:pt x="200" y="120"/>
                  </a:cubicBezTo>
                  <a:cubicBezTo>
                    <a:pt x="244" y="120"/>
                    <a:pt x="280" y="156"/>
                    <a:pt x="280" y="200"/>
                  </a:cubicBezTo>
                  <a:cubicBezTo>
                    <a:pt x="280" y="244"/>
                    <a:pt x="244" y="280"/>
                    <a:pt x="200" y="280"/>
                  </a:cubicBezTo>
                  <a:close/>
                  <a:moveTo>
                    <a:pt x="59" y="200"/>
                  </a:moveTo>
                  <a:cubicBezTo>
                    <a:pt x="59" y="191"/>
                    <a:pt x="51" y="184"/>
                    <a:pt x="40" y="184"/>
                  </a:cubicBezTo>
                  <a:cubicBezTo>
                    <a:pt x="36" y="184"/>
                    <a:pt x="23" y="184"/>
                    <a:pt x="20" y="184"/>
                  </a:cubicBezTo>
                  <a:cubicBezTo>
                    <a:pt x="9" y="184"/>
                    <a:pt x="0" y="191"/>
                    <a:pt x="0" y="200"/>
                  </a:cubicBezTo>
                  <a:cubicBezTo>
                    <a:pt x="0" y="209"/>
                    <a:pt x="9" y="216"/>
                    <a:pt x="20" y="216"/>
                  </a:cubicBezTo>
                  <a:cubicBezTo>
                    <a:pt x="23" y="216"/>
                    <a:pt x="36" y="216"/>
                    <a:pt x="40" y="216"/>
                  </a:cubicBezTo>
                  <a:cubicBezTo>
                    <a:pt x="51" y="216"/>
                    <a:pt x="59" y="209"/>
                    <a:pt x="59" y="200"/>
                  </a:cubicBezTo>
                  <a:close/>
                  <a:moveTo>
                    <a:pt x="200" y="60"/>
                  </a:moveTo>
                  <a:cubicBezTo>
                    <a:pt x="209" y="60"/>
                    <a:pt x="216" y="51"/>
                    <a:pt x="216" y="40"/>
                  </a:cubicBezTo>
                  <a:cubicBezTo>
                    <a:pt x="216" y="36"/>
                    <a:pt x="216" y="24"/>
                    <a:pt x="216" y="20"/>
                  </a:cubicBezTo>
                  <a:cubicBezTo>
                    <a:pt x="216" y="9"/>
                    <a:pt x="209" y="0"/>
                    <a:pt x="200" y="0"/>
                  </a:cubicBezTo>
                  <a:cubicBezTo>
                    <a:pt x="191" y="0"/>
                    <a:pt x="184" y="9"/>
                    <a:pt x="184" y="20"/>
                  </a:cubicBezTo>
                  <a:cubicBezTo>
                    <a:pt x="184" y="24"/>
                    <a:pt x="184" y="36"/>
                    <a:pt x="184" y="40"/>
                  </a:cubicBezTo>
                  <a:cubicBezTo>
                    <a:pt x="184" y="51"/>
                    <a:pt x="191" y="60"/>
                    <a:pt x="200" y="60"/>
                  </a:cubicBezTo>
                  <a:close/>
                  <a:moveTo>
                    <a:pt x="200" y="340"/>
                  </a:moveTo>
                  <a:cubicBezTo>
                    <a:pt x="191" y="340"/>
                    <a:pt x="184" y="349"/>
                    <a:pt x="184" y="360"/>
                  </a:cubicBezTo>
                  <a:cubicBezTo>
                    <a:pt x="184" y="364"/>
                    <a:pt x="184" y="376"/>
                    <a:pt x="184" y="380"/>
                  </a:cubicBezTo>
                  <a:cubicBezTo>
                    <a:pt x="184" y="391"/>
                    <a:pt x="191" y="400"/>
                    <a:pt x="200" y="400"/>
                  </a:cubicBezTo>
                  <a:cubicBezTo>
                    <a:pt x="209" y="400"/>
                    <a:pt x="216" y="391"/>
                    <a:pt x="216" y="380"/>
                  </a:cubicBezTo>
                  <a:cubicBezTo>
                    <a:pt x="216" y="376"/>
                    <a:pt x="216" y="364"/>
                    <a:pt x="216" y="360"/>
                  </a:cubicBezTo>
                  <a:cubicBezTo>
                    <a:pt x="216" y="349"/>
                    <a:pt x="209" y="340"/>
                    <a:pt x="200" y="340"/>
                  </a:cubicBezTo>
                  <a:close/>
                  <a:moveTo>
                    <a:pt x="347" y="75"/>
                  </a:moveTo>
                  <a:cubicBezTo>
                    <a:pt x="355" y="67"/>
                    <a:pt x="356" y="56"/>
                    <a:pt x="350" y="50"/>
                  </a:cubicBezTo>
                  <a:cubicBezTo>
                    <a:pt x="344" y="44"/>
                    <a:pt x="332" y="45"/>
                    <a:pt x="324" y="53"/>
                  </a:cubicBezTo>
                  <a:cubicBezTo>
                    <a:pt x="322" y="55"/>
                    <a:pt x="313" y="64"/>
                    <a:pt x="310" y="67"/>
                  </a:cubicBezTo>
                  <a:cubicBezTo>
                    <a:pt x="303" y="74"/>
                    <a:pt x="301" y="86"/>
                    <a:pt x="308" y="92"/>
                  </a:cubicBezTo>
                  <a:cubicBezTo>
                    <a:pt x="314" y="98"/>
                    <a:pt x="325" y="97"/>
                    <a:pt x="333" y="89"/>
                  </a:cubicBezTo>
                  <a:cubicBezTo>
                    <a:pt x="335" y="87"/>
                    <a:pt x="345" y="77"/>
                    <a:pt x="347" y="75"/>
                  </a:cubicBezTo>
                  <a:close/>
                  <a:moveTo>
                    <a:pt x="66" y="311"/>
                  </a:moveTo>
                  <a:cubicBezTo>
                    <a:pt x="64" y="313"/>
                    <a:pt x="55" y="322"/>
                    <a:pt x="52" y="325"/>
                  </a:cubicBezTo>
                  <a:cubicBezTo>
                    <a:pt x="45" y="332"/>
                    <a:pt x="43" y="344"/>
                    <a:pt x="50" y="350"/>
                  </a:cubicBezTo>
                  <a:cubicBezTo>
                    <a:pt x="56" y="356"/>
                    <a:pt x="67" y="355"/>
                    <a:pt x="75" y="347"/>
                  </a:cubicBezTo>
                  <a:cubicBezTo>
                    <a:pt x="77" y="345"/>
                    <a:pt x="87" y="335"/>
                    <a:pt x="89" y="333"/>
                  </a:cubicBezTo>
                  <a:cubicBezTo>
                    <a:pt x="97" y="325"/>
                    <a:pt x="98" y="314"/>
                    <a:pt x="92" y="308"/>
                  </a:cubicBezTo>
                  <a:cubicBezTo>
                    <a:pt x="86" y="302"/>
                    <a:pt x="74" y="303"/>
                    <a:pt x="66" y="311"/>
                  </a:cubicBezTo>
                  <a:close/>
                  <a:moveTo>
                    <a:pt x="75" y="53"/>
                  </a:moveTo>
                  <a:cubicBezTo>
                    <a:pt x="67" y="45"/>
                    <a:pt x="56" y="44"/>
                    <a:pt x="50" y="50"/>
                  </a:cubicBezTo>
                  <a:cubicBezTo>
                    <a:pt x="43" y="56"/>
                    <a:pt x="45" y="67"/>
                    <a:pt x="52" y="75"/>
                  </a:cubicBezTo>
                  <a:cubicBezTo>
                    <a:pt x="55" y="77"/>
                    <a:pt x="64" y="87"/>
                    <a:pt x="66" y="89"/>
                  </a:cubicBezTo>
                  <a:cubicBezTo>
                    <a:pt x="74" y="97"/>
                    <a:pt x="86" y="98"/>
                    <a:pt x="92" y="92"/>
                  </a:cubicBezTo>
                  <a:cubicBezTo>
                    <a:pt x="98" y="86"/>
                    <a:pt x="97" y="74"/>
                    <a:pt x="89" y="67"/>
                  </a:cubicBezTo>
                  <a:cubicBezTo>
                    <a:pt x="87" y="64"/>
                    <a:pt x="77" y="55"/>
                    <a:pt x="75" y="53"/>
                  </a:cubicBezTo>
                  <a:close/>
                  <a:moveTo>
                    <a:pt x="310" y="333"/>
                  </a:moveTo>
                  <a:cubicBezTo>
                    <a:pt x="313" y="335"/>
                    <a:pt x="322" y="345"/>
                    <a:pt x="324" y="347"/>
                  </a:cubicBezTo>
                  <a:cubicBezTo>
                    <a:pt x="332" y="355"/>
                    <a:pt x="344" y="356"/>
                    <a:pt x="350" y="350"/>
                  </a:cubicBezTo>
                  <a:cubicBezTo>
                    <a:pt x="356" y="344"/>
                    <a:pt x="355" y="332"/>
                    <a:pt x="347" y="325"/>
                  </a:cubicBezTo>
                  <a:cubicBezTo>
                    <a:pt x="345" y="322"/>
                    <a:pt x="335" y="313"/>
                    <a:pt x="333" y="311"/>
                  </a:cubicBezTo>
                  <a:cubicBezTo>
                    <a:pt x="325" y="303"/>
                    <a:pt x="314" y="302"/>
                    <a:pt x="308" y="308"/>
                  </a:cubicBezTo>
                  <a:cubicBezTo>
                    <a:pt x="301" y="314"/>
                    <a:pt x="303" y="325"/>
                    <a:pt x="310" y="3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133"/>
            <p:cNvSpPr/>
            <p:nvPr/>
          </p:nvSpPr>
          <p:spPr bwMode="auto">
            <a:xfrm>
              <a:off x="5758511" y="2847317"/>
              <a:ext cx="568844" cy="568844"/>
            </a:xfrm>
            <a:custGeom>
              <a:gdLst>
                <a:gd fmla="*/ 390 w 403" name="T0"/>
                <a:gd fmla="*/ 150 h 404" name="T1"/>
                <a:gd fmla="*/ 241 w 403" name="T2"/>
                <a:gd fmla="*/ 110 h 404" name="T3"/>
                <a:gd fmla="*/ 215 w 403" name="T4"/>
                <a:gd fmla="*/ 13 h 404" name="T5"/>
                <a:gd fmla="*/ 195 w 403" name="T6"/>
                <a:gd fmla="*/ 2 h 404" name="T7"/>
                <a:gd fmla="*/ 14 w 403" name="T8"/>
                <a:gd fmla="*/ 51 h 404" name="T9"/>
                <a:gd fmla="*/ 2 w 403" name="T10"/>
                <a:gd fmla="*/ 70 h 404" name="T11"/>
                <a:gd fmla="*/ 67 w 403" name="T12"/>
                <a:gd fmla="*/ 311 h 404" name="T13"/>
                <a:gd fmla="*/ 86 w 403" name="T14"/>
                <a:gd fmla="*/ 322 h 404" name="T15"/>
                <a:gd fmla="*/ 159 w 403" name="T16"/>
                <a:gd fmla="*/ 302 h 404" name="T17"/>
                <a:gd fmla="*/ 149 w 403" name="T18"/>
                <a:gd fmla="*/ 339 h 404" name="T19"/>
                <a:gd fmla="*/ 160 w 403" name="T20"/>
                <a:gd fmla="*/ 358 h 404" name="T21"/>
                <a:gd fmla="*/ 322 w 403" name="T22"/>
                <a:gd fmla="*/ 401 h 404" name="T23"/>
                <a:gd fmla="*/ 342 w 403" name="T24"/>
                <a:gd fmla="*/ 391 h 404" name="T25"/>
                <a:gd fmla="*/ 401 w 403" name="T26"/>
                <a:gd fmla="*/ 169 h 404" name="T27"/>
                <a:gd fmla="*/ 390 w 403" name="T28"/>
                <a:gd fmla="*/ 150 h 404" name="T29"/>
                <a:gd fmla="*/ 34 w 403" name="T30"/>
                <a:gd fmla="*/ 75 h 404" name="T31"/>
                <a:gd fmla="*/ 191 w 403" name="T32"/>
                <a:gd fmla="*/ 33 h 404" name="T33"/>
                <a:gd fmla="*/ 249 w 403" name="T34"/>
                <a:gd fmla="*/ 249 h 404" name="T35"/>
                <a:gd fmla="*/ 92 w 403" name="T36"/>
                <a:gd fmla="*/ 291 h 404" name="T37"/>
                <a:gd fmla="*/ 34 w 403" name="T38"/>
                <a:gd fmla="*/ 75 h 404" name="T39"/>
                <a:gd fmla="*/ 315 w 403" name="T40"/>
                <a:gd fmla="*/ 371 h 404" name="T41"/>
                <a:gd fmla="*/ 179 w 403" name="T42"/>
                <a:gd fmla="*/ 334 h 404" name="T43"/>
                <a:gd fmla="*/ 190 w 403" name="T44"/>
                <a:gd fmla="*/ 294 h 404" name="T45"/>
                <a:gd fmla="*/ 268 w 403" name="T46"/>
                <a:gd fmla="*/ 273 h 404" name="T47"/>
                <a:gd fmla="*/ 279 w 403" name="T48"/>
                <a:gd fmla="*/ 254 h 404" name="T49"/>
                <a:gd fmla="*/ 249 w 403" name="T50"/>
                <a:gd fmla="*/ 142 h 404" name="T51"/>
                <a:gd fmla="*/ 368 w 403" name="T52"/>
                <a:gd fmla="*/ 174 h 404" name="T53"/>
                <a:gd fmla="*/ 315 w 403" name="T54"/>
                <a:gd fmla="*/ 371 h 404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403" w="402">
                  <a:moveTo>
                    <a:pt x="390" y="150"/>
                  </a:moveTo>
                  <a:cubicBezTo>
                    <a:pt x="241" y="110"/>
                    <a:pt x="241" y="110"/>
                    <a:pt x="241" y="110"/>
                  </a:cubicBezTo>
                  <a:cubicBezTo>
                    <a:pt x="215" y="13"/>
                    <a:pt x="215" y="13"/>
                    <a:pt x="215" y="13"/>
                  </a:cubicBezTo>
                  <a:cubicBezTo>
                    <a:pt x="213" y="5"/>
                    <a:pt x="204" y="0"/>
                    <a:pt x="195" y="2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5" y="53"/>
                    <a:pt x="0" y="62"/>
                    <a:pt x="2" y="70"/>
                  </a:cubicBezTo>
                  <a:cubicBezTo>
                    <a:pt x="67" y="311"/>
                    <a:pt x="67" y="311"/>
                    <a:pt x="67" y="311"/>
                  </a:cubicBezTo>
                  <a:cubicBezTo>
                    <a:pt x="69" y="319"/>
                    <a:pt x="78" y="324"/>
                    <a:pt x="86" y="322"/>
                  </a:cubicBezTo>
                  <a:cubicBezTo>
                    <a:pt x="159" y="302"/>
                    <a:pt x="159" y="302"/>
                    <a:pt x="159" y="302"/>
                  </a:cubicBezTo>
                  <a:cubicBezTo>
                    <a:pt x="149" y="339"/>
                    <a:pt x="149" y="339"/>
                    <a:pt x="149" y="339"/>
                  </a:cubicBezTo>
                  <a:cubicBezTo>
                    <a:pt x="147" y="347"/>
                    <a:pt x="152" y="356"/>
                    <a:pt x="160" y="358"/>
                  </a:cubicBezTo>
                  <a:cubicBezTo>
                    <a:pt x="322" y="401"/>
                    <a:pt x="322" y="401"/>
                    <a:pt x="322" y="401"/>
                  </a:cubicBezTo>
                  <a:cubicBezTo>
                    <a:pt x="331" y="404"/>
                    <a:pt x="340" y="399"/>
                    <a:pt x="342" y="391"/>
                  </a:cubicBezTo>
                  <a:cubicBezTo>
                    <a:pt x="401" y="169"/>
                    <a:pt x="401" y="169"/>
                    <a:pt x="401" y="169"/>
                  </a:cubicBezTo>
                  <a:cubicBezTo>
                    <a:pt x="403" y="161"/>
                    <a:pt x="398" y="152"/>
                    <a:pt x="390" y="150"/>
                  </a:cubicBezTo>
                  <a:close/>
                  <a:moveTo>
                    <a:pt x="34" y="75"/>
                  </a:moveTo>
                  <a:cubicBezTo>
                    <a:pt x="191" y="33"/>
                    <a:pt x="191" y="33"/>
                    <a:pt x="191" y="33"/>
                  </a:cubicBezTo>
                  <a:cubicBezTo>
                    <a:pt x="249" y="249"/>
                    <a:pt x="249" y="249"/>
                    <a:pt x="249" y="249"/>
                  </a:cubicBezTo>
                  <a:cubicBezTo>
                    <a:pt x="92" y="291"/>
                    <a:pt x="92" y="291"/>
                    <a:pt x="92" y="291"/>
                  </a:cubicBezTo>
                  <a:lnTo>
                    <a:pt x="34" y="75"/>
                  </a:lnTo>
                  <a:close/>
                  <a:moveTo>
                    <a:pt x="315" y="371"/>
                  </a:moveTo>
                  <a:cubicBezTo>
                    <a:pt x="179" y="334"/>
                    <a:pt x="179" y="334"/>
                    <a:pt x="179" y="334"/>
                  </a:cubicBezTo>
                  <a:cubicBezTo>
                    <a:pt x="190" y="294"/>
                    <a:pt x="190" y="294"/>
                    <a:pt x="190" y="294"/>
                  </a:cubicBezTo>
                  <a:cubicBezTo>
                    <a:pt x="268" y="273"/>
                    <a:pt x="268" y="273"/>
                    <a:pt x="268" y="273"/>
                  </a:cubicBezTo>
                  <a:cubicBezTo>
                    <a:pt x="276" y="271"/>
                    <a:pt x="282" y="262"/>
                    <a:pt x="279" y="254"/>
                  </a:cubicBezTo>
                  <a:cubicBezTo>
                    <a:pt x="249" y="142"/>
                    <a:pt x="249" y="142"/>
                    <a:pt x="249" y="142"/>
                  </a:cubicBezTo>
                  <a:cubicBezTo>
                    <a:pt x="368" y="174"/>
                    <a:pt x="368" y="174"/>
                    <a:pt x="368" y="174"/>
                  </a:cubicBezTo>
                  <a:lnTo>
                    <a:pt x="315" y="3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134"/>
            <p:cNvSpPr/>
            <p:nvPr/>
          </p:nvSpPr>
          <p:spPr>
            <a:xfrm>
              <a:off x="5354654" y="3494220"/>
              <a:ext cx="1376558" cy="184665"/>
            </a:xfrm>
            <a:custGeom>
              <a:gdLst>
                <a:gd fmla="*/ 0 w 1730742" name="connsiteX0"/>
                <a:gd fmla="*/ 0 h 834084" name="connsiteY0"/>
                <a:gd fmla="*/ 1730742 w 1730742" name="connsiteX1"/>
                <a:gd fmla="*/ 0 h 834084" name="connsiteY1"/>
                <a:gd fmla="*/ 1730742 w 1730742" name="connsiteX2"/>
                <a:gd fmla="*/ 834084 h 834084" name="connsiteY2"/>
                <a:gd fmla="*/ 0 w 1730742" name="connsiteX3"/>
                <a:gd fmla="*/ 834084 h 834084" name="connsiteY3"/>
                <a:gd fmla="*/ 0 w 1730742" name="connsiteX4"/>
                <a:gd fmla="*/ 0 h 834084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834084" w="1730742">
                  <a:moveTo>
                    <a:pt x="0" y="0"/>
                  </a:moveTo>
                  <a:lnTo>
                    <a:pt x="1730742" y="0"/>
                  </a:lnTo>
                  <a:lnTo>
                    <a:pt x="1730742" y="834084"/>
                  </a:lnTo>
                  <a:lnTo>
                    <a:pt x="0" y="8340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 bIns="0" lIns="45719" rIns="0" spcFirstLastPara="0" tIns="-1" vert="horz" wrap="none">
              <a:normAutofit/>
            </a:bodyPr>
            <a:lstStyle/>
            <a:p>
              <a:pPr algn="ctr" defTabSz="800100" lvl="0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 sz="1200">
                  <a:solidFill>
                    <a:schemeClr val="bg1">
                      <a:lumMod val="95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2" name="Freeform: Shape 135"/>
            <p:cNvSpPr/>
            <p:nvPr/>
          </p:nvSpPr>
          <p:spPr>
            <a:xfrm>
              <a:off x="4478055" y="2382356"/>
              <a:ext cx="1193782" cy="184666"/>
            </a:xfrm>
            <a:custGeom>
              <a:gdLst>
                <a:gd fmla="*/ 0 w 1730742" name="connsiteX0"/>
                <a:gd fmla="*/ 0 h 834084" name="connsiteY0"/>
                <a:gd fmla="*/ 1730742 w 1730742" name="connsiteX1"/>
                <a:gd fmla="*/ 0 h 834084" name="connsiteY1"/>
                <a:gd fmla="*/ 1730742 w 1730742" name="connsiteX2"/>
                <a:gd fmla="*/ 834084 h 834084" name="connsiteY2"/>
                <a:gd fmla="*/ 0 w 1730742" name="connsiteX3"/>
                <a:gd fmla="*/ 834084 h 834084" name="connsiteY3"/>
                <a:gd fmla="*/ 0 w 1730742" name="connsiteX4"/>
                <a:gd fmla="*/ 0 h 834084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834084" w="1730742">
                  <a:moveTo>
                    <a:pt x="0" y="0"/>
                  </a:moveTo>
                  <a:lnTo>
                    <a:pt x="1730742" y="0"/>
                  </a:lnTo>
                  <a:lnTo>
                    <a:pt x="1730742" y="834084"/>
                  </a:lnTo>
                  <a:lnTo>
                    <a:pt x="0" y="8340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 bIns="0" lIns="0" rIns="0" spcFirstLastPara="0" tIns="0" vert="horz" wrap="none">
              <a:normAutofit/>
            </a:bodyPr>
            <a:lstStyle/>
            <a:p>
              <a:pPr algn="ctr" defTabSz="800100" lvl="0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 sz="1200">
                  <a:solidFill>
                    <a:schemeClr val="bg1">
                      <a:lumMod val="95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3" name="Freeform: Shape 136"/>
            <p:cNvSpPr/>
            <p:nvPr/>
          </p:nvSpPr>
          <p:spPr>
            <a:xfrm>
              <a:off x="6450276" y="2382356"/>
              <a:ext cx="1193782" cy="184666"/>
            </a:xfrm>
            <a:custGeom>
              <a:gdLst>
                <a:gd fmla="*/ 0 w 1730742" name="connsiteX0"/>
                <a:gd fmla="*/ 0 h 834084" name="connsiteY0"/>
                <a:gd fmla="*/ 1730742 w 1730742" name="connsiteX1"/>
                <a:gd fmla="*/ 0 h 834084" name="connsiteY1"/>
                <a:gd fmla="*/ 1730742 w 1730742" name="connsiteX2"/>
                <a:gd fmla="*/ 834084 h 834084" name="connsiteY2"/>
                <a:gd fmla="*/ 0 w 1730742" name="connsiteX3"/>
                <a:gd fmla="*/ 834084 h 834084" name="connsiteY3"/>
                <a:gd fmla="*/ 0 w 1730742" name="connsiteX4"/>
                <a:gd fmla="*/ 0 h 834084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834084" w="1730742">
                  <a:moveTo>
                    <a:pt x="0" y="0"/>
                  </a:moveTo>
                  <a:lnTo>
                    <a:pt x="1730742" y="0"/>
                  </a:lnTo>
                  <a:lnTo>
                    <a:pt x="1730742" y="834084"/>
                  </a:lnTo>
                  <a:lnTo>
                    <a:pt x="0" y="8340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 bIns="0" lIns="0" rIns="0" spcFirstLastPara="0" tIns="0" vert="horz" wrap="none">
              <a:normAutofit/>
            </a:bodyPr>
            <a:lstStyle/>
            <a:p>
              <a:pPr algn="ctr" defTabSz="800100" lvl="0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 sz="1200">
                  <a:solidFill>
                    <a:schemeClr val="bg1">
                      <a:lumMod val="95000"/>
                    </a:schemeClr>
                  </a:solidFill>
                </a:rPr>
                <a:t>标题文本预设</a:t>
              </a:r>
            </a:p>
          </p:txBody>
        </p:sp>
        <p:grpSp>
          <p:nvGrpSpPr>
            <p:cNvPr id="14" name="Group 137"/>
            <p:cNvGrpSpPr/>
            <p:nvPr/>
          </p:nvGrpSpPr>
          <p:grpSpPr>
            <a:xfrm>
              <a:off x="3121527" y="2635255"/>
              <a:ext cx="1444736" cy="951297"/>
              <a:chOff x="3672114" y="2961703"/>
              <a:chExt cx="1188615" cy="782652"/>
            </a:xfrm>
          </p:grpSpPr>
          <p:cxnSp>
            <p:nvCxnSpPr>
              <p:cNvPr id="36" name="Straight Connector 138"/>
              <p:cNvCxnSpPr/>
              <p:nvPr/>
            </p:nvCxnSpPr>
            <p:spPr>
              <a:xfrm flipH="1">
                <a:off x="4412341" y="2961703"/>
                <a:ext cx="448388" cy="773992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139"/>
              <p:cNvCxnSpPr/>
              <p:nvPr/>
            </p:nvCxnSpPr>
            <p:spPr>
              <a:xfrm flipH="1">
                <a:off x="3672114" y="3744355"/>
                <a:ext cx="740227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tailEnd len="lg" type="oval" w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0"/>
            <p:cNvGrpSpPr/>
            <p:nvPr/>
          </p:nvGrpSpPr>
          <p:grpSpPr>
            <a:xfrm flipH="1">
              <a:off x="7591120" y="2635255"/>
              <a:ext cx="1444736" cy="951297"/>
              <a:chOff x="3672114" y="2961703"/>
              <a:chExt cx="1188615" cy="782652"/>
            </a:xfrm>
          </p:grpSpPr>
          <p:cxnSp>
            <p:nvCxnSpPr>
              <p:cNvPr id="34" name="Straight Connector 141"/>
              <p:cNvCxnSpPr/>
              <p:nvPr/>
            </p:nvCxnSpPr>
            <p:spPr>
              <a:xfrm flipH="1">
                <a:off x="4412341" y="2961703"/>
                <a:ext cx="448388" cy="773992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142"/>
              <p:cNvCxnSpPr/>
              <p:nvPr/>
            </p:nvCxnSpPr>
            <p:spPr>
              <a:xfrm flipH="1">
                <a:off x="3672114" y="3744355"/>
                <a:ext cx="740227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tailEnd len="lg" type="oval" w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43"/>
            <p:cNvGrpSpPr/>
            <p:nvPr/>
          </p:nvGrpSpPr>
          <p:grpSpPr>
            <a:xfrm flipH="1">
              <a:off x="6577621" y="3862193"/>
              <a:ext cx="1444736" cy="951297"/>
              <a:chOff x="3672114" y="2961703"/>
              <a:chExt cx="1188615" cy="782652"/>
            </a:xfrm>
          </p:grpSpPr>
          <p:cxnSp>
            <p:nvCxnSpPr>
              <p:cNvPr id="32" name="Straight Connector 144"/>
              <p:cNvCxnSpPr/>
              <p:nvPr/>
            </p:nvCxnSpPr>
            <p:spPr>
              <a:xfrm flipH="1">
                <a:off x="4412341" y="2961703"/>
                <a:ext cx="448388" cy="773992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145"/>
              <p:cNvCxnSpPr/>
              <p:nvPr/>
            </p:nvCxnSpPr>
            <p:spPr>
              <a:xfrm flipH="1">
                <a:off x="3672114" y="3744355"/>
                <a:ext cx="740227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tailEnd len="lg" type="oval" w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46"/>
            <p:cNvGrpSpPr/>
            <p:nvPr/>
          </p:nvGrpSpPr>
          <p:grpSpPr>
            <a:xfrm flipV="1">
              <a:off x="4987946" y="4778206"/>
              <a:ext cx="585390" cy="419573"/>
              <a:chOff x="3672114" y="2961703"/>
              <a:chExt cx="1188615" cy="782652"/>
            </a:xfrm>
          </p:grpSpPr>
          <p:cxnSp>
            <p:nvCxnSpPr>
              <p:cNvPr id="30" name="Straight Connector 147"/>
              <p:cNvCxnSpPr/>
              <p:nvPr/>
            </p:nvCxnSpPr>
            <p:spPr>
              <a:xfrm flipH="1">
                <a:off x="4412341" y="2961703"/>
                <a:ext cx="448388" cy="773992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148"/>
              <p:cNvCxnSpPr/>
              <p:nvPr/>
            </p:nvCxnSpPr>
            <p:spPr>
              <a:xfrm flipH="1">
                <a:off x="3672114" y="3744355"/>
                <a:ext cx="740227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tailEnd len="lg" type="oval" w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5"/>
            <p:cNvGrpSpPr/>
            <p:nvPr/>
          </p:nvGrpSpPr>
          <p:grpSpPr>
            <a:xfrm>
              <a:off x="2639616" y="4675782"/>
              <a:ext cx="2272816" cy="829509"/>
              <a:chOff x="2639616" y="4675782"/>
              <a:chExt cx="2272816" cy="829509"/>
            </a:xfrm>
          </p:grpSpPr>
          <p:sp>
            <p:nvSpPr>
              <p:cNvPr id="28" name="TextBox 152"/>
              <p:cNvSpPr txBox="1"/>
              <p:nvPr/>
            </p:nvSpPr>
            <p:spPr>
              <a:xfrm>
                <a:off x="2639616" y="4675782"/>
                <a:ext cx="2272816" cy="215444"/>
              </a:xfrm>
              <a:prstGeom prst="rect">
                <a:avLst/>
              </a:prstGeom>
            </p:spPr>
            <p:txBody>
              <a:bodyPr anchor="t" bIns="0" lIns="0" rIns="0" tIns="0" vert="horz" wrap="none">
                <a:noAutofit/>
              </a:bodyPr>
              <a:lstStyle/>
              <a:p>
                <a:pPr>
                  <a:spcBef>
                    <a:spcPct val="0"/>
                  </a:spcBef>
                </a:pPr>
                <a:r>
                  <a:rPr altLang="en-US" b="1" lang="zh-CN" sz="2000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  <p:sp>
            <p:nvSpPr>
              <p:cNvPr id="29" name="Rectangle 4"/>
              <p:cNvSpPr/>
              <p:nvPr/>
            </p:nvSpPr>
            <p:spPr>
              <a:xfrm>
                <a:off x="2639616" y="5043626"/>
                <a:ext cx="2272816" cy="461665"/>
              </a:xfrm>
              <a:prstGeom prst="rect">
                <a:avLst/>
              </a:prstGeom>
            </p:spPr>
            <p:txBody>
              <a:bodyPr bIns="0" lIns="0" rIns="0" tIns="0" wrap="square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altLang="en-US" lang="zh-CN" sz="140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</p:grpSp>
        <p:grpSp>
          <p:nvGrpSpPr>
            <p:cNvPr id="19" name="Group 41"/>
            <p:cNvGrpSpPr/>
            <p:nvPr/>
          </p:nvGrpSpPr>
          <p:grpSpPr>
            <a:xfrm>
              <a:off x="767408" y="3465004"/>
              <a:ext cx="2272816" cy="820096"/>
              <a:chOff x="2639616" y="4685195"/>
              <a:chExt cx="2272816" cy="820096"/>
            </a:xfrm>
          </p:grpSpPr>
          <p:sp>
            <p:nvSpPr>
              <p:cNvPr id="26" name="TextBox 42"/>
              <p:cNvSpPr txBox="1"/>
              <p:nvPr/>
            </p:nvSpPr>
            <p:spPr>
              <a:xfrm>
                <a:off x="2639616" y="4685195"/>
                <a:ext cx="2272816" cy="215444"/>
              </a:xfrm>
              <a:prstGeom prst="rect">
                <a:avLst/>
              </a:prstGeom>
            </p:spPr>
            <p:txBody>
              <a:bodyPr anchor="t" bIns="0" lIns="0" rIns="0" tIns="0" vert="horz" wrap="none">
                <a:noAutofit/>
              </a:bodyPr>
              <a:lstStyle/>
              <a:p>
                <a:pPr>
                  <a:spcBef>
                    <a:spcPct val="0"/>
                  </a:spcBef>
                </a:pPr>
                <a:r>
                  <a:rPr altLang="en-US" b="1" lang="zh-CN" sz="2000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7" name="Rectangle 43"/>
              <p:cNvSpPr/>
              <p:nvPr/>
            </p:nvSpPr>
            <p:spPr>
              <a:xfrm>
                <a:off x="2639616" y="5043626"/>
                <a:ext cx="2272816" cy="461665"/>
              </a:xfrm>
              <a:prstGeom prst="rect">
                <a:avLst/>
              </a:prstGeom>
            </p:spPr>
            <p:txBody>
              <a:bodyPr bIns="0" lIns="0" rIns="0" tIns="0" wrap="square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altLang="en-US" lang="zh-CN" sz="140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</p:grpSp>
        <p:grpSp>
          <p:nvGrpSpPr>
            <p:cNvPr id="20" name="Group 45"/>
            <p:cNvGrpSpPr/>
            <p:nvPr/>
          </p:nvGrpSpPr>
          <p:grpSpPr>
            <a:xfrm>
              <a:off x="9151775" y="3465004"/>
              <a:ext cx="2321087" cy="829509"/>
              <a:chOff x="2639615" y="4675782"/>
              <a:chExt cx="2321087" cy="829509"/>
            </a:xfrm>
          </p:grpSpPr>
          <p:sp>
            <p:nvSpPr>
              <p:cNvPr id="24" name="TextBox 46"/>
              <p:cNvSpPr txBox="1"/>
              <p:nvPr/>
            </p:nvSpPr>
            <p:spPr>
              <a:xfrm>
                <a:off x="2639615" y="4675782"/>
                <a:ext cx="2321087" cy="215444"/>
              </a:xfrm>
              <a:prstGeom prst="rect">
                <a:avLst/>
              </a:prstGeom>
            </p:spPr>
            <p:txBody>
              <a:bodyPr anchor="t" anchorCtr="0" bIns="0" lIns="0" rIns="0" tIns="0" vert="horz" wrap="none">
                <a:no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altLang="en-US" b="1" lang="zh-CN" sz="2000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5" name="Rectangle 47"/>
              <p:cNvSpPr/>
              <p:nvPr/>
            </p:nvSpPr>
            <p:spPr>
              <a:xfrm>
                <a:off x="2639616" y="5043626"/>
                <a:ext cx="2321086" cy="461665"/>
              </a:xfrm>
              <a:prstGeom prst="rect">
                <a:avLst/>
              </a:prstGeom>
            </p:spPr>
            <p:txBody>
              <a:bodyPr anchor="t" anchorCtr="0" bIns="0" lIns="0" rIns="0" tIns="0" wrap="square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altLang="en-US" lang="zh-CN" sz="140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</p:grpSp>
        <p:grpSp>
          <p:nvGrpSpPr>
            <p:cNvPr id="21" name="Group 44"/>
            <p:cNvGrpSpPr/>
            <p:nvPr/>
          </p:nvGrpSpPr>
          <p:grpSpPr>
            <a:xfrm>
              <a:off x="8242021" y="4691795"/>
              <a:ext cx="2321087" cy="829509"/>
              <a:chOff x="2639615" y="4675782"/>
              <a:chExt cx="2321087" cy="829509"/>
            </a:xfrm>
          </p:grpSpPr>
          <p:sp>
            <p:nvSpPr>
              <p:cNvPr id="22" name="TextBox 48"/>
              <p:cNvSpPr txBox="1"/>
              <p:nvPr/>
            </p:nvSpPr>
            <p:spPr>
              <a:xfrm>
                <a:off x="2639615" y="4675782"/>
                <a:ext cx="2321087" cy="215444"/>
              </a:xfrm>
              <a:prstGeom prst="rect">
                <a:avLst/>
              </a:prstGeom>
            </p:spPr>
            <p:txBody>
              <a:bodyPr anchor="t" anchorCtr="0" bIns="0" lIns="0" rIns="0" tIns="0" vert="horz" wrap="none">
                <a:no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altLang="en-US" b="1" lang="zh-CN" sz="2000">
                    <a:solidFill>
                      <a:schemeClr val="accent5"/>
                    </a:solidFill>
                  </a:rPr>
                  <a:t>标题文本预设</a:t>
                </a:r>
              </a:p>
            </p:txBody>
          </p:sp>
          <p:sp>
            <p:nvSpPr>
              <p:cNvPr id="23" name="Rectangle 49"/>
              <p:cNvSpPr/>
              <p:nvPr/>
            </p:nvSpPr>
            <p:spPr>
              <a:xfrm>
                <a:off x="2639616" y="5043626"/>
                <a:ext cx="2321086" cy="461665"/>
              </a:xfrm>
              <a:prstGeom prst="rect">
                <a:avLst/>
              </a:prstGeom>
            </p:spPr>
            <p:txBody>
              <a:bodyPr anchor="t" anchorCtr="0" bIns="0" lIns="0" rIns="0" tIns="0" wrap="square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altLang="en-US" lang="zh-CN" sz="140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</p:grpSp>
      </p:grpSp>
    </p:spTree>
    <p:extLst>
      <p:ext uri="{BB962C8B-B14F-4D97-AF65-F5344CB8AC3E}">
        <p14:creationId val="2837835107"/>
      </p:ext>
    </p:extLst>
  </p:cSld>
  <p:clrMapOvr>
    <a:masterClrMapping/>
  </p:clrMapOvr>
  <p:transition advTm="2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虚尾箭头 2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4320" y="256550"/>
            <a:ext cx="244856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pc="600" sz="2800">
                <a:cs typeface="+mn-ea"/>
                <a:sym typeface="+mn-lt"/>
              </a:rPr>
              <a:t>合作与目标</a:t>
            </a:r>
          </a:p>
        </p:txBody>
      </p:sp>
      <p:grpSp>
        <p:nvGrpSpPr>
          <p:cNvPr id="5" name="PA_10e57a0e-761a-45e4-a9c5-359f61dfd356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419259" y="1506168"/>
            <a:ext cx="9373801" cy="3947264"/>
            <a:chOff x="1419021" y="1772816"/>
            <a:chExt cx="9373801" cy="3947264"/>
          </a:xfrm>
        </p:grpSpPr>
        <p:sp>
          <p:nvSpPr>
            <p:cNvPr id="6" name="Oval 16"/>
            <p:cNvSpPr/>
            <p:nvPr/>
          </p:nvSpPr>
          <p:spPr>
            <a:xfrm>
              <a:off x="8723271" y="2128416"/>
              <a:ext cx="1625970" cy="1625970"/>
            </a:xfrm>
            <a:prstGeom prst="ellipse">
              <a:avLst/>
            </a:prstGeom>
            <a:noFill/>
            <a:ln w="5080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Oval 17"/>
            <p:cNvSpPr/>
            <p:nvPr/>
          </p:nvSpPr>
          <p:spPr>
            <a:xfrm>
              <a:off x="8361321" y="1772816"/>
              <a:ext cx="2345680" cy="2345680"/>
            </a:xfrm>
            <a:prstGeom prst="ellipse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Oval 18"/>
            <p:cNvSpPr/>
            <p:nvPr/>
          </p:nvSpPr>
          <p:spPr>
            <a:xfrm>
              <a:off x="10142866" y="1922041"/>
              <a:ext cx="412750" cy="412750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Rectangle: Rounded Corners 20"/>
            <p:cNvSpPr/>
            <p:nvPr/>
          </p:nvSpPr>
          <p:spPr>
            <a:xfrm>
              <a:off x="8771709" y="3840064"/>
              <a:ext cx="1521947" cy="473742"/>
            </a:xfrm>
            <a:prstGeom prst="roundRect">
              <a:avLst/>
            </a:prstGeom>
            <a:solidFill>
              <a:schemeClr val="accent3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none">
              <a:normAutofit/>
            </a:bodyPr>
            <a:lstStyle/>
            <a:p>
              <a:pPr algn="ctr"/>
              <a:r>
                <a:rPr altLang="en-US" lang="zh-CN" sz="1100"/>
                <a:t>标题文本预设</a:t>
              </a:r>
            </a:p>
          </p:txBody>
        </p:sp>
        <p:sp>
          <p:nvSpPr>
            <p:cNvPr id="10" name="Oval 4"/>
            <p:cNvSpPr/>
            <p:nvPr/>
          </p:nvSpPr>
          <p:spPr>
            <a:xfrm>
              <a:off x="1869750" y="2128416"/>
              <a:ext cx="1625970" cy="1625970"/>
            </a:xfrm>
            <a:prstGeom prst="ellipse">
              <a:avLst/>
            </a:prstGeom>
            <a:noFill/>
            <a:ln w="508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Oval 5"/>
            <p:cNvSpPr/>
            <p:nvPr/>
          </p:nvSpPr>
          <p:spPr>
            <a:xfrm>
              <a:off x="1507800" y="1772816"/>
              <a:ext cx="2345680" cy="2345680"/>
            </a:xfrm>
            <a:prstGeom prst="ellipse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Oval 6"/>
            <p:cNvSpPr/>
            <p:nvPr/>
          </p:nvSpPr>
          <p:spPr>
            <a:xfrm>
              <a:off x="3289345" y="1922041"/>
              <a:ext cx="412750" cy="41275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Rectangle: Rounded Corners 8"/>
            <p:cNvSpPr/>
            <p:nvPr/>
          </p:nvSpPr>
          <p:spPr>
            <a:xfrm>
              <a:off x="1918188" y="3840064"/>
              <a:ext cx="1521947" cy="473742"/>
            </a:xfrm>
            <a:prstGeom prst="roundRect">
              <a:avLst/>
            </a:prstGeom>
            <a:solidFill>
              <a:schemeClr val="accent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none">
              <a:normAutofit/>
            </a:bodyPr>
            <a:lstStyle/>
            <a:p>
              <a:pPr algn="ctr"/>
              <a:r>
                <a:rPr altLang="en-US" lang="zh-CN" sz="1100"/>
                <a:t>标题文本预设</a:t>
              </a:r>
            </a:p>
          </p:txBody>
        </p:sp>
        <p:sp>
          <p:nvSpPr>
            <p:cNvPr id="14" name="Oval 1"/>
            <p:cNvSpPr/>
            <p:nvPr/>
          </p:nvSpPr>
          <p:spPr>
            <a:xfrm>
              <a:off x="1890032" y="2156936"/>
              <a:ext cx="1585406" cy="1568930"/>
            </a:xfrm>
            <a:prstGeom prst="ellipse">
              <a:avLst/>
            </a:prstGeom>
            <a:blipFill dpi="0" rotWithShape="1">
              <a:blip r:embed="rId5"/>
              <a:tile algn="tl" flip="none" sx="100000" sy="100000" tx="-5715000" ty="1295400"/>
            </a:blipFill>
            <a:ln algn="ctr" cap="flat" cmpd="sng" w="12700">
              <a:noFill/>
              <a:prstDash val="solid"/>
              <a:miter lim="800000"/>
            </a:ln>
            <a:effectLst/>
            <a:extLs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Oval 10"/>
            <p:cNvSpPr/>
            <p:nvPr/>
          </p:nvSpPr>
          <p:spPr>
            <a:xfrm>
              <a:off x="5297989" y="2128416"/>
              <a:ext cx="1625970" cy="1625970"/>
            </a:xfrm>
            <a:prstGeom prst="ellipse">
              <a:avLst/>
            </a:prstGeom>
            <a:noFill/>
            <a:ln w="508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Oval 11"/>
            <p:cNvSpPr/>
            <p:nvPr/>
          </p:nvSpPr>
          <p:spPr>
            <a:xfrm>
              <a:off x="4936039" y="1772816"/>
              <a:ext cx="2345680" cy="2345680"/>
            </a:xfrm>
            <a:prstGeom prst="ellipse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Oval 12"/>
            <p:cNvSpPr/>
            <p:nvPr/>
          </p:nvSpPr>
          <p:spPr>
            <a:xfrm>
              <a:off x="6717584" y="1922041"/>
              <a:ext cx="412750" cy="41275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Rectangle: Rounded Corners 14"/>
            <p:cNvSpPr/>
            <p:nvPr/>
          </p:nvSpPr>
          <p:spPr>
            <a:xfrm>
              <a:off x="5346427" y="3840064"/>
              <a:ext cx="1521947" cy="473742"/>
            </a:xfrm>
            <a:prstGeom prst="roundRect">
              <a:avLst/>
            </a:prstGeom>
            <a:solidFill>
              <a:schemeClr val="accent2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none">
              <a:normAutofit/>
            </a:bodyPr>
            <a:lstStyle/>
            <a:p>
              <a:pPr algn="ctr"/>
              <a:r>
                <a:rPr altLang="en-US" lang="zh-CN" sz="1100"/>
                <a:t>标题文本预设</a:t>
              </a:r>
            </a:p>
          </p:txBody>
        </p:sp>
        <p:sp>
          <p:nvSpPr>
            <p:cNvPr id="19" name="Oval 2"/>
            <p:cNvSpPr/>
            <p:nvPr/>
          </p:nvSpPr>
          <p:spPr>
            <a:xfrm>
              <a:off x="5322565" y="2156936"/>
              <a:ext cx="1585406" cy="1568930"/>
            </a:xfrm>
            <a:prstGeom prst="ellipse">
              <a:avLst/>
            </a:prstGeom>
            <a:blipFill dpi="0" rotWithShape="1">
              <a:blip r:embed="rId5"/>
              <a:tile algn="tl" flip="none" sx="100000" sy="100000" tx="-5715000" ty="1295400"/>
            </a:blipFill>
            <a:ln algn="ctr" cap="flat" cmpd="sng" w="12700">
              <a:noFill/>
              <a:prstDash val="solid"/>
              <a:miter lim="800000"/>
            </a:ln>
            <a:effectLst/>
            <a:extLs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Oval 3"/>
            <p:cNvSpPr/>
            <p:nvPr/>
          </p:nvSpPr>
          <p:spPr>
            <a:xfrm>
              <a:off x="8743553" y="2156936"/>
              <a:ext cx="1585406" cy="1568930"/>
            </a:xfrm>
            <a:prstGeom prst="ellipse">
              <a:avLst/>
            </a:prstGeom>
            <a:blipFill dpi="0" rotWithShape="1">
              <a:blip r:embed="rId5"/>
              <a:tile algn="tl" flip="none" sx="100000" sy="100000" tx="-5715000" ty="1295400"/>
            </a:blipFill>
            <a:ln algn="ctr" cap="flat" cmpd="sng" w="12700">
              <a:noFill/>
              <a:prstDash val="solid"/>
              <a:miter lim="800000"/>
            </a:ln>
            <a:effectLst/>
            <a:extLs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TextBox 23"/>
            <p:cNvSpPr txBox="1"/>
            <p:nvPr/>
          </p:nvSpPr>
          <p:spPr>
            <a:xfrm>
              <a:off x="1419021" y="4639738"/>
              <a:ext cx="2520280" cy="246221"/>
            </a:xfrm>
            <a:prstGeom prst="rect">
              <a:avLst/>
            </a:prstGeom>
          </p:spPr>
          <p:txBody>
            <a:bodyPr anchor="b" anchorCtr="0" bIns="0" lIns="0" rIns="0" tIns="0" vert="horz" wrap="none">
              <a:noAutofit/>
            </a:bodyPr>
            <a:lstStyle/>
            <a:p>
              <a:pPr algn="ctr"/>
              <a:r>
                <a:rPr altLang="en-US" b="1" kern="900" lang="zh-CN" sz="2000">
                  <a:solidFill>
                    <a:schemeClr val="accent1"/>
                  </a:solidFill>
                </a:rPr>
                <a:t>标题文本预设</a:t>
              </a:r>
            </a:p>
          </p:txBody>
        </p:sp>
        <p:sp>
          <p:nvSpPr>
            <p:cNvPr id="22" name="TextBox 24"/>
            <p:cNvSpPr txBox="1"/>
            <p:nvPr/>
          </p:nvSpPr>
          <p:spPr>
            <a:xfrm>
              <a:off x="1551101" y="4926599"/>
              <a:ext cx="2294474" cy="793481"/>
            </a:xfrm>
            <a:prstGeom prst="rect">
              <a:avLst/>
            </a:prstGeom>
          </p:spPr>
          <p:txBody>
            <a:bodyPr anchor="t" anchorCtr="0" bIns="0" lIns="0" rIns="0" tIns="0" vert="horz" wrap="square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altLang="en-US" lang="zh-CN" sz="1400">
                  <a:cs typeface="+mn-ea"/>
                  <a:sym typeface="+mn-lt"/>
                </a:rPr>
                <a:t>点击此处更换文本编辑文字，点击此处更换文本点击此处更换文本</a:t>
              </a:r>
            </a:p>
          </p:txBody>
        </p:sp>
        <p:sp>
          <p:nvSpPr>
            <p:cNvPr id="23" name="TextBox 35"/>
            <p:cNvSpPr txBox="1"/>
            <p:nvPr/>
          </p:nvSpPr>
          <p:spPr>
            <a:xfrm>
              <a:off x="4835860" y="4639738"/>
              <a:ext cx="2520280" cy="246221"/>
            </a:xfrm>
            <a:prstGeom prst="rect">
              <a:avLst/>
            </a:prstGeom>
          </p:spPr>
          <p:txBody>
            <a:bodyPr anchor="b" anchorCtr="0" bIns="0" lIns="0" rIns="0" tIns="0" vert="horz" wrap="none">
              <a:noAutofit/>
            </a:bodyPr>
            <a:lstStyle/>
            <a:p>
              <a:pPr algn="ctr"/>
              <a:r>
                <a:rPr altLang="en-US" b="1" kern="900" lang="zh-CN" sz="2000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24" name="TextBox 36"/>
            <p:cNvSpPr txBox="1"/>
            <p:nvPr/>
          </p:nvSpPr>
          <p:spPr>
            <a:xfrm>
              <a:off x="4967940" y="4926599"/>
              <a:ext cx="2294474" cy="793481"/>
            </a:xfrm>
            <a:prstGeom prst="rect">
              <a:avLst/>
            </a:prstGeom>
          </p:spPr>
          <p:txBody>
            <a:bodyPr anchor="t" anchorCtr="0" bIns="0" lIns="0" rIns="0" tIns="0" vert="horz" wrap="square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altLang="en-US" lang="zh-CN" sz="1400">
                  <a:cs typeface="+mn-ea"/>
                  <a:sym typeface="+mn-lt"/>
                </a:rPr>
                <a:t>点击此处更换文本编辑文字，点击此处更换文本点击此处更换文本</a:t>
              </a:r>
            </a:p>
          </p:txBody>
        </p:sp>
        <p:sp>
          <p:nvSpPr>
            <p:cNvPr id="25" name="TextBox 38"/>
            <p:cNvSpPr txBox="1"/>
            <p:nvPr/>
          </p:nvSpPr>
          <p:spPr>
            <a:xfrm>
              <a:off x="8272542" y="4639738"/>
              <a:ext cx="2520280" cy="246221"/>
            </a:xfrm>
            <a:prstGeom prst="rect">
              <a:avLst/>
            </a:prstGeom>
          </p:spPr>
          <p:txBody>
            <a:bodyPr anchor="b" anchorCtr="0" bIns="0" lIns="0" rIns="0" tIns="0" vert="horz" wrap="none">
              <a:noAutofit/>
            </a:bodyPr>
            <a:lstStyle/>
            <a:p>
              <a:pPr algn="ctr"/>
              <a:r>
                <a:rPr altLang="en-US" b="1" kern="900" lang="zh-CN" sz="2000">
                  <a:solidFill>
                    <a:schemeClr val="accent3"/>
                  </a:solidFill>
                </a:rPr>
                <a:t>标题文本预设</a:t>
              </a:r>
            </a:p>
          </p:txBody>
        </p:sp>
        <p:sp>
          <p:nvSpPr>
            <p:cNvPr id="26" name="TextBox 39"/>
            <p:cNvSpPr txBox="1"/>
            <p:nvPr/>
          </p:nvSpPr>
          <p:spPr>
            <a:xfrm>
              <a:off x="8404622" y="4926599"/>
              <a:ext cx="2294474" cy="793481"/>
            </a:xfrm>
            <a:prstGeom prst="rect">
              <a:avLst/>
            </a:prstGeom>
          </p:spPr>
          <p:txBody>
            <a:bodyPr anchor="t" anchorCtr="0" bIns="0" lIns="0" rIns="0" tIns="0" vert="horz" wrap="square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altLang="en-US" lang="zh-CN" sz="1400">
                  <a:cs typeface="+mn-ea"/>
                  <a:sym typeface="+mn-lt"/>
                </a:rPr>
                <a:t>点击此处更换文本编辑文字，点击此处更换文本点击此处更换文本</a:t>
              </a:r>
            </a:p>
          </p:txBody>
        </p:sp>
      </p:grpSp>
    </p:spTree>
    <p:extLst>
      <p:ext uri="{BB962C8B-B14F-4D97-AF65-F5344CB8AC3E}">
        <p14:creationId val="2731449240"/>
      </p:ext>
    </p:extLst>
  </p:cSld>
  <p:clrMapOvr>
    <a:masterClrMapping/>
  </p:clrMapOvr>
  <p:transition advTm="2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2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虚尾箭头 2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4320" y="256550"/>
            <a:ext cx="244856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pc="600" sz="2800">
                <a:cs typeface="+mn-ea"/>
                <a:sym typeface="+mn-lt"/>
              </a:rPr>
              <a:t>合作与目标</a:t>
            </a:r>
          </a:p>
        </p:txBody>
      </p:sp>
      <p:grpSp>
        <p:nvGrpSpPr>
          <p:cNvPr id="5" name="PA_10b0eba4-99f2-405c-9d2a-66c17d36a768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019435" y="1322790"/>
            <a:ext cx="9994828" cy="4627906"/>
            <a:chOff x="1019435" y="1322790"/>
            <a:chExt cx="9994826" cy="4627905"/>
          </a:xfrm>
        </p:grpSpPr>
        <p:grpSp>
          <p:nvGrpSpPr>
            <p:cNvPr id="6" name="Group 31"/>
            <p:cNvGrpSpPr/>
            <p:nvPr/>
          </p:nvGrpSpPr>
          <p:grpSpPr>
            <a:xfrm>
              <a:off x="1019435" y="1322790"/>
              <a:ext cx="5204464" cy="4627905"/>
              <a:chOff x="1374049" y="2169688"/>
              <a:chExt cx="3535127" cy="3143500"/>
            </a:xfrm>
          </p:grpSpPr>
          <p:grpSp>
            <p:nvGrpSpPr>
              <p:cNvPr id="23" name="Group 4"/>
              <p:cNvGrpSpPr/>
              <p:nvPr/>
            </p:nvGrpSpPr>
            <p:grpSpPr>
              <a:xfrm>
                <a:off x="2555776" y="2169938"/>
                <a:ext cx="2353400" cy="978304"/>
                <a:chOff x="3810000" y="1303337"/>
                <a:chExt cx="2184401" cy="844552"/>
              </a:xfrm>
            </p:grpSpPr>
            <p:sp>
              <p:nvSpPr>
                <p:cNvPr id="45" name="Freeform: Shape 5"/>
                <p:cNvSpPr/>
                <p:nvPr/>
              </p:nvSpPr>
              <p:spPr bwMode="auto">
                <a:xfrm flipV="1">
                  <a:off x="3810000" y="1303337"/>
                  <a:ext cx="2184401" cy="839788"/>
                </a:xfrm>
                <a:custGeom>
                  <a:cxnLst>
                    <a:cxn ang="0">
                      <a:pos x="1053" y="287"/>
                    </a:cxn>
                    <a:cxn ang="0">
                      <a:pos x="1053" y="286"/>
                    </a:cxn>
                    <a:cxn ang="0">
                      <a:pos x="1053" y="286"/>
                    </a:cxn>
                    <a:cxn ang="0">
                      <a:pos x="1052" y="286"/>
                    </a:cxn>
                    <a:cxn ang="0">
                      <a:pos x="931" y="54"/>
                    </a:cxn>
                    <a:cxn ang="0">
                      <a:pos x="931" y="55"/>
                    </a:cxn>
                    <a:cxn ang="0">
                      <a:pos x="930" y="52"/>
                    </a:cxn>
                    <a:cxn ang="0">
                      <a:pos x="927" y="48"/>
                    </a:cxn>
                    <a:cxn ang="0">
                      <a:pos x="812" y="16"/>
                    </a:cxn>
                    <a:cxn ang="0">
                      <a:pos x="528" y="0"/>
                    </a:cxn>
                    <a:cxn ang="0">
                      <a:pos x="243" y="16"/>
                    </a:cxn>
                    <a:cxn ang="0">
                      <a:pos x="128" y="48"/>
                    </a:cxn>
                    <a:cxn ang="0">
                      <a:pos x="127" y="48"/>
                    </a:cxn>
                    <a:cxn ang="0">
                      <a:pos x="4" y="283"/>
                    </a:cxn>
                    <a:cxn ang="0">
                      <a:pos x="1" y="286"/>
                    </a:cxn>
                    <a:cxn ang="0">
                      <a:pos x="1" y="287"/>
                    </a:cxn>
                    <a:cxn ang="0">
                      <a:pos x="0" y="290"/>
                    </a:cxn>
                    <a:cxn ang="0">
                      <a:pos x="155" y="328"/>
                    </a:cxn>
                    <a:cxn ang="0">
                      <a:pos x="528" y="344"/>
                    </a:cxn>
                    <a:cxn ang="0">
                      <a:pos x="900" y="328"/>
                    </a:cxn>
                    <a:cxn ang="0">
                      <a:pos x="1054" y="290"/>
                    </a:cxn>
                    <a:cxn ang="0">
                      <a:pos x="1054" y="287"/>
                    </a:cxn>
                    <a:cxn ang="0">
                      <a:pos x="1053" y="287"/>
                    </a:cxn>
                  </a:cxnLst>
                  <a:rect b="b" l="0" r="r" t="0"/>
                  <a:pathLst>
                    <a:path h="344" w="1054">
                      <a:moveTo>
                        <a:pt x="1053" y="287"/>
                      </a:moveTo>
                      <a:cubicBezTo>
                        <a:pt x="1053" y="287"/>
                        <a:pt x="1053" y="286"/>
                        <a:pt x="1053" y="286"/>
                      </a:cubicBezTo>
                      <a:cubicBezTo>
                        <a:pt x="1053" y="286"/>
                        <a:pt x="1053" y="286"/>
                        <a:pt x="1053" y="286"/>
                      </a:cubicBezTo>
                      <a:cubicBezTo>
                        <a:pt x="1053" y="286"/>
                        <a:pt x="1052" y="286"/>
                        <a:pt x="1052" y="286"/>
                      </a:cubicBezTo>
                      <a:cubicBezTo>
                        <a:pt x="1048" y="276"/>
                        <a:pt x="1026" y="236"/>
                        <a:pt x="931" y="54"/>
                      </a:cubicBezTo>
                      <a:cubicBezTo>
                        <a:pt x="931" y="54"/>
                        <a:pt x="931" y="54"/>
                        <a:pt x="931" y="55"/>
                      </a:cubicBezTo>
                      <a:cubicBezTo>
                        <a:pt x="931" y="54"/>
                        <a:pt x="931" y="53"/>
                        <a:pt x="930" y="52"/>
                      </a:cubicBezTo>
                      <a:cubicBezTo>
                        <a:pt x="930" y="52"/>
                        <a:pt x="930" y="52"/>
                        <a:pt x="927" y="48"/>
                      </a:cubicBezTo>
                      <a:cubicBezTo>
                        <a:pt x="918" y="35"/>
                        <a:pt x="879" y="25"/>
                        <a:pt x="812" y="16"/>
                      </a:cubicBezTo>
                      <a:cubicBezTo>
                        <a:pt x="734" y="5"/>
                        <a:pt x="638" y="0"/>
                        <a:pt x="528" y="0"/>
                      </a:cubicBezTo>
                      <a:cubicBezTo>
                        <a:pt x="417" y="0"/>
                        <a:pt x="323" y="5"/>
                        <a:pt x="243" y="16"/>
                      </a:cubicBezTo>
                      <a:cubicBezTo>
                        <a:pt x="175" y="25"/>
                        <a:pt x="136" y="37"/>
                        <a:pt x="128" y="48"/>
                      </a:cubicBezTo>
                      <a:cubicBezTo>
                        <a:pt x="128" y="48"/>
                        <a:pt x="128" y="48"/>
                        <a:pt x="127" y="48"/>
                      </a:cubicBezTo>
                      <a:cubicBezTo>
                        <a:pt x="127" y="48"/>
                        <a:pt x="127" y="48"/>
                        <a:pt x="4" y="283"/>
                      </a:cubicBezTo>
                      <a:cubicBezTo>
                        <a:pt x="3" y="284"/>
                        <a:pt x="2" y="285"/>
                        <a:pt x="1" y="286"/>
                      </a:cubicBezTo>
                      <a:cubicBezTo>
                        <a:pt x="1" y="287"/>
                        <a:pt x="1" y="287"/>
                        <a:pt x="1" y="287"/>
                      </a:cubicBezTo>
                      <a:cubicBezTo>
                        <a:pt x="1" y="288"/>
                        <a:pt x="0" y="289"/>
                        <a:pt x="0" y="290"/>
                      </a:cubicBezTo>
                      <a:cubicBezTo>
                        <a:pt x="0" y="305"/>
                        <a:pt x="52" y="318"/>
                        <a:pt x="155" y="328"/>
                      </a:cubicBezTo>
                      <a:cubicBezTo>
                        <a:pt x="258" y="339"/>
                        <a:pt x="382" y="344"/>
                        <a:pt x="528" y="344"/>
                      </a:cubicBezTo>
                      <a:cubicBezTo>
                        <a:pt x="672" y="344"/>
                        <a:pt x="797" y="339"/>
                        <a:pt x="900" y="328"/>
                      </a:cubicBezTo>
                      <a:cubicBezTo>
                        <a:pt x="1002" y="318"/>
                        <a:pt x="1054" y="305"/>
                        <a:pt x="1054" y="290"/>
                      </a:cubicBezTo>
                      <a:cubicBezTo>
                        <a:pt x="1054" y="289"/>
                        <a:pt x="1054" y="288"/>
                        <a:pt x="1054" y="287"/>
                      </a:cubicBezTo>
                      <a:cubicBezTo>
                        <a:pt x="1053" y="287"/>
                        <a:pt x="1053" y="287"/>
                        <a:pt x="1053" y="28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Oval 6"/>
                <p:cNvSpPr/>
                <p:nvPr/>
              </p:nvSpPr>
              <p:spPr bwMode="auto">
                <a:xfrm>
                  <a:off x="4075114" y="1879167"/>
                  <a:ext cx="1654174" cy="268722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4" name="Group 7"/>
              <p:cNvGrpSpPr/>
              <p:nvPr/>
            </p:nvGrpSpPr>
            <p:grpSpPr>
              <a:xfrm>
                <a:off x="2904544" y="3183261"/>
                <a:ext cx="1655864" cy="688340"/>
                <a:chOff x="3810000" y="1303337"/>
                <a:chExt cx="2184401" cy="844552"/>
              </a:xfrm>
            </p:grpSpPr>
            <p:sp>
              <p:nvSpPr>
                <p:cNvPr id="43" name="Freeform: Shape 8"/>
                <p:cNvSpPr/>
                <p:nvPr/>
              </p:nvSpPr>
              <p:spPr bwMode="auto">
                <a:xfrm flipV="1">
                  <a:off x="3810000" y="1303337"/>
                  <a:ext cx="2184401" cy="839788"/>
                </a:xfrm>
                <a:custGeom>
                  <a:cxnLst>
                    <a:cxn ang="0">
                      <a:pos x="1053" y="287"/>
                    </a:cxn>
                    <a:cxn ang="0">
                      <a:pos x="1053" y="286"/>
                    </a:cxn>
                    <a:cxn ang="0">
                      <a:pos x="1053" y="286"/>
                    </a:cxn>
                    <a:cxn ang="0">
                      <a:pos x="1052" y="286"/>
                    </a:cxn>
                    <a:cxn ang="0">
                      <a:pos x="931" y="54"/>
                    </a:cxn>
                    <a:cxn ang="0">
                      <a:pos x="931" y="55"/>
                    </a:cxn>
                    <a:cxn ang="0">
                      <a:pos x="930" y="52"/>
                    </a:cxn>
                    <a:cxn ang="0">
                      <a:pos x="927" y="48"/>
                    </a:cxn>
                    <a:cxn ang="0">
                      <a:pos x="812" y="16"/>
                    </a:cxn>
                    <a:cxn ang="0">
                      <a:pos x="528" y="0"/>
                    </a:cxn>
                    <a:cxn ang="0">
                      <a:pos x="243" y="16"/>
                    </a:cxn>
                    <a:cxn ang="0">
                      <a:pos x="128" y="48"/>
                    </a:cxn>
                    <a:cxn ang="0">
                      <a:pos x="127" y="48"/>
                    </a:cxn>
                    <a:cxn ang="0">
                      <a:pos x="4" y="283"/>
                    </a:cxn>
                    <a:cxn ang="0">
                      <a:pos x="1" y="286"/>
                    </a:cxn>
                    <a:cxn ang="0">
                      <a:pos x="1" y="287"/>
                    </a:cxn>
                    <a:cxn ang="0">
                      <a:pos x="0" y="290"/>
                    </a:cxn>
                    <a:cxn ang="0">
                      <a:pos x="155" y="328"/>
                    </a:cxn>
                    <a:cxn ang="0">
                      <a:pos x="528" y="344"/>
                    </a:cxn>
                    <a:cxn ang="0">
                      <a:pos x="900" y="328"/>
                    </a:cxn>
                    <a:cxn ang="0">
                      <a:pos x="1054" y="290"/>
                    </a:cxn>
                    <a:cxn ang="0">
                      <a:pos x="1054" y="287"/>
                    </a:cxn>
                    <a:cxn ang="0">
                      <a:pos x="1053" y="287"/>
                    </a:cxn>
                  </a:cxnLst>
                  <a:rect b="b" l="0" r="r" t="0"/>
                  <a:pathLst>
                    <a:path h="344" w="1054">
                      <a:moveTo>
                        <a:pt x="1053" y="287"/>
                      </a:moveTo>
                      <a:cubicBezTo>
                        <a:pt x="1053" y="287"/>
                        <a:pt x="1053" y="286"/>
                        <a:pt x="1053" y="286"/>
                      </a:cubicBezTo>
                      <a:cubicBezTo>
                        <a:pt x="1053" y="286"/>
                        <a:pt x="1053" y="286"/>
                        <a:pt x="1053" y="286"/>
                      </a:cubicBezTo>
                      <a:cubicBezTo>
                        <a:pt x="1053" y="286"/>
                        <a:pt x="1052" y="286"/>
                        <a:pt x="1052" y="286"/>
                      </a:cubicBezTo>
                      <a:cubicBezTo>
                        <a:pt x="1048" y="276"/>
                        <a:pt x="1026" y="236"/>
                        <a:pt x="931" y="54"/>
                      </a:cubicBezTo>
                      <a:cubicBezTo>
                        <a:pt x="931" y="54"/>
                        <a:pt x="931" y="54"/>
                        <a:pt x="931" y="55"/>
                      </a:cubicBezTo>
                      <a:cubicBezTo>
                        <a:pt x="931" y="54"/>
                        <a:pt x="931" y="53"/>
                        <a:pt x="930" y="52"/>
                      </a:cubicBezTo>
                      <a:cubicBezTo>
                        <a:pt x="930" y="52"/>
                        <a:pt x="930" y="52"/>
                        <a:pt x="927" y="48"/>
                      </a:cubicBezTo>
                      <a:cubicBezTo>
                        <a:pt x="918" y="35"/>
                        <a:pt x="879" y="25"/>
                        <a:pt x="812" y="16"/>
                      </a:cubicBezTo>
                      <a:cubicBezTo>
                        <a:pt x="734" y="5"/>
                        <a:pt x="638" y="0"/>
                        <a:pt x="528" y="0"/>
                      </a:cubicBezTo>
                      <a:cubicBezTo>
                        <a:pt x="417" y="0"/>
                        <a:pt x="323" y="5"/>
                        <a:pt x="243" y="16"/>
                      </a:cubicBezTo>
                      <a:cubicBezTo>
                        <a:pt x="175" y="25"/>
                        <a:pt x="136" y="37"/>
                        <a:pt x="128" y="48"/>
                      </a:cubicBezTo>
                      <a:cubicBezTo>
                        <a:pt x="128" y="48"/>
                        <a:pt x="128" y="48"/>
                        <a:pt x="127" y="48"/>
                      </a:cubicBezTo>
                      <a:cubicBezTo>
                        <a:pt x="127" y="48"/>
                        <a:pt x="127" y="48"/>
                        <a:pt x="4" y="283"/>
                      </a:cubicBezTo>
                      <a:cubicBezTo>
                        <a:pt x="3" y="284"/>
                        <a:pt x="2" y="285"/>
                        <a:pt x="1" y="286"/>
                      </a:cubicBezTo>
                      <a:cubicBezTo>
                        <a:pt x="1" y="287"/>
                        <a:pt x="1" y="287"/>
                        <a:pt x="1" y="287"/>
                      </a:cubicBezTo>
                      <a:cubicBezTo>
                        <a:pt x="1" y="288"/>
                        <a:pt x="0" y="289"/>
                        <a:pt x="0" y="290"/>
                      </a:cubicBezTo>
                      <a:cubicBezTo>
                        <a:pt x="0" y="305"/>
                        <a:pt x="52" y="318"/>
                        <a:pt x="155" y="328"/>
                      </a:cubicBezTo>
                      <a:cubicBezTo>
                        <a:pt x="258" y="339"/>
                        <a:pt x="382" y="344"/>
                        <a:pt x="528" y="344"/>
                      </a:cubicBezTo>
                      <a:cubicBezTo>
                        <a:pt x="672" y="344"/>
                        <a:pt x="797" y="339"/>
                        <a:pt x="900" y="328"/>
                      </a:cubicBezTo>
                      <a:cubicBezTo>
                        <a:pt x="1002" y="318"/>
                        <a:pt x="1054" y="305"/>
                        <a:pt x="1054" y="290"/>
                      </a:cubicBezTo>
                      <a:cubicBezTo>
                        <a:pt x="1054" y="289"/>
                        <a:pt x="1054" y="288"/>
                        <a:pt x="1054" y="287"/>
                      </a:cubicBezTo>
                      <a:cubicBezTo>
                        <a:pt x="1053" y="287"/>
                        <a:pt x="1053" y="287"/>
                        <a:pt x="1053" y="28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Oval 9"/>
                <p:cNvSpPr/>
                <p:nvPr/>
              </p:nvSpPr>
              <p:spPr bwMode="auto">
                <a:xfrm>
                  <a:off x="4075114" y="1879167"/>
                  <a:ext cx="1654174" cy="268722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5" name="Group 10"/>
              <p:cNvGrpSpPr/>
              <p:nvPr/>
            </p:nvGrpSpPr>
            <p:grpSpPr>
              <a:xfrm>
                <a:off x="3157462" y="3906620"/>
                <a:ext cx="1150028" cy="478064"/>
                <a:chOff x="3810000" y="1303337"/>
                <a:chExt cx="2184401" cy="844552"/>
              </a:xfrm>
            </p:grpSpPr>
            <p:sp>
              <p:nvSpPr>
                <p:cNvPr id="41" name="Freeform: Shape 11"/>
                <p:cNvSpPr/>
                <p:nvPr/>
              </p:nvSpPr>
              <p:spPr bwMode="auto">
                <a:xfrm flipV="1">
                  <a:off x="3810000" y="1303337"/>
                  <a:ext cx="2184401" cy="839788"/>
                </a:xfrm>
                <a:custGeom>
                  <a:cxnLst>
                    <a:cxn ang="0">
                      <a:pos x="1053" y="287"/>
                    </a:cxn>
                    <a:cxn ang="0">
                      <a:pos x="1053" y="286"/>
                    </a:cxn>
                    <a:cxn ang="0">
                      <a:pos x="1053" y="286"/>
                    </a:cxn>
                    <a:cxn ang="0">
                      <a:pos x="1052" y="286"/>
                    </a:cxn>
                    <a:cxn ang="0">
                      <a:pos x="931" y="54"/>
                    </a:cxn>
                    <a:cxn ang="0">
                      <a:pos x="931" y="55"/>
                    </a:cxn>
                    <a:cxn ang="0">
                      <a:pos x="930" y="52"/>
                    </a:cxn>
                    <a:cxn ang="0">
                      <a:pos x="927" y="48"/>
                    </a:cxn>
                    <a:cxn ang="0">
                      <a:pos x="812" y="16"/>
                    </a:cxn>
                    <a:cxn ang="0">
                      <a:pos x="528" y="0"/>
                    </a:cxn>
                    <a:cxn ang="0">
                      <a:pos x="243" y="16"/>
                    </a:cxn>
                    <a:cxn ang="0">
                      <a:pos x="128" y="48"/>
                    </a:cxn>
                    <a:cxn ang="0">
                      <a:pos x="127" y="48"/>
                    </a:cxn>
                    <a:cxn ang="0">
                      <a:pos x="4" y="283"/>
                    </a:cxn>
                    <a:cxn ang="0">
                      <a:pos x="1" y="286"/>
                    </a:cxn>
                    <a:cxn ang="0">
                      <a:pos x="1" y="287"/>
                    </a:cxn>
                    <a:cxn ang="0">
                      <a:pos x="0" y="290"/>
                    </a:cxn>
                    <a:cxn ang="0">
                      <a:pos x="155" y="328"/>
                    </a:cxn>
                    <a:cxn ang="0">
                      <a:pos x="528" y="344"/>
                    </a:cxn>
                    <a:cxn ang="0">
                      <a:pos x="900" y="328"/>
                    </a:cxn>
                    <a:cxn ang="0">
                      <a:pos x="1054" y="290"/>
                    </a:cxn>
                    <a:cxn ang="0">
                      <a:pos x="1054" y="287"/>
                    </a:cxn>
                    <a:cxn ang="0">
                      <a:pos x="1053" y="287"/>
                    </a:cxn>
                  </a:cxnLst>
                  <a:rect b="b" l="0" r="r" t="0"/>
                  <a:pathLst>
                    <a:path h="344" w="1054">
                      <a:moveTo>
                        <a:pt x="1053" y="287"/>
                      </a:moveTo>
                      <a:cubicBezTo>
                        <a:pt x="1053" y="287"/>
                        <a:pt x="1053" y="286"/>
                        <a:pt x="1053" y="286"/>
                      </a:cubicBezTo>
                      <a:cubicBezTo>
                        <a:pt x="1053" y="286"/>
                        <a:pt x="1053" y="286"/>
                        <a:pt x="1053" y="286"/>
                      </a:cubicBezTo>
                      <a:cubicBezTo>
                        <a:pt x="1053" y="286"/>
                        <a:pt x="1052" y="286"/>
                        <a:pt x="1052" y="286"/>
                      </a:cubicBezTo>
                      <a:cubicBezTo>
                        <a:pt x="1048" y="276"/>
                        <a:pt x="1026" y="236"/>
                        <a:pt x="931" y="54"/>
                      </a:cubicBezTo>
                      <a:cubicBezTo>
                        <a:pt x="931" y="54"/>
                        <a:pt x="931" y="54"/>
                        <a:pt x="931" y="55"/>
                      </a:cubicBezTo>
                      <a:cubicBezTo>
                        <a:pt x="931" y="54"/>
                        <a:pt x="931" y="53"/>
                        <a:pt x="930" y="52"/>
                      </a:cubicBezTo>
                      <a:cubicBezTo>
                        <a:pt x="930" y="52"/>
                        <a:pt x="930" y="52"/>
                        <a:pt x="927" y="48"/>
                      </a:cubicBezTo>
                      <a:cubicBezTo>
                        <a:pt x="918" y="35"/>
                        <a:pt x="879" y="25"/>
                        <a:pt x="812" y="16"/>
                      </a:cubicBezTo>
                      <a:cubicBezTo>
                        <a:pt x="734" y="5"/>
                        <a:pt x="638" y="0"/>
                        <a:pt x="528" y="0"/>
                      </a:cubicBezTo>
                      <a:cubicBezTo>
                        <a:pt x="417" y="0"/>
                        <a:pt x="323" y="5"/>
                        <a:pt x="243" y="16"/>
                      </a:cubicBezTo>
                      <a:cubicBezTo>
                        <a:pt x="175" y="25"/>
                        <a:pt x="136" y="37"/>
                        <a:pt x="128" y="48"/>
                      </a:cubicBezTo>
                      <a:cubicBezTo>
                        <a:pt x="128" y="48"/>
                        <a:pt x="128" y="48"/>
                        <a:pt x="127" y="48"/>
                      </a:cubicBezTo>
                      <a:cubicBezTo>
                        <a:pt x="127" y="48"/>
                        <a:pt x="127" y="48"/>
                        <a:pt x="4" y="283"/>
                      </a:cubicBezTo>
                      <a:cubicBezTo>
                        <a:pt x="3" y="284"/>
                        <a:pt x="2" y="285"/>
                        <a:pt x="1" y="286"/>
                      </a:cubicBezTo>
                      <a:cubicBezTo>
                        <a:pt x="1" y="287"/>
                        <a:pt x="1" y="287"/>
                        <a:pt x="1" y="287"/>
                      </a:cubicBezTo>
                      <a:cubicBezTo>
                        <a:pt x="1" y="288"/>
                        <a:pt x="0" y="289"/>
                        <a:pt x="0" y="290"/>
                      </a:cubicBezTo>
                      <a:cubicBezTo>
                        <a:pt x="0" y="305"/>
                        <a:pt x="52" y="318"/>
                        <a:pt x="155" y="328"/>
                      </a:cubicBezTo>
                      <a:cubicBezTo>
                        <a:pt x="258" y="339"/>
                        <a:pt x="382" y="344"/>
                        <a:pt x="528" y="344"/>
                      </a:cubicBezTo>
                      <a:cubicBezTo>
                        <a:pt x="672" y="344"/>
                        <a:pt x="797" y="339"/>
                        <a:pt x="900" y="328"/>
                      </a:cubicBezTo>
                      <a:cubicBezTo>
                        <a:pt x="1002" y="318"/>
                        <a:pt x="1054" y="305"/>
                        <a:pt x="1054" y="290"/>
                      </a:cubicBezTo>
                      <a:cubicBezTo>
                        <a:pt x="1054" y="289"/>
                        <a:pt x="1054" y="288"/>
                        <a:pt x="1054" y="287"/>
                      </a:cubicBezTo>
                      <a:cubicBezTo>
                        <a:pt x="1053" y="287"/>
                        <a:pt x="1053" y="287"/>
                        <a:pt x="1053" y="28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Oval 12"/>
                <p:cNvSpPr/>
                <p:nvPr/>
              </p:nvSpPr>
              <p:spPr bwMode="auto">
                <a:xfrm>
                  <a:off x="4075114" y="1879167"/>
                  <a:ext cx="1654174" cy="26872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6" name="Group 13"/>
              <p:cNvGrpSpPr/>
              <p:nvPr/>
            </p:nvGrpSpPr>
            <p:grpSpPr>
              <a:xfrm>
                <a:off x="3352015" y="4419702"/>
                <a:ext cx="760922" cy="316314"/>
                <a:chOff x="3810000" y="1303337"/>
                <a:chExt cx="2184401" cy="844552"/>
              </a:xfrm>
            </p:grpSpPr>
            <p:sp>
              <p:nvSpPr>
                <p:cNvPr id="39" name="Freeform: Shape 14"/>
                <p:cNvSpPr/>
                <p:nvPr/>
              </p:nvSpPr>
              <p:spPr bwMode="auto">
                <a:xfrm flipV="1">
                  <a:off x="3810000" y="1303337"/>
                  <a:ext cx="2184401" cy="839788"/>
                </a:xfrm>
                <a:custGeom>
                  <a:cxnLst>
                    <a:cxn ang="0">
                      <a:pos x="1053" y="287"/>
                    </a:cxn>
                    <a:cxn ang="0">
                      <a:pos x="1053" y="286"/>
                    </a:cxn>
                    <a:cxn ang="0">
                      <a:pos x="1053" y="286"/>
                    </a:cxn>
                    <a:cxn ang="0">
                      <a:pos x="1052" y="286"/>
                    </a:cxn>
                    <a:cxn ang="0">
                      <a:pos x="931" y="54"/>
                    </a:cxn>
                    <a:cxn ang="0">
                      <a:pos x="931" y="55"/>
                    </a:cxn>
                    <a:cxn ang="0">
                      <a:pos x="930" y="52"/>
                    </a:cxn>
                    <a:cxn ang="0">
                      <a:pos x="927" y="48"/>
                    </a:cxn>
                    <a:cxn ang="0">
                      <a:pos x="812" y="16"/>
                    </a:cxn>
                    <a:cxn ang="0">
                      <a:pos x="528" y="0"/>
                    </a:cxn>
                    <a:cxn ang="0">
                      <a:pos x="243" y="16"/>
                    </a:cxn>
                    <a:cxn ang="0">
                      <a:pos x="128" y="48"/>
                    </a:cxn>
                    <a:cxn ang="0">
                      <a:pos x="127" y="48"/>
                    </a:cxn>
                    <a:cxn ang="0">
                      <a:pos x="4" y="283"/>
                    </a:cxn>
                    <a:cxn ang="0">
                      <a:pos x="1" y="286"/>
                    </a:cxn>
                    <a:cxn ang="0">
                      <a:pos x="1" y="287"/>
                    </a:cxn>
                    <a:cxn ang="0">
                      <a:pos x="0" y="290"/>
                    </a:cxn>
                    <a:cxn ang="0">
                      <a:pos x="155" y="328"/>
                    </a:cxn>
                    <a:cxn ang="0">
                      <a:pos x="528" y="344"/>
                    </a:cxn>
                    <a:cxn ang="0">
                      <a:pos x="900" y="328"/>
                    </a:cxn>
                    <a:cxn ang="0">
                      <a:pos x="1054" y="290"/>
                    </a:cxn>
                    <a:cxn ang="0">
                      <a:pos x="1054" y="287"/>
                    </a:cxn>
                    <a:cxn ang="0">
                      <a:pos x="1053" y="287"/>
                    </a:cxn>
                  </a:cxnLst>
                  <a:rect b="b" l="0" r="r" t="0"/>
                  <a:pathLst>
                    <a:path h="344" w="1054">
                      <a:moveTo>
                        <a:pt x="1053" y="287"/>
                      </a:moveTo>
                      <a:cubicBezTo>
                        <a:pt x="1053" y="287"/>
                        <a:pt x="1053" y="286"/>
                        <a:pt x="1053" y="286"/>
                      </a:cubicBezTo>
                      <a:cubicBezTo>
                        <a:pt x="1053" y="286"/>
                        <a:pt x="1053" y="286"/>
                        <a:pt x="1053" y="286"/>
                      </a:cubicBezTo>
                      <a:cubicBezTo>
                        <a:pt x="1053" y="286"/>
                        <a:pt x="1052" y="286"/>
                        <a:pt x="1052" y="286"/>
                      </a:cubicBezTo>
                      <a:cubicBezTo>
                        <a:pt x="1048" y="276"/>
                        <a:pt x="1026" y="236"/>
                        <a:pt x="931" y="54"/>
                      </a:cubicBezTo>
                      <a:cubicBezTo>
                        <a:pt x="931" y="54"/>
                        <a:pt x="931" y="54"/>
                        <a:pt x="931" y="55"/>
                      </a:cubicBezTo>
                      <a:cubicBezTo>
                        <a:pt x="931" y="54"/>
                        <a:pt x="931" y="53"/>
                        <a:pt x="930" y="52"/>
                      </a:cubicBezTo>
                      <a:cubicBezTo>
                        <a:pt x="930" y="52"/>
                        <a:pt x="930" y="52"/>
                        <a:pt x="927" y="48"/>
                      </a:cubicBezTo>
                      <a:cubicBezTo>
                        <a:pt x="918" y="35"/>
                        <a:pt x="879" y="25"/>
                        <a:pt x="812" y="16"/>
                      </a:cubicBezTo>
                      <a:cubicBezTo>
                        <a:pt x="734" y="5"/>
                        <a:pt x="638" y="0"/>
                        <a:pt x="528" y="0"/>
                      </a:cubicBezTo>
                      <a:cubicBezTo>
                        <a:pt x="417" y="0"/>
                        <a:pt x="323" y="5"/>
                        <a:pt x="243" y="16"/>
                      </a:cubicBezTo>
                      <a:cubicBezTo>
                        <a:pt x="175" y="25"/>
                        <a:pt x="136" y="37"/>
                        <a:pt x="128" y="48"/>
                      </a:cubicBezTo>
                      <a:cubicBezTo>
                        <a:pt x="128" y="48"/>
                        <a:pt x="128" y="48"/>
                        <a:pt x="127" y="48"/>
                      </a:cubicBezTo>
                      <a:cubicBezTo>
                        <a:pt x="127" y="48"/>
                        <a:pt x="127" y="48"/>
                        <a:pt x="4" y="283"/>
                      </a:cubicBezTo>
                      <a:cubicBezTo>
                        <a:pt x="3" y="284"/>
                        <a:pt x="2" y="285"/>
                        <a:pt x="1" y="286"/>
                      </a:cubicBezTo>
                      <a:cubicBezTo>
                        <a:pt x="1" y="287"/>
                        <a:pt x="1" y="287"/>
                        <a:pt x="1" y="287"/>
                      </a:cubicBezTo>
                      <a:cubicBezTo>
                        <a:pt x="1" y="288"/>
                        <a:pt x="0" y="289"/>
                        <a:pt x="0" y="290"/>
                      </a:cubicBezTo>
                      <a:cubicBezTo>
                        <a:pt x="0" y="305"/>
                        <a:pt x="52" y="318"/>
                        <a:pt x="155" y="328"/>
                      </a:cubicBezTo>
                      <a:cubicBezTo>
                        <a:pt x="258" y="339"/>
                        <a:pt x="382" y="344"/>
                        <a:pt x="528" y="344"/>
                      </a:cubicBezTo>
                      <a:cubicBezTo>
                        <a:pt x="672" y="344"/>
                        <a:pt x="797" y="339"/>
                        <a:pt x="900" y="328"/>
                      </a:cubicBezTo>
                      <a:cubicBezTo>
                        <a:pt x="1002" y="318"/>
                        <a:pt x="1054" y="305"/>
                        <a:pt x="1054" y="290"/>
                      </a:cubicBezTo>
                      <a:cubicBezTo>
                        <a:pt x="1054" y="289"/>
                        <a:pt x="1054" y="288"/>
                        <a:pt x="1054" y="287"/>
                      </a:cubicBezTo>
                      <a:cubicBezTo>
                        <a:pt x="1053" y="287"/>
                        <a:pt x="1053" y="287"/>
                        <a:pt x="1053" y="28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Oval 15"/>
                <p:cNvSpPr/>
                <p:nvPr/>
              </p:nvSpPr>
              <p:spPr bwMode="auto">
                <a:xfrm>
                  <a:off x="4075114" y="1879167"/>
                  <a:ext cx="1654174" cy="268722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7" name="Group 16"/>
              <p:cNvGrpSpPr/>
              <p:nvPr/>
            </p:nvGrpSpPr>
            <p:grpSpPr>
              <a:xfrm>
                <a:off x="2380516" y="2308746"/>
                <a:ext cx="914400" cy="2914650"/>
                <a:chOff x="2278380" y="1874520"/>
                <a:chExt cx="914400" cy="2914650"/>
              </a:xfrm>
            </p:grpSpPr>
            <p:cxnSp>
              <p:nvCxnSpPr>
                <p:cNvPr id="37" name="Straight Connector 17"/>
                <p:cNvCxnSpPr/>
                <p:nvPr/>
              </p:nvCxnSpPr>
              <p:spPr>
                <a:xfrm rot="5400000">
                  <a:off x="2957354" y="4559776"/>
                  <a:ext cx="457200" cy="1588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18"/>
                <p:cNvCxnSpPr/>
                <p:nvPr/>
              </p:nvCxnSpPr>
              <p:spPr>
                <a:xfrm flipH="1" rot="16200000">
                  <a:off x="1501140" y="2651760"/>
                  <a:ext cx="2468880" cy="9144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" name="Straight Connector 19"/>
              <p:cNvCxnSpPr/>
              <p:nvPr/>
            </p:nvCxnSpPr>
            <p:spPr>
              <a:xfrm>
                <a:off x="2753896" y="4469016"/>
                <a:ext cx="457200" cy="1588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0"/>
              <p:cNvSpPr txBox="1"/>
              <p:nvPr/>
            </p:nvSpPr>
            <p:spPr>
              <a:xfrm>
                <a:off x="2158108" y="4284239"/>
                <a:ext cx="544637" cy="439020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b="1" lang="en-US" sz="2400">
                    <a:solidFill>
                      <a:schemeClr val="accent4"/>
                    </a:solidFill>
                  </a:rPr>
                  <a:t>10%</a:t>
                </a:r>
              </a:p>
            </p:txBody>
          </p:sp>
          <p:cxnSp>
            <p:nvCxnSpPr>
              <p:cNvPr id="30" name="Straight Connector 21"/>
              <p:cNvCxnSpPr/>
              <p:nvPr/>
            </p:nvCxnSpPr>
            <p:spPr>
              <a:xfrm>
                <a:off x="2563396" y="3977526"/>
                <a:ext cx="457200" cy="1588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22"/>
              <p:cNvSpPr txBox="1"/>
              <p:nvPr/>
            </p:nvSpPr>
            <p:spPr>
              <a:xfrm>
                <a:off x="1968410" y="3779442"/>
                <a:ext cx="544637" cy="439020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b="1" lang="en-US" sz="2400">
                    <a:solidFill>
                      <a:schemeClr val="accent2"/>
                    </a:solidFill>
                  </a:rPr>
                  <a:t>20%</a:t>
                </a:r>
              </a:p>
            </p:txBody>
          </p:sp>
          <p:cxnSp>
            <p:nvCxnSpPr>
              <p:cNvPr id="32" name="Straight Connector 23"/>
              <p:cNvCxnSpPr/>
              <p:nvPr/>
            </p:nvCxnSpPr>
            <p:spPr>
              <a:xfrm>
                <a:off x="2327176" y="3299346"/>
                <a:ext cx="457200" cy="1588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24"/>
              <p:cNvSpPr txBox="1"/>
              <p:nvPr/>
            </p:nvSpPr>
            <p:spPr>
              <a:xfrm>
                <a:off x="1732189" y="3114569"/>
                <a:ext cx="544637" cy="439020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b="1" lang="en-US" sz="2400">
                    <a:solidFill>
                      <a:schemeClr val="accent3"/>
                    </a:solidFill>
                  </a:rPr>
                  <a:t>40%</a:t>
                </a:r>
              </a:p>
            </p:txBody>
          </p:sp>
          <p:cxnSp>
            <p:nvCxnSpPr>
              <p:cNvPr id="34" name="Straight Connector 25"/>
              <p:cNvCxnSpPr/>
              <p:nvPr/>
            </p:nvCxnSpPr>
            <p:spPr>
              <a:xfrm>
                <a:off x="1969036" y="2354466"/>
                <a:ext cx="457200" cy="1588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26"/>
              <p:cNvSpPr txBox="1"/>
              <p:nvPr/>
            </p:nvSpPr>
            <p:spPr>
              <a:xfrm>
                <a:off x="1374049" y="2169688"/>
                <a:ext cx="544637" cy="439020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b="1" lang="en-US" sz="2400">
                    <a:solidFill>
                      <a:schemeClr val="accent1"/>
                    </a:solidFill>
                  </a:rPr>
                  <a:t>60%</a:t>
                </a:r>
              </a:p>
            </p:txBody>
          </p:sp>
          <p:sp>
            <p:nvSpPr>
              <p:cNvPr id="36" name="Arrow: Up 27"/>
              <p:cNvSpPr/>
              <p:nvPr/>
            </p:nvSpPr>
            <p:spPr bwMode="auto">
              <a:xfrm>
                <a:off x="3541976" y="4869596"/>
                <a:ext cx="381000" cy="443592"/>
              </a:xfrm>
              <a:prstGeom prst="upArrow">
                <a:avLst/>
              </a:prstGeom>
              <a:solidFill>
                <a:schemeClr val="bg1">
                  <a:lumMod val="6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7" name="Freeform: Shape 32"/>
            <p:cNvSpPr/>
            <p:nvPr/>
          </p:nvSpPr>
          <p:spPr bwMode="auto">
            <a:xfrm>
              <a:off x="6670486" y="1537727"/>
              <a:ext cx="435770" cy="439255"/>
            </a:xfrm>
            <a:custGeom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b="b" l="0" r="r" t="0"/>
              <a:pathLst>
                <a:path h="57" w="57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33"/>
            <p:cNvSpPr/>
            <p:nvPr/>
          </p:nvSpPr>
          <p:spPr bwMode="auto">
            <a:xfrm>
              <a:off x="6670486" y="3910151"/>
              <a:ext cx="435770" cy="439255"/>
            </a:xfrm>
            <a:custGeom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b="b" l="0" r="r" t="0"/>
              <a:pathLst>
                <a:path h="57" w="57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35"/>
            <p:cNvSpPr/>
            <p:nvPr/>
          </p:nvSpPr>
          <p:spPr bwMode="auto">
            <a:xfrm>
              <a:off x="6666864" y="5080859"/>
              <a:ext cx="435770" cy="439255"/>
            </a:xfrm>
            <a:custGeom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b="b" l="0" r="r" t="0"/>
              <a:pathLst>
                <a:path h="57" w="57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45"/>
            <p:cNvSpPr/>
            <p:nvPr/>
          </p:nvSpPr>
          <p:spPr bwMode="auto">
            <a:xfrm>
              <a:off x="6670486" y="2737475"/>
              <a:ext cx="435770" cy="439255"/>
            </a:xfrm>
            <a:custGeom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b="b" l="0" r="r" t="0"/>
              <a:pathLst>
                <a:path h="57" w="57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Group 41"/>
            <p:cNvGrpSpPr/>
            <p:nvPr/>
          </p:nvGrpSpPr>
          <p:grpSpPr>
            <a:xfrm>
              <a:off x="7161833" y="1425937"/>
              <a:ext cx="3852428" cy="744114"/>
              <a:chOff x="1454811" y="2016552"/>
              <a:chExt cx="2191036" cy="744114"/>
            </a:xfrm>
          </p:grpSpPr>
          <p:sp>
            <p:nvSpPr>
              <p:cNvPr id="21" name="TextBox 43"/>
              <p:cNvSpPr txBox="1"/>
              <p:nvPr/>
            </p:nvSpPr>
            <p:spPr>
              <a:xfrm>
                <a:off x="1454811" y="2425333"/>
                <a:ext cx="2191036" cy="335333"/>
              </a:xfrm>
              <a:prstGeom prst="rect">
                <a:avLst/>
              </a:prstGeom>
              <a:noFill/>
            </p:spPr>
            <p:txBody>
              <a:bodyPr anchor="ctr" bIns="0" lIns="144000" rIns="72000" tIns="0" wrap="square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altLang="en-US" lang="zh-CN" sz="140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  <p:sp>
            <p:nvSpPr>
              <p:cNvPr id="22" name="Rectangle 49"/>
              <p:cNvSpPr/>
              <p:nvPr/>
            </p:nvSpPr>
            <p:spPr>
              <a:xfrm>
                <a:off x="1454811" y="2016552"/>
                <a:ext cx="2191036" cy="246221"/>
              </a:xfrm>
              <a:prstGeom prst="rect">
                <a:avLst/>
              </a:prstGeom>
            </p:spPr>
            <p:txBody>
              <a:bodyPr bIns="0" lIns="144000" rIns="72000" tIns="0" wrap="none">
                <a:noAutofit/>
              </a:bodyPr>
              <a:lstStyle/>
              <a:p>
                <a:pPr defTabSz="914378" lvl="0">
                  <a:spcBef>
                    <a:spcPct val="0"/>
                  </a:spcBef>
                  <a:defRPr/>
                </a:pPr>
                <a:r>
                  <a:rPr altLang="en-US" b="1" lang="zh-CN" sz="2000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2" name="Group 50"/>
            <p:cNvGrpSpPr/>
            <p:nvPr/>
          </p:nvGrpSpPr>
          <p:grpSpPr>
            <a:xfrm>
              <a:off x="7161833" y="2625685"/>
              <a:ext cx="3852428" cy="744114"/>
              <a:chOff x="1454811" y="2016552"/>
              <a:chExt cx="2191036" cy="744114"/>
            </a:xfrm>
          </p:grpSpPr>
          <p:sp>
            <p:nvSpPr>
              <p:cNvPr id="19" name="TextBox 51"/>
              <p:cNvSpPr txBox="1"/>
              <p:nvPr/>
            </p:nvSpPr>
            <p:spPr>
              <a:xfrm>
                <a:off x="1454811" y="2425333"/>
                <a:ext cx="2191036" cy="335333"/>
              </a:xfrm>
              <a:prstGeom prst="rect">
                <a:avLst/>
              </a:prstGeom>
              <a:noFill/>
            </p:spPr>
            <p:txBody>
              <a:bodyPr anchor="ctr" bIns="0" lIns="144000" rIns="72000" tIns="0" wrap="square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altLang="en-US" lang="zh-CN" sz="140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  <p:sp>
            <p:nvSpPr>
              <p:cNvPr id="20" name="Rectangle 52"/>
              <p:cNvSpPr/>
              <p:nvPr/>
            </p:nvSpPr>
            <p:spPr>
              <a:xfrm>
                <a:off x="1454811" y="2016552"/>
                <a:ext cx="2191036" cy="246221"/>
              </a:xfrm>
              <a:prstGeom prst="rect">
                <a:avLst/>
              </a:prstGeom>
            </p:spPr>
            <p:txBody>
              <a:bodyPr bIns="0" lIns="144000" rIns="72000" tIns="0" wrap="none">
                <a:noAutofit/>
              </a:bodyPr>
              <a:lstStyle/>
              <a:p>
                <a:pPr defTabSz="914378" lvl="0">
                  <a:spcBef>
                    <a:spcPct val="0"/>
                  </a:spcBef>
                  <a:defRPr/>
                </a:pPr>
                <a:r>
                  <a:rPr altLang="en-US" b="1" lang="zh-CN" sz="2000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3" name="Group 53"/>
            <p:cNvGrpSpPr/>
            <p:nvPr/>
          </p:nvGrpSpPr>
          <p:grpSpPr>
            <a:xfrm>
              <a:off x="7161833" y="3798361"/>
              <a:ext cx="3852428" cy="744114"/>
              <a:chOff x="1454811" y="2016552"/>
              <a:chExt cx="2191036" cy="744114"/>
            </a:xfrm>
          </p:grpSpPr>
          <p:sp>
            <p:nvSpPr>
              <p:cNvPr id="17" name="TextBox 54"/>
              <p:cNvSpPr txBox="1"/>
              <p:nvPr/>
            </p:nvSpPr>
            <p:spPr>
              <a:xfrm>
                <a:off x="1454811" y="2425333"/>
                <a:ext cx="2191036" cy="335333"/>
              </a:xfrm>
              <a:prstGeom prst="rect">
                <a:avLst/>
              </a:prstGeom>
              <a:noFill/>
            </p:spPr>
            <p:txBody>
              <a:bodyPr anchor="ctr" bIns="0" lIns="144000" rIns="72000" tIns="0" wrap="square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altLang="en-US" lang="zh-CN" sz="140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  <p:sp>
            <p:nvSpPr>
              <p:cNvPr id="18" name="Rectangle 55"/>
              <p:cNvSpPr/>
              <p:nvPr/>
            </p:nvSpPr>
            <p:spPr>
              <a:xfrm>
                <a:off x="1454811" y="2016552"/>
                <a:ext cx="2191036" cy="246221"/>
              </a:xfrm>
              <a:prstGeom prst="rect">
                <a:avLst/>
              </a:prstGeom>
            </p:spPr>
            <p:txBody>
              <a:bodyPr bIns="0" lIns="144000" rIns="72000" tIns="0" wrap="none">
                <a:noAutofit/>
              </a:bodyPr>
              <a:lstStyle/>
              <a:p>
                <a:pPr defTabSz="914378" lvl="0">
                  <a:spcBef>
                    <a:spcPct val="0"/>
                  </a:spcBef>
                  <a:defRPr/>
                </a:pPr>
                <a:r>
                  <a:rPr altLang="en-US" b="1" lang="zh-CN" sz="2000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4" name="Group 56"/>
            <p:cNvGrpSpPr/>
            <p:nvPr/>
          </p:nvGrpSpPr>
          <p:grpSpPr>
            <a:xfrm>
              <a:off x="7161833" y="4964950"/>
              <a:ext cx="3852428" cy="744114"/>
              <a:chOff x="1454811" y="2016552"/>
              <a:chExt cx="2191036" cy="744114"/>
            </a:xfrm>
          </p:grpSpPr>
          <p:sp>
            <p:nvSpPr>
              <p:cNvPr id="15" name="TextBox 57"/>
              <p:cNvSpPr txBox="1"/>
              <p:nvPr/>
            </p:nvSpPr>
            <p:spPr>
              <a:xfrm>
                <a:off x="1454811" y="2425333"/>
                <a:ext cx="2191036" cy="335333"/>
              </a:xfrm>
              <a:prstGeom prst="rect">
                <a:avLst/>
              </a:prstGeom>
              <a:noFill/>
            </p:spPr>
            <p:txBody>
              <a:bodyPr anchor="ctr" bIns="0" lIns="144000" rIns="72000" tIns="0" wrap="square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altLang="en-US" lang="zh-CN" sz="140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  <p:sp>
            <p:nvSpPr>
              <p:cNvPr id="16" name="Rectangle 58"/>
              <p:cNvSpPr/>
              <p:nvPr/>
            </p:nvSpPr>
            <p:spPr>
              <a:xfrm>
                <a:off x="1454811" y="2016552"/>
                <a:ext cx="2191036" cy="246221"/>
              </a:xfrm>
              <a:prstGeom prst="rect">
                <a:avLst/>
              </a:prstGeom>
            </p:spPr>
            <p:txBody>
              <a:bodyPr bIns="0" lIns="144000" rIns="72000" tIns="0" wrap="none">
                <a:noAutofit/>
              </a:bodyPr>
              <a:lstStyle/>
              <a:p>
                <a:pPr defTabSz="914378" lvl="0">
                  <a:spcBef>
                    <a:spcPct val="0"/>
                  </a:spcBef>
                  <a:defRPr/>
                </a:pPr>
                <a:r>
                  <a:rPr altLang="en-US" b="1" lang="zh-CN" sz="2000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</p:grpSp>
      </p:grpSp>
    </p:spTree>
    <p:extLst>
      <p:ext uri="{BB962C8B-B14F-4D97-AF65-F5344CB8AC3E}">
        <p14:creationId val="2347202752"/>
      </p:ext>
    </p:extLst>
  </p:cSld>
  <p:clrMapOvr>
    <a:masterClrMapping/>
  </p:clrMapOvr>
  <p:transition advTm="2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虚尾箭头 2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4320" y="256550"/>
            <a:ext cx="244856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pc="600" sz="2800">
                <a:cs typeface="+mn-ea"/>
                <a:sym typeface="+mn-lt"/>
              </a:rPr>
              <a:t>合作与目标</a:t>
            </a:r>
          </a:p>
        </p:txBody>
      </p:sp>
      <p:grpSp>
        <p:nvGrpSpPr>
          <p:cNvPr id="27" name="0f47af6c-70a7-4a26-a67c-16bf6926253c"/>
          <p:cNvGrpSpPr>
            <a:grpSpLocks noChangeAspect="1"/>
          </p:cNvGrpSpPr>
          <p:nvPr/>
        </p:nvGrpSpPr>
        <p:grpSpPr>
          <a:xfrm>
            <a:off x="968515" y="1514475"/>
            <a:ext cx="9802475" cy="3829051"/>
            <a:chOff x="968515" y="1514475"/>
            <a:chExt cx="9802475" cy="3829051"/>
          </a:xfrm>
        </p:grpSpPr>
        <p:grpSp>
          <p:nvGrpSpPr>
            <p:cNvPr id="28" name="Group 2"/>
            <p:cNvGrpSpPr/>
            <p:nvPr/>
          </p:nvGrpSpPr>
          <p:grpSpPr>
            <a:xfrm>
              <a:off x="4181475" y="1514475"/>
              <a:ext cx="3829050" cy="3829051"/>
              <a:chOff x="2531604" y="1302799"/>
              <a:chExt cx="3829050" cy="3829051"/>
            </a:xfrm>
          </p:grpSpPr>
          <p:sp>
            <p:nvSpPr>
              <p:cNvPr id="41" name="Freeform: Shape 4"/>
              <p:cNvSpPr/>
              <p:nvPr/>
            </p:nvSpPr>
            <p:spPr bwMode="auto">
              <a:xfrm>
                <a:off x="2534779" y="1352805"/>
                <a:ext cx="1593850" cy="2183606"/>
              </a:xfrm>
              <a:custGeom>
                <a:gdLst>
                  <a:gd fmla="*/ 19786 w 21600" name="T0"/>
                  <a:gd fmla="*/ 18395 h 21600" name="T1"/>
                  <a:gd fmla="*/ 19870 w 21600" name="T2"/>
                  <a:gd fmla="*/ 17656 h 21600" name="T3"/>
                  <a:gd fmla="*/ 19870 w 21600" name="T4"/>
                  <a:gd fmla="*/ 0 h 21600" name="T5"/>
                  <a:gd fmla="*/ 0 w 21600" name="T6"/>
                  <a:gd fmla="*/ 18395 h 21600" name="T7"/>
                  <a:gd fmla="*/ 380 w 21600" name="T8"/>
                  <a:gd fmla="*/ 21600 h 21600" name="T9"/>
                  <a:gd fmla="*/ 21600 w 21600" name="T10"/>
                  <a:gd fmla="*/ 21600 h 21600" name="T11"/>
                  <a:gd fmla="*/ 19786 w 21600" name="T12"/>
                  <a:gd fmla="*/ 18395 h 21600" name="T13"/>
                  <a:gd fmla="*/ 19786 w 21600" name="T14"/>
                  <a:gd fmla="*/ 18395 h 2160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1600" w="21600">
                    <a:moveTo>
                      <a:pt x="19786" y="18395"/>
                    </a:moveTo>
                    <a:cubicBezTo>
                      <a:pt x="19786" y="18149"/>
                      <a:pt x="19786" y="17902"/>
                      <a:pt x="19870" y="17656"/>
                    </a:cubicBezTo>
                    <a:cubicBezTo>
                      <a:pt x="19870" y="0"/>
                      <a:pt x="19870" y="0"/>
                      <a:pt x="19870" y="0"/>
                    </a:cubicBezTo>
                    <a:cubicBezTo>
                      <a:pt x="8480" y="2003"/>
                      <a:pt x="0" y="9490"/>
                      <a:pt x="0" y="18395"/>
                    </a:cubicBezTo>
                    <a:cubicBezTo>
                      <a:pt x="0" y="19505"/>
                      <a:pt x="127" y="20552"/>
                      <a:pt x="38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0461" y="20768"/>
                      <a:pt x="19786" y="19659"/>
                      <a:pt x="19786" y="18395"/>
                    </a:cubicBezTo>
                    <a:close/>
                    <a:moveTo>
                      <a:pt x="19786" y="18395"/>
                    </a:moveTo>
                  </a:path>
                </a:pathLst>
              </a:custGeom>
              <a:solidFill>
                <a:schemeClr val="accent4"/>
              </a:solidFill>
              <a:ln cap="flat" w="9525">
                <a:solidFill>
                  <a:schemeClr val="tx1">
                    <a:alpha val="0"/>
                  </a:schemeClr>
                </a:solidFill>
                <a:prstDash val="solid"/>
                <a:round/>
                <a:headEnd len="med" type="none" w="med"/>
                <a:tailEnd len="med" type="none" w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5"/>
              <p:cNvSpPr/>
              <p:nvPr/>
            </p:nvSpPr>
            <p:spPr bwMode="auto">
              <a:xfrm>
                <a:off x="2531604" y="1779049"/>
                <a:ext cx="1593850" cy="1758950"/>
              </a:xfrm>
              <a:custGeom>
                <a:gdLst>
                  <a:gd fmla="*/ 1 w 21600" name="T0"/>
                  <a:gd fmla="*/ 2 h 21600" name="T1"/>
                  <a:gd fmla="*/ 1 w 21600" name="T2"/>
                  <a:gd fmla="*/ 0 h 21600" name="T3"/>
                  <a:gd fmla="*/ 0 w 21600" name="T4"/>
                  <a:gd fmla="*/ 2 h 21600" name="T5"/>
                  <a:gd fmla="*/ 0 w 21600" name="T6"/>
                  <a:gd fmla="*/ 2 h 21600" name="T7"/>
                  <a:gd fmla="*/ 2 w 21600" name="T8"/>
                  <a:gd fmla="*/ 2 h 21600" name="T9"/>
                  <a:gd fmla="*/ 1 w 21600" name="T10"/>
                  <a:gd fmla="*/ 2 h 21600" name="T11"/>
                  <a:gd fmla="*/ 1 w 21600" name="T12"/>
                  <a:gd fmla="*/ 2 h 21600" name="T13"/>
                  <a:gd fmla="*/ 1 w 21600" name="T14"/>
                  <a:gd fmla="*/ 2 h 21600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b" l="0" r="r" t="0"/>
                <a:pathLst>
                  <a:path h="21600" w="21600">
                    <a:moveTo>
                      <a:pt x="19870" y="16707"/>
                    </a:moveTo>
                    <a:cubicBezTo>
                      <a:pt x="19870" y="0"/>
                      <a:pt x="19870" y="0"/>
                      <a:pt x="19870" y="0"/>
                    </a:cubicBezTo>
                    <a:cubicBezTo>
                      <a:pt x="0" y="17968"/>
                      <a:pt x="0" y="17968"/>
                      <a:pt x="0" y="17968"/>
                    </a:cubicBezTo>
                    <a:cubicBezTo>
                      <a:pt x="42" y="19230"/>
                      <a:pt x="169" y="20415"/>
                      <a:pt x="38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0461" y="20568"/>
                      <a:pt x="19786" y="19192"/>
                      <a:pt x="19786" y="17624"/>
                    </a:cubicBezTo>
                    <a:cubicBezTo>
                      <a:pt x="19786" y="17318"/>
                      <a:pt x="19786" y="17012"/>
                      <a:pt x="19870" y="16707"/>
                    </a:cubicBezTo>
                    <a:close/>
                    <a:moveTo>
                      <a:pt x="19870" y="16707"/>
                    </a:moveTo>
                  </a:path>
                </a:pathLst>
              </a:custGeom>
              <a:solidFill>
                <a:srgbClr val="00000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cap="flat" w="9525">
                    <a:solidFill>
                      <a:schemeClr val="tx1">
                        <a:alpha val="0"/>
                      </a:schemeClr>
                    </a:solidFill>
                    <a:round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6"/>
              <p:cNvSpPr/>
              <p:nvPr/>
            </p:nvSpPr>
            <p:spPr bwMode="auto">
              <a:xfrm>
                <a:off x="2588754" y="3530855"/>
                <a:ext cx="2182019" cy="1595438"/>
              </a:xfrm>
              <a:custGeom>
                <a:gdLst>
                  <a:gd fmla="*/ 18395 w 21600" name="T0"/>
                  <a:gd fmla="*/ 1856 h 21600" name="T1"/>
                  <a:gd fmla="*/ 17656 w 21600" name="T2"/>
                  <a:gd fmla="*/ 1772 h 21600" name="T3"/>
                  <a:gd fmla="*/ 0 w 21600" name="T4"/>
                  <a:gd fmla="*/ 1772 h 21600" name="T5"/>
                  <a:gd fmla="*/ 18395 w 21600" name="T6"/>
                  <a:gd fmla="*/ 21600 h 21600" name="T7"/>
                  <a:gd fmla="*/ 21600 w 21600" name="T8"/>
                  <a:gd fmla="*/ 21220 h 21600" name="T9"/>
                  <a:gd fmla="*/ 21600 w 21600" name="T10"/>
                  <a:gd fmla="*/ 0 h 21600" name="T11"/>
                  <a:gd fmla="*/ 18395 w 21600" name="T12"/>
                  <a:gd fmla="*/ 1856 h 21600" name="T13"/>
                  <a:gd fmla="*/ 18395 w 21600" name="T14"/>
                  <a:gd fmla="*/ 1856 h 2160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1600" w="21600">
                    <a:moveTo>
                      <a:pt x="18395" y="1856"/>
                    </a:moveTo>
                    <a:cubicBezTo>
                      <a:pt x="18149" y="1856"/>
                      <a:pt x="17902" y="1814"/>
                      <a:pt x="17656" y="1772"/>
                    </a:cubicBezTo>
                    <a:cubicBezTo>
                      <a:pt x="0" y="1772"/>
                      <a:pt x="0" y="1772"/>
                      <a:pt x="0" y="1772"/>
                    </a:cubicBezTo>
                    <a:cubicBezTo>
                      <a:pt x="2003" y="13120"/>
                      <a:pt x="9490" y="21600"/>
                      <a:pt x="18395" y="21600"/>
                    </a:cubicBezTo>
                    <a:cubicBezTo>
                      <a:pt x="19505" y="21600"/>
                      <a:pt x="20552" y="21473"/>
                      <a:pt x="21600" y="2122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0799" y="1139"/>
                      <a:pt x="19659" y="1856"/>
                      <a:pt x="18395" y="1856"/>
                    </a:cubicBezTo>
                    <a:close/>
                    <a:moveTo>
                      <a:pt x="18395" y="1856"/>
                    </a:moveTo>
                  </a:path>
                </a:pathLst>
              </a:custGeom>
              <a:solidFill>
                <a:schemeClr val="accent3"/>
              </a:solidFill>
              <a:ln cap="flat" w="9525">
                <a:solidFill>
                  <a:schemeClr val="tx1">
                    <a:alpha val="0"/>
                  </a:schemeClr>
                </a:solidFill>
                <a:prstDash val="solid"/>
                <a:round/>
                <a:headEnd len="med" type="none" w="med"/>
                <a:tailEnd len="med" type="none" w="med"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44" name="Freeform: Shape 7"/>
              <p:cNvSpPr/>
              <p:nvPr/>
            </p:nvSpPr>
            <p:spPr bwMode="auto">
              <a:xfrm>
                <a:off x="3285667" y="3536412"/>
                <a:ext cx="1486694" cy="1595438"/>
              </a:xfrm>
              <a:custGeom>
                <a:gdLst>
                  <a:gd fmla="*/ 1 w 21600" name="T0"/>
                  <a:gd fmla="*/ 0 h 21600" name="T1"/>
                  <a:gd fmla="*/ 1 w 21600" name="T2"/>
                  <a:gd fmla="*/ 0 h 21600" name="T3"/>
                  <a:gd fmla="*/ 1 w 21600" name="T4"/>
                  <a:gd fmla="*/ 0 h 21600" name="T5"/>
                  <a:gd fmla="*/ 0 w 21600" name="T6"/>
                  <a:gd fmla="*/ 1 h 21600" name="T7"/>
                  <a:gd fmla="*/ 1 w 21600" name="T8"/>
                  <a:gd fmla="*/ 2 h 21600" name="T9"/>
                  <a:gd fmla="*/ 1 w 21600" name="T10"/>
                  <a:gd fmla="*/ 2 h 21600" name="T11"/>
                  <a:gd fmla="*/ 1 w 21600" name="T12"/>
                  <a:gd fmla="*/ 0 h 21600" name="T13"/>
                  <a:gd fmla="*/ 1 w 21600" name="T14"/>
                  <a:gd fmla="*/ 0 h 21600" name="T15"/>
                  <a:gd fmla="*/ 1 w 21600" name="T16"/>
                  <a:gd fmla="*/ 0 h 21600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b" l="0" r="r" t="0"/>
                <a:pathLst>
                  <a:path h="21600" w="21600">
                    <a:moveTo>
                      <a:pt x="16900" y="1856"/>
                    </a:moveTo>
                    <a:cubicBezTo>
                      <a:pt x="16539" y="1856"/>
                      <a:pt x="16177" y="1814"/>
                      <a:pt x="15816" y="1772"/>
                    </a:cubicBezTo>
                    <a:cubicBezTo>
                      <a:pt x="15454" y="1772"/>
                      <a:pt x="15454" y="1772"/>
                      <a:pt x="15454" y="1772"/>
                    </a:cubicBezTo>
                    <a:cubicBezTo>
                      <a:pt x="0" y="16200"/>
                      <a:pt x="0" y="16200"/>
                      <a:pt x="0" y="16200"/>
                    </a:cubicBezTo>
                    <a:cubicBezTo>
                      <a:pt x="4654" y="19575"/>
                      <a:pt x="10529" y="21600"/>
                      <a:pt x="16900" y="21600"/>
                    </a:cubicBezTo>
                    <a:cubicBezTo>
                      <a:pt x="18527" y="21600"/>
                      <a:pt x="20064" y="21473"/>
                      <a:pt x="21600" y="2122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0425" y="1139"/>
                      <a:pt x="18753" y="1856"/>
                      <a:pt x="16900" y="1856"/>
                    </a:cubicBezTo>
                    <a:close/>
                    <a:moveTo>
                      <a:pt x="16900" y="1856"/>
                    </a:moveTo>
                  </a:path>
                </a:pathLst>
              </a:custGeom>
              <a:solidFill>
                <a:srgbClr val="00000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cap="flat" w="9525">
                    <a:solidFill>
                      <a:schemeClr val="tx1">
                        <a:alpha val="0"/>
                      </a:schemeClr>
                    </a:solidFill>
                    <a:round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8"/>
              <p:cNvSpPr/>
              <p:nvPr/>
            </p:nvSpPr>
            <p:spPr bwMode="auto">
              <a:xfrm>
                <a:off x="4769979" y="2893474"/>
                <a:ext cx="1590675" cy="2179638"/>
              </a:xfrm>
              <a:custGeom>
                <a:gdLst>
                  <a:gd fmla="*/ 0 w 21600" name="T0"/>
                  <a:gd fmla="*/ 1 h 21600" name="T1"/>
                  <a:gd fmla="*/ 0 w 21600" name="T2"/>
                  <a:gd fmla="*/ 1 h 21600" name="T3"/>
                  <a:gd fmla="*/ 0 w 21600" name="T4"/>
                  <a:gd fmla="*/ 6 h 21600" name="T5"/>
                  <a:gd fmla="*/ 2 w 21600" name="T6"/>
                  <a:gd fmla="*/ 1 h 21600" name="T7"/>
                  <a:gd fmla="*/ 2 w 21600" name="T8"/>
                  <a:gd fmla="*/ 0 h 21600" name="T9"/>
                  <a:gd fmla="*/ 0 w 21600" name="T10"/>
                  <a:gd fmla="*/ 0 h 21600" name="T11"/>
                  <a:gd fmla="*/ 0 w 21600" name="T12"/>
                  <a:gd fmla="*/ 1 h 21600" name="T13"/>
                  <a:gd fmla="*/ 0 w 21600" name="T14"/>
                  <a:gd fmla="*/ 1 h 21600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b" l="0" r="r" t="0"/>
                <a:pathLst>
                  <a:path h="21600" w="21600">
                    <a:moveTo>
                      <a:pt x="1818" y="3178"/>
                    </a:moveTo>
                    <a:cubicBezTo>
                      <a:pt x="1818" y="3425"/>
                      <a:pt x="1775" y="3703"/>
                      <a:pt x="1733" y="3919"/>
                    </a:cubicBezTo>
                    <a:cubicBezTo>
                      <a:pt x="1733" y="21600"/>
                      <a:pt x="1733" y="21600"/>
                      <a:pt x="1733" y="21600"/>
                    </a:cubicBezTo>
                    <a:cubicBezTo>
                      <a:pt x="13146" y="19594"/>
                      <a:pt x="21600" y="12096"/>
                      <a:pt x="21600" y="3178"/>
                    </a:cubicBezTo>
                    <a:cubicBezTo>
                      <a:pt x="21600" y="2098"/>
                      <a:pt x="21473" y="1018"/>
                      <a:pt x="2126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99" y="802"/>
                      <a:pt x="1818" y="1944"/>
                      <a:pt x="1818" y="3178"/>
                    </a:cubicBezTo>
                    <a:close/>
                    <a:moveTo>
                      <a:pt x="1818" y="3178"/>
                    </a:moveTo>
                  </a:path>
                </a:pathLst>
              </a:custGeom>
              <a:solidFill>
                <a:schemeClr val="accent1"/>
              </a:solidFill>
              <a:ln cap="flat" w="9525">
                <a:solidFill>
                  <a:schemeClr val="tx1">
                    <a:alpha val="0"/>
                  </a:schemeClr>
                </a:solidFill>
                <a:prstDash val="solid"/>
                <a:round/>
                <a:headEnd len="med" type="none" w="med"/>
                <a:tailEnd len="med" type="none" w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9"/>
              <p:cNvSpPr/>
              <p:nvPr/>
            </p:nvSpPr>
            <p:spPr bwMode="auto">
              <a:xfrm>
                <a:off x="4895392" y="3191924"/>
                <a:ext cx="1462881" cy="1886744"/>
              </a:xfrm>
              <a:custGeom>
                <a:gdLst>
                  <a:gd fmla="*/ 0 w 21600" name="T0"/>
                  <a:gd fmla="*/ 2 h 21600" name="T1"/>
                  <a:gd fmla="*/ 0 w 21600" name="T2"/>
                  <a:gd fmla="*/ 3 h 21600" name="T3"/>
                  <a:gd fmla="*/ 1 w 21600" name="T4"/>
                  <a:gd fmla="*/ 0 h 21600" name="T5"/>
                  <a:gd fmla="*/ 1 w 21600" name="T6"/>
                  <a:gd fmla="*/ 0 h 21600" name="T7"/>
                  <a:gd fmla="*/ 0 w 21600" name="T8"/>
                  <a:gd fmla="*/ 2 h 21600" name="T9"/>
                  <a:gd fmla="*/ 0 w 21600" name="T10"/>
                  <a:gd fmla="*/ 2 h 21600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b" l="0" r="r" t="0"/>
                <a:pathLst>
                  <a:path h="21600" w="21600">
                    <a:moveTo>
                      <a:pt x="0" y="16752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12409" y="19283"/>
                      <a:pt x="21600" y="10622"/>
                      <a:pt x="21600" y="321"/>
                    </a:cubicBezTo>
                    <a:cubicBezTo>
                      <a:pt x="21600" y="214"/>
                      <a:pt x="21600" y="107"/>
                      <a:pt x="21600" y="0"/>
                    </a:cubicBezTo>
                    <a:lnTo>
                      <a:pt x="0" y="16752"/>
                    </a:lnTo>
                    <a:close/>
                    <a:moveTo>
                      <a:pt x="0" y="16752"/>
                    </a:moveTo>
                  </a:path>
                </a:pathLst>
              </a:custGeom>
              <a:solidFill>
                <a:srgbClr val="000000">
                  <a:alpha val="7059"/>
                </a:srgbClr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cap="flat" w="9525">
                    <a:solidFill>
                      <a:schemeClr val="tx1">
                        <a:alpha val="0"/>
                      </a:schemeClr>
                    </a:solidFill>
                    <a:round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10"/>
              <p:cNvSpPr/>
              <p:nvPr/>
            </p:nvSpPr>
            <p:spPr bwMode="auto">
              <a:xfrm>
                <a:off x="4123867" y="1302799"/>
                <a:ext cx="2178844" cy="1593850"/>
              </a:xfrm>
              <a:custGeom>
                <a:gdLst>
                  <a:gd fmla="*/ 1 w 21600" name="T0"/>
                  <a:gd fmla="*/ 1 h 21600" name="T1"/>
                  <a:gd fmla="*/ 1 w 21600" name="T2"/>
                  <a:gd fmla="*/ 1 h 21600" name="T3"/>
                  <a:gd fmla="*/ 6 w 21600" name="T4"/>
                  <a:gd fmla="*/ 1 h 21600" name="T5"/>
                  <a:gd fmla="*/ 1 w 21600" name="T6"/>
                  <a:gd fmla="*/ 0 h 21600" name="T7"/>
                  <a:gd fmla="*/ 0 w 21600" name="T8"/>
                  <a:gd fmla="*/ 0 h 21600" name="T9"/>
                  <a:gd fmla="*/ 0 w 21600" name="T10"/>
                  <a:gd fmla="*/ 2 h 21600" name="T11"/>
                  <a:gd fmla="*/ 1 w 21600" name="T12"/>
                  <a:gd fmla="*/ 1 h 21600" name="T13"/>
                  <a:gd fmla="*/ 1 w 21600" name="T14"/>
                  <a:gd fmla="*/ 1 h 21600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b" l="0" r="r" t="0"/>
                <a:pathLst>
                  <a:path h="21600" w="21600">
                    <a:moveTo>
                      <a:pt x="3178" y="19786"/>
                    </a:moveTo>
                    <a:cubicBezTo>
                      <a:pt x="3456" y="19786"/>
                      <a:pt x="3703" y="19786"/>
                      <a:pt x="3919" y="19870"/>
                    </a:cubicBezTo>
                    <a:cubicBezTo>
                      <a:pt x="21600" y="19870"/>
                      <a:pt x="21600" y="19870"/>
                      <a:pt x="21600" y="19870"/>
                    </a:cubicBezTo>
                    <a:cubicBezTo>
                      <a:pt x="19625" y="8480"/>
                      <a:pt x="12127" y="0"/>
                      <a:pt x="3178" y="0"/>
                    </a:cubicBezTo>
                    <a:cubicBezTo>
                      <a:pt x="2098" y="0"/>
                      <a:pt x="1018" y="127"/>
                      <a:pt x="0" y="38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802" y="20461"/>
                      <a:pt x="1944" y="19786"/>
                      <a:pt x="3178" y="19786"/>
                    </a:cubicBezTo>
                    <a:close/>
                    <a:moveTo>
                      <a:pt x="3178" y="19786"/>
                    </a:moveTo>
                  </a:path>
                </a:pathLst>
              </a:custGeom>
              <a:solidFill>
                <a:schemeClr val="accent2"/>
              </a:solidFill>
              <a:ln cap="flat" w="9525">
                <a:solidFill>
                  <a:schemeClr val="tx1">
                    <a:alpha val="0"/>
                  </a:schemeClr>
                </a:solidFill>
                <a:prstDash val="solid"/>
                <a:round/>
                <a:headEnd len="med" type="none" w="med"/>
                <a:tailEnd len="med" type="none" w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11"/>
              <p:cNvSpPr/>
              <p:nvPr/>
            </p:nvSpPr>
            <p:spPr bwMode="auto">
              <a:xfrm>
                <a:off x="4551698" y="1702849"/>
                <a:ext cx="1754188" cy="1068388"/>
              </a:xfrm>
              <a:custGeom>
                <a:gdLst>
                  <a:gd fmla="*/ 1 w 21600" name="T0"/>
                  <a:gd fmla="*/ 0 h 21600" name="T1"/>
                  <a:gd fmla="*/ 0 w 21600" name="T2"/>
                  <a:gd fmla="*/ 0 h 21600" name="T3"/>
                  <a:gd fmla="*/ 2 w 21600" name="T4"/>
                  <a:gd fmla="*/ 0 h 21600" name="T5"/>
                  <a:gd fmla="*/ 1 w 21600" name="T6"/>
                  <a:gd fmla="*/ 0 h 21600" name="T7"/>
                  <a:gd fmla="*/ 1 w 21600" name="T8"/>
                  <a:gd fmla="*/ 0 h 2160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21600" w="21600">
                    <a:moveTo>
                      <a:pt x="13098" y="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0336" y="12847"/>
                      <a:pt x="17272" y="5290"/>
                      <a:pt x="13098" y="0"/>
                    </a:cubicBezTo>
                    <a:close/>
                    <a:moveTo>
                      <a:pt x="13098" y="0"/>
                    </a:moveTo>
                  </a:path>
                </a:pathLst>
              </a:custGeom>
              <a:solidFill>
                <a:srgbClr val="000000">
                  <a:alpha val="5098"/>
                </a:srgbClr>
              </a:solidFill>
              <a:ln>
                <a:noFill/>
              </a:ln>
              <a:extLst>
                <a:ext uri="{91240B29-F687-4f45-9708-019B960494DF}">
                  <a14:hiddenLine xmlns:lc="http://schemas.openxmlformats.org/drawingml/2006/lockedCanvas" cap="flat" w="9525">
                    <a:solidFill>
                      <a:schemeClr val="tx1">
                        <a:alpha val="0"/>
                      </a:schemeClr>
                    </a:solidFill>
                    <a:round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Oval 12"/>
              <p:cNvSpPr/>
              <p:nvPr/>
            </p:nvSpPr>
            <p:spPr bwMode="auto">
              <a:xfrm>
                <a:off x="4118310" y="2883949"/>
                <a:ext cx="661988" cy="662781"/>
              </a:xfrm>
              <a:prstGeom prst="ellipse">
                <a:avLst/>
              </a:prstGeom>
              <a:solidFill>
                <a:srgbClr val="D7DFE6"/>
              </a:solidFill>
              <a:ln w="9525">
                <a:solidFill>
                  <a:schemeClr val="tx1">
                    <a:alpha val="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Rectangle 13"/>
              <p:cNvSpPr/>
              <p:nvPr/>
            </p:nvSpPr>
            <p:spPr bwMode="auto">
              <a:xfrm>
                <a:off x="4282617" y="2313243"/>
                <a:ext cx="1669256" cy="420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bIns="0" lIns="0" rIns="20320" tIns="0" wrap="none">
                <a:normAutofit/>
              </a:bodyPr>
              <a:lstStyle/>
              <a:p>
                <a:pPr marL="19844"/>
                <a:r>
                  <a:rPr altLang="en-US" b="1" lang="zh-CN">
                    <a:solidFill>
                      <a:srgbClr val="FEFEFE"/>
                    </a:solidFill>
                  </a:rPr>
                  <a:t>标题文本预设</a:t>
                </a:r>
              </a:p>
            </p:txBody>
          </p:sp>
          <p:sp>
            <p:nvSpPr>
              <p:cNvPr id="51" name="Rectangle 14"/>
              <p:cNvSpPr/>
              <p:nvPr/>
            </p:nvSpPr>
            <p:spPr bwMode="auto">
              <a:xfrm rot="5400000">
                <a:off x="4508835" y="3474499"/>
                <a:ext cx="1307306" cy="419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bIns="0" lIns="0" rIns="20320" tIns="0" wrap="none">
                <a:normAutofit/>
              </a:bodyPr>
              <a:lstStyle/>
              <a:p>
                <a:pPr marL="19844"/>
                <a:r>
                  <a:rPr altLang="en-US" b="1" lang="zh-CN">
                    <a:solidFill>
                      <a:srgbClr val="FEFEFE"/>
                    </a:solidFill>
                  </a:rPr>
                  <a:t>标题文本预设</a:t>
                </a:r>
              </a:p>
            </p:txBody>
          </p:sp>
          <p:sp>
            <p:nvSpPr>
              <p:cNvPr id="52" name="Rectangle 15"/>
              <p:cNvSpPr/>
              <p:nvPr/>
            </p:nvSpPr>
            <p:spPr bwMode="auto">
              <a:xfrm>
                <a:off x="3282492" y="3695955"/>
                <a:ext cx="1400969" cy="420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bIns="0" lIns="0" rIns="20320" tIns="0" wrap="none">
                <a:normAutofit/>
              </a:bodyPr>
              <a:lstStyle/>
              <a:p>
                <a:pPr marL="19844"/>
                <a:r>
                  <a:rPr altLang="en-US" b="1" lang="zh-CN" sz="1600">
                    <a:solidFill>
                      <a:srgbClr val="FEFEFE"/>
                    </a:solidFill>
                  </a:rPr>
                  <a:t>标题文本预设</a:t>
                </a:r>
              </a:p>
            </p:txBody>
          </p:sp>
          <p:sp>
            <p:nvSpPr>
              <p:cNvPr id="53" name="Rectangle 16"/>
              <p:cNvSpPr/>
              <p:nvPr/>
            </p:nvSpPr>
            <p:spPr bwMode="auto">
              <a:xfrm rot="16200000">
                <a:off x="3072148" y="2522793"/>
                <a:ext cx="1307306" cy="420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bIns="0" lIns="0" rIns="20320" tIns="0" wrap="none">
                <a:normAutofit/>
              </a:bodyPr>
              <a:lstStyle/>
              <a:p>
                <a:pPr marL="19844"/>
                <a:r>
                  <a:rPr altLang="en-US" b="1" lang="zh-CN">
                    <a:solidFill>
                      <a:srgbClr val="FEFEFE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968515" y="2175471"/>
              <a:ext cx="2649867" cy="1069337"/>
              <a:chOff x="290736" y="2169079"/>
              <a:chExt cx="3532760" cy="1069337"/>
            </a:xfrm>
          </p:grpSpPr>
          <p:sp>
            <p:nvSpPr>
              <p:cNvPr id="39" name="TextBox 30"/>
              <p:cNvSpPr txBox="1"/>
              <p:nvPr/>
            </p:nvSpPr>
            <p:spPr bwMode="auto">
              <a:xfrm>
                <a:off x="714323" y="2169079"/>
                <a:ext cx="3109173" cy="309958"/>
              </a:xfrm>
              <a:prstGeom prst="rect">
                <a:avLst/>
              </a:prstGeom>
              <a:noFill/>
              <a:extLst/>
            </p:spPr>
            <p:txBody>
              <a:bodyPr anchor="ctr" anchorCtr="0" bIns="0" lIns="0" rIns="360000" tIns="0" wrap="none">
                <a:normAutofit/>
              </a:bodyPr>
              <a:lstStyle/>
              <a:p>
                <a:pPr algn="r" latinLnBrk="0"/>
                <a:r>
                  <a:rPr altLang="en-US" lang="zh-CN" sz="2000">
                    <a:solidFill>
                      <a:schemeClr val="accent4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40" name="TextBox 31"/>
              <p:cNvSpPr txBox="1"/>
              <p:nvPr/>
            </p:nvSpPr>
            <p:spPr bwMode="auto">
              <a:xfrm>
                <a:off x="290736" y="2682237"/>
                <a:ext cx="3532760" cy="556179"/>
              </a:xfrm>
              <a:prstGeom prst="rect">
                <a:avLst/>
              </a:prstGeom>
              <a:noFill/>
              <a:extLst/>
            </p:spPr>
            <p:txBody>
              <a:bodyPr anchor="ctr" anchorCtr="0" bIns="0" lIns="0" rIns="360000" tIns="0" wrap="square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altLang="en-US" lang="zh-CN" sz="140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</p:grpSp>
        <p:grpSp>
          <p:nvGrpSpPr>
            <p:cNvPr id="30" name="Group 32"/>
            <p:cNvGrpSpPr/>
            <p:nvPr/>
          </p:nvGrpSpPr>
          <p:grpSpPr>
            <a:xfrm>
              <a:off x="968515" y="3783911"/>
              <a:ext cx="2649867" cy="1069337"/>
              <a:chOff x="290736" y="2169079"/>
              <a:chExt cx="3532760" cy="1069337"/>
            </a:xfrm>
          </p:grpSpPr>
          <p:sp>
            <p:nvSpPr>
              <p:cNvPr id="37" name="TextBox 33"/>
              <p:cNvSpPr txBox="1"/>
              <p:nvPr/>
            </p:nvSpPr>
            <p:spPr bwMode="auto">
              <a:xfrm>
                <a:off x="714323" y="2169079"/>
                <a:ext cx="3109173" cy="309958"/>
              </a:xfrm>
              <a:prstGeom prst="rect">
                <a:avLst/>
              </a:prstGeom>
              <a:noFill/>
              <a:extLst/>
            </p:spPr>
            <p:txBody>
              <a:bodyPr anchor="ctr" anchorCtr="0" bIns="0" lIns="0" rIns="360000" tIns="0" wrap="none">
                <a:normAutofit/>
              </a:bodyPr>
              <a:lstStyle/>
              <a:p>
                <a:pPr algn="r" latinLnBrk="0"/>
                <a:r>
                  <a:rPr altLang="en-US" lang="zh-CN" sz="2000">
                    <a:solidFill>
                      <a:schemeClr val="accent3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8" name="TextBox 47"/>
              <p:cNvSpPr txBox="1"/>
              <p:nvPr/>
            </p:nvSpPr>
            <p:spPr bwMode="auto">
              <a:xfrm>
                <a:off x="290736" y="2682237"/>
                <a:ext cx="3532760" cy="556179"/>
              </a:xfrm>
              <a:prstGeom prst="rect">
                <a:avLst/>
              </a:prstGeom>
              <a:noFill/>
              <a:extLst/>
            </p:spPr>
            <p:txBody>
              <a:bodyPr anchor="ctr" anchorCtr="0" bIns="0" lIns="0" rIns="360000" tIns="0" wrap="square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altLang="en-US" lang="zh-CN" sz="140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</p:grpSp>
        <p:grpSp>
          <p:nvGrpSpPr>
            <p:cNvPr id="31" name="Group 48"/>
            <p:cNvGrpSpPr/>
            <p:nvPr/>
          </p:nvGrpSpPr>
          <p:grpSpPr>
            <a:xfrm>
              <a:off x="8331199" y="2198548"/>
              <a:ext cx="2439791" cy="1069337"/>
              <a:chOff x="9204367" y="3764961"/>
              <a:chExt cx="2273871" cy="1069337"/>
            </a:xfrm>
          </p:grpSpPr>
          <p:sp>
            <p:nvSpPr>
              <p:cNvPr id="35" name="TextBox 49"/>
              <p:cNvSpPr txBox="1"/>
              <p:nvPr/>
            </p:nvSpPr>
            <p:spPr bwMode="auto">
              <a:xfrm>
                <a:off x="9477009" y="3764961"/>
                <a:ext cx="2001228" cy="309958"/>
              </a:xfrm>
              <a:prstGeom prst="rect">
                <a:avLst/>
              </a:prstGeom>
              <a:noFill/>
              <a:extLst/>
            </p:spPr>
            <p:txBody>
              <a:bodyPr anchor="ctr" anchorCtr="0" bIns="0" lIns="360000" rIns="0" tIns="0" wrap="none">
                <a:normAutofit/>
              </a:bodyPr>
              <a:lstStyle/>
              <a:p>
                <a:pPr algn="l" latinLnBrk="0"/>
                <a:r>
                  <a:rPr altLang="en-US" lang="zh-CN" sz="200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6" name="TextBox 50"/>
              <p:cNvSpPr txBox="1"/>
              <p:nvPr/>
            </p:nvSpPr>
            <p:spPr bwMode="auto">
              <a:xfrm>
                <a:off x="9204367" y="4278119"/>
                <a:ext cx="2273871" cy="556179"/>
              </a:xfrm>
              <a:prstGeom prst="rect">
                <a:avLst/>
              </a:prstGeom>
              <a:noFill/>
              <a:extLst/>
            </p:spPr>
            <p:txBody>
              <a:bodyPr anchor="ctr" anchorCtr="0" bIns="0" lIns="360000" rIns="0" tIns="0" wrap="square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altLang="en-US" lang="zh-CN" sz="140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</p:grpSp>
        <p:grpSp>
          <p:nvGrpSpPr>
            <p:cNvPr id="32" name="Group 51"/>
            <p:cNvGrpSpPr/>
            <p:nvPr/>
          </p:nvGrpSpPr>
          <p:grpSpPr>
            <a:xfrm>
              <a:off x="8331199" y="3733826"/>
              <a:ext cx="2439791" cy="1069337"/>
              <a:chOff x="9204367" y="3764961"/>
              <a:chExt cx="2273871" cy="1069337"/>
            </a:xfrm>
          </p:grpSpPr>
          <p:sp>
            <p:nvSpPr>
              <p:cNvPr id="33" name="TextBox 52"/>
              <p:cNvSpPr txBox="1"/>
              <p:nvPr/>
            </p:nvSpPr>
            <p:spPr bwMode="auto">
              <a:xfrm>
                <a:off x="9477009" y="3764961"/>
                <a:ext cx="2001228" cy="309958"/>
              </a:xfrm>
              <a:prstGeom prst="rect">
                <a:avLst/>
              </a:prstGeom>
              <a:noFill/>
              <a:extLst/>
            </p:spPr>
            <p:txBody>
              <a:bodyPr anchor="ctr" anchorCtr="0" bIns="0" lIns="360000" rIns="0" tIns="0" wrap="none">
                <a:normAutofit/>
              </a:bodyPr>
              <a:lstStyle/>
              <a:p>
                <a:pPr algn="l" latinLnBrk="0"/>
                <a:r>
                  <a:rPr altLang="en-US" lang="zh-CN" sz="2000">
                    <a:solidFill>
                      <a:schemeClr val="accent1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4" name="TextBox 53"/>
              <p:cNvSpPr txBox="1"/>
              <p:nvPr/>
            </p:nvSpPr>
            <p:spPr bwMode="auto">
              <a:xfrm>
                <a:off x="9204367" y="4278119"/>
                <a:ext cx="2273871" cy="556179"/>
              </a:xfrm>
              <a:prstGeom prst="rect">
                <a:avLst/>
              </a:prstGeom>
              <a:noFill/>
              <a:extLst/>
            </p:spPr>
            <p:txBody>
              <a:bodyPr anchor="ctr" anchorCtr="0" bIns="0" lIns="360000" rIns="0" tIns="0" wrap="square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altLang="en-US" lang="zh-CN" sz="1400">
                    <a:cs typeface="+mn-ea"/>
                    <a:sym typeface="+mn-lt"/>
                  </a:rPr>
                  <a:t>点击此处更换文本编辑文字，点击此处更换文本点击此处更换文本</a:t>
                </a:r>
              </a:p>
            </p:txBody>
          </p:sp>
        </p:grpSp>
      </p:grpSp>
    </p:spTree>
    <p:extLst>
      <p:ext uri="{BB962C8B-B14F-4D97-AF65-F5344CB8AC3E}">
        <p14:creationId val="362934030"/>
      </p:ext>
    </p:extLst>
  </p:cSld>
  <p:clrMapOvr>
    <a:masterClrMapping/>
  </p:clrMapOvr>
  <p:transition advTm="2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10000" r="90000" t="1735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029968" y="-529729"/>
            <a:ext cx="3198140" cy="226821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6529" l="10000" r="93231" t="1085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10800000">
            <a:off x="7127240" y="5404326"/>
            <a:ext cx="3198140" cy="226821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10000" r="90000" t="2169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16200000">
            <a:off x="3760202" y="-813466"/>
            <a:ext cx="3198140" cy="2268219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1373406" y="1084052"/>
            <a:ext cx="9445188" cy="473456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2F6A27"/>
            </a:solidFill>
          </a:ln>
          <a:effectLst>
            <a:outerShdw algn="tr" blurRad="50800" dir="8100000" dist="38100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5" name="PA_文本框 24"/>
          <p:cNvSpPr txBox="1"/>
          <p:nvPr>
            <p:custDataLst>
              <p:tags r:id="rId7"/>
            </p:custDataLst>
          </p:nvPr>
        </p:nvSpPr>
        <p:spPr>
          <a:xfrm>
            <a:off x="2570480" y="2678675"/>
            <a:ext cx="706120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pc="600" sz="6000">
                <a:cs typeface="+mn-ea"/>
                <a:sym typeface="+mn-lt"/>
              </a:rPr>
              <a:t>感谢您的聆听</a:t>
            </a:r>
          </a:p>
        </p:txBody>
      </p:sp>
      <p:sp>
        <p:nvSpPr>
          <p:cNvPr id="26" name="PA_文本框 25"/>
          <p:cNvSpPr txBox="1"/>
          <p:nvPr>
            <p:custDataLst>
              <p:tags r:id="rId8"/>
            </p:custDataLst>
          </p:nvPr>
        </p:nvSpPr>
        <p:spPr>
          <a:xfrm>
            <a:off x="4003677" y="1490791"/>
            <a:ext cx="418592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pc="600" sz="6000">
                <a:cs typeface="+mn-ea"/>
                <a:sym typeface="+mn-lt"/>
              </a:rPr>
              <a:t>2018</a:t>
            </a:r>
          </a:p>
        </p:txBody>
      </p:sp>
      <p:sp>
        <p:nvSpPr>
          <p:cNvPr id="28" name="矩形 27"/>
          <p:cNvSpPr/>
          <p:nvPr/>
        </p:nvSpPr>
        <p:spPr>
          <a:xfrm>
            <a:off x="3022282" y="3801646"/>
            <a:ext cx="6167755" cy="3962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altLang="zh-CN" lang="en-US" smtClean="0" sz="2000">
                <a:cs typeface="+mn-ea"/>
                <a:sym typeface="+mn-lt"/>
              </a:rPr>
              <a:t>ADD YOUR TITLE HERE.ADD YOUR TITLE HERE.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064760" y="4618375"/>
            <a:ext cx="206248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cs typeface="+mn-ea"/>
                <a:sym typeface="+mn-lt"/>
              </a:rPr>
              <a:t>2018年X月X日</a:t>
            </a:r>
          </a:p>
        </p:txBody>
      </p:sp>
    </p:spTree>
    <p:extLst>
      <p:ext uri="{BB962C8B-B14F-4D97-AF65-F5344CB8AC3E}">
        <p14:creationId val="1239846668"/>
      </p:ext>
    </p:extLst>
  </p:cSld>
  <p:clrMapOvr>
    <a:masterClrMapping/>
  </p:clrMapOvr>
  <mc:AlternateContent>
    <mc:Choice Requires="p14">
      <p:transition advTm="2000" p14:dur="900" spd="slow">
        <p14:warp dir="in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  <p:bldP grpId="0" spid="25"/>
      <p:bldP grpId="0" spid="26"/>
      <p:bldP grpId="0" spid="28"/>
      <p:bldP grpId="0" spid="29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descr="#wm#_48_07_*Z" id="77" name="MH_Others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89007" y="1101842"/>
            <a:ext cx="1526319" cy="1529573"/>
          </a:xfrm>
          <a:prstGeom prst="ellipse">
            <a:avLst/>
          </a:prstGeom>
          <a:solidFill>
            <a:schemeClr val="accent1">
              <a:alpha val="86000"/>
            </a:schemeClr>
          </a:solidFill>
          <a:ln>
            <a:noFill/>
          </a:ln>
          <a:effectLst/>
        </p:spPr>
        <p:txBody>
          <a:bodyPr anchor="ctr" bIns="0" lIns="0" rIns="0" tIns="0" wrap="square">
            <a:norm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2pPr>
            <a:lvl3pPr indent="-228600" marL="11430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4pPr>
            <a:lvl5pPr indent="-228600" marL="20574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altLang="en-US" kern="0" lang="zh-CN" sz="40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章节</a:t>
            </a:r>
          </a:p>
        </p:txBody>
      </p:sp>
      <p:sp>
        <p:nvSpPr>
          <p:cNvPr descr="#wm#_48_07_*Z" id="78" name="MH_Number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952396" y="2243216"/>
            <a:ext cx="925856" cy="927828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/>
        </p:spPr>
        <p:txBody>
          <a:bodyPr anchor="ctr" bIns="0" lIns="0" rIns="0" tIns="0" wrap="square">
            <a:no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2pPr>
            <a:lvl3pPr indent="-228600" marL="11430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4pPr>
            <a:lvl5pPr indent="-228600" marL="20574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altLang="zh-CN" kern="0" lang="en-US" smtClean="0" sz="44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4" name="MH_Title"/>
          <p:cNvSpPr txBox="1"/>
          <p:nvPr>
            <p:custDataLst>
              <p:tags r:id="rId6"/>
            </p:custDataLst>
          </p:nvPr>
        </p:nvSpPr>
        <p:spPr>
          <a:xfrm>
            <a:off x="3672114" y="2718955"/>
            <a:ext cx="4280282" cy="2535216"/>
          </a:xfrm>
          <a:prstGeom prst="rect">
            <a:avLst/>
          </a:prstGeom>
          <a:noFill/>
        </p:spPr>
        <p:txBody>
          <a:bodyPr rtlCol="0" wrap="square">
            <a:normAutofit fontScale="75000" lnSpcReduction="20000"/>
          </a:bodyPr>
          <a:lstStyle/>
          <a:p>
            <a:pPr algn="just">
              <a:lnSpc>
                <a:spcPct val="110000"/>
              </a:lnSpc>
            </a:pPr>
            <a:r>
              <a:rPr altLang="en-US" lang="zh-CN" smtClean="0" spc="600" sz="3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项目介绍</a:t>
            </a:r>
          </a:p>
          <a:p>
            <a:pPr algn="just">
              <a:lnSpc>
                <a:spcPct val="110000"/>
              </a:lnSpc>
            </a:pPr>
            <a:r>
              <a:rPr altLang="en-US" lang="zh-CN" smtClean="0" spc="600" sz="3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点击此处更换文本编辑文字，点击此处更换文本编辑文字 ，点击此处更换文本编辑文字，点击此处更换文本点击此处更换文本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10000" r="90000" t="1735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029968" y="-529729"/>
            <a:ext cx="3198140" cy="2268219"/>
          </a:xfrm>
          <a:prstGeom prst="rect">
            <a:avLst/>
          </a:prstGeom>
        </p:spPr>
      </p:pic>
    </p:spTree>
    <p:custDataLst>
      <p:tags r:id="rId8"/>
    </p:custDataLst>
    <p:extLst>
      <p:ext uri="{BB962C8B-B14F-4D97-AF65-F5344CB8AC3E}">
        <p14:creationId val="2589282969"/>
      </p:ext>
    </p:extLst>
  </p:cSld>
  <p:clrMapOvr>
    <a:masterClrMapping/>
  </p:clrMapOvr>
  <mc:AlternateContent>
    <mc:Choice Requires="p14">
      <p:transition advTm="2000" p14:dur="900" spd="slow">
        <p14:warp dir="in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7"/>
      <p:bldP grpId="0" spid="78"/>
      <p:bldP grpId="0" spid="4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虚尾箭头 2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4320" y="256550"/>
            <a:ext cx="221488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pc="600" sz="2800">
                <a:cs typeface="+mn-ea"/>
                <a:sym typeface="+mn-lt"/>
              </a:rPr>
              <a:t>项目介绍</a:t>
            </a:r>
          </a:p>
        </p:txBody>
      </p:sp>
      <p:sp>
        <p:nvSpPr>
          <p:cNvPr id="6" name="PA_TextPlaceholder 2"/>
          <p:cNvSpPr txBox="1"/>
          <p:nvPr>
            <p:custDataLst>
              <p:tags r:id="rId4"/>
            </p:custDataLst>
          </p:nvPr>
        </p:nvSpPr>
        <p:spPr>
          <a:xfrm>
            <a:off x="2744963" y="4275013"/>
            <a:ext cx="1506118" cy="1509769"/>
          </a:xfrm>
          <a:prstGeom prst="rect">
            <a:avLst/>
          </a:prstGeom>
        </p:spPr>
        <p:txBody>
          <a:bodyPr/>
          <a:lstStyle>
            <a:lvl1pPr algn="l" defTabSz="914264" eaLnBrk="1" hangingPunct="1" indent="-228568" latinLnBrk="0" marL="228568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1pPr>
            <a:lvl2pPr algn="l" defTabSz="914264" eaLnBrk="1" hangingPunct="1" indent="-228568" latinLnBrk="0" marL="685702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600">
                <a:solidFill>
                  <a:schemeClr val="tx1"/>
                </a:solidFill>
              </a:defRPr>
            </a:lvl2pPr>
            <a:lvl3pPr algn="l" defTabSz="914264" eaLnBrk="1" hangingPunct="1" indent="-228568" latinLnBrk="0" marL="114283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tx1"/>
                </a:solidFill>
              </a:defRPr>
            </a:lvl3pPr>
            <a:lvl4pPr algn="l" defTabSz="914264" eaLnBrk="1" hangingPunct="1" indent="-228568" latinLnBrk="0" marL="159996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tx1"/>
                </a:solidFill>
              </a:defRPr>
            </a:lvl4pPr>
            <a:lvl5pPr algn="l" defTabSz="914264" eaLnBrk="1" hangingPunct="1" indent="-228568" latinLnBrk="0" marL="2057091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tx1"/>
                </a:solidFill>
              </a:defRPr>
            </a:lvl5pPr>
            <a:lvl6pPr algn="l" defTabSz="914264" eaLnBrk="1" hangingPunct="1" indent="-228568" latinLnBrk="0" marL="2514224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6pPr>
            <a:lvl7pPr algn="l" defTabSz="914264" eaLnBrk="1" hangingPunct="1" indent="-228568" latinLnBrk="0" marL="2971356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7pPr>
            <a:lvl8pPr algn="l" defTabSz="914264" eaLnBrk="1" hangingPunct="1" indent="-228568" latinLnBrk="0" marL="3428488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8pPr>
            <a:lvl9pPr algn="l" defTabSz="914264" eaLnBrk="1" hangingPunct="1" indent="-228568" latinLnBrk="0" marL="3885622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9pPr>
          </a:lstStyle>
          <a:p>
            <a:pPr algn="just" indent="0" marL="0">
              <a:lnSpc>
                <a:spcPct val="110000"/>
              </a:lnSpc>
              <a:buNone/>
            </a:pPr>
            <a:r>
              <a:rPr altLang="en-US" lang="zh-CN" sz="1400">
                <a:cs typeface="+mn-ea"/>
                <a:sym typeface="+mn-lt"/>
              </a:rPr>
              <a:t>点击此处更换文本编辑文字，点击此处更换文本点击此处更换文本</a:t>
            </a:r>
          </a:p>
        </p:txBody>
      </p:sp>
      <p:sp>
        <p:nvSpPr>
          <p:cNvPr id="7" name="PA_内容占位符 4"/>
          <p:cNvSpPr txBox="1"/>
          <p:nvPr>
            <p:custDataLst>
              <p:tags r:id="rId5"/>
            </p:custDataLst>
          </p:nvPr>
        </p:nvSpPr>
        <p:spPr>
          <a:xfrm>
            <a:off x="2744964" y="3811675"/>
            <a:ext cx="1854472" cy="280458"/>
          </a:xfrm>
          <a:prstGeom prst="rect">
            <a:avLst/>
          </a:prstGeom>
        </p:spPr>
        <p:txBody>
          <a:bodyPr/>
          <a:lstStyle>
            <a:lvl1pPr algn="l" defTabSz="914264" eaLnBrk="1" hangingPunct="1" indent="-228568" latinLnBrk="0" marL="228568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1pPr>
            <a:lvl2pPr algn="l" defTabSz="914264" eaLnBrk="1" hangingPunct="1" indent="-228568" latinLnBrk="0" marL="685702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600">
                <a:solidFill>
                  <a:schemeClr val="tx1"/>
                </a:solidFill>
              </a:defRPr>
            </a:lvl2pPr>
            <a:lvl3pPr algn="l" defTabSz="914264" eaLnBrk="1" hangingPunct="1" indent="-228568" latinLnBrk="0" marL="114283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tx1"/>
                </a:solidFill>
              </a:defRPr>
            </a:lvl3pPr>
            <a:lvl4pPr algn="l" defTabSz="914264" eaLnBrk="1" hangingPunct="1" indent="-228568" latinLnBrk="0" marL="159996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tx1"/>
                </a:solidFill>
              </a:defRPr>
            </a:lvl4pPr>
            <a:lvl5pPr algn="l" defTabSz="914264" eaLnBrk="1" hangingPunct="1" indent="-228568" latinLnBrk="0" marL="2057091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tx1"/>
                </a:solidFill>
              </a:defRPr>
            </a:lvl5pPr>
            <a:lvl6pPr algn="l" defTabSz="914264" eaLnBrk="1" hangingPunct="1" indent="-228568" latinLnBrk="0" marL="2514224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6pPr>
            <a:lvl7pPr algn="l" defTabSz="914264" eaLnBrk="1" hangingPunct="1" indent="-228568" latinLnBrk="0" marL="2971356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7pPr>
            <a:lvl8pPr algn="l" defTabSz="914264" eaLnBrk="1" hangingPunct="1" indent="-228568" latinLnBrk="0" marL="3428488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8pPr>
            <a:lvl9pPr algn="l" defTabSz="914264" eaLnBrk="1" hangingPunct="1" indent="-228568" latinLnBrk="0" marL="3885622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9pPr>
          </a:lstStyle>
          <a:p>
            <a:pPr indent="0" marL="0">
              <a:buNone/>
            </a:pPr>
            <a:r>
              <a:rPr altLang="en-US" b="1" lang="zh-CN" sz="2000"/>
              <a:t>标题文本</a:t>
            </a:r>
          </a:p>
        </p:txBody>
      </p:sp>
      <p:grpSp>
        <p:nvGrpSpPr>
          <p:cNvPr id="67" name="组合 66"/>
          <p:cNvGrpSpPr/>
          <p:nvPr/>
        </p:nvGrpSpPr>
        <p:grpSpPr>
          <a:xfrm>
            <a:off x="2473694" y="2506276"/>
            <a:ext cx="1394057" cy="526060"/>
            <a:chOff x="2473694" y="2506276"/>
            <a:chExt cx="1394057" cy="526060"/>
          </a:xfrm>
        </p:grpSpPr>
        <p:sp>
          <p:nvSpPr>
            <p:cNvPr id="8" name="Shape 994"/>
            <p:cNvSpPr/>
            <p:nvPr/>
          </p:nvSpPr>
          <p:spPr>
            <a:xfrm>
              <a:off x="2473694" y="2506276"/>
              <a:ext cx="1394057" cy="52606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335" y="0"/>
                  </a:moveTo>
                  <a:cubicBezTo>
                    <a:pt x="150" y="0"/>
                    <a:pt x="0" y="398"/>
                    <a:pt x="0" y="888"/>
                  </a:cubicBezTo>
                  <a:lnTo>
                    <a:pt x="0" y="18765"/>
                  </a:lnTo>
                  <a:cubicBezTo>
                    <a:pt x="0" y="19254"/>
                    <a:pt x="150" y="19653"/>
                    <a:pt x="335" y="19653"/>
                  </a:cubicBezTo>
                  <a:lnTo>
                    <a:pt x="4629" y="19653"/>
                  </a:lnTo>
                  <a:lnTo>
                    <a:pt x="5376" y="21600"/>
                  </a:lnTo>
                  <a:lnTo>
                    <a:pt x="6120" y="19653"/>
                  </a:lnTo>
                  <a:lnTo>
                    <a:pt x="21265" y="19653"/>
                  </a:lnTo>
                  <a:cubicBezTo>
                    <a:pt x="21450" y="19653"/>
                    <a:pt x="21600" y="19254"/>
                    <a:pt x="21600" y="18765"/>
                  </a:cubicBezTo>
                  <a:lnTo>
                    <a:pt x="21600" y="888"/>
                  </a:lnTo>
                  <a:cubicBezTo>
                    <a:pt x="21600" y="398"/>
                    <a:pt x="21450" y="0"/>
                    <a:pt x="21265" y="0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50800" lIns="50800" numCol="1" rIns="50800" tIns="50800" wrap="square">
              <a:noAutofit/>
            </a:bodyPr>
            <a:lstStyle/>
            <a:p>
              <a:pPr>
                <a:defRPr sz="1300"/>
              </a:pPr>
              <a:endParaRPr sz="2000"/>
            </a:p>
          </p:txBody>
        </p:sp>
        <p:grpSp>
          <p:nvGrpSpPr>
            <p:cNvPr id="9" name="Group 997"/>
            <p:cNvGrpSpPr/>
            <p:nvPr/>
          </p:nvGrpSpPr>
          <p:grpSpPr>
            <a:xfrm>
              <a:off x="3519611" y="2677789"/>
              <a:ext cx="99086" cy="140062"/>
              <a:chExt cx="198222" cy="280123"/>
            </a:xfrm>
            <a:solidFill>
              <a:schemeClr val="bg1"/>
            </a:solidFill>
          </p:grpSpPr>
          <p:sp>
            <p:nvSpPr>
              <p:cNvPr id="34" name="Shape 995"/>
              <p:cNvSpPr/>
              <p:nvPr/>
            </p:nvSpPr>
            <p:spPr>
              <a:xfrm>
                <a:off x="0" y="25260"/>
                <a:ext cx="198222" cy="25486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grpFill/>
              <a:ln cap="flat" w="12700">
                <a:noFill/>
                <a:miter lim="400000"/>
              </a:ln>
              <a:effectLst/>
            </p:spPr>
            <p:txBody>
              <a:bodyPr anchor="ctr" bIns="38100" lIns="38100" numCol="1" rIns="38100" tIns="38100" wrap="square">
                <a:noAutofit/>
              </a:bodyPr>
              <a:lstStyle/>
              <a:p>
                <a:pPr>
                  <a:defRPr sz="1300"/>
                </a:pPr>
                <a:endParaRPr sz="700"/>
              </a:p>
            </p:txBody>
          </p:sp>
          <p:sp>
            <p:nvSpPr>
              <p:cNvPr id="35" name="Shape 996"/>
              <p:cNvSpPr/>
              <p:nvPr/>
            </p:nvSpPr>
            <p:spPr>
              <a:xfrm>
                <a:off x="34918" y="0"/>
                <a:ext cx="127431" cy="5663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grpFill/>
              <a:ln cap="flat" w="12700">
                <a:noFill/>
                <a:miter lim="400000"/>
              </a:ln>
              <a:effectLst/>
            </p:spPr>
            <p:txBody>
              <a:bodyPr anchor="ctr" bIns="38100" lIns="38100" numCol="1" rIns="38100" tIns="38100" wrap="square">
                <a:noAutofit/>
              </a:bodyPr>
              <a:lstStyle/>
              <a:p>
                <a:pPr>
                  <a:defRPr sz="1300"/>
                </a:pPr>
                <a:endParaRPr sz="700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396577" y="2506276"/>
            <a:ext cx="1394057" cy="526060"/>
            <a:chOff x="4396577" y="2506276"/>
            <a:chExt cx="1394057" cy="526060"/>
          </a:xfrm>
        </p:grpSpPr>
        <p:sp>
          <p:nvSpPr>
            <p:cNvPr id="10" name="Shape 1000"/>
            <p:cNvSpPr/>
            <p:nvPr/>
          </p:nvSpPr>
          <p:spPr>
            <a:xfrm>
              <a:off x="4396577" y="2506276"/>
              <a:ext cx="1394057" cy="52606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335" y="0"/>
                  </a:moveTo>
                  <a:cubicBezTo>
                    <a:pt x="150" y="0"/>
                    <a:pt x="0" y="398"/>
                    <a:pt x="0" y="888"/>
                  </a:cubicBezTo>
                  <a:lnTo>
                    <a:pt x="0" y="18765"/>
                  </a:lnTo>
                  <a:cubicBezTo>
                    <a:pt x="0" y="19254"/>
                    <a:pt x="150" y="19653"/>
                    <a:pt x="335" y="19653"/>
                  </a:cubicBezTo>
                  <a:lnTo>
                    <a:pt x="4629" y="19653"/>
                  </a:lnTo>
                  <a:lnTo>
                    <a:pt x="5376" y="21600"/>
                  </a:lnTo>
                  <a:lnTo>
                    <a:pt x="6120" y="19653"/>
                  </a:lnTo>
                  <a:lnTo>
                    <a:pt x="21265" y="19653"/>
                  </a:lnTo>
                  <a:cubicBezTo>
                    <a:pt x="21450" y="19653"/>
                    <a:pt x="21600" y="19254"/>
                    <a:pt x="21600" y="18765"/>
                  </a:cubicBezTo>
                  <a:lnTo>
                    <a:pt x="21600" y="888"/>
                  </a:lnTo>
                  <a:cubicBezTo>
                    <a:pt x="21600" y="398"/>
                    <a:pt x="21450" y="0"/>
                    <a:pt x="21265" y="0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chemeClr val="accent1"/>
            </a:solidFill>
            <a:ln cap="flat" w="12700">
              <a:noFill/>
              <a:miter lim="400000"/>
            </a:ln>
            <a:effectLst/>
          </p:spPr>
          <p:txBody>
            <a:bodyPr anchor="ctr" bIns="50800" lIns="50800" numCol="1" rIns="50800" tIns="50800" wrap="square">
              <a:noAutofit/>
            </a:bodyPr>
            <a:lstStyle/>
            <a:p>
              <a:pPr>
                <a:defRPr sz="1300"/>
              </a:pPr>
              <a:endParaRPr sz="2000"/>
            </a:p>
          </p:txBody>
        </p:sp>
        <p:sp>
          <p:nvSpPr>
            <p:cNvPr id="11" name="Shape 1001"/>
            <p:cNvSpPr/>
            <p:nvPr/>
          </p:nvSpPr>
          <p:spPr>
            <a:xfrm>
              <a:off x="5399149" y="2669223"/>
              <a:ext cx="146424" cy="15719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69" w="21600">
                  <a:moveTo>
                    <a:pt x="40" y="10273"/>
                  </a:moveTo>
                  <a:lnTo>
                    <a:pt x="463" y="14427"/>
                  </a:lnTo>
                  <a:lnTo>
                    <a:pt x="7286" y="13905"/>
                  </a:lnTo>
                  <a:lnTo>
                    <a:pt x="6864" y="9755"/>
                  </a:lnTo>
                  <a:cubicBezTo>
                    <a:pt x="6853" y="9655"/>
                    <a:pt x="6848" y="9552"/>
                    <a:pt x="6848" y="9450"/>
                  </a:cubicBezTo>
                  <a:cubicBezTo>
                    <a:pt x="6848" y="7543"/>
                    <a:pt x="8622" y="5992"/>
                    <a:pt x="10801" y="5992"/>
                  </a:cubicBezTo>
                  <a:cubicBezTo>
                    <a:pt x="12978" y="5992"/>
                    <a:pt x="14752" y="7543"/>
                    <a:pt x="14752" y="9450"/>
                  </a:cubicBezTo>
                  <a:cubicBezTo>
                    <a:pt x="14752" y="9552"/>
                    <a:pt x="14747" y="9655"/>
                    <a:pt x="14737" y="9755"/>
                  </a:cubicBezTo>
                  <a:lnTo>
                    <a:pt x="14314" y="13905"/>
                  </a:lnTo>
                  <a:lnTo>
                    <a:pt x="21137" y="14427"/>
                  </a:lnTo>
                  <a:lnTo>
                    <a:pt x="21560" y="10273"/>
                  </a:lnTo>
                  <a:cubicBezTo>
                    <a:pt x="21587" y="9999"/>
                    <a:pt x="21600" y="9723"/>
                    <a:pt x="21600" y="9450"/>
                  </a:cubicBezTo>
                  <a:cubicBezTo>
                    <a:pt x="21600" y="4239"/>
                    <a:pt x="16755" y="0"/>
                    <a:pt x="10801" y="0"/>
                  </a:cubicBezTo>
                  <a:cubicBezTo>
                    <a:pt x="4845" y="0"/>
                    <a:pt x="0" y="4239"/>
                    <a:pt x="0" y="9450"/>
                  </a:cubicBezTo>
                  <a:cubicBezTo>
                    <a:pt x="0" y="9723"/>
                    <a:pt x="13" y="9999"/>
                    <a:pt x="40" y="10273"/>
                  </a:cubicBezTo>
                  <a:close/>
                  <a:moveTo>
                    <a:pt x="717" y="16911"/>
                  </a:moveTo>
                  <a:lnTo>
                    <a:pt x="1126" y="20937"/>
                  </a:lnTo>
                  <a:cubicBezTo>
                    <a:pt x="1164" y="21317"/>
                    <a:pt x="1550" y="21600"/>
                    <a:pt x="1983" y="21566"/>
                  </a:cubicBezTo>
                  <a:lnTo>
                    <a:pt x="7232" y="21165"/>
                  </a:lnTo>
                  <a:cubicBezTo>
                    <a:pt x="7664" y="21131"/>
                    <a:pt x="7987" y="20794"/>
                    <a:pt x="7949" y="20415"/>
                  </a:cubicBezTo>
                  <a:lnTo>
                    <a:pt x="7540" y="16388"/>
                  </a:lnTo>
                  <a:cubicBezTo>
                    <a:pt x="7540" y="16388"/>
                    <a:pt x="717" y="16911"/>
                    <a:pt x="717" y="16911"/>
                  </a:cubicBezTo>
                  <a:close/>
                  <a:moveTo>
                    <a:pt x="13651" y="20415"/>
                  </a:moveTo>
                  <a:cubicBezTo>
                    <a:pt x="13613" y="20794"/>
                    <a:pt x="13936" y="21131"/>
                    <a:pt x="14369" y="21165"/>
                  </a:cubicBezTo>
                  <a:lnTo>
                    <a:pt x="19617" y="21566"/>
                  </a:lnTo>
                  <a:cubicBezTo>
                    <a:pt x="20050" y="21600"/>
                    <a:pt x="20436" y="21317"/>
                    <a:pt x="20474" y="20937"/>
                  </a:cubicBezTo>
                  <a:lnTo>
                    <a:pt x="20883" y="16911"/>
                  </a:lnTo>
                  <a:lnTo>
                    <a:pt x="14062" y="16388"/>
                  </a:lnTo>
                  <a:cubicBezTo>
                    <a:pt x="14062" y="16388"/>
                    <a:pt x="13651" y="20415"/>
                    <a:pt x="13651" y="20415"/>
                  </a:cubicBezTo>
                  <a:close/>
                </a:path>
              </a:pathLst>
            </a:custGeom>
            <a:solidFill>
              <a:schemeClr val="bg1"/>
            </a:solidFill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1300"/>
              </a:pPr>
              <a:endParaRPr sz="700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6315142" y="2506276"/>
            <a:ext cx="1394057" cy="526060"/>
            <a:chOff x="6315142" y="2506276"/>
            <a:chExt cx="1394057" cy="526060"/>
          </a:xfrm>
        </p:grpSpPr>
        <p:sp>
          <p:nvSpPr>
            <p:cNvPr id="12" name="Shape 1004"/>
            <p:cNvSpPr/>
            <p:nvPr/>
          </p:nvSpPr>
          <p:spPr>
            <a:xfrm>
              <a:off x="6315142" y="2506276"/>
              <a:ext cx="1394057" cy="52606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335" y="0"/>
                  </a:moveTo>
                  <a:cubicBezTo>
                    <a:pt x="150" y="0"/>
                    <a:pt x="0" y="398"/>
                    <a:pt x="0" y="888"/>
                  </a:cubicBezTo>
                  <a:lnTo>
                    <a:pt x="0" y="18765"/>
                  </a:lnTo>
                  <a:cubicBezTo>
                    <a:pt x="0" y="19254"/>
                    <a:pt x="150" y="19653"/>
                    <a:pt x="335" y="19653"/>
                  </a:cubicBezTo>
                  <a:lnTo>
                    <a:pt x="4629" y="19653"/>
                  </a:lnTo>
                  <a:lnTo>
                    <a:pt x="5376" y="21600"/>
                  </a:lnTo>
                  <a:lnTo>
                    <a:pt x="6120" y="19653"/>
                  </a:lnTo>
                  <a:lnTo>
                    <a:pt x="21265" y="19653"/>
                  </a:lnTo>
                  <a:cubicBezTo>
                    <a:pt x="21450" y="19653"/>
                    <a:pt x="21600" y="19254"/>
                    <a:pt x="21600" y="18765"/>
                  </a:cubicBezTo>
                  <a:lnTo>
                    <a:pt x="21600" y="888"/>
                  </a:lnTo>
                  <a:cubicBezTo>
                    <a:pt x="21600" y="398"/>
                    <a:pt x="21450" y="0"/>
                    <a:pt x="21265" y="0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50800" lIns="50800" numCol="1" rIns="50800" tIns="50800" wrap="square">
              <a:noAutofit/>
            </a:bodyPr>
            <a:lstStyle/>
            <a:p>
              <a:pPr>
                <a:defRPr sz="1300"/>
              </a:pPr>
              <a:endParaRPr sz="2000"/>
            </a:p>
          </p:txBody>
        </p:sp>
        <p:sp>
          <p:nvSpPr>
            <p:cNvPr id="13" name="Shape 1005"/>
            <p:cNvSpPr/>
            <p:nvPr/>
          </p:nvSpPr>
          <p:spPr>
            <a:xfrm>
              <a:off x="7318500" y="2673233"/>
              <a:ext cx="143963" cy="14401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20" w="21318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chemeClr val="bg1"/>
            </a:solidFill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1300"/>
              </a:pPr>
              <a:endParaRPr sz="700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8228707" y="2506276"/>
            <a:ext cx="1394057" cy="526060"/>
            <a:chOff x="8228707" y="2506276"/>
            <a:chExt cx="1394057" cy="526060"/>
          </a:xfrm>
        </p:grpSpPr>
        <p:sp>
          <p:nvSpPr>
            <p:cNvPr id="14" name="Shape 1008"/>
            <p:cNvSpPr/>
            <p:nvPr/>
          </p:nvSpPr>
          <p:spPr>
            <a:xfrm>
              <a:off x="8228707" y="2506276"/>
              <a:ext cx="1394057" cy="52606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335" y="0"/>
                  </a:moveTo>
                  <a:cubicBezTo>
                    <a:pt x="150" y="0"/>
                    <a:pt x="0" y="398"/>
                    <a:pt x="0" y="888"/>
                  </a:cubicBezTo>
                  <a:lnTo>
                    <a:pt x="0" y="18765"/>
                  </a:lnTo>
                  <a:cubicBezTo>
                    <a:pt x="0" y="19254"/>
                    <a:pt x="150" y="19653"/>
                    <a:pt x="335" y="19653"/>
                  </a:cubicBezTo>
                  <a:lnTo>
                    <a:pt x="4629" y="19653"/>
                  </a:lnTo>
                  <a:lnTo>
                    <a:pt x="5376" y="21600"/>
                  </a:lnTo>
                  <a:lnTo>
                    <a:pt x="6120" y="19653"/>
                  </a:lnTo>
                  <a:lnTo>
                    <a:pt x="21265" y="19653"/>
                  </a:lnTo>
                  <a:cubicBezTo>
                    <a:pt x="21450" y="19653"/>
                    <a:pt x="21600" y="19254"/>
                    <a:pt x="21600" y="18765"/>
                  </a:cubicBezTo>
                  <a:lnTo>
                    <a:pt x="21600" y="888"/>
                  </a:lnTo>
                  <a:cubicBezTo>
                    <a:pt x="21600" y="398"/>
                    <a:pt x="21450" y="0"/>
                    <a:pt x="21265" y="0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50800" lIns="50800" numCol="1" rIns="50800" tIns="50800" wrap="square">
              <a:noAutofit/>
            </a:bodyPr>
            <a:lstStyle/>
            <a:p>
              <a:pPr>
                <a:defRPr sz="1300"/>
              </a:pPr>
              <a:endParaRPr sz="2000"/>
            </a:p>
          </p:txBody>
        </p:sp>
        <p:sp>
          <p:nvSpPr>
            <p:cNvPr id="15" name="Shape 1009"/>
            <p:cNvSpPr/>
            <p:nvPr/>
          </p:nvSpPr>
          <p:spPr>
            <a:xfrm>
              <a:off x="9236333" y="2684973"/>
              <a:ext cx="128337" cy="12569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334" w="20026">
                  <a:moveTo>
                    <a:pt x="19964" y="64"/>
                  </a:moveTo>
                  <a:cubicBezTo>
                    <a:pt x="19154" y="-762"/>
                    <a:pt x="10181" y="6693"/>
                    <a:pt x="7510" y="9416"/>
                  </a:cubicBezTo>
                  <a:cubicBezTo>
                    <a:pt x="6185" y="10767"/>
                    <a:pt x="5743" y="11492"/>
                    <a:pt x="5336" y="12034"/>
                  </a:cubicBezTo>
                  <a:cubicBezTo>
                    <a:pt x="5160" y="12268"/>
                    <a:pt x="5392" y="12341"/>
                    <a:pt x="5498" y="12397"/>
                  </a:cubicBezTo>
                  <a:cubicBezTo>
                    <a:pt x="6023" y="12675"/>
                    <a:pt x="6391" y="12933"/>
                    <a:pt x="6864" y="13417"/>
                  </a:cubicBezTo>
                  <a:cubicBezTo>
                    <a:pt x="7340" y="13900"/>
                    <a:pt x="7594" y="14275"/>
                    <a:pt x="7865" y="14809"/>
                  </a:cubicBezTo>
                  <a:cubicBezTo>
                    <a:pt x="7919" y="14917"/>
                    <a:pt x="7991" y="15156"/>
                    <a:pt x="8222" y="14975"/>
                  </a:cubicBezTo>
                  <a:cubicBezTo>
                    <a:pt x="8753" y="14561"/>
                    <a:pt x="9464" y="14110"/>
                    <a:pt x="10789" y="12758"/>
                  </a:cubicBezTo>
                  <a:cubicBezTo>
                    <a:pt x="13461" y="10036"/>
                    <a:pt x="20774" y="889"/>
                    <a:pt x="19964" y="64"/>
                  </a:cubicBezTo>
                  <a:close/>
                  <a:moveTo>
                    <a:pt x="2465" y="14020"/>
                  </a:moveTo>
                  <a:cubicBezTo>
                    <a:pt x="886" y="15630"/>
                    <a:pt x="2220" y="17281"/>
                    <a:pt x="121" y="19731"/>
                  </a:cubicBezTo>
                  <a:cubicBezTo>
                    <a:pt x="-826" y="20838"/>
                    <a:pt x="4021" y="20501"/>
                    <a:pt x="6421" y="18052"/>
                  </a:cubicBezTo>
                  <a:cubicBezTo>
                    <a:pt x="7439" y="17016"/>
                    <a:pt x="7152" y="15502"/>
                    <a:pt x="6060" y="14389"/>
                  </a:cubicBezTo>
                  <a:cubicBezTo>
                    <a:pt x="4968" y="13275"/>
                    <a:pt x="3483" y="12982"/>
                    <a:pt x="2465" y="14020"/>
                  </a:cubicBezTo>
                  <a:close/>
                </a:path>
              </a:pathLst>
            </a:custGeom>
            <a:solidFill>
              <a:schemeClr val="bg1"/>
            </a:solidFill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1300"/>
              </a:pPr>
              <a:endParaRPr sz="700"/>
            </a:p>
          </p:txBody>
        </p:sp>
      </p:grpSp>
      <p:sp>
        <p:nvSpPr>
          <p:cNvPr id="16" name="Shape 987"/>
          <p:cNvSpPr/>
          <p:nvPr/>
        </p:nvSpPr>
        <p:spPr>
          <a:xfrm>
            <a:off x="2870844" y="3393092"/>
            <a:ext cx="1832406" cy="56967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anchor="ctr" bIns="25395" lIns="25395" rIns="25395" tIns="25395"/>
          <a:lstStyle/>
          <a:p>
            <a:pPr algn="ctr">
              <a:defRPr sz="1300"/>
            </a:pPr>
            <a:endParaRPr b="1"/>
          </a:p>
        </p:txBody>
      </p:sp>
      <p:sp>
        <p:nvSpPr>
          <p:cNvPr id="17" name="Shape 988"/>
          <p:cNvSpPr/>
          <p:nvPr/>
        </p:nvSpPr>
        <p:spPr>
          <a:xfrm>
            <a:off x="4800917" y="3393092"/>
            <a:ext cx="1814777" cy="56967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anchor="ctr" bIns="25395" lIns="25395" rIns="25395" tIns="25395"/>
          <a:lstStyle/>
          <a:p>
            <a:pPr algn="ctr">
              <a:defRPr sz="1300"/>
            </a:pPr>
            <a:endParaRPr b="1"/>
          </a:p>
        </p:txBody>
      </p:sp>
      <p:sp>
        <p:nvSpPr>
          <p:cNvPr id="18" name="Shape 990"/>
          <p:cNvSpPr/>
          <p:nvPr/>
        </p:nvSpPr>
        <p:spPr>
          <a:xfrm>
            <a:off x="6712741" y="3393092"/>
            <a:ext cx="1814777" cy="56967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anchor="ctr" bIns="25395" lIns="25395" rIns="25395" tIns="25395"/>
          <a:lstStyle/>
          <a:p>
            <a:pPr algn="ctr">
              <a:defRPr sz="1300"/>
            </a:pPr>
            <a:endParaRPr b="1"/>
          </a:p>
        </p:txBody>
      </p:sp>
      <p:sp>
        <p:nvSpPr>
          <p:cNvPr id="19" name="Shape 992"/>
          <p:cNvSpPr/>
          <p:nvPr/>
        </p:nvSpPr>
        <p:spPr>
          <a:xfrm>
            <a:off x="8625320" y="3393092"/>
            <a:ext cx="3566680" cy="56967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anchor="ctr" bIns="25395" lIns="25395" rIns="25395" tIns="25395"/>
          <a:lstStyle/>
          <a:p>
            <a:pPr>
              <a:defRPr sz="1300"/>
            </a:pPr>
            <a:endParaRPr sz="700"/>
          </a:p>
        </p:txBody>
      </p:sp>
      <p:sp>
        <p:nvSpPr>
          <p:cNvPr id="20" name="PA_TextPlaceholder 2"/>
          <p:cNvSpPr txBox="1"/>
          <p:nvPr>
            <p:custDataLst>
              <p:tags r:id="rId6"/>
            </p:custDataLst>
          </p:nvPr>
        </p:nvSpPr>
        <p:spPr>
          <a:xfrm>
            <a:off x="2620228" y="2567438"/>
            <a:ext cx="860433" cy="355600"/>
          </a:xfrm>
          <a:prstGeom prst="rect">
            <a:avLst/>
          </a:prstGeom>
        </p:spPr>
        <p:txBody>
          <a:bodyPr anchor="ctr"/>
          <a:lstStyle>
            <a:lvl1pPr algn="l" defTabSz="914264" eaLnBrk="1" hangingPunct="1" indent="-228568" latinLnBrk="0" marL="228568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1pPr>
            <a:lvl2pPr algn="l" defTabSz="914264" eaLnBrk="1" hangingPunct="1" indent="-228568" latinLnBrk="0" marL="685702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600">
                <a:solidFill>
                  <a:schemeClr val="tx1"/>
                </a:solidFill>
              </a:defRPr>
            </a:lvl2pPr>
            <a:lvl3pPr algn="l" defTabSz="914264" eaLnBrk="1" hangingPunct="1" indent="-228568" latinLnBrk="0" marL="114283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tx1"/>
                </a:solidFill>
              </a:defRPr>
            </a:lvl3pPr>
            <a:lvl4pPr algn="l" defTabSz="914264" eaLnBrk="1" hangingPunct="1" indent="-228568" latinLnBrk="0" marL="159996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tx1"/>
                </a:solidFill>
              </a:defRPr>
            </a:lvl4pPr>
            <a:lvl5pPr algn="l" defTabSz="914264" eaLnBrk="1" hangingPunct="1" indent="-228568" latinLnBrk="0" marL="2057091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tx1"/>
                </a:solidFill>
              </a:defRPr>
            </a:lvl5pPr>
            <a:lvl6pPr algn="l" defTabSz="914264" eaLnBrk="1" hangingPunct="1" indent="-228568" latinLnBrk="0" marL="2514224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6pPr>
            <a:lvl7pPr algn="l" defTabSz="914264" eaLnBrk="1" hangingPunct="1" indent="-228568" latinLnBrk="0" marL="2971356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7pPr>
            <a:lvl8pPr algn="l" defTabSz="914264" eaLnBrk="1" hangingPunct="1" indent="-228568" latinLnBrk="0" marL="3428488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8pPr>
            <a:lvl9pPr algn="l" defTabSz="914264" eaLnBrk="1" hangingPunct="1" indent="-228568" latinLnBrk="0" marL="3885622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9pPr>
          </a:lstStyle>
          <a:p>
            <a:pPr algn="ctr" indent="0" marL="0">
              <a:buNone/>
            </a:pPr>
            <a:r>
              <a:rPr altLang="en-US" b="1" lang="zh-CN" sz="1600">
                <a:solidFill>
                  <a:schemeClr val="bg1">
                    <a:lumMod val="95000"/>
                  </a:schemeClr>
                </a:solidFill>
              </a:rPr>
              <a:t>关键词</a:t>
            </a:r>
          </a:p>
        </p:txBody>
      </p:sp>
      <p:sp>
        <p:nvSpPr>
          <p:cNvPr id="21" name="PA_TextPlaceholder 2"/>
          <p:cNvSpPr txBox="1"/>
          <p:nvPr>
            <p:custDataLst>
              <p:tags r:id="rId7"/>
            </p:custDataLst>
          </p:nvPr>
        </p:nvSpPr>
        <p:spPr>
          <a:xfrm>
            <a:off x="4623661" y="4275013"/>
            <a:ext cx="1506118" cy="1509769"/>
          </a:xfrm>
          <a:prstGeom prst="rect">
            <a:avLst/>
          </a:prstGeom>
        </p:spPr>
        <p:txBody>
          <a:bodyPr/>
          <a:lstStyle>
            <a:lvl1pPr algn="l" defTabSz="914264" eaLnBrk="1" hangingPunct="1" indent="-228568" latinLnBrk="0" marL="228568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1pPr>
            <a:lvl2pPr algn="l" defTabSz="914264" eaLnBrk="1" hangingPunct="1" indent="-228568" latinLnBrk="0" marL="685702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600">
                <a:solidFill>
                  <a:schemeClr val="tx1"/>
                </a:solidFill>
              </a:defRPr>
            </a:lvl2pPr>
            <a:lvl3pPr algn="l" defTabSz="914264" eaLnBrk="1" hangingPunct="1" indent="-228568" latinLnBrk="0" marL="114283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tx1"/>
                </a:solidFill>
              </a:defRPr>
            </a:lvl3pPr>
            <a:lvl4pPr algn="l" defTabSz="914264" eaLnBrk="1" hangingPunct="1" indent="-228568" latinLnBrk="0" marL="159996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tx1"/>
                </a:solidFill>
              </a:defRPr>
            </a:lvl4pPr>
            <a:lvl5pPr algn="l" defTabSz="914264" eaLnBrk="1" hangingPunct="1" indent="-228568" latinLnBrk="0" marL="2057091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tx1"/>
                </a:solidFill>
              </a:defRPr>
            </a:lvl5pPr>
            <a:lvl6pPr algn="l" defTabSz="914264" eaLnBrk="1" hangingPunct="1" indent="-228568" latinLnBrk="0" marL="2514224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6pPr>
            <a:lvl7pPr algn="l" defTabSz="914264" eaLnBrk="1" hangingPunct="1" indent="-228568" latinLnBrk="0" marL="2971356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7pPr>
            <a:lvl8pPr algn="l" defTabSz="914264" eaLnBrk="1" hangingPunct="1" indent="-228568" latinLnBrk="0" marL="3428488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8pPr>
            <a:lvl9pPr algn="l" defTabSz="914264" eaLnBrk="1" hangingPunct="1" indent="-228568" latinLnBrk="0" marL="3885622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9pPr>
          </a:lstStyle>
          <a:p>
            <a:pPr algn="just" indent="0" marL="0">
              <a:lnSpc>
                <a:spcPct val="110000"/>
              </a:lnSpc>
              <a:buNone/>
            </a:pPr>
            <a:r>
              <a:rPr altLang="en-US" lang="zh-CN" sz="1400">
                <a:cs typeface="+mn-ea"/>
                <a:sym typeface="+mn-lt"/>
              </a:rPr>
              <a:t>点击此处更换文本编辑文字，点击此处更换文本点击此处更换文本</a:t>
            </a:r>
          </a:p>
        </p:txBody>
      </p:sp>
      <p:sp>
        <p:nvSpPr>
          <p:cNvPr id="22" name="PA_内容占位符 4"/>
          <p:cNvSpPr txBox="1"/>
          <p:nvPr>
            <p:custDataLst>
              <p:tags r:id="rId8"/>
            </p:custDataLst>
          </p:nvPr>
        </p:nvSpPr>
        <p:spPr>
          <a:xfrm>
            <a:off x="4667846" y="3811675"/>
            <a:ext cx="1854472" cy="280458"/>
          </a:xfrm>
          <a:prstGeom prst="rect">
            <a:avLst/>
          </a:prstGeom>
        </p:spPr>
        <p:txBody>
          <a:bodyPr/>
          <a:lstStyle>
            <a:lvl1pPr algn="l" defTabSz="914264" eaLnBrk="1" hangingPunct="1" indent="-228568" latinLnBrk="0" marL="228568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1pPr>
            <a:lvl2pPr algn="l" defTabSz="914264" eaLnBrk="1" hangingPunct="1" indent="-228568" latinLnBrk="0" marL="685702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600">
                <a:solidFill>
                  <a:schemeClr val="tx1"/>
                </a:solidFill>
              </a:defRPr>
            </a:lvl2pPr>
            <a:lvl3pPr algn="l" defTabSz="914264" eaLnBrk="1" hangingPunct="1" indent="-228568" latinLnBrk="0" marL="114283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tx1"/>
                </a:solidFill>
              </a:defRPr>
            </a:lvl3pPr>
            <a:lvl4pPr algn="l" defTabSz="914264" eaLnBrk="1" hangingPunct="1" indent="-228568" latinLnBrk="0" marL="159996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tx1"/>
                </a:solidFill>
              </a:defRPr>
            </a:lvl4pPr>
            <a:lvl5pPr algn="l" defTabSz="914264" eaLnBrk="1" hangingPunct="1" indent="-228568" latinLnBrk="0" marL="2057091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tx1"/>
                </a:solidFill>
              </a:defRPr>
            </a:lvl5pPr>
            <a:lvl6pPr algn="l" defTabSz="914264" eaLnBrk="1" hangingPunct="1" indent="-228568" latinLnBrk="0" marL="2514224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6pPr>
            <a:lvl7pPr algn="l" defTabSz="914264" eaLnBrk="1" hangingPunct="1" indent="-228568" latinLnBrk="0" marL="2971356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7pPr>
            <a:lvl8pPr algn="l" defTabSz="914264" eaLnBrk="1" hangingPunct="1" indent="-228568" latinLnBrk="0" marL="3428488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8pPr>
            <a:lvl9pPr algn="l" defTabSz="914264" eaLnBrk="1" hangingPunct="1" indent="-228568" latinLnBrk="0" marL="3885622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9pPr>
          </a:lstStyle>
          <a:p>
            <a:pPr indent="0" marL="0">
              <a:buNone/>
            </a:pPr>
            <a:r>
              <a:rPr altLang="en-US" b="1" lang="zh-CN" sz="2000"/>
              <a:t>标题文本</a:t>
            </a:r>
          </a:p>
        </p:txBody>
      </p:sp>
      <p:sp>
        <p:nvSpPr>
          <p:cNvPr id="23" name="PA_TextPlaceholder 2"/>
          <p:cNvSpPr txBox="1"/>
          <p:nvPr>
            <p:custDataLst>
              <p:tags r:id="rId9"/>
            </p:custDataLst>
          </p:nvPr>
        </p:nvSpPr>
        <p:spPr>
          <a:xfrm>
            <a:off x="6560677" y="4275013"/>
            <a:ext cx="1506118" cy="1509769"/>
          </a:xfrm>
          <a:prstGeom prst="rect">
            <a:avLst/>
          </a:prstGeom>
        </p:spPr>
        <p:txBody>
          <a:bodyPr/>
          <a:lstStyle>
            <a:lvl1pPr algn="l" defTabSz="914264" eaLnBrk="1" hangingPunct="1" indent="-228568" latinLnBrk="0" marL="228568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1pPr>
            <a:lvl2pPr algn="l" defTabSz="914264" eaLnBrk="1" hangingPunct="1" indent="-228568" latinLnBrk="0" marL="685702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600">
                <a:solidFill>
                  <a:schemeClr val="tx1"/>
                </a:solidFill>
              </a:defRPr>
            </a:lvl2pPr>
            <a:lvl3pPr algn="l" defTabSz="914264" eaLnBrk="1" hangingPunct="1" indent="-228568" latinLnBrk="0" marL="114283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tx1"/>
                </a:solidFill>
              </a:defRPr>
            </a:lvl3pPr>
            <a:lvl4pPr algn="l" defTabSz="914264" eaLnBrk="1" hangingPunct="1" indent="-228568" latinLnBrk="0" marL="159996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tx1"/>
                </a:solidFill>
              </a:defRPr>
            </a:lvl4pPr>
            <a:lvl5pPr algn="l" defTabSz="914264" eaLnBrk="1" hangingPunct="1" indent="-228568" latinLnBrk="0" marL="2057091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tx1"/>
                </a:solidFill>
              </a:defRPr>
            </a:lvl5pPr>
            <a:lvl6pPr algn="l" defTabSz="914264" eaLnBrk="1" hangingPunct="1" indent="-228568" latinLnBrk="0" marL="2514224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6pPr>
            <a:lvl7pPr algn="l" defTabSz="914264" eaLnBrk="1" hangingPunct="1" indent="-228568" latinLnBrk="0" marL="2971356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7pPr>
            <a:lvl8pPr algn="l" defTabSz="914264" eaLnBrk="1" hangingPunct="1" indent="-228568" latinLnBrk="0" marL="3428488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8pPr>
            <a:lvl9pPr algn="l" defTabSz="914264" eaLnBrk="1" hangingPunct="1" indent="-228568" latinLnBrk="0" marL="3885622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9pPr>
          </a:lstStyle>
          <a:p>
            <a:pPr algn="just" indent="0" marL="0">
              <a:lnSpc>
                <a:spcPct val="110000"/>
              </a:lnSpc>
              <a:buNone/>
            </a:pPr>
            <a:r>
              <a:rPr altLang="en-US" lang="zh-CN" sz="1400">
                <a:cs typeface="+mn-ea"/>
                <a:sym typeface="+mn-lt"/>
              </a:rPr>
              <a:t>点击此处更换文本编辑文字，点击此处更换文本点击此处更换文本</a:t>
            </a:r>
          </a:p>
        </p:txBody>
      </p:sp>
      <p:sp>
        <p:nvSpPr>
          <p:cNvPr id="24" name="PA_内容占位符 4"/>
          <p:cNvSpPr txBox="1"/>
          <p:nvPr>
            <p:custDataLst>
              <p:tags r:id="rId10"/>
            </p:custDataLst>
          </p:nvPr>
        </p:nvSpPr>
        <p:spPr>
          <a:xfrm>
            <a:off x="6604862" y="3811675"/>
            <a:ext cx="1854472" cy="280458"/>
          </a:xfrm>
          <a:prstGeom prst="rect">
            <a:avLst/>
          </a:prstGeom>
        </p:spPr>
        <p:txBody>
          <a:bodyPr/>
          <a:lstStyle>
            <a:lvl1pPr algn="l" defTabSz="914264" eaLnBrk="1" hangingPunct="1" indent="-228568" latinLnBrk="0" marL="228568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1pPr>
            <a:lvl2pPr algn="l" defTabSz="914264" eaLnBrk="1" hangingPunct="1" indent="-228568" latinLnBrk="0" marL="685702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600">
                <a:solidFill>
                  <a:schemeClr val="tx1"/>
                </a:solidFill>
              </a:defRPr>
            </a:lvl2pPr>
            <a:lvl3pPr algn="l" defTabSz="914264" eaLnBrk="1" hangingPunct="1" indent="-228568" latinLnBrk="0" marL="114283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tx1"/>
                </a:solidFill>
              </a:defRPr>
            </a:lvl3pPr>
            <a:lvl4pPr algn="l" defTabSz="914264" eaLnBrk="1" hangingPunct="1" indent="-228568" latinLnBrk="0" marL="159996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tx1"/>
                </a:solidFill>
              </a:defRPr>
            </a:lvl4pPr>
            <a:lvl5pPr algn="l" defTabSz="914264" eaLnBrk="1" hangingPunct="1" indent="-228568" latinLnBrk="0" marL="2057091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tx1"/>
                </a:solidFill>
              </a:defRPr>
            </a:lvl5pPr>
            <a:lvl6pPr algn="l" defTabSz="914264" eaLnBrk="1" hangingPunct="1" indent="-228568" latinLnBrk="0" marL="2514224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6pPr>
            <a:lvl7pPr algn="l" defTabSz="914264" eaLnBrk="1" hangingPunct="1" indent="-228568" latinLnBrk="0" marL="2971356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7pPr>
            <a:lvl8pPr algn="l" defTabSz="914264" eaLnBrk="1" hangingPunct="1" indent="-228568" latinLnBrk="0" marL="3428488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8pPr>
            <a:lvl9pPr algn="l" defTabSz="914264" eaLnBrk="1" hangingPunct="1" indent="-228568" latinLnBrk="0" marL="3885622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9pPr>
          </a:lstStyle>
          <a:p>
            <a:pPr indent="0" marL="0">
              <a:buNone/>
            </a:pPr>
            <a:r>
              <a:rPr altLang="en-US" b="1" lang="zh-CN" sz="2000"/>
              <a:t>标题文本</a:t>
            </a:r>
          </a:p>
        </p:txBody>
      </p:sp>
      <p:sp>
        <p:nvSpPr>
          <p:cNvPr id="25" name="PA_TextPlaceholder 2"/>
          <p:cNvSpPr txBox="1"/>
          <p:nvPr>
            <p:custDataLst>
              <p:tags r:id="rId11"/>
            </p:custDataLst>
          </p:nvPr>
        </p:nvSpPr>
        <p:spPr>
          <a:xfrm>
            <a:off x="8483559" y="4275013"/>
            <a:ext cx="1506118" cy="1509769"/>
          </a:xfrm>
          <a:prstGeom prst="rect">
            <a:avLst/>
          </a:prstGeom>
        </p:spPr>
        <p:txBody>
          <a:bodyPr/>
          <a:lstStyle>
            <a:lvl1pPr algn="l" defTabSz="914264" eaLnBrk="1" hangingPunct="1" indent="-228568" latinLnBrk="0" marL="228568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1pPr>
            <a:lvl2pPr algn="l" defTabSz="914264" eaLnBrk="1" hangingPunct="1" indent="-228568" latinLnBrk="0" marL="685702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600">
                <a:solidFill>
                  <a:schemeClr val="tx1"/>
                </a:solidFill>
              </a:defRPr>
            </a:lvl2pPr>
            <a:lvl3pPr algn="l" defTabSz="914264" eaLnBrk="1" hangingPunct="1" indent="-228568" latinLnBrk="0" marL="114283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tx1"/>
                </a:solidFill>
              </a:defRPr>
            </a:lvl3pPr>
            <a:lvl4pPr algn="l" defTabSz="914264" eaLnBrk="1" hangingPunct="1" indent="-228568" latinLnBrk="0" marL="159996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tx1"/>
                </a:solidFill>
              </a:defRPr>
            </a:lvl4pPr>
            <a:lvl5pPr algn="l" defTabSz="914264" eaLnBrk="1" hangingPunct="1" indent="-228568" latinLnBrk="0" marL="2057091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tx1"/>
                </a:solidFill>
              </a:defRPr>
            </a:lvl5pPr>
            <a:lvl6pPr algn="l" defTabSz="914264" eaLnBrk="1" hangingPunct="1" indent="-228568" latinLnBrk="0" marL="2514224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6pPr>
            <a:lvl7pPr algn="l" defTabSz="914264" eaLnBrk="1" hangingPunct="1" indent="-228568" latinLnBrk="0" marL="2971356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7pPr>
            <a:lvl8pPr algn="l" defTabSz="914264" eaLnBrk="1" hangingPunct="1" indent="-228568" latinLnBrk="0" marL="3428488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8pPr>
            <a:lvl9pPr algn="l" defTabSz="914264" eaLnBrk="1" hangingPunct="1" indent="-228568" latinLnBrk="0" marL="3885622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9pPr>
          </a:lstStyle>
          <a:p>
            <a:pPr algn="just" indent="0" marL="0">
              <a:lnSpc>
                <a:spcPct val="110000"/>
              </a:lnSpc>
              <a:buNone/>
            </a:pPr>
            <a:r>
              <a:rPr altLang="en-US" lang="zh-CN" sz="1400">
                <a:cs typeface="+mn-ea"/>
                <a:sym typeface="+mn-lt"/>
              </a:rPr>
              <a:t>点击此处更换文本编辑文字，点击此处更换文本点击此处更换文本</a:t>
            </a:r>
          </a:p>
        </p:txBody>
      </p:sp>
      <p:sp>
        <p:nvSpPr>
          <p:cNvPr id="26" name="PA_内容占位符 4"/>
          <p:cNvSpPr txBox="1"/>
          <p:nvPr>
            <p:custDataLst>
              <p:tags r:id="rId12"/>
            </p:custDataLst>
          </p:nvPr>
        </p:nvSpPr>
        <p:spPr>
          <a:xfrm>
            <a:off x="8527744" y="3811675"/>
            <a:ext cx="1854472" cy="280458"/>
          </a:xfrm>
          <a:prstGeom prst="rect">
            <a:avLst/>
          </a:prstGeom>
        </p:spPr>
        <p:txBody>
          <a:bodyPr/>
          <a:lstStyle>
            <a:lvl1pPr algn="l" defTabSz="914264" eaLnBrk="1" hangingPunct="1" indent="-228568" latinLnBrk="0" marL="228568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1pPr>
            <a:lvl2pPr algn="l" defTabSz="914264" eaLnBrk="1" hangingPunct="1" indent="-228568" latinLnBrk="0" marL="685702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600">
                <a:solidFill>
                  <a:schemeClr val="tx1"/>
                </a:solidFill>
              </a:defRPr>
            </a:lvl2pPr>
            <a:lvl3pPr algn="l" defTabSz="914264" eaLnBrk="1" hangingPunct="1" indent="-228568" latinLnBrk="0" marL="114283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tx1"/>
                </a:solidFill>
              </a:defRPr>
            </a:lvl3pPr>
            <a:lvl4pPr algn="l" defTabSz="914264" eaLnBrk="1" hangingPunct="1" indent="-228568" latinLnBrk="0" marL="159996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tx1"/>
                </a:solidFill>
              </a:defRPr>
            </a:lvl4pPr>
            <a:lvl5pPr algn="l" defTabSz="914264" eaLnBrk="1" hangingPunct="1" indent="-228568" latinLnBrk="0" marL="2057091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tx1"/>
                </a:solidFill>
              </a:defRPr>
            </a:lvl5pPr>
            <a:lvl6pPr algn="l" defTabSz="914264" eaLnBrk="1" hangingPunct="1" indent="-228568" latinLnBrk="0" marL="2514224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6pPr>
            <a:lvl7pPr algn="l" defTabSz="914264" eaLnBrk="1" hangingPunct="1" indent="-228568" latinLnBrk="0" marL="2971356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7pPr>
            <a:lvl8pPr algn="l" defTabSz="914264" eaLnBrk="1" hangingPunct="1" indent="-228568" latinLnBrk="0" marL="3428488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8pPr>
            <a:lvl9pPr algn="l" defTabSz="914264" eaLnBrk="1" hangingPunct="1" indent="-228568" latinLnBrk="0" marL="3885622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9pPr>
          </a:lstStyle>
          <a:p>
            <a:pPr indent="0" marL="0">
              <a:buNone/>
            </a:pPr>
            <a:r>
              <a:rPr altLang="en-US" b="1" lang="zh-CN" sz="2000"/>
              <a:t>标题文本</a:t>
            </a:r>
          </a:p>
        </p:txBody>
      </p:sp>
      <p:sp>
        <p:nvSpPr>
          <p:cNvPr id="27" name="PA_TextPlaceholder 2"/>
          <p:cNvSpPr txBox="1"/>
          <p:nvPr>
            <p:custDataLst>
              <p:tags r:id="rId13"/>
            </p:custDataLst>
          </p:nvPr>
        </p:nvSpPr>
        <p:spPr>
          <a:xfrm>
            <a:off x="4460256" y="2567438"/>
            <a:ext cx="860433" cy="355600"/>
          </a:xfrm>
          <a:prstGeom prst="rect">
            <a:avLst/>
          </a:prstGeom>
        </p:spPr>
        <p:txBody>
          <a:bodyPr anchor="ctr"/>
          <a:lstStyle>
            <a:lvl1pPr algn="l" defTabSz="914264" eaLnBrk="1" hangingPunct="1" indent="-228568" latinLnBrk="0" marL="228568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1pPr>
            <a:lvl2pPr algn="l" defTabSz="914264" eaLnBrk="1" hangingPunct="1" indent="-228568" latinLnBrk="0" marL="685702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600">
                <a:solidFill>
                  <a:schemeClr val="tx1"/>
                </a:solidFill>
              </a:defRPr>
            </a:lvl2pPr>
            <a:lvl3pPr algn="l" defTabSz="914264" eaLnBrk="1" hangingPunct="1" indent="-228568" latinLnBrk="0" marL="114283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tx1"/>
                </a:solidFill>
              </a:defRPr>
            </a:lvl3pPr>
            <a:lvl4pPr algn="l" defTabSz="914264" eaLnBrk="1" hangingPunct="1" indent="-228568" latinLnBrk="0" marL="159996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tx1"/>
                </a:solidFill>
              </a:defRPr>
            </a:lvl4pPr>
            <a:lvl5pPr algn="l" defTabSz="914264" eaLnBrk="1" hangingPunct="1" indent="-228568" latinLnBrk="0" marL="2057091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tx1"/>
                </a:solidFill>
              </a:defRPr>
            </a:lvl5pPr>
            <a:lvl6pPr algn="l" defTabSz="914264" eaLnBrk="1" hangingPunct="1" indent="-228568" latinLnBrk="0" marL="2514224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6pPr>
            <a:lvl7pPr algn="l" defTabSz="914264" eaLnBrk="1" hangingPunct="1" indent="-228568" latinLnBrk="0" marL="2971356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7pPr>
            <a:lvl8pPr algn="l" defTabSz="914264" eaLnBrk="1" hangingPunct="1" indent="-228568" latinLnBrk="0" marL="3428488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8pPr>
            <a:lvl9pPr algn="l" defTabSz="914264" eaLnBrk="1" hangingPunct="1" indent="-228568" latinLnBrk="0" marL="3885622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9pPr>
          </a:lstStyle>
          <a:p>
            <a:pPr algn="ctr" indent="0" marL="0">
              <a:buNone/>
            </a:pPr>
            <a:r>
              <a:rPr altLang="en-US" b="1" lang="zh-CN" sz="1600">
                <a:solidFill>
                  <a:schemeClr val="bg1">
                    <a:lumMod val="95000"/>
                  </a:schemeClr>
                </a:solidFill>
              </a:rPr>
              <a:t>关键词</a:t>
            </a:r>
          </a:p>
        </p:txBody>
      </p:sp>
      <p:sp>
        <p:nvSpPr>
          <p:cNvPr id="28" name="PA_TextPlaceholder 2"/>
          <p:cNvSpPr txBox="1"/>
          <p:nvPr>
            <p:custDataLst>
              <p:tags r:id="rId14"/>
            </p:custDataLst>
          </p:nvPr>
        </p:nvSpPr>
        <p:spPr>
          <a:xfrm>
            <a:off x="6441456" y="2567438"/>
            <a:ext cx="860433" cy="355600"/>
          </a:xfrm>
          <a:prstGeom prst="rect">
            <a:avLst/>
          </a:prstGeom>
        </p:spPr>
        <p:txBody>
          <a:bodyPr anchor="ctr"/>
          <a:lstStyle>
            <a:lvl1pPr algn="l" defTabSz="914264" eaLnBrk="1" hangingPunct="1" indent="-228568" latinLnBrk="0" marL="228568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1pPr>
            <a:lvl2pPr algn="l" defTabSz="914264" eaLnBrk="1" hangingPunct="1" indent="-228568" latinLnBrk="0" marL="685702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600">
                <a:solidFill>
                  <a:schemeClr val="tx1"/>
                </a:solidFill>
              </a:defRPr>
            </a:lvl2pPr>
            <a:lvl3pPr algn="l" defTabSz="914264" eaLnBrk="1" hangingPunct="1" indent="-228568" latinLnBrk="0" marL="114283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tx1"/>
                </a:solidFill>
              </a:defRPr>
            </a:lvl3pPr>
            <a:lvl4pPr algn="l" defTabSz="914264" eaLnBrk="1" hangingPunct="1" indent="-228568" latinLnBrk="0" marL="159996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tx1"/>
                </a:solidFill>
              </a:defRPr>
            </a:lvl4pPr>
            <a:lvl5pPr algn="l" defTabSz="914264" eaLnBrk="1" hangingPunct="1" indent="-228568" latinLnBrk="0" marL="2057091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tx1"/>
                </a:solidFill>
              </a:defRPr>
            </a:lvl5pPr>
            <a:lvl6pPr algn="l" defTabSz="914264" eaLnBrk="1" hangingPunct="1" indent="-228568" latinLnBrk="0" marL="2514224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6pPr>
            <a:lvl7pPr algn="l" defTabSz="914264" eaLnBrk="1" hangingPunct="1" indent="-228568" latinLnBrk="0" marL="2971356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7pPr>
            <a:lvl8pPr algn="l" defTabSz="914264" eaLnBrk="1" hangingPunct="1" indent="-228568" latinLnBrk="0" marL="3428488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8pPr>
            <a:lvl9pPr algn="l" defTabSz="914264" eaLnBrk="1" hangingPunct="1" indent="-228568" latinLnBrk="0" marL="3885622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9pPr>
          </a:lstStyle>
          <a:p>
            <a:pPr algn="ctr" indent="0" marL="0">
              <a:buNone/>
            </a:pPr>
            <a:r>
              <a:rPr altLang="en-US" b="1" lang="zh-CN" sz="1600">
                <a:solidFill>
                  <a:schemeClr val="bg1">
                    <a:lumMod val="95000"/>
                  </a:schemeClr>
                </a:solidFill>
              </a:rPr>
              <a:t>关键词</a:t>
            </a:r>
          </a:p>
        </p:txBody>
      </p:sp>
      <p:sp>
        <p:nvSpPr>
          <p:cNvPr id="29" name="PA_TextPlaceholder 2"/>
          <p:cNvSpPr txBox="1"/>
          <p:nvPr>
            <p:custDataLst>
              <p:tags r:id="rId15"/>
            </p:custDataLst>
          </p:nvPr>
        </p:nvSpPr>
        <p:spPr>
          <a:xfrm>
            <a:off x="8305297" y="2567438"/>
            <a:ext cx="860433" cy="355600"/>
          </a:xfrm>
          <a:prstGeom prst="rect">
            <a:avLst/>
          </a:prstGeom>
        </p:spPr>
        <p:txBody>
          <a:bodyPr anchor="ctr"/>
          <a:lstStyle>
            <a:lvl1pPr algn="l" defTabSz="914264" eaLnBrk="1" hangingPunct="1" indent="-228568" latinLnBrk="0" marL="228568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1pPr>
            <a:lvl2pPr algn="l" defTabSz="914264" eaLnBrk="1" hangingPunct="1" indent="-228568" latinLnBrk="0" marL="685702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600">
                <a:solidFill>
                  <a:schemeClr val="tx1"/>
                </a:solidFill>
              </a:defRPr>
            </a:lvl2pPr>
            <a:lvl3pPr algn="l" defTabSz="914264" eaLnBrk="1" hangingPunct="1" indent="-228568" latinLnBrk="0" marL="114283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tx1"/>
                </a:solidFill>
              </a:defRPr>
            </a:lvl3pPr>
            <a:lvl4pPr algn="l" defTabSz="914264" eaLnBrk="1" hangingPunct="1" indent="-228568" latinLnBrk="0" marL="159996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tx1"/>
                </a:solidFill>
              </a:defRPr>
            </a:lvl4pPr>
            <a:lvl5pPr algn="l" defTabSz="914264" eaLnBrk="1" hangingPunct="1" indent="-228568" latinLnBrk="0" marL="2057091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tx1"/>
                </a:solidFill>
              </a:defRPr>
            </a:lvl5pPr>
            <a:lvl6pPr algn="l" defTabSz="914264" eaLnBrk="1" hangingPunct="1" indent="-228568" latinLnBrk="0" marL="2514224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6pPr>
            <a:lvl7pPr algn="l" defTabSz="914264" eaLnBrk="1" hangingPunct="1" indent="-228568" latinLnBrk="0" marL="2971356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7pPr>
            <a:lvl8pPr algn="l" defTabSz="914264" eaLnBrk="1" hangingPunct="1" indent="-228568" latinLnBrk="0" marL="3428488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8pPr>
            <a:lvl9pPr algn="l" defTabSz="914264" eaLnBrk="1" hangingPunct="1" indent="-228568" latinLnBrk="0" marL="3885622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</a:defRPr>
            </a:lvl9pPr>
          </a:lstStyle>
          <a:p>
            <a:pPr algn="ctr" indent="0" marL="0">
              <a:buNone/>
            </a:pPr>
            <a:r>
              <a:rPr altLang="en-US" b="1" lang="zh-CN" sz="1600">
                <a:solidFill>
                  <a:schemeClr val="bg1">
                    <a:lumMod val="95000"/>
                  </a:schemeClr>
                </a:solidFill>
              </a:rPr>
              <a:t>关键词</a:t>
            </a:r>
          </a:p>
        </p:txBody>
      </p:sp>
      <p:sp>
        <p:nvSpPr>
          <p:cNvPr id="30" name="Shape 986"/>
          <p:cNvSpPr/>
          <p:nvPr/>
        </p:nvSpPr>
        <p:spPr>
          <a:xfrm>
            <a:off x="2633664" y="3233640"/>
            <a:ext cx="384758" cy="38475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400000"/>
          </a:ln>
        </p:spPr>
        <p:txBody>
          <a:bodyPr anchor="ctr" bIns="25395" lIns="25395" rIns="25395" tIns="25395"/>
          <a:lstStyle/>
          <a:p>
            <a:pPr algn="ctr">
              <a:defRPr sz="1300"/>
            </a:pPr>
            <a:r>
              <a:rPr b="1" lang="en-US"/>
              <a:t>1</a:t>
            </a:r>
          </a:p>
        </p:txBody>
      </p:sp>
      <p:sp>
        <p:nvSpPr>
          <p:cNvPr id="31" name="Shape 989"/>
          <p:cNvSpPr/>
          <p:nvPr/>
        </p:nvSpPr>
        <p:spPr>
          <a:xfrm>
            <a:off x="4599436" y="3233640"/>
            <a:ext cx="384758" cy="38475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400000"/>
          </a:ln>
        </p:spPr>
        <p:txBody>
          <a:bodyPr anchor="ctr" bIns="25395" lIns="25395" rIns="25395" tIns="25395"/>
          <a:lstStyle/>
          <a:p>
            <a:pPr algn="ctr">
              <a:defRPr sz="1300"/>
            </a:pPr>
            <a:r>
              <a:rPr b="1" lang="en-US"/>
              <a:t>2</a:t>
            </a:r>
          </a:p>
        </p:txBody>
      </p:sp>
      <p:sp>
        <p:nvSpPr>
          <p:cNvPr id="32" name="Shape 991"/>
          <p:cNvSpPr/>
          <p:nvPr/>
        </p:nvSpPr>
        <p:spPr>
          <a:xfrm>
            <a:off x="6476643" y="3233640"/>
            <a:ext cx="384758" cy="38475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400000"/>
          </a:ln>
        </p:spPr>
        <p:txBody>
          <a:bodyPr anchor="ctr" bIns="25395" lIns="25395" rIns="25395" tIns="25395"/>
          <a:lstStyle/>
          <a:p>
            <a:pPr algn="ctr">
              <a:defRPr sz="1300"/>
            </a:pPr>
            <a:r>
              <a:rPr b="1" lang="en-US"/>
              <a:t>3</a:t>
            </a:r>
          </a:p>
        </p:txBody>
      </p:sp>
      <p:sp>
        <p:nvSpPr>
          <p:cNvPr id="33" name="Shape 993"/>
          <p:cNvSpPr/>
          <p:nvPr/>
        </p:nvSpPr>
        <p:spPr>
          <a:xfrm>
            <a:off x="8388692" y="3233640"/>
            <a:ext cx="384758" cy="38475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400000"/>
          </a:ln>
        </p:spPr>
        <p:txBody>
          <a:bodyPr anchor="ctr" bIns="25395" lIns="25395" rIns="25395" tIns="25395"/>
          <a:lstStyle/>
          <a:p>
            <a:pPr algn="ctr">
              <a:defRPr sz="1300"/>
            </a:pPr>
            <a:r>
              <a:rPr b="1" lang="en-US"/>
              <a:t>4</a:t>
            </a:r>
          </a:p>
        </p:txBody>
      </p:sp>
    </p:spTree>
    <p:extLst>
      <p:ext uri="{BB962C8B-B14F-4D97-AF65-F5344CB8AC3E}">
        <p14:creationId val="1885551280"/>
      </p:ext>
    </p:extLst>
  </p:cSld>
  <p:clrMapOvr>
    <a:masterClrMapping/>
  </p:clrMapOvr>
  <p:transition advTm="2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 nodeType="clickPar">
                      <p:stCondLst>
                        <p:cond delay="indefinite"/>
                      </p:stCondLst>
                      <p:childTnLst>
                        <p:par>
                          <p:cTn fill="hold" id="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8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 nodeType="clickPar">
                      <p:stCondLst>
                        <p:cond delay="indefinite"/>
                      </p:stCondLst>
                      <p:childTnLst>
                        <p:par>
                          <p:cTn fill="hold" id="5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3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5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 nodeType="clickPar">
                      <p:stCondLst>
                        <p:cond delay="indefinite"/>
                      </p:stCondLst>
                      <p:childTnLst>
                        <p:par>
                          <p:cTn fill="hold" id="5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8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4" nodeType="clickPar">
                      <p:stCondLst>
                        <p:cond delay="indefinite"/>
                      </p:stCondLst>
                      <p:childTnLst>
                        <p:par>
                          <p:cTn fill="hold" id="6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6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2" nodeType="clickPar">
                      <p:stCondLst>
                        <p:cond delay="indefinite"/>
                      </p:stCondLst>
                      <p:childTnLst>
                        <p:par>
                          <p:cTn fill="hold" id="7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4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0" nodeType="clickPar">
                      <p:stCondLst>
                        <p:cond delay="indefinite"/>
                      </p:stCondLst>
                      <p:childTnLst>
                        <p:par>
                          <p:cTn fill="hold" id="8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2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8" nodeType="clickPar">
                      <p:stCondLst>
                        <p:cond delay="indefinite"/>
                      </p:stCondLst>
                      <p:childTnLst>
                        <p:par>
                          <p:cTn fill="hold" id="8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0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6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3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4" nodeType="clickPar">
                      <p:stCondLst>
                        <p:cond delay="indefinite"/>
                      </p:stCondLst>
                      <p:childTnLst>
                        <p:par>
                          <p:cTn fill="hold" id="10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6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2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3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9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0" nodeType="clickPar">
                      <p:stCondLst>
                        <p:cond delay="indefinite"/>
                      </p:stCondLst>
                      <p:childTnLst>
                        <p:par>
                          <p:cTn fill="hold" id="1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2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8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9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5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6" nodeType="clickPar">
                      <p:stCondLst>
                        <p:cond delay="indefinite"/>
                      </p:stCondLst>
                      <p:childTnLst>
                        <p:par>
                          <p:cTn fill="hold" id="1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8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4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1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虚尾箭头 2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4320" y="256550"/>
            <a:ext cx="221488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pc="600" sz="2800">
                <a:cs typeface="+mn-ea"/>
                <a:sym typeface="+mn-lt"/>
              </a:rPr>
              <a:t>项目介绍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866901" y="2348880"/>
            <a:ext cx="8458199" cy="3629890"/>
            <a:chOff x="1866901" y="1614055"/>
            <a:chExt cx="8458199" cy="3629890"/>
          </a:xfrm>
        </p:grpSpPr>
        <p:sp>
          <p:nvSpPr>
            <p:cNvPr id="9" name="矩形 8"/>
            <p:cNvSpPr/>
            <p:nvPr/>
          </p:nvSpPr>
          <p:spPr>
            <a:xfrm>
              <a:off x="1866901" y="1614055"/>
              <a:ext cx="2819400" cy="1752600"/>
            </a:xfrm>
            <a:prstGeom prst="rect">
              <a:avLst/>
            </a:prstGeom>
            <a:noFill/>
            <a:ln w="31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矩形 9"/>
            <p:cNvSpPr/>
            <p:nvPr/>
          </p:nvSpPr>
          <p:spPr>
            <a:xfrm>
              <a:off x="4838701" y="1614055"/>
              <a:ext cx="2514600" cy="1752600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矩形 10"/>
            <p:cNvSpPr/>
            <p:nvPr/>
          </p:nvSpPr>
          <p:spPr>
            <a:xfrm>
              <a:off x="7505700" y="1614055"/>
              <a:ext cx="2819400" cy="1752600"/>
            </a:xfrm>
            <a:prstGeom prst="rect">
              <a:avLst/>
            </a:prstGeom>
            <a:noFill/>
            <a:ln w="31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矩形 11"/>
            <p:cNvSpPr/>
            <p:nvPr/>
          </p:nvSpPr>
          <p:spPr>
            <a:xfrm>
              <a:off x="1866901" y="3491345"/>
              <a:ext cx="2819400" cy="1752600"/>
            </a:xfrm>
            <a:prstGeom prst="rect">
              <a:avLst/>
            </a:prstGeom>
            <a:noFill/>
            <a:ln w="31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矩形 12"/>
            <p:cNvSpPr/>
            <p:nvPr/>
          </p:nvSpPr>
          <p:spPr>
            <a:xfrm>
              <a:off x="4838701" y="3491345"/>
              <a:ext cx="2514600" cy="1752600"/>
            </a:xfrm>
            <a:prstGeom prst="rect">
              <a:avLst/>
            </a:prstGeom>
            <a:noFill/>
            <a:ln w="31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矩形 13"/>
            <p:cNvSpPr/>
            <p:nvPr/>
          </p:nvSpPr>
          <p:spPr>
            <a:xfrm>
              <a:off x="7505700" y="3491345"/>
              <a:ext cx="2819400" cy="1752600"/>
            </a:xfrm>
            <a:prstGeom prst="rect">
              <a:avLst/>
            </a:prstGeom>
            <a:noFill/>
            <a:ln w="31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文本框 25"/>
            <p:cNvSpPr txBox="1"/>
            <p:nvPr/>
          </p:nvSpPr>
          <p:spPr>
            <a:xfrm>
              <a:off x="2733027" y="2094288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altLang="en-US" b="1" lang="zh-CN" sz="2000"/>
                <a:t>标题文本预设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2262435" y="2460799"/>
              <a:ext cx="2216198" cy="77693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altLang="en-US" lang="zh-CN" sz="1400">
                  <a:cs typeface="+mn-ea"/>
                  <a:sym typeface="+mn-lt"/>
                </a:rPr>
                <a:t>点击此处更换文本编辑文字，点击此处更换文本</a:t>
              </a:r>
            </a:p>
          </p:txBody>
        </p:sp>
        <p:sp>
          <p:nvSpPr>
            <p:cNvPr id="17" name="文本框 27"/>
            <p:cNvSpPr txBox="1"/>
            <p:nvPr/>
          </p:nvSpPr>
          <p:spPr>
            <a:xfrm>
              <a:off x="2739593" y="4017328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altLang="en-US" b="1" lang="zh-CN" sz="2000"/>
                <a:t>标题文本预设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2255869" y="4400293"/>
              <a:ext cx="2216198" cy="77693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altLang="en-US" lang="zh-CN" sz="1400">
                  <a:cs typeface="+mn-ea"/>
                  <a:sym typeface="+mn-lt"/>
                </a:rPr>
                <a:t>点击此处更换文本编辑文字，点击此处更换文本</a:t>
              </a:r>
            </a:p>
          </p:txBody>
        </p:sp>
        <p:sp>
          <p:nvSpPr>
            <p:cNvPr id="19" name="文本框 29"/>
            <p:cNvSpPr txBox="1"/>
            <p:nvPr/>
          </p:nvSpPr>
          <p:spPr>
            <a:xfrm>
              <a:off x="5465059" y="2094286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altLang="en-US" b="1" lang="zh-CN" sz="2000"/>
                <a:t>标题文本预设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4987900" y="2465527"/>
              <a:ext cx="2216198" cy="77693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altLang="en-US" lang="zh-CN" sz="1400">
                  <a:cs typeface="+mn-ea"/>
                  <a:sym typeface="+mn-lt"/>
                </a:rPr>
                <a:t>点击此处更换文本编辑文字，点击此处更换文本</a:t>
              </a:r>
            </a:p>
          </p:txBody>
        </p:sp>
        <p:sp>
          <p:nvSpPr>
            <p:cNvPr id="21" name="文本框 31"/>
            <p:cNvSpPr txBox="1"/>
            <p:nvPr/>
          </p:nvSpPr>
          <p:spPr>
            <a:xfrm>
              <a:off x="8203668" y="2094287"/>
              <a:ext cx="1268682" cy="307777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altLang="en-US" b="1" lang="zh-CN" sz="2000"/>
                <a:t>标题文本预设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7719934" y="2455030"/>
              <a:ext cx="2216198" cy="77693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altLang="en-US" lang="zh-CN" sz="1400">
                  <a:cs typeface="+mn-ea"/>
                  <a:sym typeface="+mn-lt"/>
                </a:rPr>
                <a:t>点击此处更换文本编辑文字，点击此处更换文本</a:t>
              </a:r>
            </a:p>
          </p:txBody>
        </p:sp>
        <p:sp>
          <p:nvSpPr>
            <p:cNvPr id="23" name="文本框 33"/>
            <p:cNvSpPr txBox="1"/>
            <p:nvPr/>
          </p:nvSpPr>
          <p:spPr>
            <a:xfrm>
              <a:off x="5465059" y="4017328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altLang="en-US" b="1" lang="zh-CN" sz="2000"/>
                <a:t>标题文本预设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4987900" y="4400293"/>
              <a:ext cx="2216198" cy="77693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altLang="en-US" lang="zh-CN" sz="1400">
                  <a:cs typeface="+mn-ea"/>
                  <a:sym typeface="+mn-lt"/>
                </a:rPr>
                <a:t>点击此处更换文本编辑文字，点击此处更换文本</a:t>
              </a:r>
            </a:p>
          </p:txBody>
        </p:sp>
        <p:sp>
          <p:nvSpPr>
            <p:cNvPr id="25" name="文本框 35"/>
            <p:cNvSpPr txBox="1"/>
            <p:nvPr/>
          </p:nvSpPr>
          <p:spPr>
            <a:xfrm>
              <a:off x="8207068" y="4017329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altLang="en-US" b="1" lang="zh-CN" sz="2000"/>
                <a:t>标题文本预设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7719931" y="4405021"/>
              <a:ext cx="2216198" cy="77693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altLang="en-US" lang="zh-CN" sz="1400">
                  <a:cs typeface="+mn-ea"/>
                  <a:sym typeface="+mn-lt"/>
                </a:rPr>
                <a:t>点击此处更换文本编辑文字，点击此处更换文本</a:t>
              </a:r>
            </a:p>
          </p:txBody>
        </p:sp>
        <p:sp>
          <p:nvSpPr>
            <p:cNvPr id="27" name="任意多边形: 形状 39"/>
            <p:cNvSpPr/>
            <p:nvPr/>
          </p:nvSpPr>
          <p:spPr>
            <a:xfrm>
              <a:off x="3097437" y="1771275"/>
              <a:ext cx="358327" cy="373224"/>
            </a:xfrm>
            <a:custGeom>
              <a:gdLst>
                <a:gd fmla="*/ 582177 w 584267" name="connsiteX0"/>
                <a:gd fmla="*/ 293917 h 608556" name="connsiteY0"/>
                <a:gd fmla="*/ 583869 w 584267" name="connsiteX1"/>
                <a:gd fmla="*/ 302971 h 608556" name="connsiteY1"/>
                <a:gd fmla="*/ 279094 w 584267" name="connsiteX2"/>
                <a:gd fmla="*/ 594692 h 608556" name="connsiteY2"/>
                <a:gd fmla="*/ 274201 w 584267" name="connsiteX3"/>
                <a:gd fmla="*/ 594173 h 608556" name="connsiteY3"/>
                <a:gd fmla="*/ 481444 w 584267" name="connsiteX4"/>
                <a:gd fmla="*/ 395362 h 608556" name="connsiteY4"/>
                <a:gd fmla="*/ 482901 w 584267" name="connsiteX5"/>
                <a:gd fmla="*/ 382579 h 608556" name="connsiteY5"/>
                <a:gd fmla="*/ 473950 w 584267" name="connsiteX6"/>
                <a:gd fmla="*/ 392556 h 608556" name="connsiteY6"/>
                <a:gd fmla="*/ 261711 w 584267" name="connsiteX7"/>
                <a:gd fmla="*/ 583988 h 608556" name="connsiteY7"/>
                <a:gd fmla="*/ 259837 w 584267" name="connsiteX8"/>
                <a:gd fmla="*/ 575778 h 608556" name="connsiteY8"/>
                <a:gd fmla="*/ 259837 w 584267" name="connsiteX9"/>
                <a:gd fmla="*/ 464577 h 608556" name="connsiteY9"/>
                <a:gd fmla="*/ 267019 w 584267" name="connsiteX10"/>
                <a:gd fmla="*/ 427579 h 608556" name="connsiteY10"/>
                <a:gd fmla="*/ 360492 w 584267" name="connsiteX11"/>
                <a:gd fmla="*/ 347971 h 608556" name="connsiteY11"/>
                <a:gd fmla="*/ 572210 w 584267" name="connsiteX12"/>
                <a:gd fmla="*/ 296632 h 608556" name="connsiteY12"/>
                <a:gd fmla="*/ 582177 w 584267" name="connsiteX13"/>
                <a:gd fmla="*/ 293917 h 608556" name="connsiteY13"/>
                <a:gd fmla="*/ 274656 w 584267" name="connsiteX14"/>
                <a:gd fmla="*/ 289106 h 608556" name="connsiteY14"/>
                <a:gd fmla="*/ 323064 w 584267" name="connsiteX15"/>
                <a:gd fmla="*/ 289106 h 608556" name="connsiteY15"/>
                <a:gd fmla="*/ 323064 w 584267" name="connsiteX16"/>
                <a:gd fmla="*/ 331845 h 608556" name="connsiteY16"/>
                <a:gd fmla="*/ 274656 w 584267" name="connsiteX17"/>
                <a:gd fmla="*/ 367928 h 608556" name="connsiteY17"/>
                <a:gd fmla="*/ 207690 w 584267" name="connsiteX18"/>
                <a:gd fmla="*/ 289106 h 608556" name="connsiteY18"/>
                <a:gd fmla="*/ 256098 w 584267" name="connsiteX19"/>
                <a:gd fmla="*/ 289106 h 608556" name="connsiteY19"/>
                <a:gd fmla="*/ 256098 w 584267" name="connsiteX20"/>
                <a:gd fmla="*/ 390148 h 608556" name="connsiteY20"/>
                <a:gd fmla="*/ 251413 w 584267" name="connsiteX21"/>
                <a:gd fmla="*/ 397424 h 608556" name="connsiteY21"/>
                <a:gd fmla="*/ 244230 w 584267" name="connsiteX22"/>
                <a:gd fmla="*/ 397424 h 608556" name="connsiteY22"/>
                <a:gd fmla="*/ 207690 w 584267" name="connsiteX23"/>
                <a:gd fmla="*/ 354388 h 608556" name="connsiteY23"/>
                <a:gd fmla="*/ 32007 w 584267" name="connsiteX24"/>
                <a:gd fmla="*/ 259919 h 608556" name="connsiteY24"/>
                <a:gd fmla="*/ 41076 w 584267" name="connsiteX25"/>
                <a:gd fmla="*/ 266907 h 608556" name="connsiteY25"/>
                <a:gd fmla="*/ 137781 w 584267" name="connsiteX26"/>
                <a:gd fmla="*/ 344838 h 608556" name="connsiteY26"/>
                <a:gd fmla="*/ 240315 w 584267" name="connsiteX27"/>
                <a:gd fmla="*/ 447188 h 608556" name="connsiteY27"/>
                <a:gd fmla="*/ 245936 w 584267" name="connsiteX28"/>
                <a:gd fmla="*/ 484802 h 608556" name="connsiteY28"/>
                <a:gd fmla="*/ 245936 w 584267" name="connsiteX29"/>
                <a:gd fmla="*/ 592762 h 608556" name="connsiteY29"/>
                <a:gd fmla="*/ 243854 w 584267" name="connsiteX30"/>
                <a:gd fmla="*/ 601075 h 608556" name="connsiteY30"/>
                <a:gd fmla="*/ 64914 w 584267" name="connsiteX31"/>
                <a:gd fmla="*/ 379959 h 608556" name="connsiteY31"/>
                <a:gd fmla="*/ 58668 w 584267" name="connsiteX32"/>
                <a:gd fmla="*/ 368322 h 608556" name="connsiteY32"/>
                <a:gd fmla="*/ 57523 w 584267" name="connsiteX33"/>
                <a:gd fmla="*/ 381102 h 608556" name="connsiteY33"/>
                <a:gd fmla="*/ 225637 w 584267" name="connsiteX34"/>
                <a:gd fmla="*/ 608556 h 608556" name="connsiteY34"/>
                <a:gd fmla="*/ 32852 w 584267" name="connsiteX35"/>
                <a:gd fmla="*/ 465579 h 608556" name="connsiteY35"/>
                <a:gd fmla="*/ 24108 w 584267" name="connsiteX36"/>
                <a:gd fmla="*/ 266803 h 608556" name="connsiteY36"/>
                <a:gd fmla="*/ 32007 w 584267" name="connsiteX37"/>
                <a:gd fmla="*/ 259919 h 608556" name="connsiteY37"/>
                <a:gd fmla="*/ 274656 w 584267" name="connsiteX38"/>
                <a:gd fmla="*/ 196948 h 608556" name="connsiteY38"/>
                <a:gd fmla="*/ 276946 w 584267" name="connsiteX39"/>
                <a:gd fmla="*/ 196948 h 608556" name="connsiteY39"/>
                <a:gd fmla="*/ 323064 w 584267" name="connsiteX40"/>
                <a:gd fmla="*/ 243106 h 608556" name="connsiteY40"/>
                <a:gd fmla="*/ 323064 w 584267" name="connsiteX41"/>
                <a:gd fmla="*/ 270759 h 608556" name="connsiteY41"/>
                <a:gd fmla="*/ 274656 w 584267" name="connsiteX42"/>
                <a:gd fmla="*/ 270759 h 608556" name="connsiteY42"/>
                <a:gd fmla="*/ 253808 w 584267" name="connsiteX43"/>
                <a:gd fmla="*/ 196948 h 608556" name="connsiteY43"/>
                <a:gd fmla="*/ 256098 w 584267" name="connsiteX44"/>
                <a:gd fmla="*/ 196948 h 608556" name="connsiteY44"/>
                <a:gd fmla="*/ 256098 w 584267" name="connsiteX45"/>
                <a:gd fmla="*/ 270759 h 608556" name="connsiteY45"/>
                <a:gd fmla="*/ 207690 w 584267" name="connsiteX46"/>
                <a:gd fmla="*/ 270759 h 608556" name="connsiteY46"/>
                <a:gd fmla="*/ 207690 w 584267" name="connsiteX47"/>
                <a:gd fmla="*/ 243106 h 608556" name="connsiteY47"/>
                <a:gd fmla="*/ 253808 w 584267" name="connsiteX48"/>
                <a:gd fmla="*/ 196948 h 608556" name="connsiteY48"/>
                <a:gd fmla="*/ 267670 w 584267" name="connsiteX49"/>
                <a:gd fmla="*/ 0 h 608556" name="connsiteY49"/>
                <a:gd fmla="*/ 312522 w 584267" name="connsiteX50"/>
                <a:gd fmla="*/ 15795 h 608556" name="connsiteY50"/>
                <a:gd fmla="*/ 445310 w 584267" name="connsiteX51"/>
                <a:gd fmla="*/ 125946 h 608556" name="connsiteY51"/>
                <a:gd fmla="*/ 479860 w 584267" name="connsiteX52"/>
                <a:gd fmla="*/ 199622 h 608556" name="connsiteY52"/>
                <a:gd fmla="*/ 479860 w 584267" name="connsiteX53"/>
                <a:gd fmla="*/ 283378 h 608556" name="connsiteY53"/>
                <a:gd fmla="*/ 406077 w 584267" name="connsiteX54"/>
                <a:gd fmla="*/ 296992 h 608556" name="connsiteY54"/>
                <a:gd fmla="*/ 406077 w 584267" name="connsiteX55"/>
                <a:gd fmla="*/ 199622 h 608556" name="connsiteY55"/>
                <a:gd fmla="*/ 398064 w 584267" name="connsiteX56"/>
                <a:gd fmla="*/ 182580 h 608556" name="connsiteY56"/>
                <a:gd fmla="*/ 267670 w 584267" name="connsiteX57"/>
                <a:gd fmla="*/ 74403 h 608556" name="connsiteY57"/>
                <a:gd fmla="*/ 137276 w 584267" name="connsiteX58"/>
                <a:gd fmla="*/ 182580 h 608556" name="connsiteY58"/>
                <a:gd fmla="*/ 129263 w 584267" name="connsiteX59"/>
                <a:gd fmla="*/ 199622 h 608556" name="connsiteY59"/>
                <a:gd fmla="*/ 129263 w 584267" name="connsiteX60"/>
                <a:gd fmla="*/ 307383 h 608556" name="connsiteY60"/>
                <a:gd fmla="*/ 55480 w 584267" name="connsiteX61"/>
                <a:gd fmla="*/ 245657 h 608556" name="connsiteY61"/>
                <a:gd fmla="*/ 55480 w 584267" name="connsiteX62"/>
                <a:gd fmla="*/ 199622 h 608556" name="connsiteY62"/>
                <a:gd fmla="*/ 90134 w 584267" name="connsiteX63"/>
                <a:gd fmla="*/ 125946 h 608556" name="connsiteY63"/>
                <a:gd fmla="*/ 222818 w 584267" name="connsiteX64"/>
                <a:gd fmla="*/ 15795 h 608556" name="connsiteY64"/>
                <a:gd fmla="*/ 267670 w 584267" name="connsiteX65"/>
                <a:gd fmla="*/ 0 h 608556" name="connsiteY6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b="b" l="l" r="r" t="t"/>
              <a:pathLst>
                <a:path h="608556" w="584267">
                  <a:moveTo>
                    <a:pt x="582177" y="293917"/>
                  </a:moveTo>
                  <a:cubicBezTo>
                    <a:pt x="584155" y="294839"/>
                    <a:pt x="584753" y="297723"/>
                    <a:pt x="583869" y="302971"/>
                  </a:cubicBezTo>
                  <a:cubicBezTo>
                    <a:pt x="573043" y="369172"/>
                    <a:pt x="519229" y="585339"/>
                    <a:pt x="279094" y="594692"/>
                  </a:cubicBezTo>
                  <a:cubicBezTo>
                    <a:pt x="277324" y="594796"/>
                    <a:pt x="275763" y="594484"/>
                    <a:pt x="274201" y="594173"/>
                  </a:cubicBezTo>
                  <a:cubicBezTo>
                    <a:pt x="316982" y="575362"/>
                    <a:pt x="434083" y="514565"/>
                    <a:pt x="481444" y="395362"/>
                  </a:cubicBezTo>
                  <a:cubicBezTo>
                    <a:pt x="484046" y="388918"/>
                    <a:pt x="484567" y="383202"/>
                    <a:pt x="482901" y="382579"/>
                  </a:cubicBezTo>
                  <a:cubicBezTo>
                    <a:pt x="481236" y="382059"/>
                    <a:pt x="477385" y="386632"/>
                    <a:pt x="473950" y="392556"/>
                  </a:cubicBezTo>
                  <a:cubicBezTo>
                    <a:pt x="425444" y="474761"/>
                    <a:pt x="294811" y="562891"/>
                    <a:pt x="261711" y="583988"/>
                  </a:cubicBezTo>
                  <a:cubicBezTo>
                    <a:pt x="260566" y="581494"/>
                    <a:pt x="259837" y="578688"/>
                    <a:pt x="259837" y="575778"/>
                  </a:cubicBezTo>
                  <a:lnTo>
                    <a:pt x="259837" y="464577"/>
                  </a:lnTo>
                  <a:cubicBezTo>
                    <a:pt x="259837" y="453872"/>
                    <a:pt x="261711" y="436724"/>
                    <a:pt x="267019" y="427579"/>
                  </a:cubicBezTo>
                  <a:cubicBezTo>
                    <a:pt x="277220" y="409703"/>
                    <a:pt x="301785" y="380292"/>
                    <a:pt x="360492" y="347971"/>
                  </a:cubicBezTo>
                  <a:cubicBezTo>
                    <a:pt x="443556" y="302348"/>
                    <a:pt x="532448" y="319288"/>
                    <a:pt x="572210" y="296632"/>
                  </a:cubicBezTo>
                  <a:cubicBezTo>
                    <a:pt x="576842" y="294034"/>
                    <a:pt x="580199" y="292994"/>
                    <a:pt x="582177" y="293917"/>
                  </a:cubicBezTo>
                  <a:close/>
                  <a:moveTo>
                    <a:pt x="274656" y="289106"/>
                  </a:moveTo>
                  <a:lnTo>
                    <a:pt x="323064" y="289106"/>
                  </a:lnTo>
                  <a:lnTo>
                    <a:pt x="323064" y="331845"/>
                  </a:lnTo>
                  <a:cubicBezTo>
                    <a:pt x="302660" y="344427"/>
                    <a:pt x="286836" y="356698"/>
                    <a:pt x="274656" y="367928"/>
                  </a:cubicBezTo>
                  <a:close/>
                  <a:moveTo>
                    <a:pt x="207690" y="289106"/>
                  </a:moveTo>
                  <a:lnTo>
                    <a:pt x="256098" y="289106"/>
                  </a:lnTo>
                  <a:lnTo>
                    <a:pt x="256098" y="390148"/>
                  </a:lnTo>
                  <a:cubicBezTo>
                    <a:pt x="254328" y="392642"/>
                    <a:pt x="252767" y="395033"/>
                    <a:pt x="251413" y="397424"/>
                  </a:cubicBezTo>
                  <a:lnTo>
                    <a:pt x="244230" y="397424"/>
                  </a:lnTo>
                  <a:cubicBezTo>
                    <a:pt x="235798" y="384118"/>
                    <a:pt x="224034" y="369461"/>
                    <a:pt x="207690" y="354388"/>
                  </a:cubicBezTo>
                  <a:close/>
                  <a:moveTo>
                    <a:pt x="32007" y="259919"/>
                  </a:moveTo>
                  <a:cubicBezTo>
                    <a:pt x="34960" y="260049"/>
                    <a:pt x="38109" y="262491"/>
                    <a:pt x="41076" y="266907"/>
                  </a:cubicBezTo>
                  <a:cubicBezTo>
                    <a:pt x="52110" y="283325"/>
                    <a:pt x="77822" y="310445"/>
                    <a:pt x="137781" y="344838"/>
                  </a:cubicBezTo>
                  <a:cubicBezTo>
                    <a:pt x="205026" y="383388"/>
                    <a:pt x="230634" y="424328"/>
                    <a:pt x="240315" y="447188"/>
                  </a:cubicBezTo>
                  <a:cubicBezTo>
                    <a:pt x="244374" y="457059"/>
                    <a:pt x="245936" y="474204"/>
                    <a:pt x="245936" y="484802"/>
                  </a:cubicBezTo>
                  <a:lnTo>
                    <a:pt x="245936" y="592762"/>
                  </a:lnTo>
                  <a:cubicBezTo>
                    <a:pt x="245936" y="595879"/>
                    <a:pt x="245103" y="598685"/>
                    <a:pt x="243854" y="601075"/>
                  </a:cubicBezTo>
                  <a:cubicBezTo>
                    <a:pt x="202008" y="562006"/>
                    <a:pt x="87815" y="449889"/>
                    <a:pt x="64914" y="379959"/>
                  </a:cubicBezTo>
                  <a:cubicBezTo>
                    <a:pt x="62728" y="373413"/>
                    <a:pt x="60334" y="368010"/>
                    <a:pt x="58668" y="368322"/>
                  </a:cubicBezTo>
                  <a:cubicBezTo>
                    <a:pt x="56899" y="368529"/>
                    <a:pt x="56274" y="374244"/>
                    <a:pt x="57523" y="381102"/>
                  </a:cubicBezTo>
                  <a:cubicBezTo>
                    <a:pt x="79279" y="494777"/>
                    <a:pt x="177025" y="574890"/>
                    <a:pt x="225637" y="608556"/>
                  </a:cubicBezTo>
                  <a:cubicBezTo>
                    <a:pt x="154540" y="593490"/>
                    <a:pt x="100410" y="549744"/>
                    <a:pt x="32852" y="465579"/>
                  </a:cubicBezTo>
                  <a:cubicBezTo>
                    <a:pt x="-24400" y="394402"/>
                    <a:pt x="7037" y="304003"/>
                    <a:pt x="24108" y="266803"/>
                  </a:cubicBezTo>
                  <a:cubicBezTo>
                    <a:pt x="26294" y="261972"/>
                    <a:pt x="29053" y="259789"/>
                    <a:pt x="32007" y="259919"/>
                  </a:cubicBezTo>
                  <a:close/>
                  <a:moveTo>
                    <a:pt x="274656" y="196948"/>
                  </a:moveTo>
                  <a:lnTo>
                    <a:pt x="276946" y="196948"/>
                  </a:lnTo>
                  <a:cubicBezTo>
                    <a:pt x="302452" y="196948"/>
                    <a:pt x="323064" y="217636"/>
                    <a:pt x="323064" y="243106"/>
                  </a:cubicBezTo>
                  <a:lnTo>
                    <a:pt x="323064" y="270759"/>
                  </a:lnTo>
                  <a:lnTo>
                    <a:pt x="274656" y="270759"/>
                  </a:lnTo>
                  <a:close/>
                  <a:moveTo>
                    <a:pt x="253808" y="196948"/>
                  </a:moveTo>
                  <a:lnTo>
                    <a:pt x="256098" y="196948"/>
                  </a:lnTo>
                  <a:lnTo>
                    <a:pt x="256098" y="270759"/>
                  </a:lnTo>
                  <a:lnTo>
                    <a:pt x="207690" y="270759"/>
                  </a:lnTo>
                  <a:lnTo>
                    <a:pt x="207690" y="243106"/>
                  </a:lnTo>
                  <a:cubicBezTo>
                    <a:pt x="207690" y="217636"/>
                    <a:pt x="228302" y="196948"/>
                    <a:pt x="253808" y="196948"/>
                  </a:cubicBezTo>
                  <a:close/>
                  <a:moveTo>
                    <a:pt x="267670" y="0"/>
                  </a:moveTo>
                  <a:cubicBezTo>
                    <a:pt x="284321" y="0"/>
                    <a:pt x="300243" y="5611"/>
                    <a:pt x="312522" y="15795"/>
                  </a:cubicBezTo>
                  <a:lnTo>
                    <a:pt x="445310" y="125946"/>
                  </a:lnTo>
                  <a:cubicBezTo>
                    <a:pt x="465291" y="142572"/>
                    <a:pt x="479860" y="173539"/>
                    <a:pt x="479860" y="199622"/>
                  </a:cubicBezTo>
                  <a:lnTo>
                    <a:pt x="479860" y="283378"/>
                  </a:lnTo>
                  <a:cubicBezTo>
                    <a:pt x="457070" y="285976"/>
                    <a:pt x="431990" y="289613"/>
                    <a:pt x="406077" y="296992"/>
                  </a:cubicBezTo>
                  <a:lnTo>
                    <a:pt x="406077" y="199622"/>
                  </a:lnTo>
                  <a:cubicBezTo>
                    <a:pt x="406077" y="195258"/>
                    <a:pt x="401499" y="185386"/>
                    <a:pt x="398064" y="182580"/>
                  </a:cubicBezTo>
                  <a:lnTo>
                    <a:pt x="267670" y="74403"/>
                  </a:lnTo>
                  <a:lnTo>
                    <a:pt x="137276" y="182580"/>
                  </a:lnTo>
                  <a:cubicBezTo>
                    <a:pt x="133945" y="185386"/>
                    <a:pt x="129263" y="195258"/>
                    <a:pt x="129263" y="199622"/>
                  </a:cubicBezTo>
                  <a:lnTo>
                    <a:pt x="129263" y="307383"/>
                  </a:lnTo>
                  <a:cubicBezTo>
                    <a:pt x="82849" y="278702"/>
                    <a:pt x="63285" y="256984"/>
                    <a:pt x="55480" y="245657"/>
                  </a:cubicBezTo>
                  <a:lnTo>
                    <a:pt x="55480" y="199622"/>
                  </a:lnTo>
                  <a:cubicBezTo>
                    <a:pt x="55480" y="173539"/>
                    <a:pt x="70049" y="142572"/>
                    <a:pt x="90134" y="125946"/>
                  </a:cubicBezTo>
                  <a:lnTo>
                    <a:pt x="222818" y="15795"/>
                  </a:lnTo>
                  <a:cubicBezTo>
                    <a:pt x="235097" y="5611"/>
                    <a:pt x="251019" y="0"/>
                    <a:pt x="267670" y="0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任意多边形: 形状 40"/>
            <p:cNvSpPr/>
            <p:nvPr/>
          </p:nvSpPr>
          <p:spPr>
            <a:xfrm>
              <a:off x="5916835" y="1771275"/>
              <a:ext cx="358327" cy="373224"/>
            </a:xfrm>
            <a:custGeom>
              <a:gdLst>
                <a:gd fmla="*/ 582177 w 584267" name="connsiteX0"/>
                <a:gd fmla="*/ 293917 h 608556" name="connsiteY0"/>
                <a:gd fmla="*/ 583869 w 584267" name="connsiteX1"/>
                <a:gd fmla="*/ 302971 h 608556" name="connsiteY1"/>
                <a:gd fmla="*/ 279094 w 584267" name="connsiteX2"/>
                <a:gd fmla="*/ 594692 h 608556" name="connsiteY2"/>
                <a:gd fmla="*/ 274201 w 584267" name="connsiteX3"/>
                <a:gd fmla="*/ 594173 h 608556" name="connsiteY3"/>
                <a:gd fmla="*/ 481444 w 584267" name="connsiteX4"/>
                <a:gd fmla="*/ 395362 h 608556" name="connsiteY4"/>
                <a:gd fmla="*/ 482901 w 584267" name="connsiteX5"/>
                <a:gd fmla="*/ 382579 h 608556" name="connsiteY5"/>
                <a:gd fmla="*/ 473950 w 584267" name="connsiteX6"/>
                <a:gd fmla="*/ 392556 h 608556" name="connsiteY6"/>
                <a:gd fmla="*/ 261711 w 584267" name="connsiteX7"/>
                <a:gd fmla="*/ 583988 h 608556" name="connsiteY7"/>
                <a:gd fmla="*/ 259837 w 584267" name="connsiteX8"/>
                <a:gd fmla="*/ 575778 h 608556" name="connsiteY8"/>
                <a:gd fmla="*/ 259837 w 584267" name="connsiteX9"/>
                <a:gd fmla="*/ 464577 h 608556" name="connsiteY9"/>
                <a:gd fmla="*/ 267019 w 584267" name="connsiteX10"/>
                <a:gd fmla="*/ 427579 h 608556" name="connsiteY10"/>
                <a:gd fmla="*/ 360492 w 584267" name="connsiteX11"/>
                <a:gd fmla="*/ 347971 h 608556" name="connsiteY11"/>
                <a:gd fmla="*/ 572210 w 584267" name="connsiteX12"/>
                <a:gd fmla="*/ 296632 h 608556" name="connsiteY12"/>
                <a:gd fmla="*/ 582177 w 584267" name="connsiteX13"/>
                <a:gd fmla="*/ 293917 h 608556" name="connsiteY13"/>
                <a:gd fmla="*/ 274656 w 584267" name="connsiteX14"/>
                <a:gd fmla="*/ 289106 h 608556" name="connsiteY14"/>
                <a:gd fmla="*/ 323064 w 584267" name="connsiteX15"/>
                <a:gd fmla="*/ 289106 h 608556" name="connsiteY15"/>
                <a:gd fmla="*/ 323064 w 584267" name="connsiteX16"/>
                <a:gd fmla="*/ 331845 h 608556" name="connsiteY16"/>
                <a:gd fmla="*/ 274656 w 584267" name="connsiteX17"/>
                <a:gd fmla="*/ 367928 h 608556" name="connsiteY17"/>
                <a:gd fmla="*/ 207690 w 584267" name="connsiteX18"/>
                <a:gd fmla="*/ 289106 h 608556" name="connsiteY18"/>
                <a:gd fmla="*/ 256098 w 584267" name="connsiteX19"/>
                <a:gd fmla="*/ 289106 h 608556" name="connsiteY19"/>
                <a:gd fmla="*/ 256098 w 584267" name="connsiteX20"/>
                <a:gd fmla="*/ 390148 h 608556" name="connsiteY20"/>
                <a:gd fmla="*/ 251413 w 584267" name="connsiteX21"/>
                <a:gd fmla="*/ 397424 h 608556" name="connsiteY21"/>
                <a:gd fmla="*/ 244230 w 584267" name="connsiteX22"/>
                <a:gd fmla="*/ 397424 h 608556" name="connsiteY22"/>
                <a:gd fmla="*/ 207690 w 584267" name="connsiteX23"/>
                <a:gd fmla="*/ 354388 h 608556" name="connsiteY23"/>
                <a:gd fmla="*/ 32007 w 584267" name="connsiteX24"/>
                <a:gd fmla="*/ 259919 h 608556" name="connsiteY24"/>
                <a:gd fmla="*/ 41076 w 584267" name="connsiteX25"/>
                <a:gd fmla="*/ 266907 h 608556" name="connsiteY25"/>
                <a:gd fmla="*/ 137781 w 584267" name="connsiteX26"/>
                <a:gd fmla="*/ 344838 h 608556" name="connsiteY26"/>
                <a:gd fmla="*/ 240315 w 584267" name="connsiteX27"/>
                <a:gd fmla="*/ 447188 h 608556" name="connsiteY27"/>
                <a:gd fmla="*/ 245936 w 584267" name="connsiteX28"/>
                <a:gd fmla="*/ 484802 h 608556" name="connsiteY28"/>
                <a:gd fmla="*/ 245936 w 584267" name="connsiteX29"/>
                <a:gd fmla="*/ 592762 h 608556" name="connsiteY29"/>
                <a:gd fmla="*/ 243854 w 584267" name="connsiteX30"/>
                <a:gd fmla="*/ 601075 h 608556" name="connsiteY30"/>
                <a:gd fmla="*/ 64914 w 584267" name="connsiteX31"/>
                <a:gd fmla="*/ 379959 h 608556" name="connsiteY31"/>
                <a:gd fmla="*/ 58668 w 584267" name="connsiteX32"/>
                <a:gd fmla="*/ 368322 h 608556" name="connsiteY32"/>
                <a:gd fmla="*/ 57523 w 584267" name="connsiteX33"/>
                <a:gd fmla="*/ 381102 h 608556" name="connsiteY33"/>
                <a:gd fmla="*/ 225637 w 584267" name="connsiteX34"/>
                <a:gd fmla="*/ 608556 h 608556" name="connsiteY34"/>
                <a:gd fmla="*/ 32852 w 584267" name="connsiteX35"/>
                <a:gd fmla="*/ 465579 h 608556" name="connsiteY35"/>
                <a:gd fmla="*/ 24108 w 584267" name="connsiteX36"/>
                <a:gd fmla="*/ 266803 h 608556" name="connsiteY36"/>
                <a:gd fmla="*/ 32007 w 584267" name="connsiteX37"/>
                <a:gd fmla="*/ 259919 h 608556" name="connsiteY37"/>
                <a:gd fmla="*/ 274656 w 584267" name="connsiteX38"/>
                <a:gd fmla="*/ 196948 h 608556" name="connsiteY38"/>
                <a:gd fmla="*/ 276946 w 584267" name="connsiteX39"/>
                <a:gd fmla="*/ 196948 h 608556" name="connsiteY39"/>
                <a:gd fmla="*/ 323064 w 584267" name="connsiteX40"/>
                <a:gd fmla="*/ 243106 h 608556" name="connsiteY40"/>
                <a:gd fmla="*/ 323064 w 584267" name="connsiteX41"/>
                <a:gd fmla="*/ 270759 h 608556" name="connsiteY41"/>
                <a:gd fmla="*/ 274656 w 584267" name="connsiteX42"/>
                <a:gd fmla="*/ 270759 h 608556" name="connsiteY42"/>
                <a:gd fmla="*/ 253808 w 584267" name="connsiteX43"/>
                <a:gd fmla="*/ 196948 h 608556" name="connsiteY43"/>
                <a:gd fmla="*/ 256098 w 584267" name="connsiteX44"/>
                <a:gd fmla="*/ 196948 h 608556" name="connsiteY44"/>
                <a:gd fmla="*/ 256098 w 584267" name="connsiteX45"/>
                <a:gd fmla="*/ 270759 h 608556" name="connsiteY45"/>
                <a:gd fmla="*/ 207690 w 584267" name="connsiteX46"/>
                <a:gd fmla="*/ 270759 h 608556" name="connsiteY46"/>
                <a:gd fmla="*/ 207690 w 584267" name="connsiteX47"/>
                <a:gd fmla="*/ 243106 h 608556" name="connsiteY47"/>
                <a:gd fmla="*/ 253808 w 584267" name="connsiteX48"/>
                <a:gd fmla="*/ 196948 h 608556" name="connsiteY48"/>
                <a:gd fmla="*/ 267670 w 584267" name="connsiteX49"/>
                <a:gd fmla="*/ 0 h 608556" name="connsiteY49"/>
                <a:gd fmla="*/ 312522 w 584267" name="connsiteX50"/>
                <a:gd fmla="*/ 15795 h 608556" name="connsiteY50"/>
                <a:gd fmla="*/ 445310 w 584267" name="connsiteX51"/>
                <a:gd fmla="*/ 125946 h 608556" name="connsiteY51"/>
                <a:gd fmla="*/ 479860 w 584267" name="connsiteX52"/>
                <a:gd fmla="*/ 199622 h 608556" name="connsiteY52"/>
                <a:gd fmla="*/ 479860 w 584267" name="connsiteX53"/>
                <a:gd fmla="*/ 283378 h 608556" name="connsiteY53"/>
                <a:gd fmla="*/ 406077 w 584267" name="connsiteX54"/>
                <a:gd fmla="*/ 296992 h 608556" name="connsiteY54"/>
                <a:gd fmla="*/ 406077 w 584267" name="connsiteX55"/>
                <a:gd fmla="*/ 199622 h 608556" name="connsiteY55"/>
                <a:gd fmla="*/ 398064 w 584267" name="connsiteX56"/>
                <a:gd fmla="*/ 182580 h 608556" name="connsiteY56"/>
                <a:gd fmla="*/ 267670 w 584267" name="connsiteX57"/>
                <a:gd fmla="*/ 74403 h 608556" name="connsiteY57"/>
                <a:gd fmla="*/ 137276 w 584267" name="connsiteX58"/>
                <a:gd fmla="*/ 182580 h 608556" name="connsiteY58"/>
                <a:gd fmla="*/ 129263 w 584267" name="connsiteX59"/>
                <a:gd fmla="*/ 199622 h 608556" name="connsiteY59"/>
                <a:gd fmla="*/ 129263 w 584267" name="connsiteX60"/>
                <a:gd fmla="*/ 307383 h 608556" name="connsiteY60"/>
                <a:gd fmla="*/ 55480 w 584267" name="connsiteX61"/>
                <a:gd fmla="*/ 245657 h 608556" name="connsiteY61"/>
                <a:gd fmla="*/ 55480 w 584267" name="connsiteX62"/>
                <a:gd fmla="*/ 199622 h 608556" name="connsiteY62"/>
                <a:gd fmla="*/ 90134 w 584267" name="connsiteX63"/>
                <a:gd fmla="*/ 125946 h 608556" name="connsiteY63"/>
                <a:gd fmla="*/ 222818 w 584267" name="connsiteX64"/>
                <a:gd fmla="*/ 15795 h 608556" name="connsiteY64"/>
                <a:gd fmla="*/ 267670 w 584267" name="connsiteX65"/>
                <a:gd fmla="*/ 0 h 608556" name="connsiteY6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b="b" l="l" r="r" t="t"/>
              <a:pathLst>
                <a:path h="608556" w="584267">
                  <a:moveTo>
                    <a:pt x="582177" y="293917"/>
                  </a:moveTo>
                  <a:cubicBezTo>
                    <a:pt x="584155" y="294839"/>
                    <a:pt x="584753" y="297723"/>
                    <a:pt x="583869" y="302971"/>
                  </a:cubicBezTo>
                  <a:cubicBezTo>
                    <a:pt x="573043" y="369172"/>
                    <a:pt x="519229" y="585339"/>
                    <a:pt x="279094" y="594692"/>
                  </a:cubicBezTo>
                  <a:cubicBezTo>
                    <a:pt x="277324" y="594796"/>
                    <a:pt x="275763" y="594484"/>
                    <a:pt x="274201" y="594173"/>
                  </a:cubicBezTo>
                  <a:cubicBezTo>
                    <a:pt x="316982" y="575362"/>
                    <a:pt x="434083" y="514565"/>
                    <a:pt x="481444" y="395362"/>
                  </a:cubicBezTo>
                  <a:cubicBezTo>
                    <a:pt x="484046" y="388918"/>
                    <a:pt x="484567" y="383202"/>
                    <a:pt x="482901" y="382579"/>
                  </a:cubicBezTo>
                  <a:cubicBezTo>
                    <a:pt x="481236" y="382059"/>
                    <a:pt x="477385" y="386632"/>
                    <a:pt x="473950" y="392556"/>
                  </a:cubicBezTo>
                  <a:cubicBezTo>
                    <a:pt x="425444" y="474761"/>
                    <a:pt x="294811" y="562891"/>
                    <a:pt x="261711" y="583988"/>
                  </a:cubicBezTo>
                  <a:cubicBezTo>
                    <a:pt x="260566" y="581494"/>
                    <a:pt x="259837" y="578688"/>
                    <a:pt x="259837" y="575778"/>
                  </a:cubicBezTo>
                  <a:lnTo>
                    <a:pt x="259837" y="464577"/>
                  </a:lnTo>
                  <a:cubicBezTo>
                    <a:pt x="259837" y="453872"/>
                    <a:pt x="261711" y="436724"/>
                    <a:pt x="267019" y="427579"/>
                  </a:cubicBezTo>
                  <a:cubicBezTo>
                    <a:pt x="277220" y="409703"/>
                    <a:pt x="301785" y="380292"/>
                    <a:pt x="360492" y="347971"/>
                  </a:cubicBezTo>
                  <a:cubicBezTo>
                    <a:pt x="443556" y="302348"/>
                    <a:pt x="532448" y="319288"/>
                    <a:pt x="572210" y="296632"/>
                  </a:cubicBezTo>
                  <a:cubicBezTo>
                    <a:pt x="576842" y="294034"/>
                    <a:pt x="580199" y="292994"/>
                    <a:pt x="582177" y="293917"/>
                  </a:cubicBezTo>
                  <a:close/>
                  <a:moveTo>
                    <a:pt x="274656" y="289106"/>
                  </a:moveTo>
                  <a:lnTo>
                    <a:pt x="323064" y="289106"/>
                  </a:lnTo>
                  <a:lnTo>
                    <a:pt x="323064" y="331845"/>
                  </a:lnTo>
                  <a:cubicBezTo>
                    <a:pt x="302660" y="344427"/>
                    <a:pt x="286836" y="356698"/>
                    <a:pt x="274656" y="367928"/>
                  </a:cubicBezTo>
                  <a:close/>
                  <a:moveTo>
                    <a:pt x="207690" y="289106"/>
                  </a:moveTo>
                  <a:lnTo>
                    <a:pt x="256098" y="289106"/>
                  </a:lnTo>
                  <a:lnTo>
                    <a:pt x="256098" y="390148"/>
                  </a:lnTo>
                  <a:cubicBezTo>
                    <a:pt x="254328" y="392642"/>
                    <a:pt x="252767" y="395033"/>
                    <a:pt x="251413" y="397424"/>
                  </a:cubicBezTo>
                  <a:lnTo>
                    <a:pt x="244230" y="397424"/>
                  </a:lnTo>
                  <a:cubicBezTo>
                    <a:pt x="235798" y="384118"/>
                    <a:pt x="224034" y="369461"/>
                    <a:pt x="207690" y="354388"/>
                  </a:cubicBezTo>
                  <a:close/>
                  <a:moveTo>
                    <a:pt x="32007" y="259919"/>
                  </a:moveTo>
                  <a:cubicBezTo>
                    <a:pt x="34960" y="260049"/>
                    <a:pt x="38109" y="262491"/>
                    <a:pt x="41076" y="266907"/>
                  </a:cubicBezTo>
                  <a:cubicBezTo>
                    <a:pt x="52110" y="283325"/>
                    <a:pt x="77822" y="310445"/>
                    <a:pt x="137781" y="344838"/>
                  </a:cubicBezTo>
                  <a:cubicBezTo>
                    <a:pt x="205026" y="383388"/>
                    <a:pt x="230634" y="424328"/>
                    <a:pt x="240315" y="447188"/>
                  </a:cubicBezTo>
                  <a:cubicBezTo>
                    <a:pt x="244374" y="457059"/>
                    <a:pt x="245936" y="474204"/>
                    <a:pt x="245936" y="484802"/>
                  </a:cubicBezTo>
                  <a:lnTo>
                    <a:pt x="245936" y="592762"/>
                  </a:lnTo>
                  <a:cubicBezTo>
                    <a:pt x="245936" y="595879"/>
                    <a:pt x="245103" y="598685"/>
                    <a:pt x="243854" y="601075"/>
                  </a:cubicBezTo>
                  <a:cubicBezTo>
                    <a:pt x="202008" y="562006"/>
                    <a:pt x="87815" y="449889"/>
                    <a:pt x="64914" y="379959"/>
                  </a:cubicBezTo>
                  <a:cubicBezTo>
                    <a:pt x="62728" y="373413"/>
                    <a:pt x="60334" y="368010"/>
                    <a:pt x="58668" y="368322"/>
                  </a:cubicBezTo>
                  <a:cubicBezTo>
                    <a:pt x="56899" y="368529"/>
                    <a:pt x="56274" y="374244"/>
                    <a:pt x="57523" y="381102"/>
                  </a:cubicBezTo>
                  <a:cubicBezTo>
                    <a:pt x="79279" y="494777"/>
                    <a:pt x="177025" y="574890"/>
                    <a:pt x="225637" y="608556"/>
                  </a:cubicBezTo>
                  <a:cubicBezTo>
                    <a:pt x="154540" y="593490"/>
                    <a:pt x="100410" y="549744"/>
                    <a:pt x="32852" y="465579"/>
                  </a:cubicBezTo>
                  <a:cubicBezTo>
                    <a:pt x="-24400" y="394402"/>
                    <a:pt x="7037" y="304003"/>
                    <a:pt x="24108" y="266803"/>
                  </a:cubicBezTo>
                  <a:cubicBezTo>
                    <a:pt x="26294" y="261972"/>
                    <a:pt x="29053" y="259789"/>
                    <a:pt x="32007" y="259919"/>
                  </a:cubicBezTo>
                  <a:close/>
                  <a:moveTo>
                    <a:pt x="274656" y="196948"/>
                  </a:moveTo>
                  <a:lnTo>
                    <a:pt x="276946" y="196948"/>
                  </a:lnTo>
                  <a:cubicBezTo>
                    <a:pt x="302452" y="196948"/>
                    <a:pt x="323064" y="217636"/>
                    <a:pt x="323064" y="243106"/>
                  </a:cubicBezTo>
                  <a:lnTo>
                    <a:pt x="323064" y="270759"/>
                  </a:lnTo>
                  <a:lnTo>
                    <a:pt x="274656" y="270759"/>
                  </a:lnTo>
                  <a:close/>
                  <a:moveTo>
                    <a:pt x="253808" y="196948"/>
                  </a:moveTo>
                  <a:lnTo>
                    <a:pt x="256098" y="196948"/>
                  </a:lnTo>
                  <a:lnTo>
                    <a:pt x="256098" y="270759"/>
                  </a:lnTo>
                  <a:lnTo>
                    <a:pt x="207690" y="270759"/>
                  </a:lnTo>
                  <a:lnTo>
                    <a:pt x="207690" y="243106"/>
                  </a:lnTo>
                  <a:cubicBezTo>
                    <a:pt x="207690" y="217636"/>
                    <a:pt x="228302" y="196948"/>
                    <a:pt x="253808" y="196948"/>
                  </a:cubicBezTo>
                  <a:close/>
                  <a:moveTo>
                    <a:pt x="267670" y="0"/>
                  </a:moveTo>
                  <a:cubicBezTo>
                    <a:pt x="284321" y="0"/>
                    <a:pt x="300243" y="5611"/>
                    <a:pt x="312522" y="15795"/>
                  </a:cubicBezTo>
                  <a:lnTo>
                    <a:pt x="445310" y="125946"/>
                  </a:lnTo>
                  <a:cubicBezTo>
                    <a:pt x="465291" y="142572"/>
                    <a:pt x="479860" y="173539"/>
                    <a:pt x="479860" y="199622"/>
                  </a:cubicBezTo>
                  <a:lnTo>
                    <a:pt x="479860" y="283378"/>
                  </a:lnTo>
                  <a:cubicBezTo>
                    <a:pt x="457070" y="285976"/>
                    <a:pt x="431990" y="289613"/>
                    <a:pt x="406077" y="296992"/>
                  </a:cubicBezTo>
                  <a:lnTo>
                    <a:pt x="406077" y="199622"/>
                  </a:lnTo>
                  <a:cubicBezTo>
                    <a:pt x="406077" y="195258"/>
                    <a:pt x="401499" y="185386"/>
                    <a:pt x="398064" y="182580"/>
                  </a:cubicBezTo>
                  <a:lnTo>
                    <a:pt x="267670" y="74403"/>
                  </a:lnTo>
                  <a:lnTo>
                    <a:pt x="137276" y="182580"/>
                  </a:lnTo>
                  <a:cubicBezTo>
                    <a:pt x="133945" y="185386"/>
                    <a:pt x="129263" y="195258"/>
                    <a:pt x="129263" y="199622"/>
                  </a:cubicBezTo>
                  <a:lnTo>
                    <a:pt x="129263" y="307383"/>
                  </a:lnTo>
                  <a:cubicBezTo>
                    <a:pt x="82849" y="278702"/>
                    <a:pt x="63285" y="256984"/>
                    <a:pt x="55480" y="245657"/>
                  </a:cubicBezTo>
                  <a:lnTo>
                    <a:pt x="55480" y="199622"/>
                  </a:lnTo>
                  <a:cubicBezTo>
                    <a:pt x="55480" y="173539"/>
                    <a:pt x="70049" y="142572"/>
                    <a:pt x="90134" y="125946"/>
                  </a:cubicBezTo>
                  <a:lnTo>
                    <a:pt x="222818" y="15795"/>
                  </a:lnTo>
                  <a:cubicBezTo>
                    <a:pt x="235097" y="5611"/>
                    <a:pt x="251019" y="0"/>
                    <a:pt x="26767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任意多边形: 形状 41"/>
            <p:cNvSpPr/>
            <p:nvPr/>
          </p:nvSpPr>
          <p:spPr>
            <a:xfrm>
              <a:off x="8740901" y="1771275"/>
              <a:ext cx="358327" cy="373224"/>
            </a:xfrm>
            <a:custGeom>
              <a:gdLst>
                <a:gd fmla="*/ 582177 w 584267" name="connsiteX0"/>
                <a:gd fmla="*/ 293917 h 608556" name="connsiteY0"/>
                <a:gd fmla="*/ 583869 w 584267" name="connsiteX1"/>
                <a:gd fmla="*/ 302971 h 608556" name="connsiteY1"/>
                <a:gd fmla="*/ 279094 w 584267" name="connsiteX2"/>
                <a:gd fmla="*/ 594692 h 608556" name="connsiteY2"/>
                <a:gd fmla="*/ 274201 w 584267" name="connsiteX3"/>
                <a:gd fmla="*/ 594173 h 608556" name="connsiteY3"/>
                <a:gd fmla="*/ 481444 w 584267" name="connsiteX4"/>
                <a:gd fmla="*/ 395362 h 608556" name="connsiteY4"/>
                <a:gd fmla="*/ 482901 w 584267" name="connsiteX5"/>
                <a:gd fmla="*/ 382579 h 608556" name="connsiteY5"/>
                <a:gd fmla="*/ 473950 w 584267" name="connsiteX6"/>
                <a:gd fmla="*/ 392556 h 608556" name="connsiteY6"/>
                <a:gd fmla="*/ 261711 w 584267" name="connsiteX7"/>
                <a:gd fmla="*/ 583988 h 608556" name="connsiteY7"/>
                <a:gd fmla="*/ 259837 w 584267" name="connsiteX8"/>
                <a:gd fmla="*/ 575778 h 608556" name="connsiteY8"/>
                <a:gd fmla="*/ 259837 w 584267" name="connsiteX9"/>
                <a:gd fmla="*/ 464577 h 608556" name="connsiteY9"/>
                <a:gd fmla="*/ 267019 w 584267" name="connsiteX10"/>
                <a:gd fmla="*/ 427579 h 608556" name="connsiteY10"/>
                <a:gd fmla="*/ 360492 w 584267" name="connsiteX11"/>
                <a:gd fmla="*/ 347971 h 608556" name="connsiteY11"/>
                <a:gd fmla="*/ 572210 w 584267" name="connsiteX12"/>
                <a:gd fmla="*/ 296632 h 608556" name="connsiteY12"/>
                <a:gd fmla="*/ 582177 w 584267" name="connsiteX13"/>
                <a:gd fmla="*/ 293917 h 608556" name="connsiteY13"/>
                <a:gd fmla="*/ 274656 w 584267" name="connsiteX14"/>
                <a:gd fmla="*/ 289106 h 608556" name="connsiteY14"/>
                <a:gd fmla="*/ 323064 w 584267" name="connsiteX15"/>
                <a:gd fmla="*/ 289106 h 608556" name="connsiteY15"/>
                <a:gd fmla="*/ 323064 w 584267" name="connsiteX16"/>
                <a:gd fmla="*/ 331845 h 608556" name="connsiteY16"/>
                <a:gd fmla="*/ 274656 w 584267" name="connsiteX17"/>
                <a:gd fmla="*/ 367928 h 608556" name="connsiteY17"/>
                <a:gd fmla="*/ 207690 w 584267" name="connsiteX18"/>
                <a:gd fmla="*/ 289106 h 608556" name="connsiteY18"/>
                <a:gd fmla="*/ 256098 w 584267" name="connsiteX19"/>
                <a:gd fmla="*/ 289106 h 608556" name="connsiteY19"/>
                <a:gd fmla="*/ 256098 w 584267" name="connsiteX20"/>
                <a:gd fmla="*/ 390148 h 608556" name="connsiteY20"/>
                <a:gd fmla="*/ 251413 w 584267" name="connsiteX21"/>
                <a:gd fmla="*/ 397424 h 608556" name="connsiteY21"/>
                <a:gd fmla="*/ 244230 w 584267" name="connsiteX22"/>
                <a:gd fmla="*/ 397424 h 608556" name="connsiteY22"/>
                <a:gd fmla="*/ 207690 w 584267" name="connsiteX23"/>
                <a:gd fmla="*/ 354388 h 608556" name="connsiteY23"/>
                <a:gd fmla="*/ 32007 w 584267" name="connsiteX24"/>
                <a:gd fmla="*/ 259919 h 608556" name="connsiteY24"/>
                <a:gd fmla="*/ 41076 w 584267" name="connsiteX25"/>
                <a:gd fmla="*/ 266907 h 608556" name="connsiteY25"/>
                <a:gd fmla="*/ 137781 w 584267" name="connsiteX26"/>
                <a:gd fmla="*/ 344838 h 608556" name="connsiteY26"/>
                <a:gd fmla="*/ 240315 w 584267" name="connsiteX27"/>
                <a:gd fmla="*/ 447188 h 608556" name="connsiteY27"/>
                <a:gd fmla="*/ 245936 w 584267" name="connsiteX28"/>
                <a:gd fmla="*/ 484802 h 608556" name="connsiteY28"/>
                <a:gd fmla="*/ 245936 w 584267" name="connsiteX29"/>
                <a:gd fmla="*/ 592762 h 608556" name="connsiteY29"/>
                <a:gd fmla="*/ 243854 w 584267" name="connsiteX30"/>
                <a:gd fmla="*/ 601075 h 608556" name="connsiteY30"/>
                <a:gd fmla="*/ 64914 w 584267" name="connsiteX31"/>
                <a:gd fmla="*/ 379959 h 608556" name="connsiteY31"/>
                <a:gd fmla="*/ 58668 w 584267" name="connsiteX32"/>
                <a:gd fmla="*/ 368322 h 608556" name="connsiteY32"/>
                <a:gd fmla="*/ 57523 w 584267" name="connsiteX33"/>
                <a:gd fmla="*/ 381102 h 608556" name="connsiteY33"/>
                <a:gd fmla="*/ 225637 w 584267" name="connsiteX34"/>
                <a:gd fmla="*/ 608556 h 608556" name="connsiteY34"/>
                <a:gd fmla="*/ 32852 w 584267" name="connsiteX35"/>
                <a:gd fmla="*/ 465579 h 608556" name="connsiteY35"/>
                <a:gd fmla="*/ 24108 w 584267" name="connsiteX36"/>
                <a:gd fmla="*/ 266803 h 608556" name="connsiteY36"/>
                <a:gd fmla="*/ 32007 w 584267" name="connsiteX37"/>
                <a:gd fmla="*/ 259919 h 608556" name="connsiteY37"/>
                <a:gd fmla="*/ 274656 w 584267" name="connsiteX38"/>
                <a:gd fmla="*/ 196948 h 608556" name="connsiteY38"/>
                <a:gd fmla="*/ 276946 w 584267" name="connsiteX39"/>
                <a:gd fmla="*/ 196948 h 608556" name="connsiteY39"/>
                <a:gd fmla="*/ 323064 w 584267" name="connsiteX40"/>
                <a:gd fmla="*/ 243106 h 608556" name="connsiteY40"/>
                <a:gd fmla="*/ 323064 w 584267" name="connsiteX41"/>
                <a:gd fmla="*/ 270759 h 608556" name="connsiteY41"/>
                <a:gd fmla="*/ 274656 w 584267" name="connsiteX42"/>
                <a:gd fmla="*/ 270759 h 608556" name="connsiteY42"/>
                <a:gd fmla="*/ 253808 w 584267" name="connsiteX43"/>
                <a:gd fmla="*/ 196948 h 608556" name="connsiteY43"/>
                <a:gd fmla="*/ 256098 w 584267" name="connsiteX44"/>
                <a:gd fmla="*/ 196948 h 608556" name="connsiteY44"/>
                <a:gd fmla="*/ 256098 w 584267" name="connsiteX45"/>
                <a:gd fmla="*/ 270759 h 608556" name="connsiteY45"/>
                <a:gd fmla="*/ 207690 w 584267" name="connsiteX46"/>
                <a:gd fmla="*/ 270759 h 608556" name="connsiteY46"/>
                <a:gd fmla="*/ 207690 w 584267" name="connsiteX47"/>
                <a:gd fmla="*/ 243106 h 608556" name="connsiteY47"/>
                <a:gd fmla="*/ 253808 w 584267" name="connsiteX48"/>
                <a:gd fmla="*/ 196948 h 608556" name="connsiteY48"/>
                <a:gd fmla="*/ 267670 w 584267" name="connsiteX49"/>
                <a:gd fmla="*/ 0 h 608556" name="connsiteY49"/>
                <a:gd fmla="*/ 312522 w 584267" name="connsiteX50"/>
                <a:gd fmla="*/ 15795 h 608556" name="connsiteY50"/>
                <a:gd fmla="*/ 445310 w 584267" name="connsiteX51"/>
                <a:gd fmla="*/ 125946 h 608556" name="connsiteY51"/>
                <a:gd fmla="*/ 479860 w 584267" name="connsiteX52"/>
                <a:gd fmla="*/ 199622 h 608556" name="connsiteY52"/>
                <a:gd fmla="*/ 479860 w 584267" name="connsiteX53"/>
                <a:gd fmla="*/ 283378 h 608556" name="connsiteY53"/>
                <a:gd fmla="*/ 406077 w 584267" name="connsiteX54"/>
                <a:gd fmla="*/ 296992 h 608556" name="connsiteY54"/>
                <a:gd fmla="*/ 406077 w 584267" name="connsiteX55"/>
                <a:gd fmla="*/ 199622 h 608556" name="connsiteY55"/>
                <a:gd fmla="*/ 398064 w 584267" name="connsiteX56"/>
                <a:gd fmla="*/ 182580 h 608556" name="connsiteY56"/>
                <a:gd fmla="*/ 267670 w 584267" name="connsiteX57"/>
                <a:gd fmla="*/ 74403 h 608556" name="connsiteY57"/>
                <a:gd fmla="*/ 137276 w 584267" name="connsiteX58"/>
                <a:gd fmla="*/ 182580 h 608556" name="connsiteY58"/>
                <a:gd fmla="*/ 129263 w 584267" name="connsiteX59"/>
                <a:gd fmla="*/ 199622 h 608556" name="connsiteY59"/>
                <a:gd fmla="*/ 129263 w 584267" name="connsiteX60"/>
                <a:gd fmla="*/ 307383 h 608556" name="connsiteY60"/>
                <a:gd fmla="*/ 55480 w 584267" name="connsiteX61"/>
                <a:gd fmla="*/ 245657 h 608556" name="connsiteY61"/>
                <a:gd fmla="*/ 55480 w 584267" name="connsiteX62"/>
                <a:gd fmla="*/ 199622 h 608556" name="connsiteY62"/>
                <a:gd fmla="*/ 90134 w 584267" name="connsiteX63"/>
                <a:gd fmla="*/ 125946 h 608556" name="connsiteY63"/>
                <a:gd fmla="*/ 222818 w 584267" name="connsiteX64"/>
                <a:gd fmla="*/ 15795 h 608556" name="connsiteY64"/>
                <a:gd fmla="*/ 267670 w 584267" name="connsiteX65"/>
                <a:gd fmla="*/ 0 h 608556" name="connsiteY6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b="b" l="l" r="r" t="t"/>
              <a:pathLst>
                <a:path h="608556" w="584267">
                  <a:moveTo>
                    <a:pt x="582177" y="293917"/>
                  </a:moveTo>
                  <a:cubicBezTo>
                    <a:pt x="584155" y="294839"/>
                    <a:pt x="584753" y="297723"/>
                    <a:pt x="583869" y="302971"/>
                  </a:cubicBezTo>
                  <a:cubicBezTo>
                    <a:pt x="573043" y="369172"/>
                    <a:pt x="519229" y="585339"/>
                    <a:pt x="279094" y="594692"/>
                  </a:cubicBezTo>
                  <a:cubicBezTo>
                    <a:pt x="277324" y="594796"/>
                    <a:pt x="275763" y="594484"/>
                    <a:pt x="274201" y="594173"/>
                  </a:cubicBezTo>
                  <a:cubicBezTo>
                    <a:pt x="316982" y="575362"/>
                    <a:pt x="434083" y="514565"/>
                    <a:pt x="481444" y="395362"/>
                  </a:cubicBezTo>
                  <a:cubicBezTo>
                    <a:pt x="484046" y="388918"/>
                    <a:pt x="484567" y="383202"/>
                    <a:pt x="482901" y="382579"/>
                  </a:cubicBezTo>
                  <a:cubicBezTo>
                    <a:pt x="481236" y="382059"/>
                    <a:pt x="477385" y="386632"/>
                    <a:pt x="473950" y="392556"/>
                  </a:cubicBezTo>
                  <a:cubicBezTo>
                    <a:pt x="425444" y="474761"/>
                    <a:pt x="294811" y="562891"/>
                    <a:pt x="261711" y="583988"/>
                  </a:cubicBezTo>
                  <a:cubicBezTo>
                    <a:pt x="260566" y="581494"/>
                    <a:pt x="259837" y="578688"/>
                    <a:pt x="259837" y="575778"/>
                  </a:cubicBezTo>
                  <a:lnTo>
                    <a:pt x="259837" y="464577"/>
                  </a:lnTo>
                  <a:cubicBezTo>
                    <a:pt x="259837" y="453872"/>
                    <a:pt x="261711" y="436724"/>
                    <a:pt x="267019" y="427579"/>
                  </a:cubicBezTo>
                  <a:cubicBezTo>
                    <a:pt x="277220" y="409703"/>
                    <a:pt x="301785" y="380292"/>
                    <a:pt x="360492" y="347971"/>
                  </a:cubicBezTo>
                  <a:cubicBezTo>
                    <a:pt x="443556" y="302348"/>
                    <a:pt x="532448" y="319288"/>
                    <a:pt x="572210" y="296632"/>
                  </a:cubicBezTo>
                  <a:cubicBezTo>
                    <a:pt x="576842" y="294034"/>
                    <a:pt x="580199" y="292994"/>
                    <a:pt x="582177" y="293917"/>
                  </a:cubicBezTo>
                  <a:close/>
                  <a:moveTo>
                    <a:pt x="274656" y="289106"/>
                  </a:moveTo>
                  <a:lnTo>
                    <a:pt x="323064" y="289106"/>
                  </a:lnTo>
                  <a:lnTo>
                    <a:pt x="323064" y="331845"/>
                  </a:lnTo>
                  <a:cubicBezTo>
                    <a:pt x="302660" y="344427"/>
                    <a:pt x="286836" y="356698"/>
                    <a:pt x="274656" y="367928"/>
                  </a:cubicBezTo>
                  <a:close/>
                  <a:moveTo>
                    <a:pt x="207690" y="289106"/>
                  </a:moveTo>
                  <a:lnTo>
                    <a:pt x="256098" y="289106"/>
                  </a:lnTo>
                  <a:lnTo>
                    <a:pt x="256098" y="390148"/>
                  </a:lnTo>
                  <a:cubicBezTo>
                    <a:pt x="254328" y="392642"/>
                    <a:pt x="252767" y="395033"/>
                    <a:pt x="251413" y="397424"/>
                  </a:cubicBezTo>
                  <a:lnTo>
                    <a:pt x="244230" y="397424"/>
                  </a:lnTo>
                  <a:cubicBezTo>
                    <a:pt x="235798" y="384118"/>
                    <a:pt x="224034" y="369461"/>
                    <a:pt x="207690" y="354388"/>
                  </a:cubicBezTo>
                  <a:close/>
                  <a:moveTo>
                    <a:pt x="32007" y="259919"/>
                  </a:moveTo>
                  <a:cubicBezTo>
                    <a:pt x="34960" y="260049"/>
                    <a:pt x="38109" y="262491"/>
                    <a:pt x="41076" y="266907"/>
                  </a:cubicBezTo>
                  <a:cubicBezTo>
                    <a:pt x="52110" y="283325"/>
                    <a:pt x="77822" y="310445"/>
                    <a:pt x="137781" y="344838"/>
                  </a:cubicBezTo>
                  <a:cubicBezTo>
                    <a:pt x="205026" y="383388"/>
                    <a:pt x="230634" y="424328"/>
                    <a:pt x="240315" y="447188"/>
                  </a:cubicBezTo>
                  <a:cubicBezTo>
                    <a:pt x="244374" y="457059"/>
                    <a:pt x="245936" y="474204"/>
                    <a:pt x="245936" y="484802"/>
                  </a:cubicBezTo>
                  <a:lnTo>
                    <a:pt x="245936" y="592762"/>
                  </a:lnTo>
                  <a:cubicBezTo>
                    <a:pt x="245936" y="595879"/>
                    <a:pt x="245103" y="598685"/>
                    <a:pt x="243854" y="601075"/>
                  </a:cubicBezTo>
                  <a:cubicBezTo>
                    <a:pt x="202008" y="562006"/>
                    <a:pt x="87815" y="449889"/>
                    <a:pt x="64914" y="379959"/>
                  </a:cubicBezTo>
                  <a:cubicBezTo>
                    <a:pt x="62728" y="373413"/>
                    <a:pt x="60334" y="368010"/>
                    <a:pt x="58668" y="368322"/>
                  </a:cubicBezTo>
                  <a:cubicBezTo>
                    <a:pt x="56899" y="368529"/>
                    <a:pt x="56274" y="374244"/>
                    <a:pt x="57523" y="381102"/>
                  </a:cubicBezTo>
                  <a:cubicBezTo>
                    <a:pt x="79279" y="494777"/>
                    <a:pt x="177025" y="574890"/>
                    <a:pt x="225637" y="608556"/>
                  </a:cubicBezTo>
                  <a:cubicBezTo>
                    <a:pt x="154540" y="593490"/>
                    <a:pt x="100410" y="549744"/>
                    <a:pt x="32852" y="465579"/>
                  </a:cubicBezTo>
                  <a:cubicBezTo>
                    <a:pt x="-24400" y="394402"/>
                    <a:pt x="7037" y="304003"/>
                    <a:pt x="24108" y="266803"/>
                  </a:cubicBezTo>
                  <a:cubicBezTo>
                    <a:pt x="26294" y="261972"/>
                    <a:pt x="29053" y="259789"/>
                    <a:pt x="32007" y="259919"/>
                  </a:cubicBezTo>
                  <a:close/>
                  <a:moveTo>
                    <a:pt x="274656" y="196948"/>
                  </a:moveTo>
                  <a:lnTo>
                    <a:pt x="276946" y="196948"/>
                  </a:lnTo>
                  <a:cubicBezTo>
                    <a:pt x="302452" y="196948"/>
                    <a:pt x="323064" y="217636"/>
                    <a:pt x="323064" y="243106"/>
                  </a:cubicBezTo>
                  <a:lnTo>
                    <a:pt x="323064" y="270759"/>
                  </a:lnTo>
                  <a:lnTo>
                    <a:pt x="274656" y="270759"/>
                  </a:lnTo>
                  <a:close/>
                  <a:moveTo>
                    <a:pt x="253808" y="196948"/>
                  </a:moveTo>
                  <a:lnTo>
                    <a:pt x="256098" y="196948"/>
                  </a:lnTo>
                  <a:lnTo>
                    <a:pt x="256098" y="270759"/>
                  </a:lnTo>
                  <a:lnTo>
                    <a:pt x="207690" y="270759"/>
                  </a:lnTo>
                  <a:lnTo>
                    <a:pt x="207690" y="243106"/>
                  </a:lnTo>
                  <a:cubicBezTo>
                    <a:pt x="207690" y="217636"/>
                    <a:pt x="228302" y="196948"/>
                    <a:pt x="253808" y="196948"/>
                  </a:cubicBezTo>
                  <a:close/>
                  <a:moveTo>
                    <a:pt x="267670" y="0"/>
                  </a:moveTo>
                  <a:cubicBezTo>
                    <a:pt x="284321" y="0"/>
                    <a:pt x="300243" y="5611"/>
                    <a:pt x="312522" y="15795"/>
                  </a:cubicBezTo>
                  <a:lnTo>
                    <a:pt x="445310" y="125946"/>
                  </a:lnTo>
                  <a:cubicBezTo>
                    <a:pt x="465291" y="142572"/>
                    <a:pt x="479860" y="173539"/>
                    <a:pt x="479860" y="199622"/>
                  </a:cubicBezTo>
                  <a:lnTo>
                    <a:pt x="479860" y="283378"/>
                  </a:lnTo>
                  <a:cubicBezTo>
                    <a:pt x="457070" y="285976"/>
                    <a:pt x="431990" y="289613"/>
                    <a:pt x="406077" y="296992"/>
                  </a:cubicBezTo>
                  <a:lnTo>
                    <a:pt x="406077" y="199622"/>
                  </a:lnTo>
                  <a:cubicBezTo>
                    <a:pt x="406077" y="195258"/>
                    <a:pt x="401499" y="185386"/>
                    <a:pt x="398064" y="182580"/>
                  </a:cubicBezTo>
                  <a:lnTo>
                    <a:pt x="267670" y="74403"/>
                  </a:lnTo>
                  <a:lnTo>
                    <a:pt x="137276" y="182580"/>
                  </a:lnTo>
                  <a:cubicBezTo>
                    <a:pt x="133945" y="185386"/>
                    <a:pt x="129263" y="195258"/>
                    <a:pt x="129263" y="199622"/>
                  </a:cubicBezTo>
                  <a:lnTo>
                    <a:pt x="129263" y="307383"/>
                  </a:lnTo>
                  <a:cubicBezTo>
                    <a:pt x="82849" y="278702"/>
                    <a:pt x="63285" y="256984"/>
                    <a:pt x="55480" y="245657"/>
                  </a:cubicBezTo>
                  <a:lnTo>
                    <a:pt x="55480" y="199622"/>
                  </a:lnTo>
                  <a:cubicBezTo>
                    <a:pt x="55480" y="173539"/>
                    <a:pt x="70049" y="142572"/>
                    <a:pt x="90134" y="125946"/>
                  </a:cubicBezTo>
                  <a:lnTo>
                    <a:pt x="222818" y="15795"/>
                  </a:lnTo>
                  <a:cubicBezTo>
                    <a:pt x="235097" y="5611"/>
                    <a:pt x="251019" y="0"/>
                    <a:pt x="267670" y="0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任意多边形: 形状 42"/>
            <p:cNvSpPr/>
            <p:nvPr/>
          </p:nvSpPr>
          <p:spPr>
            <a:xfrm>
              <a:off x="3097437" y="3615902"/>
              <a:ext cx="358327" cy="373224"/>
            </a:xfrm>
            <a:custGeom>
              <a:gdLst>
                <a:gd fmla="*/ 582177 w 584267" name="connsiteX0"/>
                <a:gd fmla="*/ 293917 h 608556" name="connsiteY0"/>
                <a:gd fmla="*/ 583869 w 584267" name="connsiteX1"/>
                <a:gd fmla="*/ 302971 h 608556" name="connsiteY1"/>
                <a:gd fmla="*/ 279094 w 584267" name="connsiteX2"/>
                <a:gd fmla="*/ 594692 h 608556" name="connsiteY2"/>
                <a:gd fmla="*/ 274201 w 584267" name="connsiteX3"/>
                <a:gd fmla="*/ 594173 h 608556" name="connsiteY3"/>
                <a:gd fmla="*/ 481444 w 584267" name="connsiteX4"/>
                <a:gd fmla="*/ 395362 h 608556" name="connsiteY4"/>
                <a:gd fmla="*/ 482901 w 584267" name="connsiteX5"/>
                <a:gd fmla="*/ 382579 h 608556" name="connsiteY5"/>
                <a:gd fmla="*/ 473950 w 584267" name="connsiteX6"/>
                <a:gd fmla="*/ 392556 h 608556" name="connsiteY6"/>
                <a:gd fmla="*/ 261711 w 584267" name="connsiteX7"/>
                <a:gd fmla="*/ 583988 h 608556" name="connsiteY7"/>
                <a:gd fmla="*/ 259837 w 584267" name="connsiteX8"/>
                <a:gd fmla="*/ 575778 h 608556" name="connsiteY8"/>
                <a:gd fmla="*/ 259837 w 584267" name="connsiteX9"/>
                <a:gd fmla="*/ 464577 h 608556" name="connsiteY9"/>
                <a:gd fmla="*/ 267019 w 584267" name="connsiteX10"/>
                <a:gd fmla="*/ 427579 h 608556" name="connsiteY10"/>
                <a:gd fmla="*/ 360492 w 584267" name="connsiteX11"/>
                <a:gd fmla="*/ 347971 h 608556" name="connsiteY11"/>
                <a:gd fmla="*/ 572210 w 584267" name="connsiteX12"/>
                <a:gd fmla="*/ 296632 h 608556" name="connsiteY12"/>
                <a:gd fmla="*/ 582177 w 584267" name="connsiteX13"/>
                <a:gd fmla="*/ 293917 h 608556" name="connsiteY13"/>
                <a:gd fmla="*/ 274656 w 584267" name="connsiteX14"/>
                <a:gd fmla="*/ 289106 h 608556" name="connsiteY14"/>
                <a:gd fmla="*/ 323064 w 584267" name="connsiteX15"/>
                <a:gd fmla="*/ 289106 h 608556" name="connsiteY15"/>
                <a:gd fmla="*/ 323064 w 584267" name="connsiteX16"/>
                <a:gd fmla="*/ 331845 h 608556" name="connsiteY16"/>
                <a:gd fmla="*/ 274656 w 584267" name="connsiteX17"/>
                <a:gd fmla="*/ 367928 h 608556" name="connsiteY17"/>
                <a:gd fmla="*/ 207690 w 584267" name="connsiteX18"/>
                <a:gd fmla="*/ 289106 h 608556" name="connsiteY18"/>
                <a:gd fmla="*/ 256098 w 584267" name="connsiteX19"/>
                <a:gd fmla="*/ 289106 h 608556" name="connsiteY19"/>
                <a:gd fmla="*/ 256098 w 584267" name="connsiteX20"/>
                <a:gd fmla="*/ 390148 h 608556" name="connsiteY20"/>
                <a:gd fmla="*/ 251413 w 584267" name="connsiteX21"/>
                <a:gd fmla="*/ 397424 h 608556" name="connsiteY21"/>
                <a:gd fmla="*/ 244230 w 584267" name="connsiteX22"/>
                <a:gd fmla="*/ 397424 h 608556" name="connsiteY22"/>
                <a:gd fmla="*/ 207690 w 584267" name="connsiteX23"/>
                <a:gd fmla="*/ 354388 h 608556" name="connsiteY23"/>
                <a:gd fmla="*/ 32007 w 584267" name="connsiteX24"/>
                <a:gd fmla="*/ 259919 h 608556" name="connsiteY24"/>
                <a:gd fmla="*/ 41076 w 584267" name="connsiteX25"/>
                <a:gd fmla="*/ 266907 h 608556" name="connsiteY25"/>
                <a:gd fmla="*/ 137781 w 584267" name="connsiteX26"/>
                <a:gd fmla="*/ 344838 h 608556" name="connsiteY26"/>
                <a:gd fmla="*/ 240315 w 584267" name="connsiteX27"/>
                <a:gd fmla="*/ 447188 h 608556" name="connsiteY27"/>
                <a:gd fmla="*/ 245936 w 584267" name="connsiteX28"/>
                <a:gd fmla="*/ 484802 h 608556" name="connsiteY28"/>
                <a:gd fmla="*/ 245936 w 584267" name="connsiteX29"/>
                <a:gd fmla="*/ 592762 h 608556" name="connsiteY29"/>
                <a:gd fmla="*/ 243854 w 584267" name="connsiteX30"/>
                <a:gd fmla="*/ 601075 h 608556" name="connsiteY30"/>
                <a:gd fmla="*/ 64914 w 584267" name="connsiteX31"/>
                <a:gd fmla="*/ 379959 h 608556" name="connsiteY31"/>
                <a:gd fmla="*/ 58668 w 584267" name="connsiteX32"/>
                <a:gd fmla="*/ 368322 h 608556" name="connsiteY32"/>
                <a:gd fmla="*/ 57523 w 584267" name="connsiteX33"/>
                <a:gd fmla="*/ 381102 h 608556" name="connsiteY33"/>
                <a:gd fmla="*/ 225637 w 584267" name="connsiteX34"/>
                <a:gd fmla="*/ 608556 h 608556" name="connsiteY34"/>
                <a:gd fmla="*/ 32852 w 584267" name="connsiteX35"/>
                <a:gd fmla="*/ 465579 h 608556" name="connsiteY35"/>
                <a:gd fmla="*/ 24108 w 584267" name="connsiteX36"/>
                <a:gd fmla="*/ 266803 h 608556" name="connsiteY36"/>
                <a:gd fmla="*/ 32007 w 584267" name="connsiteX37"/>
                <a:gd fmla="*/ 259919 h 608556" name="connsiteY37"/>
                <a:gd fmla="*/ 274656 w 584267" name="connsiteX38"/>
                <a:gd fmla="*/ 196948 h 608556" name="connsiteY38"/>
                <a:gd fmla="*/ 276946 w 584267" name="connsiteX39"/>
                <a:gd fmla="*/ 196948 h 608556" name="connsiteY39"/>
                <a:gd fmla="*/ 323064 w 584267" name="connsiteX40"/>
                <a:gd fmla="*/ 243106 h 608556" name="connsiteY40"/>
                <a:gd fmla="*/ 323064 w 584267" name="connsiteX41"/>
                <a:gd fmla="*/ 270759 h 608556" name="connsiteY41"/>
                <a:gd fmla="*/ 274656 w 584267" name="connsiteX42"/>
                <a:gd fmla="*/ 270759 h 608556" name="connsiteY42"/>
                <a:gd fmla="*/ 253808 w 584267" name="connsiteX43"/>
                <a:gd fmla="*/ 196948 h 608556" name="connsiteY43"/>
                <a:gd fmla="*/ 256098 w 584267" name="connsiteX44"/>
                <a:gd fmla="*/ 196948 h 608556" name="connsiteY44"/>
                <a:gd fmla="*/ 256098 w 584267" name="connsiteX45"/>
                <a:gd fmla="*/ 270759 h 608556" name="connsiteY45"/>
                <a:gd fmla="*/ 207690 w 584267" name="connsiteX46"/>
                <a:gd fmla="*/ 270759 h 608556" name="connsiteY46"/>
                <a:gd fmla="*/ 207690 w 584267" name="connsiteX47"/>
                <a:gd fmla="*/ 243106 h 608556" name="connsiteY47"/>
                <a:gd fmla="*/ 253808 w 584267" name="connsiteX48"/>
                <a:gd fmla="*/ 196948 h 608556" name="connsiteY48"/>
                <a:gd fmla="*/ 267670 w 584267" name="connsiteX49"/>
                <a:gd fmla="*/ 0 h 608556" name="connsiteY49"/>
                <a:gd fmla="*/ 312522 w 584267" name="connsiteX50"/>
                <a:gd fmla="*/ 15795 h 608556" name="connsiteY50"/>
                <a:gd fmla="*/ 445310 w 584267" name="connsiteX51"/>
                <a:gd fmla="*/ 125946 h 608556" name="connsiteY51"/>
                <a:gd fmla="*/ 479860 w 584267" name="connsiteX52"/>
                <a:gd fmla="*/ 199622 h 608556" name="connsiteY52"/>
                <a:gd fmla="*/ 479860 w 584267" name="connsiteX53"/>
                <a:gd fmla="*/ 283378 h 608556" name="connsiteY53"/>
                <a:gd fmla="*/ 406077 w 584267" name="connsiteX54"/>
                <a:gd fmla="*/ 296992 h 608556" name="connsiteY54"/>
                <a:gd fmla="*/ 406077 w 584267" name="connsiteX55"/>
                <a:gd fmla="*/ 199622 h 608556" name="connsiteY55"/>
                <a:gd fmla="*/ 398064 w 584267" name="connsiteX56"/>
                <a:gd fmla="*/ 182580 h 608556" name="connsiteY56"/>
                <a:gd fmla="*/ 267670 w 584267" name="connsiteX57"/>
                <a:gd fmla="*/ 74403 h 608556" name="connsiteY57"/>
                <a:gd fmla="*/ 137276 w 584267" name="connsiteX58"/>
                <a:gd fmla="*/ 182580 h 608556" name="connsiteY58"/>
                <a:gd fmla="*/ 129263 w 584267" name="connsiteX59"/>
                <a:gd fmla="*/ 199622 h 608556" name="connsiteY59"/>
                <a:gd fmla="*/ 129263 w 584267" name="connsiteX60"/>
                <a:gd fmla="*/ 307383 h 608556" name="connsiteY60"/>
                <a:gd fmla="*/ 55480 w 584267" name="connsiteX61"/>
                <a:gd fmla="*/ 245657 h 608556" name="connsiteY61"/>
                <a:gd fmla="*/ 55480 w 584267" name="connsiteX62"/>
                <a:gd fmla="*/ 199622 h 608556" name="connsiteY62"/>
                <a:gd fmla="*/ 90134 w 584267" name="connsiteX63"/>
                <a:gd fmla="*/ 125946 h 608556" name="connsiteY63"/>
                <a:gd fmla="*/ 222818 w 584267" name="connsiteX64"/>
                <a:gd fmla="*/ 15795 h 608556" name="connsiteY64"/>
                <a:gd fmla="*/ 267670 w 584267" name="connsiteX65"/>
                <a:gd fmla="*/ 0 h 608556" name="connsiteY6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b="b" l="l" r="r" t="t"/>
              <a:pathLst>
                <a:path h="608556" w="584267">
                  <a:moveTo>
                    <a:pt x="582177" y="293917"/>
                  </a:moveTo>
                  <a:cubicBezTo>
                    <a:pt x="584155" y="294839"/>
                    <a:pt x="584753" y="297723"/>
                    <a:pt x="583869" y="302971"/>
                  </a:cubicBezTo>
                  <a:cubicBezTo>
                    <a:pt x="573043" y="369172"/>
                    <a:pt x="519229" y="585339"/>
                    <a:pt x="279094" y="594692"/>
                  </a:cubicBezTo>
                  <a:cubicBezTo>
                    <a:pt x="277324" y="594796"/>
                    <a:pt x="275763" y="594484"/>
                    <a:pt x="274201" y="594173"/>
                  </a:cubicBezTo>
                  <a:cubicBezTo>
                    <a:pt x="316982" y="575362"/>
                    <a:pt x="434083" y="514565"/>
                    <a:pt x="481444" y="395362"/>
                  </a:cubicBezTo>
                  <a:cubicBezTo>
                    <a:pt x="484046" y="388918"/>
                    <a:pt x="484567" y="383202"/>
                    <a:pt x="482901" y="382579"/>
                  </a:cubicBezTo>
                  <a:cubicBezTo>
                    <a:pt x="481236" y="382059"/>
                    <a:pt x="477385" y="386632"/>
                    <a:pt x="473950" y="392556"/>
                  </a:cubicBezTo>
                  <a:cubicBezTo>
                    <a:pt x="425444" y="474761"/>
                    <a:pt x="294811" y="562891"/>
                    <a:pt x="261711" y="583988"/>
                  </a:cubicBezTo>
                  <a:cubicBezTo>
                    <a:pt x="260566" y="581494"/>
                    <a:pt x="259837" y="578688"/>
                    <a:pt x="259837" y="575778"/>
                  </a:cubicBezTo>
                  <a:lnTo>
                    <a:pt x="259837" y="464577"/>
                  </a:lnTo>
                  <a:cubicBezTo>
                    <a:pt x="259837" y="453872"/>
                    <a:pt x="261711" y="436724"/>
                    <a:pt x="267019" y="427579"/>
                  </a:cubicBezTo>
                  <a:cubicBezTo>
                    <a:pt x="277220" y="409703"/>
                    <a:pt x="301785" y="380292"/>
                    <a:pt x="360492" y="347971"/>
                  </a:cubicBezTo>
                  <a:cubicBezTo>
                    <a:pt x="443556" y="302348"/>
                    <a:pt x="532448" y="319288"/>
                    <a:pt x="572210" y="296632"/>
                  </a:cubicBezTo>
                  <a:cubicBezTo>
                    <a:pt x="576842" y="294034"/>
                    <a:pt x="580199" y="292994"/>
                    <a:pt x="582177" y="293917"/>
                  </a:cubicBezTo>
                  <a:close/>
                  <a:moveTo>
                    <a:pt x="274656" y="289106"/>
                  </a:moveTo>
                  <a:lnTo>
                    <a:pt x="323064" y="289106"/>
                  </a:lnTo>
                  <a:lnTo>
                    <a:pt x="323064" y="331845"/>
                  </a:lnTo>
                  <a:cubicBezTo>
                    <a:pt x="302660" y="344427"/>
                    <a:pt x="286836" y="356698"/>
                    <a:pt x="274656" y="367928"/>
                  </a:cubicBezTo>
                  <a:close/>
                  <a:moveTo>
                    <a:pt x="207690" y="289106"/>
                  </a:moveTo>
                  <a:lnTo>
                    <a:pt x="256098" y="289106"/>
                  </a:lnTo>
                  <a:lnTo>
                    <a:pt x="256098" y="390148"/>
                  </a:lnTo>
                  <a:cubicBezTo>
                    <a:pt x="254328" y="392642"/>
                    <a:pt x="252767" y="395033"/>
                    <a:pt x="251413" y="397424"/>
                  </a:cubicBezTo>
                  <a:lnTo>
                    <a:pt x="244230" y="397424"/>
                  </a:lnTo>
                  <a:cubicBezTo>
                    <a:pt x="235798" y="384118"/>
                    <a:pt x="224034" y="369461"/>
                    <a:pt x="207690" y="354388"/>
                  </a:cubicBezTo>
                  <a:close/>
                  <a:moveTo>
                    <a:pt x="32007" y="259919"/>
                  </a:moveTo>
                  <a:cubicBezTo>
                    <a:pt x="34960" y="260049"/>
                    <a:pt x="38109" y="262491"/>
                    <a:pt x="41076" y="266907"/>
                  </a:cubicBezTo>
                  <a:cubicBezTo>
                    <a:pt x="52110" y="283325"/>
                    <a:pt x="77822" y="310445"/>
                    <a:pt x="137781" y="344838"/>
                  </a:cubicBezTo>
                  <a:cubicBezTo>
                    <a:pt x="205026" y="383388"/>
                    <a:pt x="230634" y="424328"/>
                    <a:pt x="240315" y="447188"/>
                  </a:cubicBezTo>
                  <a:cubicBezTo>
                    <a:pt x="244374" y="457059"/>
                    <a:pt x="245936" y="474204"/>
                    <a:pt x="245936" y="484802"/>
                  </a:cubicBezTo>
                  <a:lnTo>
                    <a:pt x="245936" y="592762"/>
                  </a:lnTo>
                  <a:cubicBezTo>
                    <a:pt x="245936" y="595879"/>
                    <a:pt x="245103" y="598685"/>
                    <a:pt x="243854" y="601075"/>
                  </a:cubicBezTo>
                  <a:cubicBezTo>
                    <a:pt x="202008" y="562006"/>
                    <a:pt x="87815" y="449889"/>
                    <a:pt x="64914" y="379959"/>
                  </a:cubicBezTo>
                  <a:cubicBezTo>
                    <a:pt x="62728" y="373413"/>
                    <a:pt x="60334" y="368010"/>
                    <a:pt x="58668" y="368322"/>
                  </a:cubicBezTo>
                  <a:cubicBezTo>
                    <a:pt x="56899" y="368529"/>
                    <a:pt x="56274" y="374244"/>
                    <a:pt x="57523" y="381102"/>
                  </a:cubicBezTo>
                  <a:cubicBezTo>
                    <a:pt x="79279" y="494777"/>
                    <a:pt x="177025" y="574890"/>
                    <a:pt x="225637" y="608556"/>
                  </a:cubicBezTo>
                  <a:cubicBezTo>
                    <a:pt x="154540" y="593490"/>
                    <a:pt x="100410" y="549744"/>
                    <a:pt x="32852" y="465579"/>
                  </a:cubicBezTo>
                  <a:cubicBezTo>
                    <a:pt x="-24400" y="394402"/>
                    <a:pt x="7037" y="304003"/>
                    <a:pt x="24108" y="266803"/>
                  </a:cubicBezTo>
                  <a:cubicBezTo>
                    <a:pt x="26294" y="261972"/>
                    <a:pt x="29053" y="259789"/>
                    <a:pt x="32007" y="259919"/>
                  </a:cubicBezTo>
                  <a:close/>
                  <a:moveTo>
                    <a:pt x="274656" y="196948"/>
                  </a:moveTo>
                  <a:lnTo>
                    <a:pt x="276946" y="196948"/>
                  </a:lnTo>
                  <a:cubicBezTo>
                    <a:pt x="302452" y="196948"/>
                    <a:pt x="323064" y="217636"/>
                    <a:pt x="323064" y="243106"/>
                  </a:cubicBezTo>
                  <a:lnTo>
                    <a:pt x="323064" y="270759"/>
                  </a:lnTo>
                  <a:lnTo>
                    <a:pt x="274656" y="270759"/>
                  </a:lnTo>
                  <a:close/>
                  <a:moveTo>
                    <a:pt x="253808" y="196948"/>
                  </a:moveTo>
                  <a:lnTo>
                    <a:pt x="256098" y="196948"/>
                  </a:lnTo>
                  <a:lnTo>
                    <a:pt x="256098" y="270759"/>
                  </a:lnTo>
                  <a:lnTo>
                    <a:pt x="207690" y="270759"/>
                  </a:lnTo>
                  <a:lnTo>
                    <a:pt x="207690" y="243106"/>
                  </a:lnTo>
                  <a:cubicBezTo>
                    <a:pt x="207690" y="217636"/>
                    <a:pt x="228302" y="196948"/>
                    <a:pt x="253808" y="196948"/>
                  </a:cubicBezTo>
                  <a:close/>
                  <a:moveTo>
                    <a:pt x="267670" y="0"/>
                  </a:moveTo>
                  <a:cubicBezTo>
                    <a:pt x="284321" y="0"/>
                    <a:pt x="300243" y="5611"/>
                    <a:pt x="312522" y="15795"/>
                  </a:cubicBezTo>
                  <a:lnTo>
                    <a:pt x="445310" y="125946"/>
                  </a:lnTo>
                  <a:cubicBezTo>
                    <a:pt x="465291" y="142572"/>
                    <a:pt x="479860" y="173539"/>
                    <a:pt x="479860" y="199622"/>
                  </a:cubicBezTo>
                  <a:lnTo>
                    <a:pt x="479860" y="283378"/>
                  </a:lnTo>
                  <a:cubicBezTo>
                    <a:pt x="457070" y="285976"/>
                    <a:pt x="431990" y="289613"/>
                    <a:pt x="406077" y="296992"/>
                  </a:cubicBezTo>
                  <a:lnTo>
                    <a:pt x="406077" y="199622"/>
                  </a:lnTo>
                  <a:cubicBezTo>
                    <a:pt x="406077" y="195258"/>
                    <a:pt x="401499" y="185386"/>
                    <a:pt x="398064" y="182580"/>
                  </a:cubicBezTo>
                  <a:lnTo>
                    <a:pt x="267670" y="74403"/>
                  </a:lnTo>
                  <a:lnTo>
                    <a:pt x="137276" y="182580"/>
                  </a:lnTo>
                  <a:cubicBezTo>
                    <a:pt x="133945" y="185386"/>
                    <a:pt x="129263" y="195258"/>
                    <a:pt x="129263" y="199622"/>
                  </a:cubicBezTo>
                  <a:lnTo>
                    <a:pt x="129263" y="307383"/>
                  </a:lnTo>
                  <a:cubicBezTo>
                    <a:pt x="82849" y="278702"/>
                    <a:pt x="63285" y="256984"/>
                    <a:pt x="55480" y="245657"/>
                  </a:cubicBezTo>
                  <a:lnTo>
                    <a:pt x="55480" y="199622"/>
                  </a:lnTo>
                  <a:cubicBezTo>
                    <a:pt x="55480" y="173539"/>
                    <a:pt x="70049" y="142572"/>
                    <a:pt x="90134" y="125946"/>
                  </a:cubicBezTo>
                  <a:lnTo>
                    <a:pt x="222818" y="15795"/>
                  </a:lnTo>
                  <a:cubicBezTo>
                    <a:pt x="235097" y="5611"/>
                    <a:pt x="251019" y="0"/>
                    <a:pt x="267670" y="0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任意多边形: 形状 43"/>
            <p:cNvSpPr/>
            <p:nvPr/>
          </p:nvSpPr>
          <p:spPr>
            <a:xfrm>
              <a:off x="5916835" y="3615902"/>
              <a:ext cx="358327" cy="373224"/>
            </a:xfrm>
            <a:custGeom>
              <a:gdLst>
                <a:gd fmla="*/ 582177 w 584267" name="connsiteX0"/>
                <a:gd fmla="*/ 293917 h 608556" name="connsiteY0"/>
                <a:gd fmla="*/ 583869 w 584267" name="connsiteX1"/>
                <a:gd fmla="*/ 302971 h 608556" name="connsiteY1"/>
                <a:gd fmla="*/ 279094 w 584267" name="connsiteX2"/>
                <a:gd fmla="*/ 594692 h 608556" name="connsiteY2"/>
                <a:gd fmla="*/ 274201 w 584267" name="connsiteX3"/>
                <a:gd fmla="*/ 594173 h 608556" name="connsiteY3"/>
                <a:gd fmla="*/ 481444 w 584267" name="connsiteX4"/>
                <a:gd fmla="*/ 395362 h 608556" name="connsiteY4"/>
                <a:gd fmla="*/ 482901 w 584267" name="connsiteX5"/>
                <a:gd fmla="*/ 382579 h 608556" name="connsiteY5"/>
                <a:gd fmla="*/ 473950 w 584267" name="connsiteX6"/>
                <a:gd fmla="*/ 392556 h 608556" name="connsiteY6"/>
                <a:gd fmla="*/ 261711 w 584267" name="connsiteX7"/>
                <a:gd fmla="*/ 583988 h 608556" name="connsiteY7"/>
                <a:gd fmla="*/ 259837 w 584267" name="connsiteX8"/>
                <a:gd fmla="*/ 575778 h 608556" name="connsiteY8"/>
                <a:gd fmla="*/ 259837 w 584267" name="connsiteX9"/>
                <a:gd fmla="*/ 464577 h 608556" name="connsiteY9"/>
                <a:gd fmla="*/ 267019 w 584267" name="connsiteX10"/>
                <a:gd fmla="*/ 427579 h 608556" name="connsiteY10"/>
                <a:gd fmla="*/ 360492 w 584267" name="connsiteX11"/>
                <a:gd fmla="*/ 347971 h 608556" name="connsiteY11"/>
                <a:gd fmla="*/ 572210 w 584267" name="connsiteX12"/>
                <a:gd fmla="*/ 296632 h 608556" name="connsiteY12"/>
                <a:gd fmla="*/ 582177 w 584267" name="connsiteX13"/>
                <a:gd fmla="*/ 293917 h 608556" name="connsiteY13"/>
                <a:gd fmla="*/ 274656 w 584267" name="connsiteX14"/>
                <a:gd fmla="*/ 289106 h 608556" name="connsiteY14"/>
                <a:gd fmla="*/ 323064 w 584267" name="connsiteX15"/>
                <a:gd fmla="*/ 289106 h 608556" name="connsiteY15"/>
                <a:gd fmla="*/ 323064 w 584267" name="connsiteX16"/>
                <a:gd fmla="*/ 331845 h 608556" name="connsiteY16"/>
                <a:gd fmla="*/ 274656 w 584267" name="connsiteX17"/>
                <a:gd fmla="*/ 367928 h 608556" name="connsiteY17"/>
                <a:gd fmla="*/ 207690 w 584267" name="connsiteX18"/>
                <a:gd fmla="*/ 289106 h 608556" name="connsiteY18"/>
                <a:gd fmla="*/ 256098 w 584267" name="connsiteX19"/>
                <a:gd fmla="*/ 289106 h 608556" name="connsiteY19"/>
                <a:gd fmla="*/ 256098 w 584267" name="connsiteX20"/>
                <a:gd fmla="*/ 390148 h 608556" name="connsiteY20"/>
                <a:gd fmla="*/ 251413 w 584267" name="connsiteX21"/>
                <a:gd fmla="*/ 397424 h 608556" name="connsiteY21"/>
                <a:gd fmla="*/ 244230 w 584267" name="connsiteX22"/>
                <a:gd fmla="*/ 397424 h 608556" name="connsiteY22"/>
                <a:gd fmla="*/ 207690 w 584267" name="connsiteX23"/>
                <a:gd fmla="*/ 354388 h 608556" name="connsiteY23"/>
                <a:gd fmla="*/ 32007 w 584267" name="connsiteX24"/>
                <a:gd fmla="*/ 259919 h 608556" name="connsiteY24"/>
                <a:gd fmla="*/ 41076 w 584267" name="connsiteX25"/>
                <a:gd fmla="*/ 266907 h 608556" name="connsiteY25"/>
                <a:gd fmla="*/ 137781 w 584267" name="connsiteX26"/>
                <a:gd fmla="*/ 344838 h 608556" name="connsiteY26"/>
                <a:gd fmla="*/ 240315 w 584267" name="connsiteX27"/>
                <a:gd fmla="*/ 447188 h 608556" name="connsiteY27"/>
                <a:gd fmla="*/ 245936 w 584267" name="connsiteX28"/>
                <a:gd fmla="*/ 484802 h 608556" name="connsiteY28"/>
                <a:gd fmla="*/ 245936 w 584267" name="connsiteX29"/>
                <a:gd fmla="*/ 592762 h 608556" name="connsiteY29"/>
                <a:gd fmla="*/ 243854 w 584267" name="connsiteX30"/>
                <a:gd fmla="*/ 601075 h 608556" name="connsiteY30"/>
                <a:gd fmla="*/ 64914 w 584267" name="connsiteX31"/>
                <a:gd fmla="*/ 379959 h 608556" name="connsiteY31"/>
                <a:gd fmla="*/ 58668 w 584267" name="connsiteX32"/>
                <a:gd fmla="*/ 368322 h 608556" name="connsiteY32"/>
                <a:gd fmla="*/ 57523 w 584267" name="connsiteX33"/>
                <a:gd fmla="*/ 381102 h 608556" name="connsiteY33"/>
                <a:gd fmla="*/ 225637 w 584267" name="connsiteX34"/>
                <a:gd fmla="*/ 608556 h 608556" name="connsiteY34"/>
                <a:gd fmla="*/ 32852 w 584267" name="connsiteX35"/>
                <a:gd fmla="*/ 465579 h 608556" name="connsiteY35"/>
                <a:gd fmla="*/ 24108 w 584267" name="connsiteX36"/>
                <a:gd fmla="*/ 266803 h 608556" name="connsiteY36"/>
                <a:gd fmla="*/ 32007 w 584267" name="connsiteX37"/>
                <a:gd fmla="*/ 259919 h 608556" name="connsiteY37"/>
                <a:gd fmla="*/ 274656 w 584267" name="connsiteX38"/>
                <a:gd fmla="*/ 196948 h 608556" name="connsiteY38"/>
                <a:gd fmla="*/ 276946 w 584267" name="connsiteX39"/>
                <a:gd fmla="*/ 196948 h 608556" name="connsiteY39"/>
                <a:gd fmla="*/ 323064 w 584267" name="connsiteX40"/>
                <a:gd fmla="*/ 243106 h 608556" name="connsiteY40"/>
                <a:gd fmla="*/ 323064 w 584267" name="connsiteX41"/>
                <a:gd fmla="*/ 270759 h 608556" name="connsiteY41"/>
                <a:gd fmla="*/ 274656 w 584267" name="connsiteX42"/>
                <a:gd fmla="*/ 270759 h 608556" name="connsiteY42"/>
                <a:gd fmla="*/ 253808 w 584267" name="connsiteX43"/>
                <a:gd fmla="*/ 196948 h 608556" name="connsiteY43"/>
                <a:gd fmla="*/ 256098 w 584267" name="connsiteX44"/>
                <a:gd fmla="*/ 196948 h 608556" name="connsiteY44"/>
                <a:gd fmla="*/ 256098 w 584267" name="connsiteX45"/>
                <a:gd fmla="*/ 270759 h 608556" name="connsiteY45"/>
                <a:gd fmla="*/ 207690 w 584267" name="connsiteX46"/>
                <a:gd fmla="*/ 270759 h 608556" name="connsiteY46"/>
                <a:gd fmla="*/ 207690 w 584267" name="connsiteX47"/>
                <a:gd fmla="*/ 243106 h 608556" name="connsiteY47"/>
                <a:gd fmla="*/ 253808 w 584267" name="connsiteX48"/>
                <a:gd fmla="*/ 196948 h 608556" name="connsiteY48"/>
                <a:gd fmla="*/ 267670 w 584267" name="connsiteX49"/>
                <a:gd fmla="*/ 0 h 608556" name="connsiteY49"/>
                <a:gd fmla="*/ 312522 w 584267" name="connsiteX50"/>
                <a:gd fmla="*/ 15795 h 608556" name="connsiteY50"/>
                <a:gd fmla="*/ 445310 w 584267" name="connsiteX51"/>
                <a:gd fmla="*/ 125946 h 608556" name="connsiteY51"/>
                <a:gd fmla="*/ 479860 w 584267" name="connsiteX52"/>
                <a:gd fmla="*/ 199622 h 608556" name="connsiteY52"/>
                <a:gd fmla="*/ 479860 w 584267" name="connsiteX53"/>
                <a:gd fmla="*/ 283378 h 608556" name="connsiteY53"/>
                <a:gd fmla="*/ 406077 w 584267" name="connsiteX54"/>
                <a:gd fmla="*/ 296992 h 608556" name="connsiteY54"/>
                <a:gd fmla="*/ 406077 w 584267" name="connsiteX55"/>
                <a:gd fmla="*/ 199622 h 608556" name="connsiteY55"/>
                <a:gd fmla="*/ 398064 w 584267" name="connsiteX56"/>
                <a:gd fmla="*/ 182580 h 608556" name="connsiteY56"/>
                <a:gd fmla="*/ 267670 w 584267" name="connsiteX57"/>
                <a:gd fmla="*/ 74403 h 608556" name="connsiteY57"/>
                <a:gd fmla="*/ 137276 w 584267" name="connsiteX58"/>
                <a:gd fmla="*/ 182580 h 608556" name="connsiteY58"/>
                <a:gd fmla="*/ 129263 w 584267" name="connsiteX59"/>
                <a:gd fmla="*/ 199622 h 608556" name="connsiteY59"/>
                <a:gd fmla="*/ 129263 w 584267" name="connsiteX60"/>
                <a:gd fmla="*/ 307383 h 608556" name="connsiteY60"/>
                <a:gd fmla="*/ 55480 w 584267" name="connsiteX61"/>
                <a:gd fmla="*/ 245657 h 608556" name="connsiteY61"/>
                <a:gd fmla="*/ 55480 w 584267" name="connsiteX62"/>
                <a:gd fmla="*/ 199622 h 608556" name="connsiteY62"/>
                <a:gd fmla="*/ 90134 w 584267" name="connsiteX63"/>
                <a:gd fmla="*/ 125946 h 608556" name="connsiteY63"/>
                <a:gd fmla="*/ 222818 w 584267" name="connsiteX64"/>
                <a:gd fmla="*/ 15795 h 608556" name="connsiteY64"/>
                <a:gd fmla="*/ 267670 w 584267" name="connsiteX65"/>
                <a:gd fmla="*/ 0 h 608556" name="connsiteY6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b="b" l="l" r="r" t="t"/>
              <a:pathLst>
                <a:path h="608556" w="584267">
                  <a:moveTo>
                    <a:pt x="582177" y="293917"/>
                  </a:moveTo>
                  <a:cubicBezTo>
                    <a:pt x="584155" y="294839"/>
                    <a:pt x="584753" y="297723"/>
                    <a:pt x="583869" y="302971"/>
                  </a:cubicBezTo>
                  <a:cubicBezTo>
                    <a:pt x="573043" y="369172"/>
                    <a:pt x="519229" y="585339"/>
                    <a:pt x="279094" y="594692"/>
                  </a:cubicBezTo>
                  <a:cubicBezTo>
                    <a:pt x="277324" y="594796"/>
                    <a:pt x="275763" y="594484"/>
                    <a:pt x="274201" y="594173"/>
                  </a:cubicBezTo>
                  <a:cubicBezTo>
                    <a:pt x="316982" y="575362"/>
                    <a:pt x="434083" y="514565"/>
                    <a:pt x="481444" y="395362"/>
                  </a:cubicBezTo>
                  <a:cubicBezTo>
                    <a:pt x="484046" y="388918"/>
                    <a:pt x="484567" y="383202"/>
                    <a:pt x="482901" y="382579"/>
                  </a:cubicBezTo>
                  <a:cubicBezTo>
                    <a:pt x="481236" y="382059"/>
                    <a:pt x="477385" y="386632"/>
                    <a:pt x="473950" y="392556"/>
                  </a:cubicBezTo>
                  <a:cubicBezTo>
                    <a:pt x="425444" y="474761"/>
                    <a:pt x="294811" y="562891"/>
                    <a:pt x="261711" y="583988"/>
                  </a:cubicBezTo>
                  <a:cubicBezTo>
                    <a:pt x="260566" y="581494"/>
                    <a:pt x="259837" y="578688"/>
                    <a:pt x="259837" y="575778"/>
                  </a:cubicBezTo>
                  <a:lnTo>
                    <a:pt x="259837" y="464577"/>
                  </a:lnTo>
                  <a:cubicBezTo>
                    <a:pt x="259837" y="453872"/>
                    <a:pt x="261711" y="436724"/>
                    <a:pt x="267019" y="427579"/>
                  </a:cubicBezTo>
                  <a:cubicBezTo>
                    <a:pt x="277220" y="409703"/>
                    <a:pt x="301785" y="380292"/>
                    <a:pt x="360492" y="347971"/>
                  </a:cubicBezTo>
                  <a:cubicBezTo>
                    <a:pt x="443556" y="302348"/>
                    <a:pt x="532448" y="319288"/>
                    <a:pt x="572210" y="296632"/>
                  </a:cubicBezTo>
                  <a:cubicBezTo>
                    <a:pt x="576842" y="294034"/>
                    <a:pt x="580199" y="292994"/>
                    <a:pt x="582177" y="293917"/>
                  </a:cubicBezTo>
                  <a:close/>
                  <a:moveTo>
                    <a:pt x="274656" y="289106"/>
                  </a:moveTo>
                  <a:lnTo>
                    <a:pt x="323064" y="289106"/>
                  </a:lnTo>
                  <a:lnTo>
                    <a:pt x="323064" y="331845"/>
                  </a:lnTo>
                  <a:cubicBezTo>
                    <a:pt x="302660" y="344427"/>
                    <a:pt x="286836" y="356698"/>
                    <a:pt x="274656" y="367928"/>
                  </a:cubicBezTo>
                  <a:close/>
                  <a:moveTo>
                    <a:pt x="207690" y="289106"/>
                  </a:moveTo>
                  <a:lnTo>
                    <a:pt x="256098" y="289106"/>
                  </a:lnTo>
                  <a:lnTo>
                    <a:pt x="256098" y="390148"/>
                  </a:lnTo>
                  <a:cubicBezTo>
                    <a:pt x="254328" y="392642"/>
                    <a:pt x="252767" y="395033"/>
                    <a:pt x="251413" y="397424"/>
                  </a:cubicBezTo>
                  <a:lnTo>
                    <a:pt x="244230" y="397424"/>
                  </a:lnTo>
                  <a:cubicBezTo>
                    <a:pt x="235798" y="384118"/>
                    <a:pt x="224034" y="369461"/>
                    <a:pt x="207690" y="354388"/>
                  </a:cubicBezTo>
                  <a:close/>
                  <a:moveTo>
                    <a:pt x="32007" y="259919"/>
                  </a:moveTo>
                  <a:cubicBezTo>
                    <a:pt x="34960" y="260049"/>
                    <a:pt x="38109" y="262491"/>
                    <a:pt x="41076" y="266907"/>
                  </a:cubicBezTo>
                  <a:cubicBezTo>
                    <a:pt x="52110" y="283325"/>
                    <a:pt x="77822" y="310445"/>
                    <a:pt x="137781" y="344838"/>
                  </a:cubicBezTo>
                  <a:cubicBezTo>
                    <a:pt x="205026" y="383388"/>
                    <a:pt x="230634" y="424328"/>
                    <a:pt x="240315" y="447188"/>
                  </a:cubicBezTo>
                  <a:cubicBezTo>
                    <a:pt x="244374" y="457059"/>
                    <a:pt x="245936" y="474204"/>
                    <a:pt x="245936" y="484802"/>
                  </a:cubicBezTo>
                  <a:lnTo>
                    <a:pt x="245936" y="592762"/>
                  </a:lnTo>
                  <a:cubicBezTo>
                    <a:pt x="245936" y="595879"/>
                    <a:pt x="245103" y="598685"/>
                    <a:pt x="243854" y="601075"/>
                  </a:cubicBezTo>
                  <a:cubicBezTo>
                    <a:pt x="202008" y="562006"/>
                    <a:pt x="87815" y="449889"/>
                    <a:pt x="64914" y="379959"/>
                  </a:cubicBezTo>
                  <a:cubicBezTo>
                    <a:pt x="62728" y="373413"/>
                    <a:pt x="60334" y="368010"/>
                    <a:pt x="58668" y="368322"/>
                  </a:cubicBezTo>
                  <a:cubicBezTo>
                    <a:pt x="56899" y="368529"/>
                    <a:pt x="56274" y="374244"/>
                    <a:pt x="57523" y="381102"/>
                  </a:cubicBezTo>
                  <a:cubicBezTo>
                    <a:pt x="79279" y="494777"/>
                    <a:pt x="177025" y="574890"/>
                    <a:pt x="225637" y="608556"/>
                  </a:cubicBezTo>
                  <a:cubicBezTo>
                    <a:pt x="154540" y="593490"/>
                    <a:pt x="100410" y="549744"/>
                    <a:pt x="32852" y="465579"/>
                  </a:cubicBezTo>
                  <a:cubicBezTo>
                    <a:pt x="-24400" y="394402"/>
                    <a:pt x="7037" y="304003"/>
                    <a:pt x="24108" y="266803"/>
                  </a:cubicBezTo>
                  <a:cubicBezTo>
                    <a:pt x="26294" y="261972"/>
                    <a:pt x="29053" y="259789"/>
                    <a:pt x="32007" y="259919"/>
                  </a:cubicBezTo>
                  <a:close/>
                  <a:moveTo>
                    <a:pt x="274656" y="196948"/>
                  </a:moveTo>
                  <a:lnTo>
                    <a:pt x="276946" y="196948"/>
                  </a:lnTo>
                  <a:cubicBezTo>
                    <a:pt x="302452" y="196948"/>
                    <a:pt x="323064" y="217636"/>
                    <a:pt x="323064" y="243106"/>
                  </a:cubicBezTo>
                  <a:lnTo>
                    <a:pt x="323064" y="270759"/>
                  </a:lnTo>
                  <a:lnTo>
                    <a:pt x="274656" y="270759"/>
                  </a:lnTo>
                  <a:close/>
                  <a:moveTo>
                    <a:pt x="253808" y="196948"/>
                  </a:moveTo>
                  <a:lnTo>
                    <a:pt x="256098" y="196948"/>
                  </a:lnTo>
                  <a:lnTo>
                    <a:pt x="256098" y="270759"/>
                  </a:lnTo>
                  <a:lnTo>
                    <a:pt x="207690" y="270759"/>
                  </a:lnTo>
                  <a:lnTo>
                    <a:pt x="207690" y="243106"/>
                  </a:lnTo>
                  <a:cubicBezTo>
                    <a:pt x="207690" y="217636"/>
                    <a:pt x="228302" y="196948"/>
                    <a:pt x="253808" y="196948"/>
                  </a:cubicBezTo>
                  <a:close/>
                  <a:moveTo>
                    <a:pt x="267670" y="0"/>
                  </a:moveTo>
                  <a:cubicBezTo>
                    <a:pt x="284321" y="0"/>
                    <a:pt x="300243" y="5611"/>
                    <a:pt x="312522" y="15795"/>
                  </a:cubicBezTo>
                  <a:lnTo>
                    <a:pt x="445310" y="125946"/>
                  </a:lnTo>
                  <a:cubicBezTo>
                    <a:pt x="465291" y="142572"/>
                    <a:pt x="479860" y="173539"/>
                    <a:pt x="479860" y="199622"/>
                  </a:cubicBezTo>
                  <a:lnTo>
                    <a:pt x="479860" y="283378"/>
                  </a:lnTo>
                  <a:cubicBezTo>
                    <a:pt x="457070" y="285976"/>
                    <a:pt x="431990" y="289613"/>
                    <a:pt x="406077" y="296992"/>
                  </a:cubicBezTo>
                  <a:lnTo>
                    <a:pt x="406077" y="199622"/>
                  </a:lnTo>
                  <a:cubicBezTo>
                    <a:pt x="406077" y="195258"/>
                    <a:pt x="401499" y="185386"/>
                    <a:pt x="398064" y="182580"/>
                  </a:cubicBezTo>
                  <a:lnTo>
                    <a:pt x="267670" y="74403"/>
                  </a:lnTo>
                  <a:lnTo>
                    <a:pt x="137276" y="182580"/>
                  </a:lnTo>
                  <a:cubicBezTo>
                    <a:pt x="133945" y="185386"/>
                    <a:pt x="129263" y="195258"/>
                    <a:pt x="129263" y="199622"/>
                  </a:cubicBezTo>
                  <a:lnTo>
                    <a:pt x="129263" y="307383"/>
                  </a:lnTo>
                  <a:cubicBezTo>
                    <a:pt x="82849" y="278702"/>
                    <a:pt x="63285" y="256984"/>
                    <a:pt x="55480" y="245657"/>
                  </a:cubicBezTo>
                  <a:lnTo>
                    <a:pt x="55480" y="199622"/>
                  </a:lnTo>
                  <a:cubicBezTo>
                    <a:pt x="55480" y="173539"/>
                    <a:pt x="70049" y="142572"/>
                    <a:pt x="90134" y="125946"/>
                  </a:cubicBezTo>
                  <a:lnTo>
                    <a:pt x="222818" y="15795"/>
                  </a:lnTo>
                  <a:cubicBezTo>
                    <a:pt x="235097" y="5611"/>
                    <a:pt x="251019" y="0"/>
                    <a:pt x="267670" y="0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任意多边形: 形状 44"/>
            <p:cNvSpPr/>
            <p:nvPr/>
          </p:nvSpPr>
          <p:spPr>
            <a:xfrm>
              <a:off x="8736236" y="3615902"/>
              <a:ext cx="358327" cy="373224"/>
            </a:xfrm>
            <a:custGeom>
              <a:gdLst>
                <a:gd fmla="*/ 582177 w 584267" name="connsiteX0"/>
                <a:gd fmla="*/ 293917 h 608556" name="connsiteY0"/>
                <a:gd fmla="*/ 583869 w 584267" name="connsiteX1"/>
                <a:gd fmla="*/ 302971 h 608556" name="connsiteY1"/>
                <a:gd fmla="*/ 279094 w 584267" name="connsiteX2"/>
                <a:gd fmla="*/ 594692 h 608556" name="connsiteY2"/>
                <a:gd fmla="*/ 274201 w 584267" name="connsiteX3"/>
                <a:gd fmla="*/ 594173 h 608556" name="connsiteY3"/>
                <a:gd fmla="*/ 481444 w 584267" name="connsiteX4"/>
                <a:gd fmla="*/ 395362 h 608556" name="connsiteY4"/>
                <a:gd fmla="*/ 482901 w 584267" name="connsiteX5"/>
                <a:gd fmla="*/ 382579 h 608556" name="connsiteY5"/>
                <a:gd fmla="*/ 473950 w 584267" name="connsiteX6"/>
                <a:gd fmla="*/ 392556 h 608556" name="connsiteY6"/>
                <a:gd fmla="*/ 261711 w 584267" name="connsiteX7"/>
                <a:gd fmla="*/ 583988 h 608556" name="connsiteY7"/>
                <a:gd fmla="*/ 259837 w 584267" name="connsiteX8"/>
                <a:gd fmla="*/ 575778 h 608556" name="connsiteY8"/>
                <a:gd fmla="*/ 259837 w 584267" name="connsiteX9"/>
                <a:gd fmla="*/ 464577 h 608556" name="connsiteY9"/>
                <a:gd fmla="*/ 267019 w 584267" name="connsiteX10"/>
                <a:gd fmla="*/ 427579 h 608556" name="connsiteY10"/>
                <a:gd fmla="*/ 360492 w 584267" name="connsiteX11"/>
                <a:gd fmla="*/ 347971 h 608556" name="connsiteY11"/>
                <a:gd fmla="*/ 572210 w 584267" name="connsiteX12"/>
                <a:gd fmla="*/ 296632 h 608556" name="connsiteY12"/>
                <a:gd fmla="*/ 582177 w 584267" name="connsiteX13"/>
                <a:gd fmla="*/ 293917 h 608556" name="connsiteY13"/>
                <a:gd fmla="*/ 274656 w 584267" name="connsiteX14"/>
                <a:gd fmla="*/ 289106 h 608556" name="connsiteY14"/>
                <a:gd fmla="*/ 323064 w 584267" name="connsiteX15"/>
                <a:gd fmla="*/ 289106 h 608556" name="connsiteY15"/>
                <a:gd fmla="*/ 323064 w 584267" name="connsiteX16"/>
                <a:gd fmla="*/ 331845 h 608556" name="connsiteY16"/>
                <a:gd fmla="*/ 274656 w 584267" name="connsiteX17"/>
                <a:gd fmla="*/ 367928 h 608556" name="connsiteY17"/>
                <a:gd fmla="*/ 207690 w 584267" name="connsiteX18"/>
                <a:gd fmla="*/ 289106 h 608556" name="connsiteY18"/>
                <a:gd fmla="*/ 256098 w 584267" name="connsiteX19"/>
                <a:gd fmla="*/ 289106 h 608556" name="connsiteY19"/>
                <a:gd fmla="*/ 256098 w 584267" name="connsiteX20"/>
                <a:gd fmla="*/ 390148 h 608556" name="connsiteY20"/>
                <a:gd fmla="*/ 251413 w 584267" name="connsiteX21"/>
                <a:gd fmla="*/ 397424 h 608556" name="connsiteY21"/>
                <a:gd fmla="*/ 244230 w 584267" name="connsiteX22"/>
                <a:gd fmla="*/ 397424 h 608556" name="connsiteY22"/>
                <a:gd fmla="*/ 207690 w 584267" name="connsiteX23"/>
                <a:gd fmla="*/ 354388 h 608556" name="connsiteY23"/>
                <a:gd fmla="*/ 32007 w 584267" name="connsiteX24"/>
                <a:gd fmla="*/ 259919 h 608556" name="connsiteY24"/>
                <a:gd fmla="*/ 41076 w 584267" name="connsiteX25"/>
                <a:gd fmla="*/ 266907 h 608556" name="connsiteY25"/>
                <a:gd fmla="*/ 137781 w 584267" name="connsiteX26"/>
                <a:gd fmla="*/ 344838 h 608556" name="connsiteY26"/>
                <a:gd fmla="*/ 240315 w 584267" name="connsiteX27"/>
                <a:gd fmla="*/ 447188 h 608556" name="connsiteY27"/>
                <a:gd fmla="*/ 245936 w 584267" name="connsiteX28"/>
                <a:gd fmla="*/ 484802 h 608556" name="connsiteY28"/>
                <a:gd fmla="*/ 245936 w 584267" name="connsiteX29"/>
                <a:gd fmla="*/ 592762 h 608556" name="connsiteY29"/>
                <a:gd fmla="*/ 243854 w 584267" name="connsiteX30"/>
                <a:gd fmla="*/ 601075 h 608556" name="connsiteY30"/>
                <a:gd fmla="*/ 64914 w 584267" name="connsiteX31"/>
                <a:gd fmla="*/ 379959 h 608556" name="connsiteY31"/>
                <a:gd fmla="*/ 58668 w 584267" name="connsiteX32"/>
                <a:gd fmla="*/ 368322 h 608556" name="connsiteY32"/>
                <a:gd fmla="*/ 57523 w 584267" name="connsiteX33"/>
                <a:gd fmla="*/ 381102 h 608556" name="connsiteY33"/>
                <a:gd fmla="*/ 225637 w 584267" name="connsiteX34"/>
                <a:gd fmla="*/ 608556 h 608556" name="connsiteY34"/>
                <a:gd fmla="*/ 32852 w 584267" name="connsiteX35"/>
                <a:gd fmla="*/ 465579 h 608556" name="connsiteY35"/>
                <a:gd fmla="*/ 24108 w 584267" name="connsiteX36"/>
                <a:gd fmla="*/ 266803 h 608556" name="connsiteY36"/>
                <a:gd fmla="*/ 32007 w 584267" name="connsiteX37"/>
                <a:gd fmla="*/ 259919 h 608556" name="connsiteY37"/>
                <a:gd fmla="*/ 274656 w 584267" name="connsiteX38"/>
                <a:gd fmla="*/ 196948 h 608556" name="connsiteY38"/>
                <a:gd fmla="*/ 276946 w 584267" name="connsiteX39"/>
                <a:gd fmla="*/ 196948 h 608556" name="connsiteY39"/>
                <a:gd fmla="*/ 323064 w 584267" name="connsiteX40"/>
                <a:gd fmla="*/ 243106 h 608556" name="connsiteY40"/>
                <a:gd fmla="*/ 323064 w 584267" name="connsiteX41"/>
                <a:gd fmla="*/ 270759 h 608556" name="connsiteY41"/>
                <a:gd fmla="*/ 274656 w 584267" name="connsiteX42"/>
                <a:gd fmla="*/ 270759 h 608556" name="connsiteY42"/>
                <a:gd fmla="*/ 253808 w 584267" name="connsiteX43"/>
                <a:gd fmla="*/ 196948 h 608556" name="connsiteY43"/>
                <a:gd fmla="*/ 256098 w 584267" name="connsiteX44"/>
                <a:gd fmla="*/ 196948 h 608556" name="connsiteY44"/>
                <a:gd fmla="*/ 256098 w 584267" name="connsiteX45"/>
                <a:gd fmla="*/ 270759 h 608556" name="connsiteY45"/>
                <a:gd fmla="*/ 207690 w 584267" name="connsiteX46"/>
                <a:gd fmla="*/ 270759 h 608556" name="connsiteY46"/>
                <a:gd fmla="*/ 207690 w 584267" name="connsiteX47"/>
                <a:gd fmla="*/ 243106 h 608556" name="connsiteY47"/>
                <a:gd fmla="*/ 253808 w 584267" name="connsiteX48"/>
                <a:gd fmla="*/ 196948 h 608556" name="connsiteY48"/>
                <a:gd fmla="*/ 267670 w 584267" name="connsiteX49"/>
                <a:gd fmla="*/ 0 h 608556" name="connsiteY49"/>
                <a:gd fmla="*/ 312522 w 584267" name="connsiteX50"/>
                <a:gd fmla="*/ 15795 h 608556" name="connsiteY50"/>
                <a:gd fmla="*/ 445310 w 584267" name="connsiteX51"/>
                <a:gd fmla="*/ 125946 h 608556" name="connsiteY51"/>
                <a:gd fmla="*/ 479860 w 584267" name="connsiteX52"/>
                <a:gd fmla="*/ 199622 h 608556" name="connsiteY52"/>
                <a:gd fmla="*/ 479860 w 584267" name="connsiteX53"/>
                <a:gd fmla="*/ 283378 h 608556" name="connsiteY53"/>
                <a:gd fmla="*/ 406077 w 584267" name="connsiteX54"/>
                <a:gd fmla="*/ 296992 h 608556" name="connsiteY54"/>
                <a:gd fmla="*/ 406077 w 584267" name="connsiteX55"/>
                <a:gd fmla="*/ 199622 h 608556" name="connsiteY55"/>
                <a:gd fmla="*/ 398064 w 584267" name="connsiteX56"/>
                <a:gd fmla="*/ 182580 h 608556" name="connsiteY56"/>
                <a:gd fmla="*/ 267670 w 584267" name="connsiteX57"/>
                <a:gd fmla="*/ 74403 h 608556" name="connsiteY57"/>
                <a:gd fmla="*/ 137276 w 584267" name="connsiteX58"/>
                <a:gd fmla="*/ 182580 h 608556" name="connsiteY58"/>
                <a:gd fmla="*/ 129263 w 584267" name="connsiteX59"/>
                <a:gd fmla="*/ 199622 h 608556" name="connsiteY59"/>
                <a:gd fmla="*/ 129263 w 584267" name="connsiteX60"/>
                <a:gd fmla="*/ 307383 h 608556" name="connsiteY60"/>
                <a:gd fmla="*/ 55480 w 584267" name="connsiteX61"/>
                <a:gd fmla="*/ 245657 h 608556" name="connsiteY61"/>
                <a:gd fmla="*/ 55480 w 584267" name="connsiteX62"/>
                <a:gd fmla="*/ 199622 h 608556" name="connsiteY62"/>
                <a:gd fmla="*/ 90134 w 584267" name="connsiteX63"/>
                <a:gd fmla="*/ 125946 h 608556" name="connsiteY63"/>
                <a:gd fmla="*/ 222818 w 584267" name="connsiteX64"/>
                <a:gd fmla="*/ 15795 h 608556" name="connsiteY64"/>
                <a:gd fmla="*/ 267670 w 584267" name="connsiteX65"/>
                <a:gd fmla="*/ 0 h 608556" name="connsiteY6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b="b" l="l" r="r" t="t"/>
              <a:pathLst>
                <a:path h="608556" w="584267">
                  <a:moveTo>
                    <a:pt x="582177" y="293917"/>
                  </a:moveTo>
                  <a:cubicBezTo>
                    <a:pt x="584155" y="294839"/>
                    <a:pt x="584753" y="297723"/>
                    <a:pt x="583869" y="302971"/>
                  </a:cubicBezTo>
                  <a:cubicBezTo>
                    <a:pt x="573043" y="369172"/>
                    <a:pt x="519229" y="585339"/>
                    <a:pt x="279094" y="594692"/>
                  </a:cubicBezTo>
                  <a:cubicBezTo>
                    <a:pt x="277324" y="594796"/>
                    <a:pt x="275763" y="594484"/>
                    <a:pt x="274201" y="594173"/>
                  </a:cubicBezTo>
                  <a:cubicBezTo>
                    <a:pt x="316982" y="575362"/>
                    <a:pt x="434083" y="514565"/>
                    <a:pt x="481444" y="395362"/>
                  </a:cubicBezTo>
                  <a:cubicBezTo>
                    <a:pt x="484046" y="388918"/>
                    <a:pt x="484567" y="383202"/>
                    <a:pt x="482901" y="382579"/>
                  </a:cubicBezTo>
                  <a:cubicBezTo>
                    <a:pt x="481236" y="382059"/>
                    <a:pt x="477385" y="386632"/>
                    <a:pt x="473950" y="392556"/>
                  </a:cubicBezTo>
                  <a:cubicBezTo>
                    <a:pt x="425444" y="474761"/>
                    <a:pt x="294811" y="562891"/>
                    <a:pt x="261711" y="583988"/>
                  </a:cubicBezTo>
                  <a:cubicBezTo>
                    <a:pt x="260566" y="581494"/>
                    <a:pt x="259837" y="578688"/>
                    <a:pt x="259837" y="575778"/>
                  </a:cubicBezTo>
                  <a:lnTo>
                    <a:pt x="259837" y="464577"/>
                  </a:lnTo>
                  <a:cubicBezTo>
                    <a:pt x="259837" y="453872"/>
                    <a:pt x="261711" y="436724"/>
                    <a:pt x="267019" y="427579"/>
                  </a:cubicBezTo>
                  <a:cubicBezTo>
                    <a:pt x="277220" y="409703"/>
                    <a:pt x="301785" y="380292"/>
                    <a:pt x="360492" y="347971"/>
                  </a:cubicBezTo>
                  <a:cubicBezTo>
                    <a:pt x="443556" y="302348"/>
                    <a:pt x="532448" y="319288"/>
                    <a:pt x="572210" y="296632"/>
                  </a:cubicBezTo>
                  <a:cubicBezTo>
                    <a:pt x="576842" y="294034"/>
                    <a:pt x="580199" y="292994"/>
                    <a:pt x="582177" y="293917"/>
                  </a:cubicBezTo>
                  <a:close/>
                  <a:moveTo>
                    <a:pt x="274656" y="289106"/>
                  </a:moveTo>
                  <a:lnTo>
                    <a:pt x="323064" y="289106"/>
                  </a:lnTo>
                  <a:lnTo>
                    <a:pt x="323064" y="331845"/>
                  </a:lnTo>
                  <a:cubicBezTo>
                    <a:pt x="302660" y="344427"/>
                    <a:pt x="286836" y="356698"/>
                    <a:pt x="274656" y="367928"/>
                  </a:cubicBezTo>
                  <a:close/>
                  <a:moveTo>
                    <a:pt x="207690" y="289106"/>
                  </a:moveTo>
                  <a:lnTo>
                    <a:pt x="256098" y="289106"/>
                  </a:lnTo>
                  <a:lnTo>
                    <a:pt x="256098" y="390148"/>
                  </a:lnTo>
                  <a:cubicBezTo>
                    <a:pt x="254328" y="392642"/>
                    <a:pt x="252767" y="395033"/>
                    <a:pt x="251413" y="397424"/>
                  </a:cubicBezTo>
                  <a:lnTo>
                    <a:pt x="244230" y="397424"/>
                  </a:lnTo>
                  <a:cubicBezTo>
                    <a:pt x="235798" y="384118"/>
                    <a:pt x="224034" y="369461"/>
                    <a:pt x="207690" y="354388"/>
                  </a:cubicBezTo>
                  <a:close/>
                  <a:moveTo>
                    <a:pt x="32007" y="259919"/>
                  </a:moveTo>
                  <a:cubicBezTo>
                    <a:pt x="34960" y="260049"/>
                    <a:pt x="38109" y="262491"/>
                    <a:pt x="41076" y="266907"/>
                  </a:cubicBezTo>
                  <a:cubicBezTo>
                    <a:pt x="52110" y="283325"/>
                    <a:pt x="77822" y="310445"/>
                    <a:pt x="137781" y="344838"/>
                  </a:cubicBezTo>
                  <a:cubicBezTo>
                    <a:pt x="205026" y="383388"/>
                    <a:pt x="230634" y="424328"/>
                    <a:pt x="240315" y="447188"/>
                  </a:cubicBezTo>
                  <a:cubicBezTo>
                    <a:pt x="244374" y="457059"/>
                    <a:pt x="245936" y="474204"/>
                    <a:pt x="245936" y="484802"/>
                  </a:cubicBezTo>
                  <a:lnTo>
                    <a:pt x="245936" y="592762"/>
                  </a:lnTo>
                  <a:cubicBezTo>
                    <a:pt x="245936" y="595879"/>
                    <a:pt x="245103" y="598685"/>
                    <a:pt x="243854" y="601075"/>
                  </a:cubicBezTo>
                  <a:cubicBezTo>
                    <a:pt x="202008" y="562006"/>
                    <a:pt x="87815" y="449889"/>
                    <a:pt x="64914" y="379959"/>
                  </a:cubicBezTo>
                  <a:cubicBezTo>
                    <a:pt x="62728" y="373413"/>
                    <a:pt x="60334" y="368010"/>
                    <a:pt x="58668" y="368322"/>
                  </a:cubicBezTo>
                  <a:cubicBezTo>
                    <a:pt x="56899" y="368529"/>
                    <a:pt x="56274" y="374244"/>
                    <a:pt x="57523" y="381102"/>
                  </a:cubicBezTo>
                  <a:cubicBezTo>
                    <a:pt x="79279" y="494777"/>
                    <a:pt x="177025" y="574890"/>
                    <a:pt x="225637" y="608556"/>
                  </a:cubicBezTo>
                  <a:cubicBezTo>
                    <a:pt x="154540" y="593490"/>
                    <a:pt x="100410" y="549744"/>
                    <a:pt x="32852" y="465579"/>
                  </a:cubicBezTo>
                  <a:cubicBezTo>
                    <a:pt x="-24400" y="394402"/>
                    <a:pt x="7037" y="304003"/>
                    <a:pt x="24108" y="266803"/>
                  </a:cubicBezTo>
                  <a:cubicBezTo>
                    <a:pt x="26294" y="261972"/>
                    <a:pt x="29053" y="259789"/>
                    <a:pt x="32007" y="259919"/>
                  </a:cubicBezTo>
                  <a:close/>
                  <a:moveTo>
                    <a:pt x="274656" y="196948"/>
                  </a:moveTo>
                  <a:lnTo>
                    <a:pt x="276946" y="196948"/>
                  </a:lnTo>
                  <a:cubicBezTo>
                    <a:pt x="302452" y="196948"/>
                    <a:pt x="323064" y="217636"/>
                    <a:pt x="323064" y="243106"/>
                  </a:cubicBezTo>
                  <a:lnTo>
                    <a:pt x="323064" y="270759"/>
                  </a:lnTo>
                  <a:lnTo>
                    <a:pt x="274656" y="270759"/>
                  </a:lnTo>
                  <a:close/>
                  <a:moveTo>
                    <a:pt x="253808" y="196948"/>
                  </a:moveTo>
                  <a:lnTo>
                    <a:pt x="256098" y="196948"/>
                  </a:lnTo>
                  <a:lnTo>
                    <a:pt x="256098" y="270759"/>
                  </a:lnTo>
                  <a:lnTo>
                    <a:pt x="207690" y="270759"/>
                  </a:lnTo>
                  <a:lnTo>
                    <a:pt x="207690" y="243106"/>
                  </a:lnTo>
                  <a:cubicBezTo>
                    <a:pt x="207690" y="217636"/>
                    <a:pt x="228302" y="196948"/>
                    <a:pt x="253808" y="196948"/>
                  </a:cubicBezTo>
                  <a:close/>
                  <a:moveTo>
                    <a:pt x="267670" y="0"/>
                  </a:moveTo>
                  <a:cubicBezTo>
                    <a:pt x="284321" y="0"/>
                    <a:pt x="300243" y="5611"/>
                    <a:pt x="312522" y="15795"/>
                  </a:cubicBezTo>
                  <a:lnTo>
                    <a:pt x="445310" y="125946"/>
                  </a:lnTo>
                  <a:cubicBezTo>
                    <a:pt x="465291" y="142572"/>
                    <a:pt x="479860" y="173539"/>
                    <a:pt x="479860" y="199622"/>
                  </a:cubicBezTo>
                  <a:lnTo>
                    <a:pt x="479860" y="283378"/>
                  </a:lnTo>
                  <a:cubicBezTo>
                    <a:pt x="457070" y="285976"/>
                    <a:pt x="431990" y="289613"/>
                    <a:pt x="406077" y="296992"/>
                  </a:cubicBezTo>
                  <a:lnTo>
                    <a:pt x="406077" y="199622"/>
                  </a:lnTo>
                  <a:cubicBezTo>
                    <a:pt x="406077" y="195258"/>
                    <a:pt x="401499" y="185386"/>
                    <a:pt x="398064" y="182580"/>
                  </a:cubicBezTo>
                  <a:lnTo>
                    <a:pt x="267670" y="74403"/>
                  </a:lnTo>
                  <a:lnTo>
                    <a:pt x="137276" y="182580"/>
                  </a:lnTo>
                  <a:cubicBezTo>
                    <a:pt x="133945" y="185386"/>
                    <a:pt x="129263" y="195258"/>
                    <a:pt x="129263" y="199622"/>
                  </a:cubicBezTo>
                  <a:lnTo>
                    <a:pt x="129263" y="307383"/>
                  </a:lnTo>
                  <a:cubicBezTo>
                    <a:pt x="82849" y="278702"/>
                    <a:pt x="63285" y="256984"/>
                    <a:pt x="55480" y="245657"/>
                  </a:cubicBezTo>
                  <a:lnTo>
                    <a:pt x="55480" y="199622"/>
                  </a:lnTo>
                  <a:cubicBezTo>
                    <a:pt x="55480" y="173539"/>
                    <a:pt x="70049" y="142572"/>
                    <a:pt x="90134" y="125946"/>
                  </a:cubicBezTo>
                  <a:lnTo>
                    <a:pt x="222818" y="15795"/>
                  </a:lnTo>
                  <a:cubicBezTo>
                    <a:pt x="235097" y="5611"/>
                    <a:pt x="251019" y="0"/>
                    <a:pt x="267670" y="0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7" name="矩形 6"/>
          <p:cNvSpPr/>
          <p:nvPr/>
        </p:nvSpPr>
        <p:spPr>
          <a:xfrm>
            <a:off x="1866901" y="1123949"/>
            <a:ext cx="8458199" cy="1089363"/>
          </a:xfrm>
          <a:prstGeom prst="rect">
            <a:avLst/>
          </a:prstGeom>
          <a:blipFill dpi="0" rotWithShape="1">
            <a:blip r:embed="rId4"/>
            <a:tile algn="tl" flip="none" sx="100000" sy="100000" tx="0" ty="0"/>
          </a:blip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矩形 7"/>
          <p:cNvSpPr/>
          <p:nvPr/>
        </p:nvSpPr>
        <p:spPr>
          <a:xfrm>
            <a:off x="1866901" y="1822022"/>
            <a:ext cx="8458199" cy="398188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lIns="91440" rIns="91440" rot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/>
            <a:r>
              <a:rPr altLang="en-US" b="1" lang="zh-CN" sz="1200"/>
              <a:t>请在形状中填充图片</a:t>
            </a:r>
          </a:p>
        </p:txBody>
      </p:sp>
    </p:spTree>
    <p:extLst>
      <p:ext uri="{BB962C8B-B14F-4D97-AF65-F5344CB8AC3E}">
        <p14:creationId val="4041128913"/>
      </p:ext>
    </p:extLst>
  </p:cSld>
  <p:clrMapOvr>
    <a:masterClrMapping/>
  </p:clrMapOvr>
  <p:transition advTm="2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虚尾箭头 2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4320" y="256550"/>
            <a:ext cx="221488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pc="600" sz="2800">
                <a:cs typeface="+mn-ea"/>
                <a:sym typeface="+mn-lt"/>
              </a:rPr>
              <a:t>项目介绍</a:t>
            </a:r>
          </a:p>
        </p:txBody>
      </p:sp>
      <p:cxnSp>
        <p:nvCxnSpPr>
          <p:cNvPr id="6" name="Straight Connector 11"/>
          <p:cNvCxnSpPr/>
          <p:nvPr/>
        </p:nvCxnSpPr>
        <p:spPr>
          <a:xfrm flipH="1">
            <a:off x="7381875" y="1934830"/>
            <a:ext cx="0" cy="2961023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2"/>
          <p:cNvSpPr txBox="1"/>
          <p:nvPr/>
        </p:nvSpPr>
        <p:spPr>
          <a:xfrm>
            <a:off x="7784935" y="3808363"/>
            <a:ext cx="2703555" cy="7955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altLang="en-US" lang="zh-CN" sz="1400">
                <a:cs typeface="+mn-ea"/>
                <a:sym typeface="+mn-lt"/>
              </a:rPr>
              <a:t>点击此处更换文本编辑文字，点击此处更换文本点击此处更换文本</a:t>
            </a:r>
          </a:p>
        </p:txBody>
      </p:sp>
      <p:sp>
        <p:nvSpPr>
          <p:cNvPr id="8" name="TextBox 16"/>
          <p:cNvSpPr txBox="1"/>
          <p:nvPr/>
        </p:nvSpPr>
        <p:spPr>
          <a:xfrm>
            <a:off x="5182192" y="3808365"/>
            <a:ext cx="1796627" cy="6949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altLang="en-US" lang="zh-CN" sz="1200">
                <a:cs typeface="+mn-ea"/>
                <a:sym typeface="+mn-lt"/>
              </a:rPr>
              <a:t>点击此处更换文本编辑文字，点击此处更换文本点击此处更换文本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296239" y="1934827"/>
            <a:ext cx="3654004" cy="1673853"/>
            <a:chOff x="7162379" y="1882918"/>
            <a:chExt cx="3654004" cy="1673853"/>
          </a:xfrm>
        </p:grpSpPr>
        <p:sp>
          <p:nvSpPr>
            <p:cNvPr id="11" name="Rectangle 20"/>
            <p:cNvSpPr/>
            <p:nvPr/>
          </p:nvSpPr>
          <p:spPr>
            <a:xfrm>
              <a:off x="7162379" y="1882918"/>
              <a:ext cx="1768052" cy="16738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12" name="Rectangle 50"/>
            <p:cNvSpPr/>
            <p:nvPr/>
          </p:nvSpPr>
          <p:spPr>
            <a:xfrm>
              <a:off x="9048331" y="1882918"/>
              <a:ext cx="1768052" cy="16738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13" name="椭圆 34"/>
            <p:cNvSpPr/>
            <p:nvPr/>
          </p:nvSpPr>
          <p:spPr>
            <a:xfrm>
              <a:off x="7707912" y="2553603"/>
              <a:ext cx="676984" cy="670628"/>
            </a:xfrm>
            <a:custGeom>
              <a:gdLst>
                <a:gd fmla="*/ 247218 w 338138" name="connsiteX0"/>
                <a:gd fmla="*/ 247650 h 334963" name="connsiteY0"/>
                <a:gd fmla="*/ 182563 w 338138" name="connsiteX1"/>
                <a:gd fmla="*/ 325438 h 334963" name="connsiteY1"/>
                <a:gd fmla="*/ 284163 w 338138" name="connsiteX2"/>
                <a:gd fmla="*/ 276656 h 334963" name="connsiteY2"/>
                <a:gd fmla="*/ 247218 w 338138" name="connsiteX3"/>
                <a:gd fmla="*/ 247650 h 334963" name="connsiteY3"/>
                <a:gd fmla="*/ 90921 w 338138" name="connsiteX4"/>
                <a:gd fmla="*/ 247650 h 334963" name="connsiteY4"/>
                <a:gd fmla="*/ 53975 w 338138" name="connsiteX5"/>
                <a:gd fmla="*/ 276656 h 334963" name="connsiteY5"/>
                <a:gd fmla="*/ 155575 w 338138" name="connsiteX6"/>
                <a:gd fmla="*/ 325438 h 334963" name="connsiteY6"/>
                <a:gd fmla="*/ 90921 w 338138" name="connsiteX7"/>
                <a:gd fmla="*/ 247650 h 334963" name="connsiteY7"/>
                <a:gd fmla="*/ 174625 w 338138" name="connsiteX8"/>
                <a:gd fmla="*/ 227012 h 334963" name="connsiteY8"/>
                <a:gd fmla="*/ 174625 w 338138" name="connsiteX9"/>
                <a:gd fmla="*/ 319087 h 334963" name="connsiteY9"/>
                <a:gd fmla="*/ 238125 w 338138" name="connsiteX10"/>
                <a:gd fmla="*/ 242796 h 334963" name="connsiteY10"/>
                <a:gd fmla="*/ 174625 w 338138" name="connsiteX11"/>
                <a:gd fmla="*/ 227012 h 334963" name="connsiteY11"/>
                <a:gd fmla="*/ 163513 w 338138" name="connsiteX12"/>
                <a:gd fmla="*/ 227012 h 334963" name="connsiteY12"/>
                <a:gd fmla="*/ 98425 w 338138" name="connsiteX13"/>
                <a:gd fmla="*/ 242796 h 334963" name="connsiteY13"/>
                <a:gd fmla="*/ 163513 w 338138" name="connsiteX14"/>
                <a:gd fmla="*/ 319087 h 334963" name="connsiteY14"/>
                <a:gd fmla="*/ 163513 w 338138" name="connsiteX15"/>
                <a:gd fmla="*/ 227012 h 334963" name="connsiteY15"/>
                <a:gd fmla="*/ 264009 w 338138" name="connsiteX16"/>
                <a:gd fmla="*/ 173037 h 334963" name="connsiteY16"/>
                <a:gd fmla="*/ 250825 w 338138" name="connsiteX17"/>
                <a:gd fmla="*/ 238277 h 334963" name="connsiteY17"/>
                <a:gd fmla="*/ 290378 w 338138" name="connsiteX18"/>
                <a:gd fmla="*/ 268287 h 334963" name="connsiteY18"/>
                <a:gd fmla="*/ 328613 w 338138" name="connsiteX19"/>
                <a:gd fmla="*/ 173037 h 334963" name="connsiteY19"/>
                <a:gd fmla="*/ 264009 w 338138" name="connsiteX20"/>
                <a:gd fmla="*/ 173037 h 334963" name="connsiteY20"/>
                <a:gd fmla="*/ 174625 w 338138" name="connsiteX21"/>
                <a:gd fmla="*/ 173037 h 334963" name="connsiteY21"/>
                <a:gd fmla="*/ 174625 w 338138" name="connsiteX22"/>
                <a:gd fmla="*/ 217625 h 334963" name="connsiteY22"/>
                <a:gd fmla="*/ 242094 w 338138" name="connsiteX23"/>
                <a:gd fmla="*/ 233362 h 334963" name="connsiteY23"/>
                <a:gd fmla="*/ 254000 w 338138" name="connsiteX24"/>
                <a:gd fmla="*/ 173037 h 334963" name="connsiteY24"/>
                <a:gd fmla="*/ 174625 w 338138" name="connsiteX25"/>
                <a:gd fmla="*/ 173037 h 334963" name="connsiteY25"/>
                <a:gd fmla="*/ 84138 w 338138" name="connsiteX26"/>
                <a:gd fmla="*/ 173037 h 334963" name="connsiteY26"/>
                <a:gd fmla="*/ 96044 w 338138" name="connsiteX27"/>
                <a:gd fmla="*/ 233362 h 334963" name="connsiteY27"/>
                <a:gd fmla="*/ 163513 w 338138" name="connsiteX28"/>
                <a:gd fmla="*/ 217625 h 334963" name="connsiteY28"/>
                <a:gd fmla="*/ 163513 w 338138" name="connsiteX29"/>
                <a:gd fmla="*/ 173037 h 334963" name="connsiteY29"/>
                <a:gd fmla="*/ 9525 w 338138" name="connsiteX30"/>
                <a:gd fmla="*/ 173037 h 334963" name="connsiteY30"/>
                <a:gd fmla="*/ 47760 w 338138" name="connsiteX31"/>
                <a:gd fmla="*/ 268287 h 334963" name="connsiteY31"/>
                <a:gd fmla="*/ 87313 w 338138" name="connsiteX32"/>
                <a:gd fmla="*/ 238277 h 334963" name="connsiteY32"/>
                <a:gd fmla="*/ 74129 w 338138" name="connsiteX33"/>
                <a:gd fmla="*/ 173037 h 334963" name="connsiteY33"/>
                <a:gd fmla="*/ 9525 w 338138" name="connsiteX34"/>
                <a:gd fmla="*/ 173037 h 334963" name="connsiteY34"/>
                <a:gd fmla="*/ 242094 w 338138" name="connsiteX35"/>
                <a:gd fmla="*/ 101600 h 334963" name="connsiteY35"/>
                <a:gd fmla="*/ 174625 w 338138" name="connsiteX36"/>
                <a:gd fmla="*/ 117337 h 334963" name="connsiteY36"/>
                <a:gd fmla="*/ 174625 w 338138" name="connsiteX37"/>
                <a:gd fmla="*/ 161925 h 334963" name="connsiteY37"/>
                <a:gd fmla="*/ 254000 w 338138" name="connsiteX38"/>
                <a:gd fmla="*/ 161925 h 334963" name="connsiteY38"/>
                <a:gd fmla="*/ 242094 w 338138" name="connsiteX39"/>
                <a:gd fmla="*/ 101600 h 334963" name="connsiteY39"/>
                <a:gd fmla="*/ 96044 w 338138" name="connsiteX40"/>
                <a:gd fmla="*/ 101600 h 334963" name="connsiteY40"/>
                <a:gd fmla="*/ 84138 w 338138" name="connsiteX41"/>
                <a:gd fmla="*/ 161925 h 334963" name="connsiteY41"/>
                <a:gd fmla="*/ 163513 w 338138" name="connsiteX42"/>
                <a:gd fmla="*/ 161925 h 334963" name="connsiteY42"/>
                <a:gd fmla="*/ 163513 w 338138" name="connsiteX43"/>
                <a:gd fmla="*/ 117337 h 334963" name="connsiteY43"/>
                <a:gd fmla="*/ 96044 w 338138" name="connsiteX44"/>
                <a:gd fmla="*/ 101600 h 334963" name="connsiteY44"/>
                <a:gd fmla="*/ 290378 w 338138" name="connsiteX45"/>
                <a:gd fmla="*/ 65087 h 334963" name="connsiteY45"/>
                <a:gd fmla="*/ 250825 w 338138" name="connsiteX46"/>
                <a:gd fmla="*/ 95597 h 334963" name="connsiteY46"/>
                <a:gd fmla="*/ 264009 w 338138" name="connsiteX47"/>
                <a:gd fmla="*/ 161925 h 334963" name="connsiteY47"/>
                <a:gd fmla="*/ 328613 w 338138" name="connsiteX48"/>
                <a:gd fmla="*/ 161925 h 334963" name="connsiteY48"/>
                <a:gd fmla="*/ 290378 w 338138" name="connsiteX49"/>
                <a:gd fmla="*/ 65087 h 334963" name="connsiteY49"/>
                <a:gd fmla="*/ 47760 w 338138" name="connsiteX50"/>
                <a:gd fmla="*/ 65087 h 334963" name="connsiteY50"/>
                <a:gd fmla="*/ 9525 w 338138" name="connsiteX51"/>
                <a:gd fmla="*/ 161925 h 334963" name="connsiteY51"/>
                <a:gd fmla="*/ 74129 w 338138" name="connsiteX52"/>
                <a:gd fmla="*/ 161925 h 334963" name="connsiteY52"/>
                <a:gd fmla="*/ 87313 w 338138" name="connsiteX53"/>
                <a:gd fmla="*/ 95597 h 334963" name="connsiteY53"/>
                <a:gd fmla="*/ 47760 w 338138" name="connsiteX54"/>
                <a:gd fmla="*/ 65087 h 334963" name="connsiteY54"/>
                <a:gd fmla="*/ 174625 w 338138" name="connsiteX55"/>
                <a:gd fmla="*/ 15875 h 334963" name="connsiteY55"/>
                <a:gd fmla="*/ 174625 w 338138" name="connsiteX56"/>
                <a:gd fmla="*/ 107950 h 334963" name="connsiteY56"/>
                <a:gd fmla="*/ 238125 w 338138" name="connsiteX57"/>
                <a:gd fmla="*/ 92166 h 334963" name="connsiteY57"/>
                <a:gd fmla="*/ 174625 w 338138" name="connsiteX58"/>
                <a:gd fmla="*/ 15875 h 334963" name="connsiteY58"/>
                <a:gd fmla="*/ 163513 w 338138" name="connsiteX59"/>
                <a:gd fmla="*/ 15875 h 334963" name="connsiteY59"/>
                <a:gd fmla="*/ 98425 w 338138" name="connsiteX60"/>
                <a:gd fmla="*/ 92166 h 334963" name="connsiteY60"/>
                <a:gd fmla="*/ 163513 w 338138" name="connsiteX61"/>
                <a:gd fmla="*/ 107950 h 334963" name="connsiteY61"/>
                <a:gd fmla="*/ 182563 w 338138" name="connsiteX62"/>
                <a:gd fmla="*/ 9525 h 334963" name="connsiteY62"/>
                <a:gd fmla="*/ 247218 w 338138" name="connsiteX63"/>
                <a:gd fmla="*/ 87313 h 334963" name="connsiteY63"/>
                <a:gd fmla="*/ 284163 w 338138" name="connsiteX64"/>
                <a:gd fmla="*/ 58307 h 334963" name="connsiteY64"/>
                <a:gd fmla="*/ 182563 w 338138" name="connsiteX65"/>
                <a:gd fmla="*/ 9525 h 334963" name="connsiteY65"/>
                <a:gd fmla="*/ 155575 w 338138" name="connsiteX66"/>
                <a:gd fmla="*/ 9525 h 334963" name="connsiteY66"/>
                <a:gd fmla="*/ 53975 w 338138" name="connsiteX67"/>
                <a:gd fmla="*/ 58307 h 334963" name="connsiteY67"/>
                <a:gd fmla="*/ 90921 w 338138" name="connsiteX68"/>
                <a:gd fmla="*/ 87313 h 334963" name="connsiteY68"/>
                <a:gd fmla="*/ 155575 w 338138" name="connsiteX69"/>
                <a:gd fmla="*/ 9525 h 334963" name="connsiteY69"/>
                <a:gd fmla="*/ 165106 w 338138" name="connsiteX70"/>
                <a:gd fmla="*/ 0 h 334963" name="connsiteY70"/>
                <a:gd fmla="*/ 173032 w 338138" name="connsiteX71"/>
                <a:gd fmla="*/ 0 h 334963" name="connsiteY71"/>
                <a:gd fmla="*/ 294550 w 338138" name="connsiteX72"/>
                <a:gd fmla="*/ 55387 h 334963" name="connsiteY72"/>
                <a:gd fmla="*/ 338138 w 338138" name="connsiteX73"/>
                <a:gd fmla="*/ 162206 h 334963" name="connsiteY73"/>
                <a:gd fmla="*/ 338138 w 338138" name="connsiteX74"/>
                <a:gd fmla="*/ 167481 h 334963" name="connsiteY74"/>
                <a:gd fmla="*/ 338138 w 338138" name="connsiteX75"/>
                <a:gd fmla="*/ 172756 h 334963" name="connsiteY75"/>
                <a:gd fmla="*/ 294550 w 338138" name="connsiteX76"/>
                <a:gd fmla="*/ 279576 h 334963" name="connsiteY76"/>
                <a:gd fmla="*/ 173032 w 338138" name="connsiteX77"/>
                <a:gd fmla="*/ 334963 h 334963" name="connsiteY77"/>
                <a:gd fmla="*/ 165106 w 338138" name="connsiteX78"/>
                <a:gd fmla="*/ 334963 h 334963" name="connsiteY78"/>
                <a:gd fmla="*/ 43588 w 338138" name="connsiteX79"/>
                <a:gd fmla="*/ 279576 h 334963" name="connsiteY79"/>
                <a:gd fmla="*/ 0 w 338138" name="connsiteX80"/>
                <a:gd fmla="*/ 172756 h 334963" name="connsiteY80"/>
                <a:gd fmla="*/ 0 w 338138" name="connsiteX81"/>
                <a:gd fmla="*/ 162206 h 334963" name="connsiteY81"/>
                <a:gd fmla="*/ 43588 w 338138" name="connsiteX82"/>
                <a:gd fmla="*/ 55387 h 334963" name="connsiteY82"/>
                <a:gd fmla="*/ 165106 w 338138" name="connsiteX83"/>
                <a:gd fmla="*/ 0 h 334963" name="connsiteY8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b="b" l="l" r="r" t="t"/>
              <a:pathLst>
                <a:path h="334963" w="338138">
                  <a:moveTo>
                    <a:pt x="247218" y="247650"/>
                  </a:moveTo>
                  <a:cubicBezTo>
                    <a:pt x="232703" y="279293"/>
                    <a:pt x="210272" y="306980"/>
                    <a:pt x="182563" y="325438"/>
                  </a:cubicBezTo>
                  <a:cubicBezTo>
                    <a:pt x="222147" y="321483"/>
                    <a:pt x="257773" y="304343"/>
                    <a:pt x="284163" y="276656"/>
                  </a:cubicBezTo>
                  <a:cubicBezTo>
                    <a:pt x="273607" y="264790"/>
                    <a:pt x="261732" y="255561"/>
                    <a:pt x="247218" y="247650"/>
                  </a:cubicBezTo>
                  <a:close/>
                  <a:moveTo>
                    <a:pt x="90921" y="247650"/>
                  </a:moveTo>
                  <a:cubicBezTo>
                    <a:pt x="76406" y="255561"/>
                    <a:pt x="64531" y="264790"/>
                    <a:pt x="53975" y="276656"/>
                  </a:cubicBezTo>
                  <a:cubicBezTo>
                    <a:pt x="80365" y="304343"/>
                    <a:pt x="115991" y="321483"/>
                    <a:pt x="155575" y="325438"/>
                  </a:cubicBezTo>
                  <a:cubicBezTo>
                    <a:pt x="127866" y="306980"/>
                    <a:pt x="105435" y="279293"/>
                    <a:pt x="90921" y="247650"/>
                  </a:cubicBezTo>
                  <a:close/>
                  <a:moveTo>
                    <a:pt x="174625" y="227012"/>
                  </a:moveTo>
                  <a:lnTo>
                    <a:pt x="174625" y="319087"/>
                  </a:lnTo>
                  <a:cubicBezTo>
                    <a:pt x="201839" y="300672"/>
                    <a:pt x="223870" y="274365"/>
                    <a:pt x="238125" y="242796"/>
                  </a:cubicBezTo>
                  <a:cubicBezTo>
                    <a:pt x="217390" y="233589"/>
                    <a:pt x="196656" y="228327"/>
                    <a:pt x="174625" y="227012"/>
                  </a:cubicBezTo>
                  <a:close/>
                  <a:moveTo>
                    <a:pt x="163513" y="227012"/>
                  </a:moveTo>
                  <a:cubicBezTo>
                    <a:pt x="140931" y="228327"/>
                    <a:pt x="119678" y="233589"/>
                    <a:pt x="98425" y="242796"/>
                  </a:cubicBezTo>
                  <a:cubicBezTo>
                    <a:pt x="113037" y="274365"/>
                    <a:pt x="135618" y="300672"/>
                    <a:pt x="163513" y="319087"/>
                  </a:cubicBezTo>
                  <a:cubicBezTo>
                    <a:pt x="163513" y="319087"/>
                    <a:pt x="163513" y="319087"/>
                    <a:pt x="163513" y="227012"/>
                  </a:cubicBezTo>
                  <a:close/>
                  <a:moveTo>
                    <a:pt x="264009" y="173037"/>
                  </a:moveTo>
                  <a:cubicBezTo>
                    <a:pt x="262691" y="195219"/>
                    <a:pt x="258736" y="217400"/>
                    <a:pt x="250825" y="238277"/>
                  </a:cubicBezTo>
                  <a:cubicBezTo>
                    <a:pt x="265328" y="246106"/>
                    <a:pt x="279831" y="256544"/>
                    <a:pt x="290378" y="268287"/>
                  </a:cubicBezTo>
                  <a:cubicBezTo>
                    <a:pt x="314110" y="240886"/>
                    <a:pt x="327295" y="208267"/>
                    <a:pt x="328613" y="173037"/>
                  </a:cubicBezTo>
                  <a:cubicBezTo>
                    <a:pt x="328613" y="173037"/>
                    <a:pt x="328613" y="173037"/>
                    <a:pt x="264009" y="173037"/>
                  </a:cubicBezTo>
                  <a:close/>
                  <a:moveTo>
                    <a:pt x="174625" y="173037"/>
                  </a:moveTo>
                  <a:cubicBezTo>
                    <a:pt x="174625" y="173037"/>
                    <a:pt x="174625" y="173037"/>
                    <a:pt x="174625" y="217625"/>
                  </a:cubicBezTo>
                  <a:cubicBezTo>
                    <a:pt x="198437" y="218937"/>
                    <a:pt x="220927" y="224182"/>
                    <a:pt x="242094" y="233362"/>
                  </a:cubicBezTo>
                  <a:cubicBezTo>
                    <a:pt x="250031" y="213691"/>
                    <a:pt x="254000" y="194020"/>
                    <a:pt x="254000" y="173037"/>
                  </a:cubicBezTo>
                  <a:cubicBezTo>
                    <a:pt x="254000" y="173037"/>
                    <a:pt x="254000" y="173037"/>
                    <a:pt x="174625" y="173037"/>
                  </a:cubicBezTo>
                  <a:close/>
                  <a:moveTo>
                    <a:pt x="84138" y="173037"/>
                  </a:moveTo>
                  <a:cubicBezTo>
                    <a:pt x="84138" y="194020"/>
                    <a:pt x="88107" y="213691"/>
                    <a:pt x="96044" y="233362"/>
                  </a:cubicBezTo>
                  <a:cubicBezTo>
                    <a:pt x="117211" y="224182"/>
                    <a:pt x="139700" y="218937"/>
                    <a:pt x="163513" y="217625"/>
                  </a:cubicBezTo>
                  <a:cubicBezTo>
                    <a:pt x="163513" y="217625"/>
                    <a:pt x="163513" y="217625"/>
                    <a:pt x="163513" y="173037"/>
                  </a:cubicBezTo>
                  <a:close/>
                  <a:moveTo>
                    <a:pt x="9525" y="173037"/>
                  </a:moveTo>
                  <a:cubicBezTo>
                    <a:pt x="10844" y="208267"/>
                    <a:pt x="24028" y="240886"/>
                    <a:pt x="47760" y="268287"/>
                  </a:cubicBezTo>
                  <a:cubicBezTo>
                    <a:pt x="58307" y="256544"/>
                    <a:pt x="72810" y="246106"/>
                    <a:pt x="87313" y="238277"/>
                  </a:cubicBezTo>
                  <a:cubicBezTo>
                    <a:pt x="79402" y="217400"/>
                    <a:pt x="75447" y="195219"/>
                    <a:pt x="74129" y="173037"/>
                  </a:cubicBezTo>
                  <a:cubicBezTo>
                    <a:pt x="74129" y="173037"/>
                    <a:pt x="74129" y="173037"/>
                    <a:pt x="9525" y="173037"/>
                  </a:cubicBezTo>
                  <a:close/>
                  <a:moveTo>
                    <a:pt x="242094" y="101600"/>
                  </a:moveTo>
                  <a:cubicBezTo>
                    <a:pt x="220927" y="110780"/>
                    <a:pt x="198437" y="116025"/>
                    <a:pt x="174625" y="117337"/>
                  </a:cubicBezTo>
                  <a:lnTo>
                    <a:pt x="174625" y="161925"/>
                  </a:lnTo>
                  <a:cubicBezTo>
                    <a:pt x="174625" y="161925"/>
                    <a:pt x="174625" y="161925"/>
                    <a:pt x="254000" y="161925"/>
                  </a:cubicBezTo>
                  <a:cubicBezTo>
                    <a:pt x="254000" y="140942"/>
                    <a:pt x="250031" y="121271"/>
                    <a:pt x="242094" y="101600"/>
                  </a:cubicBezTo>
                  <a:close/>
                  <a:moveTo>
                    <a:pt x="96044" y="101600"/>
                  </a:moveTo>
                  <a:cubicBezTo>
                    <a:pt x="88107" y="121271"/>
                    <a:pt x="84138" y="140942"/>
                    <a:pt x="84138" y="161925"/>
                  </a:cubicBezTo>
                  <a:cubicBezTo>
                    <a:pt x="84138" y="161925"/>
                    <a:pt x="84138" y="161925"/>
                    <a:pt x="163513" y="161925"/>
                  </a:cubicBezTo>
                  <a:cubicBezTo>
                    <a:pt x="163513" y="161925"/>
                    <a:pt x="163513" y="161925"/>
                    <a:pt x="163513" y="117337"/>
                  </a:cubicBezTo>
                  <a:cubicBezTo>
                    <a:pt x="139700" y="116025"/>
                    <a:pt x="117211" y="110780"/>
                    <a:pt x="96044" y="101600"/>
                  </a:cubicBezTo>
                  <a:close/>
                  <a:moveTo>
                    <a:pt x="290378" y="65087"/>
                  </a:moveTo>
                  <a:cubicBezTo>
                    <a:pt x="279831" y="77026"/>
                    <a:pt x="265328" y="87638"/>
                    <a:pt x="250825" y="95597"/>
                  </a:cubicBezTo>
                  <a:cubicBezTo>
                    <a:pt x="258736" y="116822"/>
                    <a:pt x="262691" y="139374"/>
                    <a:pt x="264009" y="161925"/>
                  </a:cubicBezTo>
                  <a:cubicBezTo>
                    <a:pt x="264009" y="161925"/>
                    <a:pt x="264009" y="161925"/>
                    <a:pt x="328613" y="161925"/>
                  </a:cubicBezTo>
                  <a:cubicBezTo>
                    <a:pt x="327295" y="126108"/>
                    <a:pt x="314110" y="92944"/>
                    <a:pt x="290378" y="65087"/>
                  </a:cubicBezTo>
                  <a:close/>
                  <a:moveTo>
                    <a:pt x="47760" y="65087"/>
                  </a:moveTo>
                  <a:cubicBezTo>
                    <a:pt x="24028" y="92944"/>
                    <a:pt x="10843" y="126108"/>
                    <a:pt x="9525" y="161925"/>
                  </a:cubicBezTo>
                  <a:cubicBezTo>
                    <a:pt x="9525" y="161925"/>
                    <a:pt x="9525" y="161925"/>
                    <a:pt x="74129" y="161925"/>
                  </a:cubicBezTo>
                  <a:cubicBezTo>
                    <a:pt x="75447" y="139374"/>
                    <a:pt x="79402" y="116822"/>
                    <a:pt x="87313" y="95597"/>
                  </a:cubicBezTo>
                  <a:cubicBezTo>
                    <a:pt x="72810" y="87638"/>
                    <a:pt x="58307" y="77026"/>
                    <a:pt x="47760" y="65087"/>
                  </a:cubicBezTo>
                  <a:close/>
                  <a:moveTo>
                    <a:pt x="174625" y="15875"/>
                  </a:moveTo>
                  <a:cubicBezTo>
                    <a:pt x="174625" y="15875"/>
                    <a:pt x="174625" y="15875"/>
                    <a:pt x="174625" y="107950"/>
                  </a:cubicBezTo>
                  <a:cubicBezTo>
                    <a:pt x="196656" y="106635"/>
                    <a:pt x="217390" y="101373"/>
                    <a:pt x="238125" y="92166"/>
                  </a:cubicBezTo>
                  <a:cubicBezTo>
                    <a:pt x="223870" y="60597"/>
                    <a:pt x="201839" y="34290"/>
                    <a:pt x="174625" y="15875"/>
                  </a:cubicBezTo>
                  <a:close/>
                  <a:moveTo>
                    <a:pt x="163513" y="15875"/>
                  </a:moveTo>
                  <a:cubicBezTo>
                    <a:pt x="135618" y="34290"/>
                    <a:pt x="113037" y="60597"/>
                    <a:pt x="98425" y="92166"/>
                  </a:cubicBezTo>
                  <a:cubicBezTo>
                    <a:pt x="119678" y="101373"/>
                    <a:pt x="140931" y="106635"/>
                    <a:pt x="163513" y="107950"/>
                  </a:cubicBezTo>
                  <a:close/>
                  <a:moveTo>
                    <a:pt x="182563" y="9525"/>
                  </a:moveTo>
                  <a:cubicBezTo>
                    <a:pt x="210272" y="27983"/>
                    <a:pt x="232703" y="55670"/>
                    <a:pt x="247218" y="87313"/>
                  </a:cubicBezTo>
                  <a:cubicBezTo>
                    <a:pt x="261732" y="79402"/>
                    <a:pt x="273607" y="70173"/>
                    <a:pt x="284163" y="58307"/>
                  </a:cubicBezTo>
                  <a:cubicBezTo>
                    <a:pt x="257773" y="30620"/>
                    <a:pt x="222147" y="13480"/>
                    <a:pt x="182563" y="9525"/>
                  </a:cubicBezTo>
                  <a:close/>
                  <a:moveTo>
                    <a:pt x="155575" y="9525"/>
                  </a:moveTo>
                  <a:cubicBezTo>
                    <a:pt x="115991" y="13480"/>
                    <a:pt x="80365" y="30620"/>
                    <a:pt x="53975" y="58307"/>
                  </a:cubicBezTo>
                  <a:cubicBezTo>
                    <a:pt x="64531" y="70173"/>
                    <a:pt x="76406" y="79402"/>
                    <a:pt x="90921" y="87313"/>
                  </a:cubicBezTo>
                  <a:cubicBezTo>
                    <a:pt x="105435" y="55670"/>
                    <a:pt x="127866" y="27983"/>
                    <a:pt x="155575" y="9525"/>
                  </a:cubicBezTo>
                  <a:close/>
                  <a:moveTo>
                    <a:pt x="165106" y="0"/>
                  </a:moveTo>
                  <a:cubicBezTo>
                    <a:pt x="165106" y="0"/>
                    <a:pt x="165106" y="0"/>
                    <a:pt x="173032" y="0"/>
                  </a:cubicBezTo>
                  <a:cubicBezTo>
                    <a:pt x="219261" y="0"/>
                    <a:pt x="264170" y="21100"/>
                    <a:pt x="294550" y="55387"/>
                  </a:cubicBezTo>
                  <a:cubicBezTo>
                    <a:pt x="322288" y="84400"/>
                    <a:pt x="336817" y="122644"/>
                    <a:pt x="338138" y="162206"/>
                  </a:cubicBezTo>
                  <a:lnTo>
                    <a:pt x="338138" y="167481"/>
                  </a:lnTo>
                  <a:cubicBezTo>
                    <a:pt x="338138" y="167481"/>
                    <a:pt x="338138" y="167481"/>
                    <a:pt x="338138" y="172756"/>
                  </a:cubicBezTo>
                  <a:cubicBezTo>
                    <a:pt x="336817" y="212319"/>
                    <a:pt x="322288" y="250563"/>
                    <a:pt x="294550" y="279576"/>
                  </a:cubicBezTo>
                  <a:cubicBezTo>
                    <a:pt x="264170" y="313863"/>
                    <a:pt x="219261" y="334963"/>
                    <a:pt x="173032" y="334963"/>
                  </a:cubicBezTo>
                  <a:cubicBezTo>
                    <a:pt x="173032" y="334963"/>
                    <a:pt x="173032" y="334963"/>
                    <a:pt x="165106" y="334963"/>
                  </a:cubicBezTo>
                  <a:cubicBezTo>
                    <a:pt x="118877" y="334963"/>
                    <a:pt x="73968" y="313863"/>
                    <a:pt x="43588" y="279576"/>
                  </a:cubicBezTo>
                  <a:cubicBezTo>
                    <a:pt x="15850" y="250563"/>
                    <a:pt x="1321" y="212319"/>
                    <a:pt x="0" y="172756"/>
                  </a:cubicBezTo>
                  <a:cubicBezTo>
                    <a:pt x="0" y="172756"/>
                    <a:pt x="0" y="172756"/>
                    <a:pt x="0" y="162206"/>
                  </a:cubicBezTo>
                  <a:cubicBezTo>
                    <a:pt x="1321" y="122644"/>
                    <a:pt x="15850" y="84400"/>
                    <a:pt x="43588" y="55387"/>
                  </a:cubicBezTo>
                  <a:cubicBezTo>
                    <a:pt x="73968" y="21100"/>
                    <a:pt x="118877" y="0"/>
                    <a:pt x="16510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  <p:sp>
          <p:nvSpPr>
            <p:cNvPr id="14" name="椭圆 34"/>
            <p:cNvSpPr/>
            <p:nvPr/>
          </p:nvSpPr>
          <p:spPr>
            <a:xfrm>
              <a:off x="9593864" y="2552017"/>
              <a:ext cx="676987" cy="673807"/>
            </a:xfrm>
            <a:custGeom>
              <a:gdLst>
                <a:gd fmla="*/ 169069 w 338138" name="connsiteX0"/>
                <a:gd fmla="*/ 292100 h 336550" name="connsiteY0"/>
                <a:gd fmla="*/ 174625 w 338138" name="connsiteX1"/>
                <a:gd fmla="*/ 297241 h 336550" name="connsiteY1"/>
                <a:gd fmla="*/ 174625 w 338138" name="connsiteX2"/>
                <a:gd fmla="*/ 313948 h 336550" name="connsiteY2"/>
                <a:gd fmla="*/ 169069 w 338138" name="connsiteX3"/>
                <a:gd fmla="*/ 319088 h 336550" name="connsiteY3"/>
                <a:gd fmla="*/ 163512 w 338138" name="connsiteX4"/>
                <a:gd fmla="*/ 313948 h 336550" name="connsiteY4"/>
                <a:gd fmla="*/ 163512 w 338138" name="connsiteX5"/>
                <a:gd fmla="*/ 297241 h 336550" name="connsiteY5"/>
                <a:gd fmla="*/ 169069 w 338138" name="connsiteX6"/>
                <a:gd fmla="*/ 292100 h 336550" name="connsiteY6"/>
                <a:gd fmla="*/ 169069 w 338138" name="connsiteX7"/>
                <a:gd fmla="*/ 252413 h 336550" name="connsiteY7"/>
                <a:gd fmla="*/ 174625 w 338138" name="connsiteX8"/>
                <a:gd fmla="*/ 257554 h 336550" name="connsiteY8"/>
                <a:gd fmla="*/ 174625 w 338138" name="connsiteX9"/>
                <a:gd fmla="*/ 274261 h 336550" name="connsiteY9"/>
                <a:gd fmla="*/ 169069 w 338138" name="connsiteX10"/>
                <a:gd fmla="*/ 279401 h 336550" name="connsiteY10"/>
                <a:gd fmla="*/ 163512 w 338138" name="connsiteX11"/>
                <a:gd fmla="*/ 274261 h 336550" name="connsiteY11"/>
                <a:gd fmla="*/ 163512 w 338138" name="connsiteX12"/>
                <a:gd fmla="*/ 257554 h 336550" name="connsiteY12"/>
                <a:gd fmla="*/ 169069 w 338138" name="connsiteX13"/>
                <a:gd fmla="*/ 252413 h 336550" name="connsiteY13"/>
                <a:gd fmla="*/ 169069 w 338138" name="connsiteX14"/>
                <a:gd fmla="*/ 219075 h 336550" name="connsiteY14"/>
                <a:gd fmla="*/ 174625 w 338138" name="connsiteX15"/>
                <a:gd fmla="*/ 225612 h 336550" name="connsiteY15"/>
                <a:gd fmla="*/ 174625 w 338138" name="connsiteX16"/>
                <a:gd fmla="*/ 236071 h 336550" name="connsiteY16"/>
                <a:gd fmla="*/ 169069 w 338138" name="connsiteX17"/>
                <a:gd fmla="*/ 241300 h 336550" name="connsiteY17"/>
                <a:gd fmla="*/ 163512 w 338138" name="connsiteX18"/>
                <a:gd fmla="*/ 236071 h 336550" name="connsiteY18"/>
                <a:gd fmla="*/ 163512 w 338138" name="connsiteX19"/>
                <a:gd fmla="*/ 225612 h 336550" name="connsiteY19"/>
                <a:gd fmla="*/ 169069 w 338138" name="connsiteX20"/>
                <a:gd fmla="*/ 219075 h 336550" name="connsiteY20"/>
                <a:gd fmla="*/ 169069 w 338138" name="connsiteX21"/>
                <a:gd fmla="*/ 190500 h 336550" name="connsiteY21"/>
                <a:gd fmla="*/ 174625 w 338138" name="connsiteX22"/>
                <a:gd fmla="*/ 195730 h 336550" name="connsiteY22"/>
                <a:gd fmla="*/ 174625 w 338138" name="connsiteX23"/>
                <a:gd fmla="*/ 207496 h 336550" name="connsiteY23"/>
                <a:gd fmla="*/ 169069 w 338138" name="connsiteX24"/>
                <a:gd fmla="*/ 212725 h 336550" name="connsiteY24"/>
                <a:gd fmla="*/ 163512 w 338138" name="connsiteX25"/>
                <a:gd fmla="*/ 207496 h 336550" name="connsiteY25"/>
                <a:gd fmla="*/ 163512 w 338138" name="connsiteX26"/>
                <a:gd fmla="*/ 195730 h 336550" name="connsiteY26"/>
                <a:gd fmla="*/ 169069 w 338138" name="connsiteX27"/>
                <a:gd fmla="*/ 190500 h 336550" name="connsiteY27"/>
                <a:gd fmla="*/ 169069 w 338138" name="connsiteX28"/>
                <a:gd fmla="*/ 163513 h 336550" name="connsiteY28"/>
                <a:gd fmla="*/ 174625 w 338138" name="connsiteX29"/>
                <a:gd fmla="*/ 168743 h 336550" name="connsiteY29"/>
                <a:gd fmla="*/ 174625 w 338138" name="connsiteX30"/>
                <a:gd fmla="*/ 180509 h 336550" name="connsiteY30"/>
                <a:gd fmla="*/ 169069 w 338138" name="connsiteX31"/>
                <a:gd fmla="*/ 185738 h 336550" name="connsiteY31"/>
                <a:gd fmla="*/ 163512 w 338138" name="connsiteX32"/>
                <a:gd fmla="*/ 180509 h 336550" name="connsiteY32"/>
                <a:gd fmla="*/ 163512 w 338138" name="connsiteX33"/>
                <a:gd fmla="*/ 168743 h 336550" name="connsiteY33"/>
                <a:gd fmla="*/ 169069 w 338138" name="connsiteX34"/>
                <a:gd fmla="*/ 163513 h 336550" name="connsiteY34"/>
                <a:gd fmla="*/ 111125 w 338138" name="connsiteX35"/>
                <a:gd fmla="*/ 157163 h 336550" name="connsiteY35"/>
                <a:gd fmla="*/ 47625 w 338138" name="connsiteX36"/>
                <a:gd fmla="*/ 325438 h 336550" name="connsiteY36"/>
                <a:gd fmla="*/ 290513 w 338138" name="connsiteX37"/>
                <a:gd fmla="*/ 325438 h 336550" name="connsiteY37"/>
                <a:gd fmla="*/ 227013 w 338138" name="connsiteX38"/>
                <a:gd fmla="*/ 157163 h 336550" name="connsiteY38"/>
                <a:gd fmla="*/ 103188 w 338138" name="connsiteX39"/>
                <a:gd fmla="*/ 146050 h 336550" name="connsiteY39"/>
                <a:gd fmla="*/ 234951 w 338138" name="connsiteX40"/>
                <a:gd fmla="*/ 146050 h 336550" name="connsiteY40"/>
                <a:gd fmla="*/ 306388 w 338138" name="connsiteX41"/>
                <a:gd fmla="*/ 336550 h 336550" name="connsiteY41"/>
                <a:gd fmla="*/ 31750 w 338138" name="connsiteX42"/>
                <a:gd fmla="*/ 336550 h 336550" name="connsiteY42"/>
                <a:gd fmla="*/ 281782 w 338138" name="connsiteX43"/>
                <a:gd fmla="*/ 71438 h 336550" name="connsiteY43"/>
                <a:gd fmla="*/ 287339 w 338138" name="connsiteX44"/>
                <a:gd fmla="*/ 77788 h 336550" name="connsiteY44"/>
                <a:gd fmla="*/ 281782 w 338138" name="connsiteX45"/>
                <a:gd fmla="*/ 84138 h 336550" name="connsiteY45"/>
                <a:gd fmla="*/ 276225 w 338138" name="connsiteX46"/>
                <a:gd fmla="*/ 77788 h 336550" name="connsiteY46"/>
                <a:gd fmla="*/ 281782 w 338138" name="connsiteX47"/>
                <a:gd fmla="*/ 71438 h 336550" name="connsiteY47"/>
                <a:gd fmla="*/ 259557 w 338138" name="connsiteX48"/>
                <a:gd fmla="*/ 71438 h 336550" name="connsiteY48"/>
                <a:gd fmla="*/ 265114 w 338138" name="connsiteX49"/>
                <a:gd fmla="*/ 77788 h 336550" name="connsiteY49"/>
                <a:gd fmla="*/ 259557 w 338138" name="connsiteX50"/>
                <a:gd fmla="*/ 84138 h 336550" name="connsiteY50"/>
                <a:gd fmla="*/ 254000 w 338138" name="connsiteX51"/>
                <a:gd fmla="*/ 77788 h 336550" name="connsiteY51"/>
                <a:gd fmla="*/ 259557 w 338138" name="connsiteX52"/>
                <a:gd fmla="*/ 71438 h 336550" name="connsiteY52"/>
                <a:gd fmla="*/ 236539 w 338138" name="connsiteX53"/>
                <a:gd fmla="*/ 71438 h 336550" name="connsiteY53"/>
                <a:gd fmla="*/ 241302 w 338138" name="connsiteX54"/>
                <a:gd fmla="*/ 77788 h 336550" name="connsiteY54"/>
                <a:gd fmla="*/ 236539 w 338138" name="connsiteX55"/>
                <a:gd fmla="*/ 84138 h 336550" name="connsiteY55"/>
                <a:gd fmla="*/ 231775 w 338138" name="connsiteX56"/>
                <a:gd fmla="*/ 77788 h 336550" name="connsiteY56"/>
                <a:gd fmla="*/ 236539 w 338138" name="connsiteX57"/>
                <a:gd fmla="*/ 71438 h 336550" name="connsiteY57"/>
                <a:gd fmla="*/ 191294 w 338138" name="connsiteX58"/>
                <a:gd fmla="*/ 71438 h 336550" name="connsiteY58"/>
                <a:gd fmla="*/ 196851 w 338138" name="connsiteX59"/>
                <a:gd fmla="*/ 77788 h 336550" name="connsiteY59"/>
                <a:gd fmla="*/ 191294 w 338138" name="connsiteX60"/>
                <a:gd fmla="*/ 84138 h 336550" name="connsiteY60"/>
                <a:gd fmla="*/ 185737 w 338138" name="connsiteX61"/>
                <a:gd fmla="*/ 77788 h 336550" name="connsiteY61"/>
                <a:gd fmla="*/ 191294 w 338138" name="connsiteX62"/>
                <a:gd fmla="*/ 71438 h 336550" name="connsiteY62"/>
                <a:gd fmla="*/ 169069 w 338138" name="connsiteX63"/>
                <a:gd fmla="*/ 71438 h 336550" name="connsiteY63"/>
                <a:gd fmla="*/ 174626 w 338138" name="connsiteX64"/>
                <a:gd fmla="*/ 77788 h 336550" name="connsiteY64"/>
                <a:gd fmla="*/ 169069 w 338138" name="connsiteX65"/>
                <a:gd fmla="*/ 84138 h 336550" name="connsiteY65"/>
                <a:gd fmla="*/ 163512 w 338138" name="connsiteX66"/>
                <a:gd fmla="*/ 77788 h 336550" name="connsiteY66"/>
                <a:gd fmla="*/ 169069 w 338138" name="connsiteX67"/>
                <a:gd fmla="*/ 71438 h 336550" name="connsiteY67"/>
                <a:gd fmla="*/ 146844 w 338138" name="connsiteX68"/>
                <a:gd fmla="*/ 71438 h 336550" name="connsiteY68"/>
                <a:gd fmla="*/ 152401 w 338138" name="connsiteX69"/>
                <a:gd fmla="*/ 77788 h 336550" name="connsiteY69"/>
                <a:gd fmla="*/ 146844 w 338138" name="connsiteX70"/>
                <a:gd fmla="*/ 84138 h 336550" name="connsiteY70"/>
                <a:gd fmla="*/ 141287 w 338138" name="connsiteX71"/>
                <a:gd fmla="*/ 77788 h 336550" name="connsiteY71"/>
                <a:gd fmla="*/ 146844 w 338138" name="connsiteX72"/>
                <a:gd fmla="*/ 71438 h 336550" name="connsiteY72"/>
                <a:gd fmla="*/ 102394 w 338138" name="connsiteX73"/>
                <a:gd fmla="*/ 71438 h 336550" name="connsiteY73"/>
                <a:gd fmla="*/ 107951 w 338138" name="connsiteX74"/>
                <a:gd fmla="*/ 77788 h 336550" name="connsiteY74"/>
                <a:gd fmla="*/ 102394 w 338138" name="connsiteX75"/>
                <a:gd fmla="*/ 84138 h 336550" name="connsiteY75"/>
                <a:gd fmla="*/ 96837 w 338138" name="connsiteX76"/>
                <a:gd fmla="*/ 77788 h 336550" name="connsiteY76"/>
                <a:gd fmla="*/ 102394 w 338138" name="connsiteX77"/>
                <a:gd fmla="*/ 71438 h 336550" name="connsiteY77"/>
                <a:gd fmla="*/ 78582 w 338138" name="connsiteX78"/>
                <a:gd fmla="*/ 71438 h 336550" name="connsiteY78"/>
                <a:gd fmla="*/ 84139 w 338138" name="connsiteX79"/>
                <a:gd fmla="*/ 77788 h 336550" name="connsiteY79"/>
                <a:gd fmla="*/ 78582 w 338138" name="connsiteX80"/>
                <a:gd fmla="*/ 84138 h 336550" name="connsiteY80"/>
                <a:gd fmla="*/ 73025 w 338138" name="connsiteX81"/>
                <a:gd fmla="*/ 77788 h 336550" name="connsiteY81"/>
                <a:gd fmla="*/ 78582 w 338138" name="connsiteX82"/>
                <a:gd fmla="*/ 71438 h 336550" name="connsiteY82"/>
                <a:gd fmla="*/ 56357 w 338138" name="connsiteX83"/>
                <a:gd fmla="*/ 71438 h 336550" name="connsiteY83"/>
                <a:gd fmla="*/ 61914 w 338138" name="connsiteX84"/>
                <a:gd fmla="*/ 77788 h 336550" name="connsiteY84"/>
                <a:gd fmla="*/ 56357 w 338138" name="connsiteX85"/>
                <a:gd fmla="*/ 84138 h 336550" name="connsiteY85"/>
                <a:gd fmla="*/ 50800 w 338138" name="connsiteX86"/>
                <a:gd fmla="*/ 77788 h 336550" name="connsiteY86"/>
                <a:gd fmla="*/ 56357 w 338138" name="connsiteX87"/>
                <a:gd fmla="*/ 71438 h 336550" name="connsiteY87"/>
                <a:gd fmla="*/ 270669 w 338138" name="connsiteX88"/>
                <a:gd fmla="*/ 61913 h 336550" name="connsiteY88"/>
                <a:gd fmla="*/ 276225 w 338138" name="connsiteX89"/>
                <a:gd fmla="*/ 66676 h 336550" name="connsiteY89"/>
                <a:gd fmla="*/ 270669 w 338138" name="connsiteX90"/>
                <a:gd fmla="*/ 71440 h 336550" name="connsiteY90"/>
                <a:gd fmla="*/ 265112 w 338138" name="connsiteX91"/>
                <a:gd fmla="*/ 66676 h 336550" name="connsiteY91"/>
                <a:gd fmla="*/ 270669 w 338138" name="connsiteX92"/>
                <a:gd fmla="*/ 61913 h 336550" name="connsiteY92"/>
                <a:gd fmla="*/ 247650 w 338138" name="connsiteX93"/>
                <a:gd fmla="*/ 61913 h 336550" name="connsiteY93"/>
                <a:gd fmla="*/ 254000 w 338138" name="connsiteX94"/>
                <a:gd fmla="*/ 66676 h 336550" name="connsiteY94"/>
                <a:gd fmla="*/ 247650 w 338138" name="connsiteX95"/>
                <a:gd fmla="*/ 71440 h 336550" name="connsiteY95"/>
                <a:gd fmla="*/ 241300 w 338138" name="connsiteX96"/>
                <a:gd fmla="*/ 66676 h 336550" name="connsiteY96"/>
                <a:gd fmla="*/ 247650 w 338138" name="connsiteX97"/>
                <a:gd fmla="*/ 61913 h 336550" name="connsiteY97"/>
                <a:gd fmla="*/ 180182 w 338138" name="connsiteX98"/>
                <a:gd fmla="*/ 61913 h 336550" name="connsiteY98"/>
                <a:gd fmla="*/ 185738 w 338138" name="connsiteX99"/>
                <a:gd fmla="*/ 66676 h 336550" name="connsiteY99"/>
                <a:gd fmla="*/ 180182 w 338138" name="connsiteX100"/>
                <a:gd fmla="*/ 71440 h 336550" name="connsiteY100"/>
                <a:gd fmla="*/ 174625 w 338138" name="connsiteX101"/>
                <a:gd fmla="*/ 66676 h 336550" name="connsiteY101"/>
                <a:gd fmla="*/ 180182 w 338138" name="connsiteX102"/>
                <a:gd fmla="*/ 61913 h 336550" name="connsiteY102"/>
                <a:gd fmla="*/ 157956 w 338138" name="connsiteX103"/>
                <a:gd fmla="*/ 61913 h 336550" name="connsiteY103"/>
                <a:gd fmla="*/ 163513 w 338138" name="connsiteX104"/>
                <a:gd fmla="*/ 66676 h 336550" name="connsiteY104"/>
                <a:gd fmla="*/ 157956 w 338138" name="connsiteX105"/>
                <a:gd fmla="*/ 71440 h 336550" name="connsiteY105"/>
                <a:gd fmla="*/ 152400 w 338138" name="connsiteX106"/>
                <a:gd fmla="*/ 66676 h 336550" name="connsiteY106"/>
                <a:gd fmla="*/ 157956 w 338138" name="connsiteX107"/>
                <a:gd fmla="*/ 61913 h 336550" name="connsiteY107"/>
                <a:gd fmla="*/ 90487 w 338138" name="connsiteX108"/>
                <a:gd fmla="*/ 61913 h 336550" name="connsiteY108"/>
                <a:gd fmla="*/ 96837 w 338138" name="connsiteX109"/>
                <a:gd fmla="*/ 66676 h 336550" name="connsiteY109"/>
                <a:gd fmla="*/ 90487 w 338138" name="connsiteX110"/>
                <a:gd fmla="*/ 71440 h 336550" name="connsiteY110"/>
                <a:gd fmla="*/ 84137 w 338138" name="connsiteX111"/>
                <a:gd fmla="*/ 66676 h 336550" name="connsiteY111"/>
                <a:gd fmla="*/ 90487 w 338138" name="connsiteX112"/>
                <a:gd fmla="*/ 61913 h 336550" name="connsiteY112"/>
                <a:gd fmla="*/ 67468 w 338138" name="connsiteX113"/>
                <a:gd fmla="*/ 61913 h 336550" name="connsiteY113"/>
                <a:gd fmla="*/ 73025 w 338138" name="connsiteX114"/>
                <a:gd fmla="*/ 66676 h 336550" name="connsiteY114"/>
                <a:gd fmla="*/ 67468 w 338138" name="connsiteX115"/>
                <a:gd fmla="*/ 71440 h 336550" name="connsiteY115"/>
                <a:gd fmla="*/ 61912 w 338138" name="connsiteX116"/>
                <a:gd fmla="*/ 66676 h 336550" name="connsiteY116"/>
                <a:gd fmla="*/ 67468 w 338138" name="connsiteX117"/>
                <a:gd fmla="*/ 61913 h 336550" name="connsiteY117"/>
                <a:gd fmla="*/ 281782 w 338138" name="connsiteX118"/>
                <a:gd fmla="*/ 49213 h 336550" name="connsiteY118"/>
                <a:gd fmla="*/ 287339 w 338138" name="connsiteX119"/>
                <a:gd fmla="*/ 55563 h 336550" name="connsiteY119"/>
                <a:gd fmla="*/ 281782 w 338138" name="connsiteX120"/>
                <a:gd fmla="*/ 61913 h 336550" name="connsiteY120"/>
                <a:gd fmla="*/ 276225 w 338138" name="connsiteX121"/>
                <a:gd fmla="*/ 55563 h 336550" name="connsiteY121"/>
                <a:gd fmla="*/ 281782 w 338138" name="connsiteX122"/>
                <a:gd fmla="*/ 49213 h 336550" name="connsiteY122"/>
                <a:gd fmla="*/ 259557 w 338138" name="connsiteX123"/>
                <a:gd fmla="*/ 49213 h 336550" name="connsiteY123"/>
                <a:gd fmla="*/ 265114 w 338138" name="connsiteX124"/>
                <a:gd fmla="*/ 55563 h 336550" name="connsiteY124"/>
                <a:gd fmla="*/ 259557 w 338138" name="connsiteX125"/>
                <a:gd fmla="*/ 61913 h 336550" name="connsiteY125"/>
                <a:gd fmla="*/ 254000 w 338138" name="connsiteX126"/>
                <a:gd fmla="*/ 55563 h 336550" name="connsiteY126"/>
                <a:gd fmla="*/ 259557 w 338138" name="connsiteX127"/>
                <a:gd fmla="*/ 49213 h 336550" name="connsiteY127"/>
                <a:gd fmla="*/ 236539 w 338138" name="connsiteX128"/>
                <a:gd fmla="*/ 49213 h 336550" name="connsiteY128"/>
                <a:gd fmla="*/ 241302 w 338138" name="connsiteX129"/>
                <a:gd fmla="*/ 55563 h 336550" name="connsiteY129"/>
                <a:gd fmla="*/ 236539 w 338138" name="connsiteX130"/>
                <a:gd fmla="*/ 61913 h 336550" name="connsiteY130"/>
                <a:gd fmla="*/ 231775 w 338138" name="connsiteX131"/>
                <a:gd fmla="*/ 55563 h 336550" name="connsiteY131"/>
                <a:gd fmla="*/ 236539 w 338138" name="connsiteX132"/>
                <a:gd fmla="*/ 49213 h 336550" name="connsiteY132"/>
                <a:gd fmla="*/ 191294 w 338138" name="connsiteX133"/>
                <a:gd fmla="*/ 49213 h 336550" name="connsiteY133"/>
                <a:gd fmla="*/ 196851 w 338138" name="connsiteX134"/>
                <a:gd fmla="*/ 55563 h 336550" name="connsiteY134"/>
                <a:gd fmla="*/ 191294 w 338138" name="connsiteX135"/>
                <a:gd fmla="*/ 61913 h 336550" name="connsiteY135"/>
                <a:gd fmla="*/ 185737 w 338138" name="connsiteX136"/>
                <a:gd fmla="*/ 55563 h 336550" name="connsiteY136"/>
                <a:gd fmla="*/ 191294 w 338138" name="connsiteX137"/>
                <a:gd fmla="*/ 49213 h 336550" name="connsiteY137"/>
                <a:gd fmla="*/ 169069 w 338138" name="connsiteX138"/>
                <a:gd fmla="*/ 49213 h 336550" name="connsiteY138"/>
                <a:gd fmla="*/ 174626 w 338138" name="connsiteX139"/>
                <a:gd fmla="*/ 55563 h 336550" name="connsiteY139"/>
                <a:gd fmla="*/ 169069 w 338138" name="connsiteX140"/>
                <a:gd fmla="*/ 61913 h 336550" name="connsiteY140"/>
                <a:gd fmla="*/ 163512 w 338138" name="connsiteX141"/>
                <a:gd fmla="*/ 55563 h 336550" name="connsiteY141"/>
                <a:gd fmla="*/ 169069 w 338138" name="connsiteX142"/>
                <a:gd fmla="*/ 49213 h 336550" name="connsiteY142"/>
                <a:gd fmla="*/ 146844 w 338138" name="connsiteX143"/>
                <a:gd fmla="*/ 49213 h 336550" name="connsiteY143"/>
                <a:gd fmla="*/ 152401 w 338138" name="connsiteX144"/>
                <a:gd fmla="*/ 55563 h 336550" name="connsiteY144"/>
                <a:gd fmla="*/ 146844 w 338138" name="connsiteX145"/>
                <a:gd fmla="*/ 61913 h 336550" name="connsiteY145"/>
                <a:gd fmla="*/ 141287 w 338138" name="connsiteX146"/>
                <a:gd fmla="*/ 55563 h 336550" name="connsiteY146"/>
                <a:gd fmla="*/ 146844 w 338138" name="connsiteX147"/>
                <a:gd fmla="*/ 49213 h 336550" name="connsiteY147"/>
                <a:gd fmla="*/ 102394 w 338138" name="connsiteX148"/>
                <a:gd fmla="*/ 49213 h 336550" name="connsiteY148"/>
                <a:gd fmla="*/ 107951 w 338138" name="connsiteX149"/>
                <a:gd fmla="*/ 55563 h 336550" name="connsiteY149"/>
                <a:gd fmla="*/ 102394 w 338138" name="connsiteX150"/>
                <a:gd fmla="*/ 61913 h 336550" name="connsiteY150"/>
                <a:gd fmla="*/ 96837 w 338138" name="connsiteX151"/>
                <a:gd fmla="*/ 55563 h 336550" name="connsiteY151"/>
                <a:gd fmla="*/ 102394 w 338138" name="connsiteX152"/>
                <a:gd fmla="*/ 49213 h 336550" name="connsiteY152"/>
                <a:gd fmla="*/ 78582 w 338138" name="connsiteX153"/>
                <a:gd fmla="*/ 49213 h 336550" name="connsiteY153"/>
                <a:gd fmla="*/ 84139 w 338138" name="connsiteX154"/>
                <a:gd fmla="*/ 55563 h 336550" name="connsiteY154"/>
                <a:gd fmla="*/ 78582 w 338138" name="connsiteX155"/>
                <a:gd fmla="*/ 61913 h 336550" name="connsiteY155"/>
                <a:gd fmla="*/ 73025 w 338138" name="connsiteX156"/>
                <a:gd fmla="*/ 55563 h 336550" name="connsiteY156"/>
                <a:gd fmla="*/ 78582 w 338138" name="connsiteX157"/>
                <a:gd fmla="*/ 49213 h 336550" name="connsiteY157"/>
                <a:gd fmla="*/ 56357 w 338138" name="connsiteX158"/>
                <a:gd fmla="*/ 49213 h 336550" name="connsiteY158"/>
                <a:gd fmla="*/ 61914 w 338138" name="connsiteX159"/>
                <a:gd fmla="*/ 55563 h 336550" name="connsiteY159"/>
                <a:gd fmla="*/ 56357 w 338138" name="connsiteX160"/>
                <a:gd fmla="*/ 61913 h 336550" name="connsiteY160"/>
                <a:gd fmla="*/ 50800 w 338138" name="connsiteX161"/>
                <a:gd fmla="*/ 55563 h 336550" name="connsiteY161"/>
                <a:gd fmla="*/ 56357 w 338138" name="connsiteX162"/>
                <a:gd fmla="*/ 49213 h 336550" name="connsiteY162"/>
                <a:gd fmla="*/ 315119 w 338138" name="connsiteX163"/>
                <a:gd fmla="*/ 39688 h 336550" name="connsiteY163"/>
                <a:gd fmla="*/ 320675 w 338138" name="connsiteX164"/>
                <a:gd fmla="*/ 44451 h 336550" name="connsiteY164"/>
                <a:gd fmla="*/ 315119 w 338138" name="connsiteX165"/>
                <a:gd fmla="*/ 49215 h 336550" name="connsiteY165"/>
                <a:gd fmla="*/ 309562 w 338138" name="connsiteX166"/>
                <a:gd fmla="*/ 44451 h 336550" name="connsiteY166"/>
                <a:gd fmla="*/ 315119 w 338138" name="connsiteX167"/>
                <a:gd fmla="*/ 39688 h 336550" name="connsiteY167"/>
                <a:gd fmla="*/ 292894 w 338138" name="connsiteX168"/>
                <a:gd fmla="*/ 39688 h 336550" name="connsiteY168"/>
                <a:gd fmla="*/ 298450 w 338138" name="connsiteX169"/>
                <a:gd fmla="*/ 44451 h 336550" name="connsiteY169"/>
                <a:gd fmla="*/ 292894 w 338138" name="connsiteX170"/>
                <a:gd fmla="*/ 49215 h 336550" name="connsiteY170"/>
                <a:gd fmla="*/ 287337 w 338138" name="connsiteX171"/>
                <a:gd fmla="*/ 44451 h 336550" name="connsiteY171"/>
                <a:gd fmla="*/ 292894 w 338138" name="connsiteX172"/>
                <a:gd fmla="*/ 39688 h 336550" name="connsiteY172"/>
                <a:gd fmla="*/ 225425 w 338138" name="connsiteX173"/>
                <a:gd fmla="*/ 39688 h 336550" name="connsiteY173"/>
                <a:gd fmla="*/ 231775 w 338138" name="connsiteX174"/>
                <a:gd fmla="*/ 44451 h 336550" name="connsiteY174"/>
                <a:gd fmla="*/ 225425 w 338138" name="connsiteX175"/>
                <a:gd fmla="*/ 49215 h 336550" name="connsiteY175"/>
                <a:gd fmla="*/ 219075 w 338138" name="connsiteX176"/>
                <a:gd fmla="*/ 44451 h 336550" name="connsiteY176"/>
                <a:gd fmla="*/ 225425 w 338138" name="connsiteX177"/>
                <a:gd fmla="*/ 39688 h 336550" name="connsiteY177"/>
                <a:gd fmla="*/ 202407 w 338138" name="connsiteX178"/>
                <a:gd fmla="*/ 39688 h 336550" name="connsiteY178"/>
                <a:gd fmla="*/ 207963 w 338138" name="connsiteX179"/>
                <a:gd fmla="*/ 44451 h 336550" name="connsiteY179"/>
                <a:gd fmla="*/ 202407 w 338138" name="connsiteX180"/>
                <a:gd fmla="*/ 49215 h 336550" name="connsiteY180"/>
                <a:gd fmla="*/ 196850 w 338138" name="connsiteX181"/>
                <a:gd fmla="*/ 44451 h 336550" name="connsiteY181"/>
                <a:gd fmla="*/ 202407 w 338138" name="connsiteX182"/>
                <a:gd fmla="*/ 39688 h 336550" name="connsiteY182"/>
                <a:gd fmla="*/ 135731 w 338138" name="connsiteX183"/>
                <a:gd fmla="*/ 39688 h 336550" name="connsiteY183"/>
                <a:gd fmla="*/ 141288 w 338138" name="connsiteX184"/>
                <a:gd fmla="*/ 44451 h 336550" name="connsiteY184"/>
                <a:gd fmla="*/ 135731 w 338138" name="connsiteX185"/>
                <a:gd fmla="*/ 49215 h 336550" name="connsiteY185"/>
                <a:gd fmla="*/ 130175 w 338138" name="connsiteX186"/>
                <a:gd fmla="*/ 44451 h 336550" name="connsiteY186"/>
                <a:gd fmla="*/ 135731 w 338138" name="connsiteX187"/>
                <a:gd fmla="*/ 39688 h 336550" name="connsiteY187"/>
                <a:gd fmla="*/ 113506 w 338138" name="connsiteX188"/>
                <a:gd fmla="*/ 39688 h 336550" name="connsiteY188"/>
                <a:gd fmla="*/ 119063 w 338138" name="connsiteX189"/>
                <a:gd fmla="*/ 44451 h 336550" name="connsiteY189"/>
                <a:gd fmla="*/ 113506 w 338138" name="connsiteX190"/>
                <a:gd fmla="*/ 49215 h 336550" name="connsiteY190"/>
                <a:gd fmla="*/ 107950 w 338138" name="connsiteX191"/>
                <a:gd fmla="*/ 44451 h 336550" name="connsiteY191"/>
                <a:gd fmla="*/ 113506 w 338138" name="connsiteX192"/>
                <a:gd fmla="*/ 39688 h 336550" name="connsiteY192"/>
                <a:gd fmla="*/ 45243 w 338138" name="connsiteX193"/>
                <a:gd fmla="*/ 39688 h 336550" name="connsiteY193"/>
                <a:gd fmla="*/ 50800 w 338138" name="connsiteX194"/>
                <a:gd fmla="*/ 44451 h 336550" name="connsiteY194"/>
                <a:gd fmla="*/ 45243 w 338138" name="connsiteX195"/>
                <a:gd fmla="*/ 49215 h 336550" name="connsiteY195"/>
                <a:gd fmla="*/ 39687 w 338138" name="connsiteX196"/>
                <a:gd fmla="*/ 44451 h 336550" name="connsiteY196"/>
                <a:gd fmla="*/ 45243 w 338138" name="connsiteX197"/>
                <a:gd fmla="*/ 39688 h 336550" name="connsiteY197"/>
                <a:gd fmla="*/ 23018 w 338138" name="connsiteX198"/>
                <a:gd fmla="*/ 39688 h 336550" name="connsiteY198"/>
                <a:gd fmla="*/ 28575 w 338138" name="connsiteX199"/>
                <a:gd fmla="*/ 44451 h 336550" name="connsiteY199"/>
                <a:gd fmla="*/ 23018 w 338138" name="connsiteX200"/>
                <a:gd fmla="*/ 49215 h 336550" name="connsiteY200"/>
                <a:gd fmla="*/ 17462 w 338138" name="connsiteX201"/>
                <a:gd fmla="*/ 44451 h 336550" name="connsiteY201"/>
                <a:gd fmla="*/ 23018 w 338138" name="connsiteX202"/>
                <a:gd fmla="*/ 39688 h 336550" name="connsiteY202"/>
                <a:gd fmla="*/ 304007 w 338138" name="connsiteX203"/>
                <a:gd fmla="*/ 26988 h 336550" name="connsiteY203"/>
                <a:gd fmla="*/ 309564 w 338138" name="connsiteX204"/>
                <a:gd fmla="*/ 33338 h 336550" name="connsiteY204"/>
                <a:gd fmla="*/ 304007 w 338138" name="connsiteX205"/>
                <a:gd fmla="*/ 39688 h 336550" name="connsiteY205"/>
                <a:gd fmla="*/ 298450 w 338138" name="connsiteX206"/>
                <a:gd fmla="*/ 33338 h 336550" name="connsiteY206"/>
                <a:gd fmla="*/ 304007 w 338138" name="connsiteX207"/>
                <a:gd fmla="*/ 26988 h 336550" name="connsiteY207"/>
                <a:gd fmla="*/ 281782 w 338138" name="connsiteX208"/>
                <a:gd fmla="*/ 26988 h 336550" name="connsiteY208"/>
                <a:gd fmla="*/ 287339 w 338138" name="connsiteX209"/>
                <a:gd fmla="*/ 33338 h 336550" name="connsiteY209"/>
                <a:gd fmla="*/ 281782 w 338138" name="connsiteX210"/>
                <a:gd fmla="*/ 39688 h 336550" name="connsiteY210"/>
                <a:gd fmla="*/ 276225 w 338138" name="connsiteX211"/>
                <a:gd fmla="*/ 33338 h 336550" name="connsiteY211"/>
                <a:gd fmla="*/ 281782 w 338138" name="connsiteX212"/>
                <a:gd fmla="*/ 26988 h 336550" name="connsiteY212"/>
                <a:gd fmla="*/ 236539 w 338138" name="connsiteX213"/>
                <a:gd fmla="*/ 26988 h 336550" name="connsiteY213"/>
                <a:gd fmla="*/ 241302 w 338138" name="connsiteX214"/>
                <a:gd fmla="*/ 33338 h 336550" name="connsiteY214"/>
                <a:gd fmla="*/ 236539 w 338138" name="connsiteX215"/>
                <a:gd fmla="*/ 39688 h 336550" name="connsiteY215"/>
                <a:gd fmla="*/ 231775 w 338138" name="connsiteX216"/>
                <a:gd fmla="*/ 33338 h 336550" name="connsiteY216"/>
                <a:gd fmla="*/ 236539 w 338138" name="connsiteX217"/>
                <a:gd fmla="*/ 26988 h 336550" name="connsiteY217"/>
                <a:gd fmla="*/ 213519 w 338138" name="connsiteX218"/>
                <a:gd fmla="*/ 26988 h 336550" name="connsiteY218"/>
                <a:gd fmla="*/ 219076 w 338138" name="connsiteX219"/>
                <a:gd fmla="*/ 33338 h 336550" name="connsiteY219"/>
                <a:gd fmla="*/ 213519 w 338138" name="connsiteX220"/>
                <a:gd fmla="*/ 39688 h 336550" name="connsiteY220"/>
                <a:gd fmla="*/ 207962 w 338138" name="connsiteX221"/>
                <a:gd fmla="*/ 33338 h 336550" name="connsiteY221"/>
                <a:gd fmla="*/ 213519 w 338138" name="connsiteX222"/>
                <a:gd fmla="*/ 26988 h 336550" name="connsiteY222"/>
                <a:gd fmla="*/ 191294 w 338138" name="connsiteX223"/>
                <a:gd fmla="*/ 26988 h 336550" name="connsiteY223"/>
                <a:gd fmla="*/ 196851 w 338138" name="connsiteX224"/>
                <a:gd fmla="*/ 33338 h 336550" name="connsiteY224"/>
                <a:gd fmla="*/ 191294 w 338138" name="connsiteX225"/>
                <a:gd fmla="*/ 39688 h 336550" name="connsiteY225"/>
                <a:gd fmla="*/ 185737 w 338138" name="connsiteX226"/>
                <a:gd fmla="*/ 33338 h 336550" name="connsiteY226"/>
                <a:gd fmla="*/ 191294 w 338138" name="connsiteX227"/>
                <a:gd fmla="*/ 26988 h 336550" name="connsiteY227"/>
                <a:gd fmla="*/ 146844 w 338138" name="connsiteX228"/>
                <a:gd fmla="*/ 26988 h 336550" name="connsiteY228"/>
                <a:gd fmla="*/ 152401 w 338138" name="connsiteX229"/>
                <a:gd fmla="*/ 33338 h 336550" name="connsiteY229"/>
                <a:gd fmla="*/ 146844 w 338138" name="connsiteX230"/>
                <a:gd fmla="*/ 39688 h 336550" name="connsiteY230"/>
                <a:gd fmla="*/ 141287 w 338138" name="connsiteX231"/>
                <a:gd fmla="*/ 33338 h 336550" name="connsiteY231"/>
                <a:gd fmla="*/ 146844 w 338138" name="connsiteX232"/>
                <a:gd fmla="*/ 26988 h 336550" name="connsiteY232"/>
                <a:gd fmla="*/ 124619 w 338138" name="connsiteX233"/>
                <a:gd fmla="*/ 26988 h 336550" name="connsiteY233"/>
                <a:gd fmla="*/ 130176 w 338138" name="connsiteX234"/>
                <a:gd fmla="*/ 33338 h 336550" name="connsiteY234"/>
                <a:gd fmla="*/ 124619 w 338138" name="connsiteX235"/>
                <a:gd fmla="*/ 39688 h 336550" name="connsiteY235"/>
                <a:gd fmla="*/ 119062 w 338138" name="connsiteX236"/>
                <a:gd fmla="*/ 33338 h 336550" name="connsiteY236"/>
                <a:gd fmla="*/ 124619 w 338138" name="connsiteX237"/>
                <a:gd fmla="*/ 26988 h 336550" name="connsiteY237"/>
                <a:gd fmla="*/ 102394 w 338138" name="connsiteX238"/>
                <a:gd fmla="*/ 26988 h 336550" name="connsiteY238"/>
                <a:gd fmla="*/ 107951 w 338138" name="connsiteX239"/>
                <a:gd fmla="*/ 33338 h 336550" name="connsiteY239"/>
                <a:gd fmla="*/ 102394 w 338138" name="connsiteX240"/>
                <a:gd fmla="*/ 39688 h 336550" name="connsiteY240"/>
                <a:gd fmla="*/ 96837 w 338138" name="connsiteX241"/>
                <a:gd fmla="*/ 33338 h 336550" name="connsiteY241"/>
                <a:gd fmla="*/ 102394 w 338138" name="connsiteX242"/>
                <a:gd fmla="*/ 26988 h 336550" name="connsiteY242"/>
                <a:gd fmla="*/ 56357 w 338138" name="connsiteX243"/>
                <a:gd fmla="*/ 26988 h 336550" name="connsiteY243"/>
                <a:gd fmla="*/ 61914 w 338138" name="connsiteX244"/>
                <a:gd fmla="*/ 33338 h 336550" name="connsiteY244"/>
                <a:gd fmla="*/ 56357 w 338138" name="connsiteX245"/>
                <a:gd fmla="*/ 39688 h 336550" name="connsiteY245"/>
                <a:gd fmla="*/ 50800 w 338138" name="connsiteX246"/>
                <a:gd fmla="*/ 33338 h 336550" name="connsiteY246"/>
                <a:gd fmla="*/ 56357 w 338138" name="connsiteX247"/>
                <a:gd fmla="*/ 26988 h 336550" name="connsiteY247"/>
                <a:gd fmla="*/ 34132 w 338138" name="connsiteX248"/>
                <a:gd fmla="*/ 26988 h 336550" name="connsiteY248"/>
                <a:gd fmla="*/ 39689 w 338138" name="connsiteX249"/>
                <a:gd fmla="*/ 33338 h 336550" name="connsiteY249"/>
                <a:gd fmla="*/ 34132 w 338138" name="connsiteX250"/>
                <a:gd fmla="*/ 39688 h 336550" name="connsiteY250"/>
                <a:gd fmla="*/ 28575 w 338138" name="connsiteX251"/>
                <a:gd fmla="*/ 33338 h 336550" name="connsiteY251"/>
                <a:gd fmla="*/ 34132 w 338138" name="connsiteX252"/>
                <a:gd fmla="*/ 26988 h 336550" name="connsiteY252"/>
                <a:gd fmla="*/ 315119 w 338138" name="connsiteX253"/>
                <a:gd fmla="*/ 17463 h 336550" name="connsiteY253"/>
                <a:gd fmla="*/ 320675 w 338138" name="connsiteX254"/>
                <a:gd fmla="*/ 22226 h 336550" name="connsiteY254"/>
                <a:gd fmla="*/ 315119 w 338138" name="connsiteX255"/>
                <a:gd fmla="*/ 26990 h 336550" name="connsiteY255"/>
                <a:gd fmla="*/ 309562 w 338138" name="connsiteX256"/>
                <a:gd fmla="*/ 22226 h 336550" name="connsiteY256"/>
                <a:gd fmla="*/ 315119 w 338138" name="connsiteX257"/>
                <a:gd fmla="*/ 17463 h 336550" name="connsiteY257"/>
                <a:gd fmla="*/ 292894 w 338138" name="connsiteX258"/>
                <a:gd fmla="*/ 17463 h 336550" name="connsiteY258"/>
                <a:gd fmla="*/ 298450 w 338138" name="connsiteX259"/>
                <a:gd fmla="*/ 22226 h 336550" name="connsiteY259"/>
                <a:gd fmla="*/ 292894 w 338138" name="connsiteX260"/>
                <a:gd fmla="*/ 26990 h 336550" name="connsiteY260"/>
                <a:gd fmla="*/ 287337 w 338138" name="connsiteX261"/>
                <a:gd fmla="*/ 22226 h 336550" name="connsiteY261"/>
                <a:gd fmla="*/ 292894 w 338138" name="connsiteX262"/>
                <a:gd fmla="*/ 17463 h 336550" name="connsiteY262"/>
                <a:gd fmla="*/ 225425 w 338138" name="connsiteX263"/>
                <a:gd fmla="*/ 17463 h 336550" name="connsiteY263"/>
                <a:gd fmla="*/ 231775 w 338138" name="connsiteX264"/>
                <a:gd fmla="*/ 22226 h 336550" name="connsiteY264"/>
                <a:gd fmla="*/ 225425 w 338138" name="connsiteX265"/>
                <a:gd fmla="*/ 26990 h 336550" name="connsiteY265"/>
                <a:gd fmla="*/ 219075 w 338138" name="connsiteX266"/>
                <a:gd fmla="*/ 22226 h 336550" name="connsiteY266"/>
                <a:gd fmla="*/ 225425 w 338138" name="connsiteX267"/>
                <a:gd fmla="*/ 17463 h 336550" name="connsiteY267"/>
                <a:gd fmla="*/ 202407 w 338138" name="connsiteX268"/>
                <a:gd fmla="*/ 17463 h 336550" name="connsiteY268"/>
                <a:gd fmla="*/ 207963 w 338138" name="connsiteX269"/>
                <a:gd fmla="*/ 22226 h 336550" name="connsiteY269"/>
                <a:gd fmla="*/ 202407 w 338138" name="connsiteX270"/>
                <a:gd fmla="*/ 26990 h 336550" name="connsiteY270"/>
                <a:gd fmla="*/ 196850 w 338138" name="connsiteX271"/>
                <a:gd fmla="*/ 22226 h 336550" name="connsiteY271"/>
                <a:gd fmla="*/ 202407 w 338138" name="connsiteX272"/>
                <a:gd fmla="*/ 17463 h 336550" name="connsiteY272"/>
                <a:gd fmla="*/ 135731 w 338138" name="connsiteX273"/>
                <a:gd fmla="*/ 17463 h 336550" name="connsiteY273"/>
                <a:gd fmla="*/ 141288 w 338138" name="connsiteX274"/>
                <a:gd fmla="*/ 22226 h 336550" name="connsiteY274"/>
                <a:gd fmla="*/ 135731 w 338138" name="connsiteX275"/>
                <a:gd fmla="*/ 26990 h 336550" name="connsiteY275"/>
                <a:gd fmla="*/ 130175 w 338138" name="connsiteX276"/>
                <a:gd fmla="*/ 22226 h 336550" name="connsiteY276"/>
                <a:gd fmla="*/ 135731 w 338138" name="connsiteX277"/>
                <a:gd fmla="*/ 17463 h 336550" name="connsiteY277"/>
                <a:gd fmla="*/ 113506 w 338138" name="connsiteX278"/>
                <a:gd fmla="*/ 17463 h 336550" name="connsiteY278"/>
                <a:gd fmla="*/ 119063 w 338138" name="connsiteX279"/>
                <a:gd fmla="*/ 22226 h 336550" name="connsiteY279"/>
                <a:gd fmla="*/ 113506 w 338138" name="connsiteX280"/>
                <a:gd fmla="*/ 26990 h 336550" name="connsiteY280"/>
                <a:gd fmla="*/ 107950 w 338138" name="connsiteX281"/>
                <a:gd fmla="*/ 22226 h 336550" name="connsiteY281"/>
                <a:gd fmla="*/ 113506 w 338138" name="connsiteX282"/>
                <a:gd fmla="*/ 17463 h 336550" name="connsiteY282"/>
                <a:gd fmla="*/ 45243 w 338138" name="connsiteX283"/>
                <a:gd fmla="*/ 17463 h 336550" name="connsiteY283"/>
                <a:gd fmla="*/ 50800 w 338138" name="connsiteX284"/>
                <a:gd fmla="*/ 22226 h 336550" name="connsiteY284"/>
                <a:gd fmla="*/ 45243 w 338138" name="connsiteX285"/>
                <a:gd fmla="*/ 26990 h 336550" name="connsiteY285"/>
                <a:gd fmla="*/ 39687 w 338138" name="connsiteX286"/>
                <a:gd fmla="*/ 22226 h 336550" name="connsiteY286"/>
                <a:gd fmla="*/ 45243 w 338138" name="connsiteX287"/>
                <a:gd fmla="*/ 17463 h 336550" name="connsiteY287"/>
                <a:gd fmla="*/ 23018 w 338138" name="connsiteX288"/>
                <a:gd fmla="*/ 17463 h 336550" name="connsiteY288"/>
                <a:gd fmla="*/ 28575 w 338138" name="connsiteX289"/>
                <a:gd fmla="*/ 22226 h 336550" name="connsiteY289"/>
                <a:gd fmla="*/ 23018 w 338138" name="connsiteX290"/>
                <a:gd fmla="*/ 26990 h 336550" name="connsiteY290"/>
                <a:gd fmla="*/ 17462 w 338138" name="connsiteX291"/>
                <a:gd fmla="*/ 22226 h 336550" name="connsiteY291"/>
                <a:gd fmla="*/ 23018 w 338138" name="connsiteX292"/>
                <a:gd fmla="*/ 17463 h 336550" name="connsiteY292"/>
                <a:gd fmla="*/ 17956 w 338138" name="connsiteX293"/>
                <a:gd fmla="*/ 11113 h 336550" name="connsiteY293"/>
                <a:gd fmla="*/ 12700 w 338138" name="connsiteX294"/>
                <a:gd fmla="*/ 16387 h 336550" name="connsiteY294"/>
                <a:gd fmla="*/ 12700 w 338138" name="connsiteX295"/>
                <a:gd fmla="*/ 26934 h 336550" name="connsiteY295"/>
                <a:gd fmla="*/ 17956 w 338138" name="connsiteX296"/>
                <a:gd fmla="*/ 33526 h 336550" name="connsiteY296"/>
                <a:gd fmla="*/ 12700 w 338138" name="connsiteX297"/>
                <a:gd fmla="*/ 38800 h 336550" name="connsiteY297"/>
                <a:gd fmla="*/ 12700 w 338138" name="connsiteX298"/>
                <a:gd fmla="*/ 88901 h 336550" name="connsiteY298"/>
                <a:gd fmla="*/ 62633 w 338138" name="connsiteX299"/>
                <a:gd fmla="*/ 88901 h 336550" name="connsiteY299"/>
                <a:gd fmla="*/ 67889 w 338138" name="connsiteX300"/>
                <a:gd fmla="*/ 83627 h 336550" name="connsiteY300"/>
                <a:gd fmla="*/ 73145 w 338138" name="connsiteX301"/>
                <a:gd fmla="*/ 88901 h 336550" name="connsiteY301"/>
                <a:gd fmla="*/ 84971 w 338138" name="connsiteX302"/>
                <a:gd fmla="*/ 88901 h 336550" name="connsiteY302"/>
                <a:gd fmla="*/ 90227 w 338138" name="connsiteX303"/>
                <a:gd fmla="*/ 83627 h 336550" name="connsiteY303"/>
                <a:gd fmla="*/ 96797 w 338138" name="connsiteX304"/>
                <a:gd fmla="*/ 88901 h 336550" name="connsiteY304"/>
                <a:gd fmla="*/ 151987 w 338138" name="connsiteX305"/>
                <a:gd fmla="*/ 88901 h 336550" name="connsiteY305"/>
                <a:gd fmla="*/ 157243 w 338138" name="connsiteX306"/>
                <a:gd fmla="*/ 83627 h 336550" name="connsiteY306"/>
                <a:gd fmla="*/ 163813 w 338138" name="connsiteX307"/>
                <a:gd fmla="*/ 88901 h 336550" name="connsiteY307"/>
                <a:gd fmla="*/ 174325 w 338138" name="connsiteX308"/>
                <a:gd fmla="*/ 88901 h 336550" name="connsiteY308"/>
                <a:gd fmla="*/ 180895 w 338138" name="connsiteX309"/>
                <a:gd fmla="*/ 83627 h 336550" name="connsiteY309"/>
                <a:gd fmla="*/ 186151 w 338138" name="connsiteX310"/>
                <a:gd fmla="*/ 88901 h 336550" name="connsiteY310"/>
                <a:gd fmla="*/ 241341 w 338138" name="connsiteX311"/>
                <a:gd fmla="*/ 88901 h 336550" name="connsiteY311"/>
                <a:gd fmla="*/ 247911 w 338138" name="connsiteX312"/>
                <a:gd fmla="*/ 83627 h 336550" name="connsiteY312"/>
                <a:gd fmla="*/ 253167 w 338138" name="connsiteX313"/>
                <a:gd fmla="*/ 88901 h 336550" name="connsiteY313"/>
                <a:gd fmla="*/ 264993 w 338138" name="connsiteX314"/>
                <a:gd fmla="*/ 88901 h 336550" name="connsiteY314"/>
                <a:gd fmla="*/ 270249 w 338138" name="connsiteX315"/>
                <a:gd fmla="*/ 83627 h 336550" name="connsiteY315"/>
                <a:gd fmla="*/ 275505 w 338138" name="connsiteX316"/>
                <a:gd fmla="*/ 88901 h 336550" name="connsiteY316"/>
                <a:gd fmla="*/ 325438 w 338138" name="connsiteX317"/>
                <a:gd fmla="*/ 88901 h 336550" name="connsiteY317"/>
                <a:gd fmla="*/ 325438 w 338138" name="connsiteX318"/>
                <a:gd fmla="*/ 38800 h 336550" name="connsiteY318"/>
                <a:gd fmla="*/ 320182 w 338138" name="connsiteX319"/>
                <a:gd fmla="*/ 33526 h 336550" name="connsiteY319"/>
                <a:gd fmla="*/ 325438 w 338138" name="connsiteX320"/>
                <a:gd fmla="*/ 26934 h 336550" name="connsiteY320"/>
                <a:gd fmla="*/ 325438 w 338138" name="connsiteX321"/>
                <a:gd fmla="*/ 16387 h 336550" name="connsiteY321"/>
                <a:gd fmla="*/ 320182 w 338138" name="connsiteX322"/>
                <a:gd fmla="*/ 11113 h 336550" name="connsiteY322"/>
                <a:gd fmla="*/ 309670 w 338138" name="connsiteX323"/>
                <a:gd fmla="*/ 11113 h 336550" name="connsiteY323"/>
                <a:gd fmla="*/ 303100 w 338138" name="connsiteX324"/>
                <a:gd fmla="*/ 16387 h 336550" name="connsiteY324"/>
                <a:gd fmla="*/ 297844 w 338138" name="connsiteX325"/>
                <a:gd fmla="*/ 11113 h 336550" name="connsiteY325"/>
                <a:gd fmla="*/ 287331 w 338138" name="connsiteX326"/>
                <a:gd fmla="*/ 11113 h 336550" name="connsiteY326"/>
                <a:gd fmla="*/ 280761 w 338138" name="connsiteX327"/>
                <a:gd fmla="*/ 16387 h 336550" name="connsiteY327"/>
                <a:gd fmla="*/ 275505 w 338138" name="connsiteX328"/>
                <a:gd fmla="*/ 11113 h 336550" name="connsiteY328"/>
                <a:gd fmla="*/ 241341 w 338138" name="connsiteX329"/>
                <a:gd fmla="*/ 11113 h 336550" name="connsiteY329"/>
                <a:gd fmla="*/ 236084 w 338138" name="connsiteX330"/>
                <a:gd fmla="*/ 16387 h 336550" name="connsiteY330"/>
                <a:gd fmla="*/ 230828 w 338138" name="connsiteX331"/>
                <a:gd fmla="*/ 11113 h 336550" name="connsiteY331"/>
                <a:gd fmla="*/ 219002 w 338138" name="connsiteX332"/>
                <a:gd fmla="*/ 11113 h 336550" name="connsiteY332"/>
                <a:gd fmla="*/ 213746 w 338138" name="connsiteX333"/>
                <a:gd fmla="*/ 16387 h 336550" name="connsiteY333"/>
                <a:gd fmla="*/ 208490 w 338138" name="connsiteX334"/>
                <a:gd fmla="*/ 11113 h 336550" name="connsiteY334"/>
                <a:gd fmla="*/ 196664 w 338138" name="connsiteX335"/>
                <a:gd fmla="*/ 11113 h 336550" name="connsiteY335"/>
                <a:gd fmla="*/ 191408 w 338138" name="connsiteX336"/>
                <a:gd fmla="*/ 16387 h 336550" name="connsiteY336"/>
                <a:gd fmla="*/ 186151 w 338138" name="connsiteX337"/>
                <a:gd fmla="*/ 11113 h 336550" name="connsiteY337"/>
                <a:gd fmla="*/ 151987 w 338138" name="connsiteX338"/>
                <a:gd fmla="*/ 11113 h 336550" name="connsiteY338"/>
                <a:gd fmla="*/ 146730 w 338138" name="connsiteX339"/>
                <a:gd fmla="*/ 16387 h 336550" name="connsiteY339"/>
                <a:gd fmla="*/ 141474 w 338138" name="connsiteX340"/>
                <a:gd fmla="*/ 11113 h 336550" name="connsiteY340"/>
                <a:gd fmla="*/ 129648 w 338138" name="connsiteX341"/>
                <a:gd fmla="*/ 11113 h 336550" name="connsiteY341"/>
                <a:gd fmla="*/ 124392 w 338138" name="connsiteX342"/>
                <a:gd fmla="*/ 16387 h 336550" name="connsiteY342"/>
                <a:gd fmla="*/ 119136 w 338138" name="connsiteX343"/>
                <a:gd fmla="*/ 11113 h 336550" name="connsiteY343"/>
                <a:gd fmla="*/ 107310 w 338138" name="connsiteX344"/>
                <a:gd fmla="*/ 11113 h 336550" name="connsiteY344"/>
                <a:gd fmla="*/ 102054 w 338138" name="connsiteX345"/>
                <a:gd fmla="*/ 16387 h 336550" name="connsiteY345"/>
                <a:gd fmla="*/ 96797 w 338138" name="connsiteX346"/>
                <a:gd fmla="*/ 11113 h 336550" name="connsiteY346"/>
                <a:gd fmla="*/ 62633 w 338138" name="connsiteX347"/>
                <a:gd fmla="*/ 11113 h 336550" name="connsiteY347"/>
                <a:gd fmla="*/ 57377 w 338138" name="connsiteX348"/>
                <a:gd fmla="*/ 16387 h 336550" name="connsiteY348"/>
                <a:gd fmla="*/ 50807 w 338138" name="connsiteX349"/>
                <a:gd fmla="*/ 11113 h 336550" name="connsiteY349"/>
                <a:gd fmla="*/ 40294 w 338138" name="connsiteX350"/>
                <a:gd fmla="*/ 11113 h 336550" name="connsiteY350"/>
                <a:gd fmla="*/ 35038 w 338138" name="connsiteX351"/>
                <a:gd fmla="*/ 16387 h 336550" name="connsiteY351"/>
                <a:gd fmla="*/ 28468 w 338138" name="connsiteX352"/>
                <a:gd fmla="*/ 11113 h 336550" name="connsiteY352"/>
                <a:gd fmla="*/ 17956 w 338138" name="connsiteX353"/>
                <a:gd fmla="*/ 11113 h 336550" name="connsiteY353"/>
                <a:gd fmla="*/ 0 w 338138" name="connsiteX354"/>
                <a:gd fmla="*/ 0 h 336550" name="connsiteY354"/>
                <a:gd fmla="*/ 338138 w 338138" name="connsiteX355"/>
                <a:gd fmla="*/ 0 h 336550" name="connsiteY355"/>
                <a:gd fmla="*/ 338138 w 338138" name="connsiteX356"/>
                <a:gd fmla="*/ 101600 h 336550" name="connsiteY356"/>
                <a:gd fmla="*/ 309563 w 338138" name="connsiteX357"/>
                <a:gd fmla="*/ 101600 h 336550" name="connsiteY357"/>
                <a:gd fmla="*/ 309563 w 338138" name="connsiteX358"/>
                <a:gd fmla="*/ 279400 h 336550" name="connsiteY358"/>
                <a:gd fmla="*/ 298451 w 338138" name="connsiteX359"/>
                <a:gd fmla="*/ 279400 h 336550" name="connsiteY359"/>
                <a:gd fmla="*/ 298451 w 338138" name="connsiteX360"/>
                <a:gd fmla="*/ 101600 h 336550" name="connsiteY360"/>
                <a:gd fmla="*/ 34925 w 338138" name="connsiteX361"/>
                <a:gd fmla="*/ 101600 h 336550" name="connsiteY361"/>
                <a:gd fmla="*/ 34925 w 338138" name="connsiteX362"/>
                <a:gd fmla="*/ 279400 h 336550" name="connsiteY362"/>
                <a:gd fmla="*/ 22225 w 338138" name="connsiteX363"/>
                <a:gd fmla="*/ 279400 h 336550" name="connsiteY363"/>
                <a:gd fmla="*/ 22225 w 338138" name="connsiteX364"/>
                <a:gd fmla="*/ 101600 h 336550" name="connsiteY364"/>
                <a:gd fmla="*/ 0 w 338138" name="connsiteX365"/>
                <a:gd fmla="*/ 101600 h 336550" name="connsiteY36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b="b" l="l" r="r" t="t"/>
              <a:pathLst>
                <a:path h="336550" w="338138">
                  <a:moveTo>
                    <a:pt x="169069" y="292100"/>
                  </a:moveTo>
                  <a:cubicBezTo>
                    <a:pt x="171847" y="292100"/>
                    <a:pt x="174625" y="294670"/>
                    <a:pt x="174625" y="297241"/>
                  </a:cubicBezTo>
                  <a:cubicBezTo>
                    <a:pt x="174625" y="297241"/>
                    <a:pt x="174625" y="297241"/>
                    <a:pt x="174625" y="313948"/>
                  </a:cubicBezTo>
                  <a:cubicBezTo>
                    <a:pt x="174625" y="316518"/>
                    <a:pt x="171847" y="319088"/>
                    <a:pt x="169069" y="319088"/>
                  </a:cubicBezTo>
                  <a:cubicBezTo>
                    <a:pt x="166290" y="319088"/>
                    <a:pt x="163512" y="316518"/>
                    <a:pt x="163512" y="313948"/>
                  </a:cubicBezTo>
                  <a:cubicBezTo>
                    <a:pt x="163512" y="313948"/>
                    <a:pt x="163512" y="313948"/>
                    <a:pt x="163512" y="297241"/>
                  </a:cubicBezTo>
                  <a:cubicBezTo>
                    <a:pt x="163512" y="294670"/>
                    <a:pt x="166290" y="292100"/>
                    <a:pt x="169069" y="292100"/>
                  </a:cubicBezTo>
                  <a:close/>
                  <a:moveTo>
                    <a:pt x="169069" y="252413"/>
                  </a:moveTo>
                  <a:cubicBezTo>
                    <a:pt x="171847" y="252413"/>
                    <a:pt x="174625" y="254983"/>
                    <a:pt x="174625" y="257554"/>
                  </a:cubicBezTo>
                  <a:cubicBezTo>
                    <a:pt x="174625" y="257554"/>
                    <a:pt x="174625" y="257554"/>
                    <a:pt x="174625" y="274261"/>
                  </a:cubicBezTo>
                  <a:cubicBezTo>
                    <a:pt x="174625" y="276831"/>
                    <a:pt x="171847" y="279401"/>
                    <a:pt x="169069" y="279401"/>
                  </a:cubicBezTo>
                  <a:cubicBezTo>
                    <a:pt x="166290" y="279401"/>
                    <a:pt x="163512" y="276831"/>
                    <a:pt x="163512" y="274261"/>
                  </a:cubicBezTo>
                  <a:cubicBezTo>
                    <a:pt x="163512" y="274261"/>
                    <a:pt x="163512" y="274261"/>
                    <a:pt x="163512" y="257554"/>
                  </a:cubicBezTo>
                  <a:cubicBezTo>
                    <a:pt x="163512" y="254983"/>
                    <a:pt x="166290" y="252413"/>
                    <a:pt x="169069" y="252413"/>
                  </a:cubicBezTo>
                  <a:close/>
                  <a:moveTo>
                    <a:pt x="169069" y="219075"/>
                  </a:moveTo>
                  <a:cubicBezTo>
                    <a:pt x="171847" y="219075"/>
                    <a:pt x="174625" y="221690"/>
                    <a:pt x="174625" y="225612"/>
                  </a:cubicBezTo>
                  <a:cubicBezTo>
                    <a:pt x="174625" y="225612"/>
                    <a:pt x="174625" y="225612"/>
                    <a:pt x="174625" y="236071"/>
                  </a:cubicBezTo>
                  <a:cubicBezTo>
                    <a:pt x="174625" y="239993"/>
                    <a:pt x="171847" y="241300"/>
                    <a:pt x="169069" y="241300"/>
                  </a:cubicBezTo>
                  <a:cubicBezTo>
                    <a:pt x="166290" y="241300"/>
                    <a:pt x="163512" y="239993"/>
                    <a:pt x="163512" y="236071"/>
                  </a:cubicBezTo>
                  <a:cubicBezTo>
                    <a:pt x="163512" y="236071"/>
                    <a:pt x="163512" y="236071"/>
                    <a:pt x="163512" y="225612"/>
                  </a:cubicBezTo>
                  <a:cubicBezTo>
                    <a:pt x="163512" y="221690"/>
                    <a:pt x="166290" y="219075"/>
                    <a:pt x="169069" y="219075"/>
                  </a:cubicBezTo>
                  <a:close/>
                  <a:moveTo>
                    <a:pt x="169069" y="190500"/>
                  </a:moveTo>
                  <a:cubicBezTo>
                    <a:pt x="171847" y="190500"/>
                    <a:pt x="174625" y="193115"/>
                    <a:pt x="174625" y="195730"/>
                  </a:cubicBezTo>
                  <a:cubicBezTo>
                    <a:pt x="174625" y="195730"/>
                    <a:pt x="174625" y="195730"/>
                    <a:pt x="174625" y="207496"/>
                  </a:cubicBezTo>
                  <a:cubicBezTo>
                    <a:pt x="174625" y="210110"/>
                    <a:pt x="171847" y="212725"/>
                    <a:pt x="169069" y="212725"/>
                  </a:cubicBezTo>
                  <a:cubicBezTo>
                    <a:pt x="166290" y="212725"/>
                    <a:pt x="163512" y="210110"/>
                    <a:pt x="163512" y="207496"/>
                  </a:cubicBezTo>
                  <a:cubicBezTo>
                    <a:pt x="163512" y="207496"/>
                    <a:pt x="163512" y="207496"/>
                    <a:pt x="163512" y="195730"/>
                  </a:cubicBezTo>
                  <a:cubicBezTo>
                    <a:pt x="163512" y="193115"/>
                    <a:pt x="166290" y="190500"/>
                    <a:pt x="169069" y="190500"/>
                  </a:cubicBezTo>
                  <a:close/>
                  <a:moveTo>
                    <a:pt x="169069" y="163513"/>
                  </a:moveTo>
                  <a:cubicBezTo>
                    <a:pt x="171847" y="163513"/>
                    <a:pt x="174625" y="166128"/>
                    <a:pt x="174625" y="168743"/>
                  </a:cubicBezTo>
                  <a:cubicBezTo>
                    <a:pt x="174625" y="168743"/>
                    <a:pt x="174625" y="168743"/>
                    <a:pt x="174625" y="180509"/>
                  </a:cubicBezTo>
                  <a:cubicBezTo>
                    <a:pt x="174625" y="183123"/>
                    <a:pt x="171847" y="185738"/>
                    <a:pt x="169069" y="185738"/>
                  </a:cubicBezTo>
                  <a:cubicBezTo>
                    <a:pt x="166290" y="185738"/>
                    <a:pt x="163512" y="183123"/>
                    <a:pt x="163512" y="180509"/>
                  </a:cubicBezTo>
                  <a:cubicBezTo>
                    <a:pt x="163512" y="180509"/>
                    <a:pt x="163512" y="180509"/>
                    <a:pt x="163512" y="168743"/>
                  </a:cubicBezTo>
                  <a:cubicBezTo>
                    <a:pt x="163512" y="166128"/>
                    <a:pt x="166290" y="163513"/>
                    <a:pt x="169069" y="163513"/>
                  </a:cubicBezTo>
                  <a:close/>
                  <a:moveTo>
                    <a:pt x="111125" y="157163"/>
                  </a:moveTo>
                  <a:lnTo>
                    <a:pt x="47625" y="325438"/>
                  </a:lnTo>
                  <a:lnTo>
                    <a:pt x="290513" y="325438"/>
                  </a:lnTo>
                  <a:lnTo>
                    <a:pt x="227013" y="157163"/>
                  </a:lnTo>
                  <a:close/>
                  <a:moveTo>
                    <a:pt x="103188" y="146050"/>
                  </a:moveTo>
                  <a:lnTo>
                    <a:pt x="234951" y="146050"/>
                  </a:lnTo>
                  <a:lnTo>
                    <a:pt x="306388" y="336550"/>
                  </a:lnTo>
                  <a:lnTo>
                    <a:pt x="31750" y="336550"/>
                  </a:lnTo>
                  <a:close/>
                  <a:moveTo>
                    <a:pt x="281782" y="71438"/>
                  </a:moveTo>
                  <a:cubicBezTo>
                    <a:pt x="284851" y="71438"/>
                    <a:pt x="287339" y="74281"/>
                    <a:pt x="287339" y="77788"/>
                  </a:cubicBezTo>
                  <a:cubicBezTo>
                    <a:pt x="287339" y="81295"/>
                    <a:pt x="284851" y="84138"/>
                    <a:pt x="281782" y="84138"/>
                  </a:cubicBezTo>
                  <a:cubicBezTo>
                    <a:pt x="278713" y="84138"/>
                    <a:pt x="276225" y="81295"/>
                    <a:pt x="276225" y="77788"/>
                  </a:cubicBezTo>
                  <a:cubicBezTo>
                    <a:pt x="276225" y="74281"/>
                    <a:pt x="278713" y="71438"/>
                    <a:pt x="281782" y="71438"/>
                  </a:cubicBezTo>
                  <a:close/>
                  <a:moveTo>
                    <a:pt x="259557" y="71438"/>
                  </a:moveTo>
                  <a:cubicBezTo>
                    <a:pt x="262626" y="71438"/>
                    <a:pt x="265114" y="74281"/>
                    <a:pt x="265114" y="77788"/>
                  </a:cubicBezTo>
                  <a:cubicBezTo>
                    <a:pt x="265114" y="81295"/>
                    <a:pt x="262626" y="84138"/>
                    <a:pt x="259557" y="84138"/>
                  </a:cubicBezTo>
                  <a:cubicBezTo>
                    <a:pt x="256488" y="84138"/>
                    <a:pt x="254000" y="81295"/>
                    <a:pt x="254000" y="77788"/>
                  </a:cubicBezTo>
                  <a:cubicBezTo>
                    <a:pt x="254000" y="74281"/>
                    <a:pt x="256488" y="71438"/>
                    <a:pt x="259557" y="71438"/>
                  </a:cubicBezTo>
                  <a:close/>
                  <a:moveTo>
                    <a:pt x="236539" y="71438"/>
                  </a:moveTo>
                  <a:cubicBezTo>
                    <a:pt x="239169" y="71438"/>
                    <a:pt x="241302" y="74281"/>
                    <a:pt x="241302" y="77788"/>
                  </a:cubicBezTo>
                  <a:cubicBezTo>
                    <a:pt x="241302" y="81294"/>
                    <a:pt x="239169" y="84138"/>
                    <a:pt x="236539" y="84138"/>
                  </a:cubicBezTo>
                  <a:cubicBezTo>
                    <a:pt x="233908" y="84138"/>
                    <a:pt x="231775" y="81294"/>
                    <a:pt x="231775" y="77788"/>
                  </a:cubicBezTo>
                  <a:cubicBezTo>
                    <a:pt x="231775" y="74281"/>
                    <a:pt x="233908" y="71438"/>
                    <a:pt x="236539" y="71438"/>
                  </a:cubicBezTo>
                  <a:close/>
                  <a:moveTo>
                    <a:pt x="191294" y="71438"/>
                  </a:moveTo>
                  <a:cubicBezTo>
                    <a:pt x="194363" y="71438"/>
                    <a:pt x="196851" y="74281"/>
                    <a:pt x="196851" y="77788"/>
                  </a:cubicBezTo>
                  <a:cubicBezTo>
                    <a:pt x="196851" y="81295"/>
                    <a:pt x="194363" y="84138"/>
                    <a:pt x="191294" y="84138"/>
                  </a:cubicBezTo>
                  <a:cubicBezTo>
                    <a:pt x="188225" y="84138"/>
                    <a:pt x="185737" y="81295"/>
                    <a:pt x="185737" y="77788"/>
                  </a:cubicBezTo>
                  <a:cubicBezTo>
                    <a:pt x="185737" y="74281"/>
                    <a:pt x="188225" y="71438"/>
                    <a:pt x="191294" y="71438"/>
                  </a:cubicBezTo>
                  <a:close/>
                  <a:moveTo>
                    <a:pt x="169069" y="71438"/>
                  </a:moveTo>
                  <a:cubicBezTo>
                    <a:pt x="172138" y="71438"/>
                    <a:pt x="174626" y="74281"/>
                    <a:pt x="174626" y="77788"/>
                  </a:cubicBezTo>
                  <a:cubicBezTo>
                    <a:pt x="174626" y="81295"/>
                    <a:pt x="172138" y="84138"/>
                    <a:pt x="169069" y="84138"/>
                  </a:cubicBezTo>
                  <a:cubicBezTo>
                    <a:pt x="166000" y="84138"/>
                    <a:pt x="163512" y="81295"/>
                    <a:pt x="163512" y="77788"/>
                  </a:cubicBezTo>
                  <a:cubicBezTo>
                    <a:pt x="163512" y="74281"/>
                    <a:pt x="166000" y="71438"/>
                    <a:pt x="169069" y="71438"/>
                  </a:cubicBezTo>
                  <a:close/>
                  <a:moveTo>
                    <a:pt x="146844" y="71438"/>
                  </a:moveTo>
                  <a:cubicBezTo>
                    <a:pt x="149913" y="71438"/>
                    <a:pt x="152401" y="74281"/>
                    <a:pt x="152401" y="77788"/>
                  </a:cubicBezTo>
                  <a:cubicBezTo>
                    <a:pt x="152401" y="81295"/>
                    <a:pt x="149913" y="84138"/>
                    <a:pt x="146844" y="84138"/>
                  </a:cubicBezTo>
                  <a:cubicBezTo>
                    <a:pt x="143775" y="84138"/>
                    <a:pt x="141287" y="81295"/>
                    <a:pt x="141287" y="77788"/>
                  </a:cubicBezTo>
                  <a:cubicBezTo>
                    <a:pt x="141287" y="74281"/>
                    <a:pt x="143775" y="71438"/>
                    <a:pt x="146844" y="71438"/>
                  </a:cubicBezTo>
                  <a:close/>
                  <a:moveTo>
                    <a:pt x="102394" y="71438"/>
                  </a:moveTo>
                  <a:cubicBezTo>
                    <a:pt x="105463" y="71438"/>
                    <a:pt x="107951" y="74281"/>
                    <a:pt x="107951" y="77788"/>
                  </a:cubicBezTo>
                  <a:cubicBezTo>
                    <a:pt x="107951" y="81295"/>
                    <a:pt x="105463" y="84138"/>
                    <a:pt x="102394" y="84138"/>
                  </a:cubicBezTo>
                  <a:cubicBezTo>
                    <a:pt x="99325" y="84138"/>
                    <a:pt x="96837" y="81295"/>
                    <a:pt x="96837" y="77788"/>
                  </a:cubicBezTo>
                  <a:cubicBezTo>
                    <a:pt x="96837" y="74281"/>
                    <a:pt x="99325" y="71438"/>
                    <a:pt x="102394" y="71438"/>
                  </a:cubicBezTo>
                  <a:close/>
                  <a:moveTo>
                    <a:pt x="78582" y="71438"/>
                  </a:moveTo>
                  <a:cubicBezTo>
                    <a:pt x="81651" y="71438"/>
                    <a:pt x="84139" y="74281"/>
                    <a:pt x="84139" y="77788"/>
                  </a:cubicBezTo>
                  <a:cubicBezTo>
                    <a:pt x="84139" y="81295"/>
                    <a:pt x="81651" y="84138"/>
                    <a:pt x="78582" y="84138"/>
                  </a:cubicBezTo>
                  <a:cubicBezTo>
                    <a:pt x="75513" y="84138"/>
                    <a:pt x="73025" y="81295"/>
                    <a:pt x="73025" y="77788"/>
                  </a:cubicBezTo>
                  <a:cubicBezTo>
                    <a:pt x="73025" y="74281"/>
                    <a:pt x="75513" y="71438"/>
                    <a:pt x="78582" y="71438"/>
                  </a:cubicBezTo>
                  <a:close/>
                  <a:moveTo>
                    <a:pt x="56357" y="71438"/>
                  </a:moveTo>
                  <a:cubicBezTo>
                    <a:pt x="59426" y="71438"/>
                    <a:pt x="61914" y="74281"/>
                    <a:pt x="61914" y="77788"/>
                  </a:cubicBezTo>
                  <a:cubicBezTo>
                    <a:pt x="61914" y="81295"/>
                    <a:pt x="59426" y="84138"/>
                    <a:pt x="56357" y="84138"/>
                  </a:cubicBezTo>
                  <a:cubicBezTo>
                    <a:pt x="53288" y="84138"/>
                    <a:pt x="50800" y="81295"/>
                    <a:pt x="50800" y="77788"/>
                  </a:cubicBezTo>
                  <a:cubicBezTo>
                    <a:pt x="50800" y="74281"/>
                    <a:pt x="53288" y="71438"/>
                    <a:pt x="56357" y="71438"/>
                  </a:cubicBezTo>
                  <a:close/>
                  <a:moveTo>
                    <a:pt x="270669" y="61913"/>
                  </a:moveTo>
                  <a:cubicBezTo>
                    <a:pt x="273737" y="61913"/>
                    <a:pt x="276225" y="64046"/>
                    <a:pt x="276225" y="66676"/>
                  </a:cubicBezTo>
                  <a:cubicBezTo>
                    <a:pt x="276225" y="69307"/>
                    <a:pt x="273737" y="71440"/>
                    <a:pt x="270669" y="71440"/>
                  </a:cubicBezTo>
                  <a:cubicBezTo>
                    <a:pt x="267600" y="71440"/>
                    <a:pt x="265112" y="69307"/>
                    <a:pt x="265112" y="66676"/>
                  </a:cubicBezTo>
                  <a:cubicBezTo>
                    <a:pt x="265112" y="64046"/>
                    <a:pt x="267600" y="61913"/>
                    <a:pt x="270669" y="61913"/>
                  </a:cubicBezTo>
                  <a:close/>
                  <a:moveTo>
                    <a:pt x="247650" y="61913"/>
                  </a:moveTo>
                  <a:cubicBezTo>
                    <a:pt x="251157" y="61913"/>
                    <a:pt x="254000" y="64046"/>
                    <a:pt x="254000" y="66676"/>
                  </a:cubicBezTo>
                  <a:cubicBezTo>
                    <a:pt x="254000" y="69307"/>
                    <a:pt x="251157" y="71440"/>
                    <a:pt x="247650" y="71440"/>
                  </a:cubicBezTo>
                  <a:cubicBezTo>
                    <a:pt x="244144" y="71440"/>
                    <a:pt x="241300" y="69307"/>
                    <a:pt x="241300" y="66676"/>
                  </a:cubicBezTo>
                  <a:cubicBezTo>
                    <a:pt x="241300" y="64046"/>
                    <a:pt x="244144" y="61913"/>
                    <a:pt x="247650" y="61913"/>
                  </a:cubicBezTo>
                  <a:close/>
                  <a:moveTo>
                    <a:pt x="180182" y="61913"/>
                  </a:moveTo>
                  <a:cubicBezTo>
                    <a:pt x="183250" y="61913"/>
                    <a:pt x="185738" y="64046"/>
                    <a:pt x="185738" y="66676"/>
                  </a:cubicBezTo>
                  <a:cubicBezTo>
                    <a:pt x="185738" y="69307"/>
                    <a:pt x="183250" y="71440"/>
                    <a:pt x="180182" y="71440"/>
                  </a:cubicBezTo>
                  <a:cubicBezTo>
                    <a:pt x="177113" y="71440"/>
                    <a:pt x="174625" y="69307"/>
                    <a:pt x="174625" y="66676"/>
                  </a:cubicBezTo>
                  <a:cubicBezTo>
                    <a:pt x="174625" y="64046"/>
                    <a:pt x="177113" y="61913"/>
                    <a:pt x="180182" y="61913"/>
                  </a:cubicBezTo>
                  <a:close/>
                  <a:moveTo>
                    <a:pt x="157956" y="61913"/>
                  </a:moveTo>
                  <a:cubicBezTo>
                    <a:pt x="161025" y="61913"/>
                    <a:pt x="163513" y="64046"/>
                    <a:pt x="163513" y="66676"/>
                  </a:cubicBezTo>
                  <a:cubicBezTo>
                    <a:pt x="163513" y="69307"/>
                    <a:pt x="161025" y="71440"/>
                    <a:pt x="157956" y="71440"/>
                  </a:cubicBezTo>
                  <a:cubicBezTo>
                    <a:pt x="154888" y="71440"/>
                    <a:pt x="152400" y="69307"/>
                    <a:pt x="152400" y="66676"/>
                  </a:cubicBezTo>
                  <a:cubicBezTo>
                    <a:pt x="152400" y="64046"/>
                    <a:pt x="154888" y="61913"/>
                    <a:pt x="157956" y="61913"/>
                  </a:cubicBezTo>
                  <a:close/>
                  <a:moveTo>
                    <a:pt x="90487" y="61913"/>
                  </a:moveTo>
                  <a:cubicBezTo>
                    <a:pt x="93993" y="61913"/>
                    <a:pt x="96837" y="64046"/>
                    <a:pt x="96837" y="66676"/>
                  </a:cubicBezTo>
                  <a:cubicBezTo>
                    <a:pt x="96837" y="69307"/>
                    <a:pt x="93993" y="71440"/>
                    <a:pt x="90487" y="71440"/>
                  </a:cubicBezTo>
                  <a:cubicBezTo>
                    <a:pt x="86980" y="71440"/>
                    <a:pt x="84137" y="69307"/>
                    <a:pt x="84137" y="66676"/>
                  </a:cubicBezTo>
                  <a:cubicBezTo>
                    <a:pt x="84137" y="64046"/>
                    <a:pt x="86980" y="61913"/>
                    <a:pt x="90487" y="61913"/>
                  </a:cubicBezTo>
                  <a:close/>
                  <a:moveTo>
                    <a:pt x="67468" y="61913"/>
                  </a:moveTo>
                  <a:cubicBezTo>
                    <a:pt x="70537" y="61913"/>
                    <a:pt x="73025" y="64046"/>
                    <a:pt x="73025" y="66676"/>
                  </a:cubicBezTo>
                  <a:cubicBezTo>
                    <a:pt x="73025" y="69307"/>
                    <a:pt x="70537" y="71440"/>
                    <a:pt x="67468" y="71440"/>
                  </a:cubicBezTo>
                  <a:cubicBezTo>
                    <a:pt x="64400" y="71440"/>
                    <a:pt x="61912" y="69307"/>
                    <a:pt x="61912" y="66676"/>
                  </a:cubicBezTo>
                  <a:cubicBezTo>
                    <a:pt x="61912" y="64046"/>
                    <a:pt x="64400" y="61913"/>
                    <a:pt x="67468" y="61913"/>
                  </a:cubicBezTo>
                  <a:close/>
                  <a:moveTo>
                    <a:pt x="281782" y="49213"/>
                  </a:moveTo>
                  <a:cubicBezTo>
                    <a:pt x="284851" y="49213"/>
                    <a:pt x="287339" y="52056"/>
                    <a:pt x="287339" y="55563"/>
                  </a:cubicBezTo>
                  <a:cubicBezTo>
                    <a:pt x="287339" y="59070"/>
                    <a:pt x="284851" y="61913"/>
                    <a:pt x="281782" y="61913"/>
                  </a:cubicBezTo>
                  <a:cubicBezTo>
                    <a:pt x="278713" y="61913"/>
                    <a:pt x="276225" y="59070"/>
                    <a:pt x="276225" y="55563"/>
                  </a:cubicBezTo>
                  <a:cubicBezTo>
                    <a:pt x="276225" y="52056"/>
                    <a:pt x="278713" y="49213"/>
                    <a:pt x="281782" y="49213"/>
                  </a:cubicBezTo>
                  <a:close/>
                  <a:moveTo>
                    <a:pt x="259557" y="49213"/>
                  </a:moveTo>
                  <a:cubicBezTo>
                    <a:pt x="262626" y="49213"/>
                    <a:pt x="265114" y="52056"/>
                    <a:pt x="265114" y="55563"/>
                  </a:cubicBezTo>
                  <a:cubicBezTo>
                    <a:pt x="265114" y="59070"/>
                    <a:pt x="262626" y="61913"/>
                    <a:pt x="259557" y="61913"/>
                  </a:cubicBezTo>
                  <a:cubicBezTo>
                    <a:pt x="256488" y="61913"/>
                    <a:pt x="254000" y="59070"/>
                    <a:pt x="254000" y="55563"/>
                  </a:cubicBezTo>
                  <a:cubicBezTo>
                    <a:pt x="254000" y="52056"/>
                    <a:pt x="256488" y="49213"/>
                    <a:pt x="259557" y="49213"/>
                  </a:cubicBezTo>
                  <a:close/>
                  <a:moveTo>
                    <a:pt x="236539" y="49213"/>
                  </a:moveTo>
                  <a:cubicBezTo>
                    <a:pt x="239169" y="49213"/>
                    <a:pt x="241302" y="52056"/>
                    <a:pt x="241302" y="55563"/>
                  </a:cubicBezTo>
                  <a:cubicBezTo>
                    <a:pt x="241302" y="59069"/>
                    <a:pt x="239169" y="61913"/>
                    <a:pt x="236539" y="61913"/>
                  </a:cubicBezTo>
                  <a:cubicBezTo>
                    <a:pt x="233908" y="61913"/>
                    <a:pt x="231775" y="59069"/>
                    <a:pt x="231775" y="55563"/>
                  </a:cubicBezTo>
                  <a:cubicBezTo>
                    <a:pt x="231775" y="52056"/>
                    <a:pt x="233908" y="49213"/>
                    <a:pt x="236539" y="49213"/>
                  </a:cubicBezTo>
                  <a:close/>
                  <a:moveTo>
                    <a:pt x="191294" y="49213"/>
                  </a:moveTo>
                  <a:cubicBezTo>
                    <a:pt x="194363" y="49213"/>
                    <a:pt x="196851" y="52056"/>
                    <a:pt x="196851" y="55563"/>
                  </a:cubicBezTo>
                  <a:cubicBezTo>
                    <a:pt x="196851" y="59070"/>
                    <a:pt x="194363" y="61913"/>
                    <a:pt x="191294" y="61913"/>
                  </a:cubicBezTo>
                  <a:cubicBezTo>
                    <a:pt x="188225" y="61913"/>
                    <a:pt x="185737" y="59070"/>
                    <a:pt x="185737" y="55563"/>
                  </a:cubicBezTo>
                  <a:cubicBezTo>
                    <a:pt x="185737" y="52056"/>
                    <a:pt x="188225" y="49213"/>
                    <a:pt x="191294" y="49213"/>
                  </a:cubicBezTo>
                  <a:close/>
                  <a:moveTo>
                    <a:pt x="169069" y="49213"/>
                  </a:moveTo>
                  <a:cubicBezTo>
                    <a:pt x="172138" y="49213"/>
                    <a:pt x="174626" y="52056"/>
                    <a:pt x="174626" y="55563"/>
                  </a:cubicBezTo>
                  <a:cubicBezTo>
                    <a:pt x="174626" y="59070"/>
                    <a:pt x="172138" y="61913"/>
                    <a:pt x="169069" y="61913"/>
                  </a:cubicBezTo>
                  <a:cubicBezTo>
                    <a:pt x="166000" y="61913"/>
                    <a:pt x="163512" y="59070"/>
                    <a:pt x="163512" y="55563"/>
                  </a:cubicBezTo>
                  <a:cubicBezTo>
                    <a:pt x="163512" y="52056"/>
                    <a:pt x="166000" y="49213"/>
                    <a:pt x="169069" y="49213"/>
                  </a:cubicBezTo>
                  <a:close/>
                  <a:moveTo>
                    <a:pt x="146844" y="49213"/>
                  </a:moveTo>
                  <a:cubicBezTo>
                    <a:pt x="149913" y="49213"/>
                    <a:pt x="152401" y="52056"/>
                    <a:pt x="152401" y="55563"/>
                  </a:cubicBezTo>
                  <a:cubicBezTo>
                    <a:pt x="152401" y="59070"/>
                    <a:pt x="149913" y="61913"/>
                    <a:pt x="146844" y="61913"/>
                  </a:cubicBezTo>
                  <a:cubicBezTo>
                    <a:pt x="143775" y="61913"/>
                    <a:pt x="141287" y="59070"/>
                    <a:pt x="141287" y="55563"/>
                  </a:cubicBezTo>
                  <a:cubicBezTo>
                    <a:pt x="141287" y="52056"/>
                    <a:pt x="143775" y="49213"/>
                    <a:pt x="146844" y="49213"/>
                  </a:cubicBezTo>
                  <a:close/>
                  <a:moveTo>
                    <a:pt x="102394" y="49213"/>
                  </a:moveTo>
                  <a:cubicBezTo>
                    <a:pt x="105463" y="49213"/>
                    <a:pt x="107951" y="52056"/>
                    <a:pt x="107951" y="55563"/>
                  </a:cubicBezTo>
                  <a:cubicBezTo>
                    <a:pt x="107951" y="59070"/>
                    <a:pt x="105463" y="61913"/>
                    <a:pt x="102394" y="61913"/>
                  </a:cubicBezTo>
                  <a:cubicBezTo>
                    <a:pt x="99325" y="61913"/>
                    <a:pt x="96837" y="59070"/>
                    <a:pt x="96837" y="55563"/>
                  </a:cubicBezTo>
                  <a:cubicBezTo>
                    <a:pt x="96837" y="52056"/>
                    <a:pt x="99325" y="49213"/>
                    <a:pt x="102394" y="49213"/>
                  </a:cubicBezTo>
                  <a:close/>
                  <a:moveTo>
                    <a:pt x="78582" y="49213"/>
                  </a:moveTo>
                  <a:cubicBezTo>
                    <a:pt x="81651" y="49213"/>
                    <a:pt x="84139" y="52056"/>
                    <a:pt x="84139" y="55563"/>
                  </a:cubicBezTo>
                  <a:cubicBezTo>
                    <a:pt x="84139" y="59070"/>
                    <a:pt x="81651" y="61913"/>
                    <a:pt x="78582" y="61913"/>
                  </a:cubicBezTo>
                  <a:cubicBezTo>
                    <a:pt x="75513" y="61913"/>
                    <a:pt x="73025" y="59070"/>
                    <a:pt x="73025" y="55563"/>
                  </a:cubicBezTo>
                  <a:cubicBezTo>
                    <a:pt x="73025" y="52056"/>
                    <a:pt x="75513" y="49213"/>
                    <a:pt x="78582" y="49213"/>
                  </a:cubicBezTo>
                  <a:close/>
                  <a:moveTo>
                    <a:pt x="56357" y="49213"/>
                  </a:moveTo>
                  <a:cubicBezTo>
                    <a:pt x="59426" y="49213"/>
                    <a:pt x="61914" y="52056"/>
                    <a:pt x="61914" y="55563"/>
                  </a:cubicBezTo>
                  <a:cubicBezTo>
                    <a:pt x="61914" y="59070"/>
                    <a:pt x="59426" y="61913"/>
                    <a:pt x="56357" y="61913"/>
                  </a:cubicBezTo>
                  <a:cubicBezTo>
                    <a:pt x="53288" y="61913"/>
                    <a:pt x="50800" y="59070"/>
                    <a:pt x="50800" y="55563"/>
                  </a:cubicBezTo>
                  <a:cubicBezTo>
                    <a:pt x="50800" y="52056"/>
                    <a:pt x="53288" y="49213"/>
                    <a:pt x="56357" y="49213"/>
                  </a:cubicBezTo>
                  <a:close/>
                  <a:moveTo>
                    <a:pt x="315119" y="39688"/>
                  </a:moveTo>
                  <a:cubicBezTo>
                    <a:pt x="318187" y="39688"/>
                    <a:pt x="320675" y="41821"/>
                    <a:pt x="320675" y="44451"/>
                  </a:cubicBezTo>
                  <a:cubicBezTo>
                    <a:pt x="320675" y="47082"/>
                    <a:pt x="318187" y="49215"/>
                    <a:pt x="315119" y="49215"/>
                  </a:cubicBezTo>
                  <a:cubicBezTo>
                    <a:pt x="312050" y="49215"/>
                    <a:pt x="309562" y="47082"/>
                    <a:pt x="309562" y="44451"/>
                  </a:cubicBezTo>
                  <a:cubicBezTo>
                    <a:pt x="309562" y="41821"/>
                    <a:pt x="312050" y="39688"/>
                    <a:pt x="315119" y="39688"/>
                  </a:cubicBezTo>
                  <a:close/>
                  <a:moveTo>
                    <a:pt x="292894" y="39688"/>
                  </a:moveTo>
                  <a:cubicBezTo>
                    <a:pt x="295962" y="39688"/>
                    <a:pt x="298450" y="41821"/>
                    <a:pt x="298450" y="44451"/>
                  </a:cubicBezTo>
                  <a:cubicBezTo>
                    <a:pt x="298450" y="47082"/>
                    <a:pt x="295962" y="49215"/>
                    <a:pt x="292894" y="49215"/>
                  </a:cubicBezTo>
                  <a:cubicBezTo>
                    <a:pt x="289825" y="49215"/>
                    <a:pt x="287337" y="47082"/>
                    <a:pt x="287337" y="44451"/>
                  </a:cubicBezTo>
                  <a:cubicBezTo>
                    <a:pt x="287337" y="41821"/>
                    <a:pt x="289825" y="39688"/>
                    <a:pt x="292894" y="39688"/>
                  </a:cubicBezTo>
                  <a:close/>
                  <a:moveTo>
                    <a:pt x="225425" y="39688"/>
                  </a:moveTo>
                  <a:cubicBezTo>
                    <a:pt x="228932" y="39688"/>
                    <a:pt x="231775" y="41821"/>
                    <a:pt x="231775" y="44451"/>
                  </a:cubicBezTo>
                  <a:cubicBezTo>
                    <a:pt x="231775" y="47082"/>
                    <a:pt x="228932" y="49215"/>
                    <a:pt x="225425" y="49215"/>
                  </a:cubicBezTo>
                  <a:cubicBezTo>
                    <a:pt x="221919" y="49215"/>
                    <a:pt x="219075" y="47082"/>
                    <a:pt x="219075" y="44451"/>
                  </a:cubicBezTo>
                  <a:cubicBezTo>
                    <a:pt x="219075" y="41821"/>
                    <a:pt x="221919" y="39688"/>
                    <a:pt x="225425" y="39688"/>
                  </a:cubicBezTo>
                  <a:close/>
                  <a:moveTo>
                    <a:pt x="202407" y="39688"/>
                  </a:moveTo>
                  <a:cubicBezTo>
                    <a:pt x="205475" y="39688"/>
                    <a:pt x="207963" y="41821"/>
                    <a:pt x="207963" y="44451"/>
                  </a:cubicBezTo>
                  <a:cubicBezTo>
                    <a:pt x="207963" y="47082"/>
                    <a:pt x="205475" y="49215"/>
                    <a:pt x="202407" y="49215"/>
                  </a:cubicBezTo>
                  <a:cubicBezTo>
                    <a:pt x="199338" y="49215"/>
                    <a:pt x="196850" y="47082"/>
                    <a:pt x="196850" y="44451"/>
                  </a:cubicBezTo>
                  <a:cubicBezTo>
                    <a:pt x="196850" y="41821"/>
                    <a:pt x="199338" y="39688"/>
                    <a:pt x="202407" y="39688"/>
                  </a:cubicBezTo>
                  <a:close/>
                  <a:moveTo>
                    <a:pt x="135731" y="39688"/>
                  </a:moveTo>
                  <a:cubicBezTo>
                    <a:pt x="138800" y="39688"/>
                    <a:pt x="141288" y="41821"/>
                    <a:pt x="141288" y="44451"/>
                  </a:cubicBezTo>
                  <a:cubicBezTo>
                    <a:pt x="141288" y="47082"/>
                    <a:pt x="138800" y="49215"/>
                    <a:pt x="135731" y="49215"/>
                  </a:cubicBezTo>
                  <a:cubicBezTo>
                    <a:pt x="132663" y="49215"/>
                    <a:pt x="130175" y="47082"/>
                    <a:pt x="130175" y="44451"/>
                  </a:cubicBezTo>
                  <a:cubicBezTo>
                    <a:pt x="130175" y="41821"/>
                    <a:pt x="132663" y="39688"/>
                    <a:pt x="135731" y="39688"/>
                  </a:cubicBezTo>
                  <a:close/>
                  <a:moveTo>
                    <a:pt x="113506" y="39688"/>
                  </a:moveTo>
                  <a:cubicBezTo>
                    <a:pt x="116575" y="39688"/>
                    <a:pt x="119063" y="41821"/>
                    <a:pt x="119063" y="44451"/>
                  </a:cubicBezTo>
                  <a:cubicBezTo>
                    <a:pt x="119063" y="47082"/>
                    <a:pt x="116575" y="49215"/>
                    <a:pt x="113506" y="49215"/>
                  </a:cubicBezTo>
                  <a:cubicBezTo>
                    <a:pt x="110438" y="49215"/>
                    <a:pt x="107950" y="47082"/>
                    <a:pt x="107950" y="44451"/>
                  </a:cubicBezTo>
                  <a:cubicBezTo>
                    <a:pt x="107950" y="41821"/>
                    <a:pt x="110438" y="39688"/>
                    <a:pt x="113506" y="39688"/>
                  </a:cubicBezTo>
                  <a:close/>
                  <a:moveTo>
                    <a:pt x="45243" y="39688"/>
                  </a:moveTo>
                  <a:cubicBezTo>
                    <a:pt x="48312" y="39688"/>
                    <a:pt x="50800" y="41821"/>
                    <a:pt x="50800" y="44451"/>
                  </a:cubicBezTo>
                  <a:cubicBezTo>
                    <a:pt x="50800" y="47082"/>
                    <a:pt x="48312" y="49215"/>
                    <a:pt x="45243" y="49215"/>
                  </a:cubicBezTo>
                  <a:cubicBezTo>
                    <a:pt x="42175" y="49215"/>
                    <a:pt x="39687" y="47082"/>
                    <a:pt x="39687" y="44451"/>
                  </a:cubicBezTo>
                  <a:cubicBezTo>
                    <a:pt x="39687" y="41821"/>
                    <a:pt x="42175" y="39688"/>
                    <a:pt x="45243" y="39688"/>
                  </a:cubicBezTo>
                  <a:close/>
                  <a:moveTo>
                    <a:pt x="23018" y="39688"/>
                  </a:moveTo>
                  <a:cubicBezTo>
                    <a:pt x="26087" y="39688"/>
                    <a:pt x="28575" y="41821"/>
                    <a:pt x="28575" y="44451"/>
                  </a:cubicBezTo>
                  <a:cubicBezTo>
                    <a:pt x="28575" y="47082"/>
                    <a:pt x="26087" y="49215"/>
                    <a:pt x="23018" y="49215"/>
                  </a:cubicBezTo>
                  <a:cubicBezTo>
                    <a:pt x="19950" y="49215"/>
                    <a:pt x="17462" y="47082"/>
                    <a:pt x="17462" y="44451"/>
                  </a:cubicBezTo>
                  <a:cubicBezTo>
                    <a:pt x="17462" y="41821"/>
                    <a:pt x="19950" y="39688"/>
                    <a:pt x="23018" y="39688"/>
                  </a:cubicBezTo>
                  <a:close/>
                  <a:moveTo>
                    <a:pt x="304007" y="26988"/>
                  </a:moveTo>
                  <a:cubicBezTo>
                    <a:pt x="307076" y="26988"/>
                    <a:pt x="309564" y="29831"/>
                    <a:pt x="309564" y="33338"/>
                  </a:cubicBezTo>
                  <a:cubicBezTo>
                    <a:pt x="309564" y="36845"/>
                    <a:pt x="307076" y="39688"/>
                    <a:pt x="304007" y="39688"/>
                  </a:cubicBezTo>
                  <a:cubicBezTo>
                    <a:pt x="300938" y="39688"/>
                    <a:pt x="298450" y="36845"/>
                    <a:pt x="298450" y="33338"/>
                  </a:cubicBezTo>
                  <a:cubicBezTo>
                    <a:pt x="298450" y="29831"/>
                    <a:pt x="300938" y="26988"/>
                    <a:pt x="304007" y="26988"/>
                  </a:cubicBezTo>
                  <a:close/>
                  <a:moveTo>
                    <a:pt x="281782" y="26988"/>
                  </a:moveTo>
                  <a:cubicBezTo>
                    <a:pt x="284851" y="26988"/>
                    <a:pt x="287339" y="29831"/>
                    <a:pt x="287339" y="33338"/>
                  </a:cubicBezTo>
                  <a:cubicBezTo>
                    <a:pt x="287339" y="36845"/>
                    <a:pt x="284851" y="39688"/>
                    <a:pt x="281782" y="39688"/>
                  </a:cubicBezTo>
                  <a:cubicBezTo>
                    <a:pt x="278713" y="39688"/>
                    <a:pt x="276225" y="36845"/>
                    <a:pt x="276225" y="33338"/>
                  </a:cubicBezTo>
                  <a:cubicBezTo>
                    <a:pt x="276225" y="29831"/>
                    <a:pt x="278713" y="26988"/>
                    <a:pt x="281782" y="26988"/>
                  </a:cubicBezTo>
                  <a:close/>
                  <a:moveTo>
                    <a:pt x="236539" y="26988"/>
                  </a:moveTo>
                  <a:cubicBezTo>
                    <a:pt x="239169" y="26988"/>
                    <a:pt x="241302" y="29831"/>
                    <a:pt x="241302" y="33338"/>
                  </a:cubicBezTo>
                  <a:cubicBezTo>
                    <a:pt x="241302" y="36844"/>
                    <a:pt x="239169" y="39688"/>
                    <a:pt x="236539" y="39688"/>
                  </a:cubicBezTo>
                  <a:cubicBezTo>
                    <a:pt x="233908" y="39688"/>
                    <a:pt x="231775" y="36844"/>
                    <a:pt x="231775" y="33338"/>
                  </a:cubicBezTo>
                  <a:cubicBezTo>
                    <a:pt x="231775" y="29831"/>
                    <a:pt x="233908" y="26988"/>
                    <a:pt x="236539" y="26988"/>
                  </a:cubicBezTo>
                  <a:close/>
                  <a:moveTo>
                    <a:pt x="213519" y="26988"/>
                  </a:moveTo>
                  <a:cubicBezTo>
                    <a:pt x="216588" y="26988"/>
                    <a:pt x="219076" y="29831"/>
                    <a:pt x="219076" y="33338"/>
                  </a:cubicBezTo>
                  <a:cubicBezTo>
                    <a:pt x="219076" y="36845"/>
                    <a:pt x="216588" y="39688"/>
                    <a:pt x="213519" y="39688"/>
                  </a:cubicBezTo>
                  <a:cubicBezTo>
                    <a:pt x="210450" y="39688"/>
                    <a:pt x="207962" y="36845"/>
                    <a:pt x="207962" y="33338"/>
                  </a:cubicBezTo>
                  <a:cubicBezTo>
                    <a:pt x="207962" y="29831"/>
                    <a:pt x="210450" y="26988"/>
                    <a:pt x="213519" y="26988"/>
                  </a:cubicBezTo>
                  <a:close/>
                  <a:moveTo>
                    <a:pt x="191294" y="26988"/>
                  </a:moveTo>
                  <a:cubicBezTo>
                    <a:pt x="194363" y="26988"/>
                    <a:pt x="196851" y="29831"/>
                    <a:pt x="196851" y="33338"/>
                  </a:cubicBezTo>
                  <a:cubicBezTo>
                    <a:pt x="196851" y="36845"/>
                    <a:pt x="194363" y="39688"/>
                    <a:pt x="191294" y="39688"/>
                  </a:cubicBezTo>
                  <a:cubicBezTo>
                    <a:pt x="188225" y="39688"/>
                    <a:pt x="185737" y="36845"/>
                    <a:pt x="185737" y="33338"/>
                  </a:cubicBezTo>
                  <a:cubicBezTo>
                    <a:pt x="185737" y="29831"/>
                    <a:pt x="188225" y="26988"/>
                    <a:pt x="191294" y="26988"/>
                  </a:cubicBezTo>
                  <a:close/>
                  <a:moveTo>
                    <a:pt x="146844" y="26988"/>
                  </a:moveTo>
                  <a:cubicBezTo>
                    <a:pt x="149913" y="26988"/>
                    <a:pt x="152401" y="29831"/>
                    <a:pt x="152401" y="33338"/>
                  </a:cubicBezTo>
                  <a:cubicBezTo>
                    <a:pt x="152401" y="36845"/>
                    <a:pt x="149913" y="39688"/>
                    <a:pt x="146844" y="39688"/>
                  </a:cubicBezTo>
                  <a:cubicBezTo>
                    <a:pt x="143775" y="39688"/>
                    <a:pt x="141287" y="36845"/>
                    <a:pt x="141287" y="33338"/>
                  </a:cubicBezTo>
                  <a:cubicBezTo>
                    <a:pt x="141287" y="29831"/>
                    <a:pt x="143775" y="26988"/>
                    <a:pt x="146844" y="26988"/>
                  </a:cubicBezTo>
                  <a:close/>
                  <a:moveTo>
                    <a:pt x="124619" y="26988"/>
                  </a:moveTo>
                  <a:cubicBezTo>
                    <a:pt x="127688" y="26988"/>
                    <a:pt x="130176" y="29831"/>
                    <a:pt x="130176" y="33338"/>
                  </a:cubicBezTo>
                  <a:cubicBezTo>
                    <a:pt x="130176" y="36845"/>
                    <a:pt x="127688" y="39688"/>
                    <a:pt x="124619" y="39688"/>
                  </a:cubicBezTo>
                  <a:cubicBezTo>
                    <a:pt x="121550" y="39688"/>
                    <a:pt x="119062" y="36845"/>
                    <a:pt x="119062" y="33338"/>
                  </a:cubicBezTo>
                  <a:cubicBezTo>
                    <a:pt x="119062" y="29831"/>
                    <a:pt x="121550" y="26988"/>
                    <a:pt x="124619" y="26988"/>
                  </a:cubicBezTo>
                  <a:close/>
                  <a:moveTo>
                    <a:pt x="102394" y="26988"/>
                  </a:moveTo>
                  <a:cubicBezTo>
                    <a:pt x="105463" y="26988"/>
                    <a:pt x="107951" y="29831"/>
                    <a:pt x="107951" y="33338"/>
                  </a:cubicBezTo>
                  <a:cubicBezTo>
                    <a:pt x="107951" y="36845"/>
                    <a:pt x="105463" y="39688"/>
                    <a:pt x="102394" y="39688"/>
                  </a:cubicBezTo>
                  <a:cubicBezTo>
                    <a:pt x="99325" y="39688"/>
                    <a:pt x="96837" y="36845"/>
                    <a:pt x="96837" y="33338"/>
                  </a:cubicBezTo>
                  <a:cubicBezTo>
                    <a:pt x="96837" y="29831"/>
                    <a:pt x="99325" y="26988"/>
                    <a:pt x="102394" y="26988"/>
                  </a:cubicBezTo>
                  <a:close/>
                  <a:moveTo>
                    <a:pt x="56357" y="26988"/>
                  </a:moveTo>
                  <a:cubicBezTo>
                    <a:pt x="59426" y="26988"/>
                    <a:pt x="61914" y="29831"/>
                    <a:pt x="61914" y="33338"/>
                  </a:cubicBezTo>
                  <a:cubicBezTo>
                    <a:pt x="61914" y="36845"/>
                    <a:pt x="59426" y="39688"/>
                    <a:pt x="56357" y="39688"/>
                  </a:cubicBezTo>
                  <a:cubicBezTo>
                    <a:pt x="53288" y="39688"/>
                    <a:pt x="50800" y="36845"/>
                    <a:pt x="50800" y="33338"/>
                  </a:cubicBezTo>
                  <a:cubicBezTo>
                    <a:pt x="50800" y="29831"/>
                    <a:pt x="53288" y="26988"/>
                    <a:pt x="56357" y="26988"/>
                  </a:cubicBezTo>
                  <a:close/>
                  <a:moveTo>
                    <a:pt x="34132" y="26988"/>
                  </a:moveTo>
                  <a:cubicBezTo>
                    <a:pt x="37201" y="26988"/>
                    <a:pt x="39689" y="29831"/>
                    <a:pt x="39689" y="33338"/>
                  </a:cubicBezTo>
                  <a:cubicBezTo>
                    <a:pt x="39689" y="36845"/>
                    <a:pt x="37201" y="39688"/>
                    <a:pt x="34132" y="39688"/>
                  </a:cubicBezTo>
                  <a:cubicBezTo>
                    <a:pt x="31063" y="39688"/>
                    <a:pt x="28575" y="36845"/>
                    <a:pt x="28575" y="33338"/>
                  </a:cubicBezTo>
                  <a:cubicBezTo>
                    <a:pt x="28575" y="29831"/>
                    <a:pt x="31063" y="26988"/>
                    <a:pt x="34132" y="26988"/>
                  </a:cubicBezTo>
                  <a:close/>
                  <a:moveTo>
                    <a:pt x="315119" y="17463"/>
                  </a:moveTo>
                  <a:cubicBezTo>
                    <a:pt x="318187" y="17463"/>
                    <a:pt x="320675" y="19596"/>
                    <a:pt x="320675" y="22226"/>
                  </a:cubicBezTo>
                  <a:cubicBezTo>
                    <a:pt x="320675" y="24857"/>
                    <a:pt x="318187" y="26990"/>
                    <a:pt x="315119" y="26990"/>
                  </a:cubicBezTo>
                  <a:cubicBezTo>
                    <a:pt x="312050" y="26990"/>
                    <a:pt x="309562" y="24857"/>
                    <a:pt x="309562" y="22226"/>
                  </a:cubicBezTo>
                  <a:cubicBezTo>
                    <a:pt x="309562" y="19596"/>
                    <a:pt x="312050" y="17463"/>
                    <a:pt x="315119" y="17463"/>
                  </a:cubicBezTo>
                  <a:close/>
                  <a:moveTo>
                    <a:pt x="292894" y="17463"/>
                  </a:moveTo>
                  <a:cubicBezTo>
                    <a:pt x="295962" y="17463"/>
                    <a:pt x="298450" y="19596"/>
                    <a:pt x="298450" y="22226"/>
                  </a:cubicBezTo>
                  <a:cubicBezTo>
                    <a:pt x="298450" y="24857"/>
                    <a:pt x="295962" y="26990"/>
                    <a:pt x="292894" y="26990"/>
                  </a:cubicBezTo>
                  <a:cubicBezTo>
                    <a:pt x="289825" y="26990"/>
                    <a:pt x="287337" y="24857"/>
                    <a:pt x="287337" y="22226"/>
                  </a:cubicBezTo>
                  <a:cubicBezTo>
                    <a:pt x="287337" y="19596"/>
                    <a:pt x="289825" y="17463"/>
                    <a:pt x="292894" y="17463"/>
                  </a:cubicBezTo>
                  <a:close/>
                  <a:moveTo>
                    <a:pt x="225425" y="17463"/>
                  </a:moveTo>
                  <a:cubicBezTo>
                    <a:pt x="228932" y="17463"/>
                    <a:pt x="231775" y="19596"/>
                    <a:pt x="231775" y="22226"/>
                  </a:cubicBezTo>
                  <a:cubicBezTo>
                    <a:pt x="231775" y="24857"/>
                    <a:pt x="228932" y="26990"/>
                    <a:pt x="225425" y="26990"/>
                  </a:cubicBezTo>
                  <a:cubicBezTo>
                    <a:pt x="221919" y="26990"/>
                    <a:pt x="219075" y="24857"/>
                    <a:pt x="219075" y="22226"/>
                  </a:cubicBezTo>
                  <a:cubicBezTo>
                    <a:pt x="219075" y="19596"/>
                    <a:pt x="221919" y="17463"/>
                    <a:pt x="225425" y="17463"/>
                  </a:cubicBezTo>
                  <a:close/>
                  <a:moveTo>
                    <a:pt x="202407" y="17463"/>
                  </a:moveTo>
                  <a:cubicBezTo>
                    <a:pt x="205475" y="17463"/>
                    <a:pt x="207963" y="19596"/>
                    <a:pt x="207963" y="22226"/>
                  </a:cubicBezTo>
                  <a:cubicBezTo>
                    <a:pt x="207963" y="24857"/>
                    <a:pt x="205475" y="26990"/>
                    <a:pt x="202407" y="26990"/>
                  </a:cubicBezTo>
                  <a:cubicBezTo>
                    <a:pt x="199338" y="26990"/>
                    <a:pt x="196850" y="24857"/>
                    <a:pt x="196850" y="22226"/>
                  </a:cubicBezTo>
                  <a:cubicBezTo>
                    <a:pt x="196850" y="19596"/>
                    <a:pt x="199338" y="17463"/>
                    <a:pt x="202407" y="17463"/>
                  </a:cubicBezTo>
                  <a:close/>
                  <a:moveTo>
                    <a:pt x="135731" y="17463"/>
                  </a:moveTo>
                  <a:cubicBezTo>
                    <a:pt x="138800" y="17463"/>
                    <a:pt x="141288" y="19596"/>
                    <a:pt x="141288" y="22226"/>
                  </a:cubicBezTo>
                  <a:cubicBezTo>
                    <a:pt x="141288" y="24857"/>
                    <a:pt x="138800" y="26990"/>
                    <a:pt x="135731" y="26990"/>
                  </a:cubicBezTo>
                  <a:cubicBezTo>
                    <a:pt x="132663" y="26990"/>
                    <a:pt x="130175" y="24857"/>
                    <a:pt x="130175" y="22226"/>
                  </a:cubicBezTo>
                  <a:cubicBezTo>
                    <a:pt x="130175" y="19596"/>
                    <a:pt x="132663" y="17463"/>
                    <a:pt x="135731" y="17463"/>
                  </a:cubicBezTo>
                  <a:close/>
                  <a:moveTo>
                    <a:pt x="113506" y="17463"/>
                  </a:moveTo>
                  <a:cubicBezTo>
                    <a:pt x="116575" y="17463"/>
                    <a:pt x="119063" y="19596"/>
                    <a:pt x="119063" y="22226"/>
                  </a:cubicBezTo>
                  <a:cubicBezTo>
                    <a:pt x="119063" y="24857"/>
                    <a:pt x="116575" y="26990"/>
                    <a:pt x="113506" y="26990"/>
                  </a:cubicBezTo>
                  <a:cubicBezTo>
                    <a:pt x="110438" y="26990"/>
                    <a:pt x="107950" y="24857"/>
                    <a:pt x="107950" y="22226"/>
                  </a:cubicBezTo>
                  <a:cubicBezTo>
                    <a:pt x="107950" y="19596"/>
                    <a:pt x="110438" y="17463"/>
                    <a:pt x="113506" y="17463"/>
                  </a:cubicBezTo>
                  <a:close/>
                  <a:moveTo>
                    <a:pt x="45243" y="17463"/>
                  </a:moveTo>
                  <a:cubicBezTo>
                    <a:pt x="48312" y="17463"/>
                    <a:pt x="50800" y="19596"/>
                    <a:pt x="50800" y="22226"/>
                  </a:cubicBezTo>
                  <a:cubicBezTo>
                    <a:pt x="50800" y="24857"/>
                    <a:pt x="48312" y="26990"/>
                    <a:pt x="45243" y="26990"/>
                  </a:cubicBezTo>
                  <a:cubicBezTo>
                    <a:pt x="42175" y="26990"/>
                    <a:pt x="39687" y="24857"/>
                    <a:pt x="39687" y="22226"/>
                  </a:cubicBezTo>
                  <a:cubicBezTo>
                    <a:pt x="39687" y="19596"/>
                    <a:pt x="42175" y="17463"/>
                    <a:pt x="45243" y="17463"/>
                  </a:cubicBezTo>
                  <a:close/>
                  <a:moveTo>
                    <a:pt x="23018" y="17463"/>
                  </a:moveTo>
                  <a:cubicBezTo>
                    <a:pt x="26087" y="17463"/>
                    <a:pt x="28575" y="19596"/>
                    <a:pt x="28575" y="22226"/>
                  </a:cubicBezTo>
                  <a:cubicBezTo>
                    <a:pt x="28575" y="24857"/>
                    <a:pt x="26087" y="26990"/>
                    <a:pt x="23018" y="26990"/>
                  </a:cubicBezTo>
                  <a:cubicBezTo>
                    <a:pt x="19950" y="26990"/>
                    <a:pt x="17462" y="24857"/>
                    <a:pt x="17462" y="22226"/>
                  </a:cubicBezTo>
                  <a:cubicBezTo>
                    <a:pt x="17462" y="19596"/>
                    <a:pt x="19950" y="17463"/>
                    <a:pt x="23018" y="17463"/>
                  </a:cubicBezTo>
                  <a:close/>
                  <a:moveTo>
                    <a:pt x="17956" y="11113"/>
                  </a:moveTo>
                  <a:cubicBezTo>
                    <a:pt x="17956" y="13750"/>
                    <a:pt x="15328" y="16387"/>
                    <a:pt x="12700" y="16387"/>
                  </a:cubicBezTo>
                  <a:cubicBezTo>
                    <a:pt x="12700" y="16387"/>
                    <a:pt x="12700" y="16387"/>
                    <a:pt x="12700" y="26934"/>
                  </a:cubicBezTo>
                  <a:cubicBezTo>
                    <a:pt x="15328" y="26934"/>
                    <a:pt x="17956" y="29571"/>
                    <a:pt x="17956" y="33526"/>
                  </a:cubicBezTo>
                  <a:cubicBezTo>
                    <a:pt x="17956" y="36163"/>
                    <a:pt x="15328" y="38800"/>
                    <a:pt x="12700" y="38800"/>
                  </a:cubicBezTo>
                  <a:cubicBezTo>
                    <a:pt x="12700" y="38800"/>
                    <a:pt x="12700" y="38800"/>
                    <a:pt x="12700" y="88901"/>
                  </a:cubicBezTo>
                  <a:cubicBezTo>
                    <a:pt x="12700" y="88901"/>
                    <a:pt x="12700" y="88901"/>
                    <a:pt x="62633" y="88901"/>
                  </a:cubicBezTo>
                  <a:cubicBezTo>
                    <a:pt x="62633" y="86264"/>
                    <a:pt x="65261" y="83627"/>
                    <a:pt x="67889" y="83627"/>
                  </a:cubicBezTo>
                  <a:cubicBezTo>
                    <a:pt x="71831" y="83627"/>
                    <a:pt x="73145" y="86264"/>
                    <a:pt x="73145" y="88901"/>
                  </a:cubicBezTo>
                  <a:cubicBezTo>
                    <a:pt x="73145" y="88901"/>
                    <a:pt x="73145" y="88901"/>
                    <a:pt x="84971" y="88901"/>
                  </a:cubicBezTo>
                  <a:cubicBezTo>
                    <a:pt x="84971" y="86264"/>
                    <a:pt x="87599" y="83627"/>
                    <a:pt x="90227" y="83627"/>
                  </a:cubicBezTo>
                  <a:cubicBezTo>
                    <a:pt x="94169" y="83627"/>
                    <a:pt x="96797" y="86264"/>
                    <a:pt x="96797" y="88901"/>
                  </a:cubicBezTo>
                  <a:cubicBezTo>
                    <a:pt x="96797" y="88901"/>
                    <a:pt x="96797" y="88901"/>
                    <a:pt x="151987" y="88901"/>
                  </a:cubicBezTo>
                  <a:cubicBezTo>
                    <a:pt x="151987" y="86264"/>
                    <a:pt x="154615" y="83627"/>
                    <a:pt x="157243" y="83627"/>
                  </a:cubicBezTo>
                  <a:cubicBezTo>
                    <a:pt x="161185" y="83627"/>
                    <a:pt x="163813" y="86264"/>
                    <a:pt x="163813" y="88901"/>
                  </a:cubicBezTo>
                  <a:cubicBezTo>
                    <a:pt x="163813" y="88901"/>
                    <a:pt x="163813" y="88901"/>
                    <a:pt x="174325" y="88901"/>
                  </a:cubicBezTo>
                  <a:cubicBezTo>
                    <a:pt x="174325" y="86264"/>
                    <a:pt x="176953" y="83627"/>
                    <a:pt x="180895" y="83627"/>
                  </a:cubicBezTo>
                  <a:cubicBezTo>
                    <a:pt x="183523" y="83627"/>
                    <a:pt x="186151" y="86264"/>
                    <a:pt x="186151" y="88901"/>
                  </a:cubicBezTo>
                  <a:cubicBezTo>
                    <a:pt x="186151" y="88901"/>
                    <a:pt x="186151" y="88901"/>
                    <a:pt x="241341" y="88901"/>
                  </a:cubicBezTo>
                  <a:cubicBezTo>
                    <a:pt x="241341" y="86264"/>
                    <a:pt x="243969" y="83627"/>
                    <a:pt x="247911" y="83627"/>
                  </a:cubicBezTo>
                  <a:cubicBezTo>
                    <a:pt x="250539" y="83627"/>
                    <a:pt x="253167" y="86264"/>
                    <a:pt x="253167" y="88901"/>
                  </a:cubicBezTo>
                  <a:cubicBezTo>
                    <a:pt x="253167" y="88901"/>
                    <a:pt x="253167" y="88901"/>
                    <a:pt x="264993" y="88901"/>
                  </a:cubicBezTo>
                  <a:cubicBezTo>
                    <a:pt x="264993" y="86264"/>
                    <a:pt x="266307" y="83627"/>
                    <a:pt x="270249" y="83627"/>
                  </a:cubicBezTo>
                  <a:cubicBezTo>
                    <a:pt x="272877" y="83627"/>
                    <a:pt x="275505" y="86264"/>
                    <a:pt x="275505" y="88901"/>
                  </a:cubicBezTo>
                  <a:cubicBezTo>
                    <a:pt x="275505" y="88901"/>
                    <a:pt x="275505" y="88901"/>
                    <a:pt x="325438" y="88901"/>
                  </a:cubicBezTo>
                  <a:cubicBezTo>
                    <a:pt x="325438" y="88901"/>
                    <a:pt x="325438" y="88901"/>
                    <a:pt x="325438" y="38800"/>
                  </a:cubicBezTo>
                  <a:cubicBezTo>
                    <a:pt x="322810" y="38800"/>
                    <a:pt x="320182" y="36163"/>
                    <a:pt x="320182" y="33526"/>
                  </a:cubicBezTo>
                  <a:cubicBezTo>
                    <a:pt x="320182" y="29571"/>
                    <a:pt x="322810" y="26934"/>
                    <a:pt x="325438" y="26934"/>
                  </a:cubicBezTo>
                  <a:lnTo>
                    <a:pt x="325438" y="16387"/>
                  </a:lnTo>
                  <a:cubicBezTo>
                    <a:pt x="322810" y="16387"/>
                    <a:pt x="320182" y="13750"/>
                    <a:pt x="320182" y="11113"/>
                  </a:cubicBezTo>
                  <a:cubicBezTo>
                    <a:pt x="320182" y="11113"/>
                    <a:pt x="320182" y="11113"/>
                    <a:pt x="309670" y="11113"/>
                  </a:cubicBezTo>
                  <a:cubicBezTo>
                    <a:pt x="309670" y="13750"/>
                    <a:pt x="307042" y="16387"/>
                    <a:pt x="303100" y="16387"/>
                  </a:cubicBezTo>
                  <a:cubicBezTo>
                    <a:pt x="300472" y="16387"/>
                    <a:pt x="297844" y="13750"/>
                    <a:pt x="297844" y="11113"/>
                  </a:cubicBezTo>
                  <a:cubicBezTo>
                    <a:pt x="297844" y="11113"/>
                    <a:pt x="297844" y="11113"/>
                    <a:pt x="287331" y="11113"/>
                  </a:cubicBezTo>
                  <a:cubicBezTo>
                    <a:pt x="287331" y="13750"/>
                    <a:pt x="284703" y="16387"/>
                    <a:pt x="280761" y="16387"/>
                  </a:cubicBezTo>
                  <a:cubicBezTo>
                    <a:pt x="278133" y="16387"/>
                    <a:pt x="275505" y="13750"/>
                    <a:pt x="275505" y="11113"/>
                  </a:cubicBezTo>
                  <a:cubicBezTo>
                    <a:pt x="275505" y="11113"/>
                    <a:pt x="275505" y="11113"/>
                    <a:pt x="241341" y="11113"/>
                  </a:cubicBezTo>
                  <a:cubicBezTo>
                    <a:pt x="241341" y="13750"/>
                    <a:pt x="240026" y="16387"/>
                    <a:pt x="236084" y="16387"/>
                  </a:cubicBezTo>
                  <a:cubicBezTo>
                    <a:pt x="233456" y="16387"/>
                    <a:pt x="230828" y="13750"/>
                    <a:pt x="230828" y="11113"/>
                  </a:cubicBezTo>
                  <a:cubicBezTo>
                    <a:pt x="230828" y="11113"/>
                    <a:pt x="230828" y="11113"/>
                    <a:pt x="219002" y="11113"/>
                  </a:cubicBezTo>
                  <a:cubicBezTo>
                    <a:pt x="219002" y="13750"/>
                    <a:pt x="216374" y="16387"/>
                    <a:pt x="213746" y="16387"/>
                  </a:cubicBezTo>
                  <a:cubicBezTo>
                    <a:pt x="211118" y="16387"/>
                    <a:pt x="208490" y="13750"/>
                    <a:pt x="208490" y="11113"/>
                  </a:cubicBezTo>
                  <a:cubicBezTo>
                    <a:pt x="208490" y="11113"/>
                    <a:pt x="208490" y="11113"/>
                    <a:pt x="196664" y="11113"/>
                  </a:cubicBezTo>
                  <a:cubicBezTo>
                    <a:pt x="196664" y="13750"/>
                    <a:pt x="194036" y="16387"/>
                    <a:pt x="191408" y="16387"/>
                  </a:cubicBezTo>
                  <a:cubicBezTo>
                    <a:pt x="188780" y="16387"/>
                    <a:pt x="186151" y="13750"/>
                    <a:pt x="186151" y="11113"/>
                  </a:cubicBezTo>
                  <a:cubicBezTo>
                    <a:pt x="186151" y="11113"/>
                    <a:pt x="186151" y="11113"/>
                    <a:pt x="151987" y="11113"/>
                  </a:cubicBezTo>
                  <a:cubicBezTo>
                    <a:pt x="151987" y="13750"/>
                    <a:pt x="149358" y="16387"/>
                    <a:pt x="146730" y="16387"/>
                  </a:cubicBezTo>
                  <a:cubicBezTo>
                    <a:pt x="144102" y="16387"/>
                    <a:pt x="141474" y="13750"/>
                    <a:pt x="141474" y="11113"/>
                  </a:cubicBezTo>
                  <a:cubicBezTo>
                    <a:pt x="141474" y="11113"/>
                    <a:pt x="141474" y="11113"/>
                    <a:pt x="129648" y="11113"/>
                  </a:cubicBezTo>
                  <a:cubicBezTo>
                    <a:pt x="129648" y="13750"/>
                    <a:pt x="127020" y="16387"/>
                    <a:pt x="124392" y="16387"/>
                  </a:cubicBezTo>
                  <a:cubicBezTo>
                    <a:pt x="121764" y="16387"/>
                    <a:pt x="119136" y="13750"/>
                    <a:pt x="119136" y="11113"/>
                  </a:cubicBezTo>
                  <a:cubicBezTo>
                    <a:pt x="119136" y="11113"/>
                    <a:pt x="119136" y="11113"/>
                    <a:pt x="107310" y="11113"/>
                  </a:cubicBezTo>
                  <a:cubicBezTo>
                    <a:pt x="107310" y="13750"/>
                    <a:pt x="104682" y="16387"/>
                    <a:pt x="102054" y="16387"/>
                  </a:cubicBezTo>
                  <a:cubicBezTo>
                    <a:pt x="98112" y="16387"/>
                    <a:pt x="96797" y="13750"/>
                    <a:pt x="96797" y="11113"/>
                  </a:cubicBezTo>
                  <a:cubicBezTo>
                    <a:pt x="96797" y="11113"/>
                    <a:pt x="96797" y="11113"/>
                    <a:pt x="62633" y="11113"/>
                  </a:cubicBezTo>
                  <a:cubicBezTo>
                    <a:pt x="62633" y="13750"/>
                    <a:pt x="60005" y="16387"/>
                    <a:pt x="57377" y="16387"/>
                  </a:cubicBezTo>
                  <a:cubicBezTo>
                    <a:pt x="53435" y="16387"/>
                    <a:pt x="50807" y="13750"/>
                    <a:pt x="50807" y="11113"/>
                  </a:cubicBezTo>
                  <a:cubicBezTo>
                    <a:pt x="50807" y="11113"/>
                    <a:pt x="50807" y="11113"/>
                    <a:pt x="40294" y="11113"/>
                  </a:cubicBezTo>
                  <a:cubicBezTo>
                    <a:pt x="40294" y="13750"/>
                    <a:pt x="37666" y="16387"/>
                    <a:pt x="35038" y="16387"/>
                  </a:cubicBezTo>
                  <a:cubicBezTo>
                    <a:pt x="31096" y="16387"/>
                    <a:pt x="28468" y="13750"/>
                    <a:pt x="28468" y="11113"/>
                  </a:cubicBezTo>
                  <a:cubicBezTo>
                    <a:pt x="28468" y="11113"/>
                    <a:pt x="28468" y="11113"/>
                    <a:pt x="17956" y="11113"/>
                  </a:cubicBezTo>
                  <a:close/>
                  <a:moveTo>
                    <a:pt x="0" y="0"/>
                  </a:moveTo>
                  <a:lnTo>
                    <a:pt x="338138" y="0"/>
                  </a:lnTo>
                  <a:lnTo>
                    <a:pt x="338138" y="101600"/>
                  </a:lnTo>
                  <a:lnTo>
                    <a:pt x="309563" y="101600"/>
                  </a:lnTo>
                  <a:lnTo>
                    <a:pt x="309563" y="279400"/>
                  </a:lnTo>
                  <a:lnTo>
                    <a:pt x="298451" y="279400"/>
                  </a:lnTo>
                  <a:lnTo>
                    <a:pt x="298451" y="101600"/>
                  </a:lnTo>
                  <a:lnTo>
                    <a:pt x="34925" y="101600"/>
                  </a:lnTo>
                  <a:lnTo>
                    <a:pt x="34925" y="279400"/>
                  </a:lnTo>
                  <a:lnTo>
                    <a:pt x="22225" y="279400"/>
                  </a:lnTo>
                  <a:lnTo>
                    <a:pt x="22225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  <p:sp>
          <p:nvSpPr>
            <p:cNvPr id="15" name="文本框 20"/>
            <p:cNvSpPr txBox="1"/>
            <p:nvPr/>
          </p:nvSpPr>
          <p:spPr>
            <a:xfrm>
              <a:off x="7564546" y="2113121"/>
              <a:ext cx="963727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400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16" name="文本框 21"/>
            <p:cNvSpPr txBox="1"/>
            <p:nvPr/>
          </p:nvSpPr>
          <p:spPr>
            <a:xfrm>
              <a:off x="9450498" y="2113121"/>
              <a:ext cx="963727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400"/>
                <a:t>关键词</a:t>
              </a:r>
            </a:p>
          </p:txBody>
        </p:sp>
      </p:grpSp>
      <p:sp>
        <p:nvSpPr>
          <p:cNvPr id="10" name="TextBox 14"/>
          <p:cNvSpPr txBox="1"/>
          <p:nvPr/>
        </p:nvSpPr>
        <p:spPr>
          <a:xfrm>
            <a:off x="7784933" y="3329717"/>
            <a:ext cx="247666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pc="600" sz="2000"/>
              <a:t>标题文本</a:t>
            </a:r>
          </a:p>
        </p:txBody>
      </p:sp>
    </p:spTree>
    <p:extLst>
      <p:ext uri="{BB962C8B-B14F-4D97-AF65-F5344CB8AC3E}">
        <p14:creationId val="431305569"/>
      </p:ext>
    </p:extLst>
  </p:cSld>
  <p:clrMapOvr>
    <a:masterClrMapping/>
  </p:clrMapOvr>
  <p:transition advTm="2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10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虚尾箭头 2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4320" y="256550"/>
            <a:ext cx="221488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pc="600" sz="2800">
                <a:cs typeface="+mn-ea"/>
                <a:sym typeface="+mn-lt"/>
              </a:rPr>
              <a:t>项目介绍</a:t>
            </a:r>
          </a:p>
        </p:txBody>
      </p:sp>
      <p:grpSp>
        <p:nvGrpSpPr>
          <p:cNvPr id="5" name="f252ea92-df7e-4735-8996-cd9a29b3e00a">
            <a:extLst>
              <a:ext uri="{FF2B5EF4-FFF2-40B4-BE49-F238E27FC236}">
                <a16:creationId xmlns:a16="http://schemas.microsoft.com/office/drawing/2014/main" id="{1DEE6520-BD0F-42CB-8252-F656C53D3B42}"/>
              </a:ext>
            </a:extLst>
          </p:cNvPr>
          <p:cNvGrpSpPr>
            <a:grpSpLocks noChangeAspect="1"/>
          </p:cNvGrpSpPr>
          <p:nvPr/>
        </p:nvGrpSpPr>
        <p:grpSpPr>
          <a:xfrm>
            <a:off x="2081474" y="1325117"/>
            <a:ext cx="8018389" cy="4323210"/>
            <a:chOff x="2081474" y="1325117"/>
            <a:chExt cx="8018389" cy="4323210"/>
          </a:xfrm>
        </p:grpSpPr>
        <p:sp>
          <p:nvSpPr>
            <p:cNvPr id="6" name="TextBox 2"/>
            <p:cNvSpPr txBox="1"/>
            <p:nvPr/>
          </p:nvSpPr>
          <p:spPr>
            <a:xfrm>
              <a:off x="2092140" y="1325117"/>
              <a:ext cx="8007723" cy="35966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altLang="en-US" lang="zh-CN" sz="1600">
                  <a:cs typeface="+mn-ea"/>
                  <a:sym typeface="+mn-lt"/>
                </a:rPr>
                <a:t>点击此处更换文本编辑文字，点击此处更换文本点击此处更换文本</a:t>
              </a:r>
            </a:p>
          </p:txBody>
        </p:sp>
        <p:cxnSp>
          <p:nvCxnSpPr>
            <p:cNvPr id="7" name="Straight Connector 10"/>
            <p:cNvCxnSpPr/>
            <p:nvPr/>
          </p:nvCxnSpPr>
          <p:spPr>
            <a:xfrm>
              <a:off x="2134724" y="2204864"/>
              <a:ext cx="7965139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13"/>
            <p:cNvSpPr txBox="1"/>
            <p:nvPr/>
          </p:nvSpPr>
          <p:spPr>
            <a:xfrm>
              <a:off x="2092140" y="2761861"/>
              <a:ext cx="8007723" cy="56083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altLang="en-US" lang="zh-CN" sz="1400">
                  <a:cs typeface="+mn-ea"/>
                  <a:sym typeface="+mn-lt"/>
                </a:rPr>
                <a:t>点击此处更换文本编辑文字，点击此处更换文本点击此处更换文本</a:t>
              </a:r>
            </a:p>
            <a:p>
              <a:pPr algn="just">
                <a:lnSpc>
                  <a:spcPct val="110000"/>
                </a:lnSpc>
              </a:pPr>
              <a:r>
                <a:rPr altLang="en-US" lang="zh-CN" sz="1400">
                  <a:cs typeface="+mn-ea"/>
                  <a:sym typeface="+mn-lt"/>
                </a:rPr>
                <a:t>点击此处更换文本编辑文字，点击此处更换文本点击此处更换文本</a:t>
              </a:r>
            </a:p>
          </p:txBody>
        </p:sp>
        <p:sp>
          <p:nvSpPr>
            <p:cNvPr id="9" name="Rectangle 11"/>
            <p:cNvSpPr/>
            <p:nvPr/>
          </p:nvSpPr>
          <p:spPr>
            <a:xfrm>
              <a:off x="2092139" y="3944778"/>
              <a:ext cx="2561940" cy="17035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 bIns="432000" rtlCol="0"/>
            <a:lstStyle/>
            <a:p>
              <a:pPr algn="ctr"/>
              <a:r>
                <a:rPr altLang="en-US" b="1" lang="zh-CN"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0" name="Rectangle 14"/>
            <p:cNvSpPr/>
            <p:nvPr/>
          </p:nvSpPr>
          <p:spPr>
            <a:xfrm>
              <a:off x="4815031" y="3944778"/>
              <a:ext cx="2561940" cy="17035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 bIns="432000" rtlCol="0"/>
            <a:lstStyle/>
            <a:p>
              <a:pPr algn="ctr"/>
              <a:r>
                <a:rPr altLang="en-US" b="1" lang="zh-CN"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1" name="Rectangle 19"/>
            <p:cNvSpPr/>
            <p:nvPr/>
          </p:nvSpPr>
          <p:spPr>
            <a:xfrm>
              <a:off x="7537923" y="3944778"/>
              <a:ext cx="2561940" cy="17035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 bIns="432000" rtlCol="0"/>
            <a:lstStyle/>
            <a:p>
              <a:pPr algn="ctr"/>
              <a:r>
                <a:rPr altLang="en-US" b="1" lang="zh-CN"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2" name="Rectangle 8"/>
            <p:cNvSpPr/>
            <p:nvPr/>
          </p:nvSpPr>
          <p:spPr>
            <a:xfrm>
              <a:off x="2988395" y="4293097"/>
              <a:ext cx="769429" cy="502116"/>
            </a:xfrm>
            <a:custGeom>
              <a:gdLst>
                <a:gd fmla="*/ 6350 w 338138" name="connsiteX0"/>
                <a:gd fmla="*/ 196850 h 220663" name="connsiteY0"/>
                <a:gd fmla="*/ 6350 w 338138" name="connsiteX1"/>
                <a:gd fmla="*/ 203654 h 220663" name="connsiteY1"/>
                <a:gd fmla="*/ 115798 w 338138" name="connsiteX2"/>
                <a:gd fmla="*/ 203654 h 220663" name="connsiteY2"/>
                <a:gd fmla="*/ 118435 w 338138" name="connsiteX3"/>
                <a:gd fmla="*/ 206375 h 220663" name="connsiteY3"/>
                <a:gd fmla="*/ 115798 w 338138" name="connsiteX4"/>
                <a:gd fmla="*/ 209097 h 220663" name="connsiteY4"/>
                <a:gd fmla="*/ 6350 w 338138" name="connsiteX5"/>
                <a:gd fmla="*/ 209097 h 220663" name="connsiteY5"/>
                <a:gd fmla="*/ 6350 w 338138" name="connsiteX6"/>
                <a:gd fmla="*/ 211818 h 220663" name="connsiteY6"/>
                <a:gd fmla="*/ 10306 w 338138" name="connsiteX7"/>
                <a:gd fmla="*/ 215900 h 220663" name="connsiteY7"/>
                <a:gd fmla="*/ 329419 w 338138" name="connsiteX8"/>
                <a:gd fmla="*/ 215900 h 220663" name="connsiteY8"/>
                <a:gd fmla="*/ 333375 w 338138" name="connsiteX9"/>
                <a:gd fmla="*/ 211818 h 220663" name="connsiteY9"/>
                <a:gd fmla="*/ 333375 w 338138" name="connsiteX10"/>
                <a:gd fmla="*/ 196850 h 220663" name="connsiteY10"/>
                <a:gd fmla="*/ 6350 w 338138" name="connsiteX11"/>
                <a:gd fmla="*/ 196850 h 220663" name="connsiteY11"/>
                <a:gd fmla="*/ 25400 w 338138" name="connsiteX12"/>
                <a:gd fmla="*/ 176212 h 220663" name="connsiteY12"/>
                <a:gd fmla="*/ 25400 w 338138" name="connsiteX13"/>
                <a:gd fmla="*/ 190500 h 220663" name="connsiteY13"/>
                <a:gd fmla="*/ 312738 w 338138" name="connsiteX14"/>
                <a:gd fmla="*/ 190500 h 220663" name="connsiteY14"/>
                <a:gd fmla="*/ 312738 w 338138" name="connsiteX15"/>
                <a:gd fmla="*/ 176212 h 220663" name="connsiteY15"/>
                <a:gd fmla="*/ 91503 w 338138" name="connsiteX16"/>
                <a:gd fmla="*/ 28320 h 220663" name="connsiteY16"/>
                <a:gd fmla="*/ 95504 w 338138" name="connsiteX17"/>
                <a:gd fmla="*/ 28320 h 220663" name="connsiteY17"/>
                <a:gd fmla="*/ 95504 w 338138" name="connsiteX18"/>
                <a:gd fmla="*/ 32321 h 220663" name="connsiteY18"/>
                <a:gd fmla="*/ 35496 w 338138" name="connsiteX19"/>
                <a:gd fmla="*/ 92328 h 220663" name="connsiteY19"/>
                <a:gd fmla="*/ 32829 w 338138" name="connsiteX20"/>
                <a:gd fmla="*/ 93662 h 220663" name="connsiteY20"/>
                <a:gd fmla="*/ 30162 w 338138" name="connsiteX21"/>
                <a:gd fmla="*/ 92328 h 220663" name="connsiteY21"/>
                <a:gd fmla="*/ 30162 w 338138" name="connsiteX22"/>
                <a:gd fmla="*/ 88328 h 220663" name="connsiteY22"/>
                <a:gd fmla="*/ 91503 w 338138" name="connsiteX23"/>
                <a:gd fmla="*/ 28320 h 220663" name="connsiteY23"/>
                <a:gd fmla="*/ 56621 w 338138" name="connsiteX24"/>
                <a:gd fmla="*/ 28310 h 220663" name="connsiteY24"/>
                <a:gd fmla="*/ 60589 w 338138" name="connsiteX25"/>
                <a:gd fmla="*/ 28310 h 220663" name="connsiteY25"/>
                <a:gd fmla="*/ 60589 w 338138" name="connsiteX26"/>
                <a:gd fmla="*/ 32278 h 220663" name="connsiteY26"/>
                <a:gd fmla="*/ 35454 w 338138" name="connsiteX27"/>
                <a:gd fmla="*/ 57414 h 220663" name="connsiteY27"/>
                <a:gd fmla="*/ 32808 w 338138" name="connsiteX28"/>
                <a:gd fmla="*/ 58737 h 220663" name="connsiteY28"/>
                <a:gd fmla="*/ 30162 w 338138" name="connsiteX29"/>
                <a:gd fmla="*/ 57414 h 220663" name="connsiteY29"/>
                <a:gd fmla="*/ 30162 w 338138" name="connsiteX30"/>
                <a:gd fmla="*/ 53445 h 220663" name="connsiteY30"/>
                <a:gd fmla="*/ 56621 w 338138" name="connsiteX31"/>
                <a:gd fmla="*/ 28310 h 220663" name="connsiteY31"/>
                <a:gd fmla="*/ 126415 w 338138" name="connsiteX32"/>
                <a:gd fmla="*/ 28303 h 220663" name="connsiteY32"/>
                <a:gd fmla="*/ 130425 w 338138" name="connsiteX33"/>
                <a:gd fmla="*/ 28303 h 220663" name="connsiteY33"/>
                <a:gd fmla="*/ 130425 w 338138" name="connsiteX34"/>
                <a:gd fmla="*/ 32251 h 220663" name="connsiteY34"/>
                <a:gd fmla="*/ 35510 w 338138" name="connsiteX35"/>
                <a:gd fmla="*/ 125684 h 220663" name="connsiteY35"/>
                <a:gd fmla="*/ 32836 w 338138" name="connsiteX36"/>
                <a:gd fmla="*/ 127000 h 220663" name="connsiteY36"/>
                <a:gd fmla="*/ 30162 w 338138" name="connsiteX37"/>
                <a:gd fmla="*/ 125684 h 220663" name="connsiteY37"/>
                <a:gd fmla="*/ 30162 w 338138" name="connsiteX38"/>
                <a:gd fmla="*/ 121736 h 220663" name="connsiteY38"/>
                <a:gd fmla="*/ 126415 w 338138" name="connsiteX39"/>
                <a:gd fmla="*/ 28303 h 220663" name="connsiteY39"/>
                <a:gd fmla="*/ 25400 w 338138" name="connsiteX40"/>
                <a:gd fmla="*/ 19050 h 220663" name="connsiteY40"/>
                <a:gd fmla="*/ 25400 w 338138" name="connsiteX41"/>
                <a:gd fmla="*/ 169863 h 220663" name="connsiteY41"/>
                <a:gd fmla="*/ 312738 w 338138" name="connsiteX42"/>
                <a:gd fmla="*/ 169863 h 220663" name="connsiteY42"/>
                <a:gd fmla="*/ 312738 w 338138" name="connsiteX43"/>
                <a:gd fmla="*/ 160602 h 220663" name="connsiteY43"/>
                <a:gd fmla="*/ 265288 w 338138" name="connsiteX44"/>
                <a:gd fmla="*/ 160602 h 220663" name="connsiteY44"/>
                <a:gd fmla="*/ 262652 w 338138" name="connsiteX45"/>
                <a:gd fmla="*/ 157956 h 220663" name="connsiteY45"/>
                <a:gd fmla="*/ 265288 w 338138" name="connsiteX46"/>
                <a:gd fmla="*/ 153988 h 220663" name="connsiteY46"/>
                <a:gd fmla="*/ 312738 w 338138" name="connsiteX47"/>
                <a:gd fmla="*/ 153988 h 220663" name="connsiteY47"/>
                <a:gd fmla="*/ 312738 w 338138" name="connsiteX48"/>
                <a:gd fmla="*/ 146050 h 220663" name="connsiteY48"/>
                <a:gd fmla="*/ 233654 w 338138" name="connsiteX49"/>
                <a:gd fmla="*/ 146050 h 220663" name="connsiteY49"/>
                <a:gd fmla="*/ 231018 w 338138" name="connsiteX50"/>
                <a:gd fmla="*/ 143404 h 220663" name="connsiteY50"/>
                <a:gd fmla="*/ 233654 w 338138" name="connsiteX51"/>
                <a:gd fmla="*/ 139436 h 220663" name="connsiteY51"/>
                <a:gd fmla="*/ 312738 w 338138" name="connsiteX52"/>
                <a:gd fmla="*/ 139436 h 220663" name="connsiteY52"/>
                <a:gd fmla="*/ 312738 w 338138" name="connsiteX53"/>
                <a:gd fmla="*/ 19050 h 220663" name="connsiteY53"/>
                <a:gd fmla="*/ 25400 w 338138" name="connsiteX54"/>
                <a:gd fmla="*/ 19050 h 220663" name="connsiteY54"/>
                <a:gd fmla="*/ 35945 w 338138" name="connsiteX55"/>
                <a:gd fmla="*/ 4762 h 220663" name="connsiteY55"/>
                <a:gd fmla="*/ 25400 w 338138" name="connsiteX56"/>
                <a:gd fmla="*/ 14287 h 220663" name="connsiteY56"/>
                <a:gd fmla="*/ 312738 w 338138" name="connsiteX57"/>
                <a:gd fmla="*/ 14287 h 220663" name="connsiteY57"/>
                <a:gd fmla="*/ 302194 w 338138" name="connsiteX58"/>
                <a:gd fmla="*/ 4762 h 220663" name="connsiteY58"/>
                <a:gd fmla="*/ 35945 w 338138" name="connsiteX59"/>
                <a:gd fmla="*/ 4762 h 220663" name="connsiteY59"/>
                <a:gd fmla="*/ 35663 w 338138" name="connsiteX60"/>
                <a:gd fmla="*/ 0 h 220663" name="connsiteY60"/>
                <a:gd fmla="*/ 302475 w 338138" name="connsiteX61"/>
                <a:gd fmla="*/ 0 h 220663" name="connsiteY61"/>
                <a:gd fmla="*/ 318325 w 338138" name="connsiteX62"/>
                <a:gd fmla="*/ 15761 h 220663" name="connsiteY62"/>
                <a:gd fmla="*/ 318325 w 338138" name="connsiteX63"/>
                <a:gd fmla="*/ 190453 h 220663" name="connsiteY63"/>
                <a:gd fmla="*/ 335497 w 338138" name="connsiteX64"/>
                <a:gd fmla="*/ 190453 h 220663" name="connsiteY64"/>
                <a:gd fmla="*/ 338138 w 338138" name="connsiteX65"/>
                <a:gd fmla="*/ 194393 h 220663" name="connsiteY65"/>
                <a:gd fmla="*/ 338138 w 338138" name="connsiteX66"/>
                <a:gd fmla="*/ 211469 h 220663" name="connsiteY66"/>
                <a:gd fmla="*/ 328892 w 338138" name="connsiteX67"/>
                <a:gd fmla="*/ 220663 h 220663" name="connsiteY67"/>
                <a:gd fmla="*/ 9246 w 338138" name="connsiteX68"/>
                <a:gd fmla="*/ 220663 h 220663" name="connsiteY68"/>
                <a:gd fmla="*/ 0 w 338138" name="connsiteX69"/>
                <a:gd fmla="*/ 211469 h 220663" name="connsiteY69"/>
                <a:gd fmla="*/ 0 w 338138" name="connsiteX70"/>
                <a:gd fmla="*/ 194393 h 220663" name="connsiteY70"/>
                <a:gd fmla="*/ 2641 w 338138" name="connsiteX71"/>
                <a:gd fmla="*/ 190453 h 220663" name="connsiteY71"/>
                <a:gd fmla="*/ 19813 w 338138" name="connsiteX72"/>
                <a:gd fmla="*/ 190453 h 220663" name="connsiteY72"/>
                <a:gd fmla="*/ 19813 w 338138" name="connsiteX73"/>
                <a:gd fmla="*/ 15761 h 220663" name="connsiteY73"/>
                <a:gd fmla="*/ 35663 w 338138" name="connsiteX74"/>
                <a:gd fmla="*/ 0 h 220663" name="connsiteY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b="b" l="l" r="r" t="t"/>
              <a:pathLst>
                <a:path h="220662" w="338138">
                  <a:moveTo>
                    <a:pt x="6350" y="196850"/>
                  </a:moveTo>
                  <a:cubicBezTo>
                    <a:pt x="6350" y="196850"/>
                    <a:pt x="6350" y="196850"/>
                    <a:pt x="6350" y="203654"/>
                  </a:cubicBezTo>
                  <a:cubicBezTo>
                    <a:pt x="6350" y="203654"/>
                    <a:pt x="6350" y="203654"/>
                    <a:pt x="115798" y="203654"/>
                  </a:cubicBezTo>
                  <a:cubicBezTo>
                    <a:pt x="117117" y="203654"/>
                    <a:pt x="118435" y="205015"/>
                    <a:pt x="118435" y="206375"/>
                  </a:cubicBezTo>
                  <a:cubicBezTo>
                    <a:pt x="118435" y="207736"/>
                    <a:pt x="117117" y="209097"/>
                    <a:pt x="115798" y="209097"/>
                  </a:cubicBezTo>
                  <a:cubicBezTo>
                    <a:pt x="115798" y="209097"/>
                    <a:pt x="115798" y="209097"/>
                    <a:pt x="6350" y="209097"/>
                  </a:cubicBezTo>
                  <a:cubicBezTo>
                    <a:pt x="6350" y="209097"/>
                    <a:pt x="6350" y="209097"/>
                    <a:pt x="6350" y="211818"/>
                  </a:cubicBezTo>
                  <a:cubicBezTo>
                    <a:pt x="6350" y="213179"/>
                    <a:pt x="8988" y="215900"/>
                    <a:pt x="10306" y="215900"/>
                  </a:cubicBezTo>
                  <a:cubicBezTo>
                    <a:pt x="10306" y="215900"/>
                    <a:pt x="10306" y="215900"/>
                    <a:pt x="329419" y="215900"/>
                  </a:cubicBezTo>
                  <a:cubicBezTo>
                    <a:pt x="330738" y="215900"/>
                    <a:pt x="333375" y="213179"/>
                    <a:pt x="333375" y="211818"/>
                  </a:cubicBezTo>
                  <a:lnTo>
                    <a:pt x="333375" y="196850"/>
                  </a:lnTo>
                  <a:cubicBezTo>
                    <a:pt x="333375" y="196850"/>
                    <a:pt x="333375" y="196850"/>
                    <a:pt x="6350" y="196850"/>
                  </a:cubicBezTo>
                  <a:close/>
                  <a:moveTo>
                    <a:pt x="25400" y="176212"/>
                  </a:moveTo>
                  <a:lnTo>
                    <a:pt x="25400" y="190500"/>
                  </a:lnTo>
                  <a:lnTo>
                    <a:pt x="312738" y="190500"/>
                  </a:lnTo>
                  <a:lnTo>
                    <a:pt x="312738" y="176212"/>
                  </a:lnTo>
                  <a:close/>
                  <a:moveTo>
                    <a:pt x="91503" y="28320"/>
                  </a:moveTo>
                  <a:cubicBezTo>
                    <a:pt x="92837" y="26987"/>
                    <a:pt x="94170" y="26987"/>
                    <a:pt x="95504" y="28320"/>
                  </a:cubicBezTo>
                  <a:cubicBezTo>
                    <a:pt x="96837" y="28320"/>
                    <a:pt x="96837" y="30987"/>
                    <a:pt x="95504" y="32321"/>
                  </a:cubicBezTo>
                  <a:cubicBezTo>
                    <a:pt x="95504" y="32321"/>
                    <a:pt x="95504" y="32321"/>
                    <a:pt x="35496" y="92328"/>
                  </a:cubicBezTo>
                  <a:cubicBezTo>
                    <a:pt x="34163" y="93662"/>
                    <a:pt x="34163" y="93662"/>
                    <a:pt x="32829" y="93662"/>
                  </a:cubicBezTo>
                  <a:cubicBezTo>
                    <a:pt x="31496" y="93662"/>
                    <a:pt x="31496" y="93662"/>
                    <a:pt x="30162" y="92328"/>
                  </a:cubicBezTo>
                  <a:cubicBezTo>
                    <a:pt x="30162" y="92328"/>
                    <a:pt x="30162" y="89661"/>
                    <a:pt x="30162" y="88328"/>
                  </a:cubicBezTo>
                  <a:cubicBezTo>
                    <a:pt x="30162" y="88328"/>
                    <a:pt x="30162" y="88328"/>
                    <a:pt x="91503" y="28320"/>
                  </a:cubicBezTo>
                  <a:close/>
                  <a:moveTo>
                    <a:pt x="56621" y="28310"/>
                  </a:moveTo>
                  <a:cubicBezTo>
                    <a:pt x="57943" y="26987"/>
                    <a:pt x="59266" y="26987"/>
                    <a:pt x="60589" y="28310"/>
                  </a:cubicBezTo>
                  <a:cubicBezTo>
                    <a:pt x="61912" y="28310"/>
                    <a:pt x="61912" y="30956"/>
                    <a:pt x="60589" y="32278"/>
                  </a:cubicBezTo>
                  <a:cubicBezTo>
                    <a:pt x="60589" y="32278"/>
                    <a:pt x="60589" y="32278"/>
                    <a:pt x="35454" y="57414"/>
                  </a:cubicBezTo>
                  <a:cubicBezTo>
                    <a:pt x="34131" y="58737"/>
                    <a:pt x="34131" y="58737"/>
                    <a:pt x="32808" y="58737"/>
                  </a:cubicBezTo>
                  <a:cubicBezTo>
                    <a:pt x="31485" y="58737"/>
                    <a:pt x="31485" y="58737"/>
                    <a:pt x="30162" y="57414"/>
                  </a:cubicBezTo>
                  <a:cubicBezTo>
                    <a:pt x="30162" y="56091"/>
                    <a:pt x="30162" y="54768"/>
                    <a:pt x="30162" y="53445"/>
                  </a:cubicBezTo>
                  <a:cubicBezTo>
                    <a:pt x="30162" y="53445"/>
                    <a:pt x="30162" y="53445"/>
                    <a:pt x="56621" y="28310"/>
                  </a:cubicBezTo>
                  <a:close/>
                  <a:moveTo>
                    <a:pt x="126415" y="28303"/>
                  </a:moveTo>
                  <a:cubicBezTo>
                    <a:pt x="127752" y="26987"/>
                    <a:pt x="129089" y="26987"/>
                    <a:pt x="130425" y="28303"/>
                  </a:cubicBezTo>
                  <a:cubicBezTo>
                    <a:pt x="131762" y="28303"/>
                    <a:pt x="131762" y="30935"/>
                    <a:pt x="130425" y="32251"/>
                  </a:cubicBezTo>
                  <a:cubicBezTo>
                    <a:pt x="130425" y="32251"/>
                    <a:pt x="130425" y="32251"/>
                    <a:pt x="35510" y="125684"/>
                  </a:cubicBezTo>
                  <a:cubicBezTo>
                    <a:pt x="34173" y="127000"/>
                    <a:pt x="34173" y="127000"/>
                    <a:pt x="32836" y="127000"/>
                  </a:cubicBezTo>
                  <a:cubicBezTo>
                    <a:pt x="31499" y="127000"/>
                    <a:pt x="31499" y="127000"/>
                    <a:pt x="30162" y="125684"/>
                  </a:cubicBezTo>
                  <a:cubicBezTo>
                    <a:pt x="30162" y="125684"/>
                    <a:pt x="30162" y="123052"/>
                    <a:pt x="30162" y="121736"/>
                  </a:cubicBezTo>
                  <a:cubicBezTo>
                    <a:pt x="30162" y="121736"/>
                    <a:pt x="30162" y="121736"/>
                    <a:pt x="126415" y="28303"/>
                  </a:cubicBezTo>
                  <a:close/>
                  <a:moveTo>
                    <a:pt x="25400" y="19050"/>
                  </a:moveTo>
                  <a:lnTo>
                    <a:pt x="25400" y="169863"/>
                  </a:lnTo>
                  <a:cubicBezTo>
                    <a:pt x="25400" y="169863"/>
                    <a:pt x="25400" y="169863"/>
                    <a:pt x="312738" y="169863"/>
                  </a:cubicBezTo>
                  <a:cubicBezTo>
                    <a:pt x="312738" y="169863"/>
                    <a:pt x="312738" y="169863"/>
                    <a:pt x="312738" y="160602"/>
                  </a:cubicBezTo>
                  <a:cubicBezTo>
                    <a:pt x="312738" y="160602"/>
                    <a:pt x="312738" y="160602"/>
                    <a:pt x="265288" y="160602"/>
                  </a:cubicBezTo>
                  <a:cubicBezTo>
                    <a:pt x="263970" y="160602"/>
                    <a:pt x="262652" y="159279"/>
                    <a:pt x="262652" y="157956"/>
                  </a:cubicBezTo>
                  <a:cubicBezTo>
                    <a:pt x="262652" y="155311"/>
                    <a:pt x="263970" y="153988"/>
                    <a:pt x="265288" y="153988"/>
                  </a:cubicBezTo>
                  <a:cubicBezTo>
                    <a:pt x="265288" y="153988"/>
                    <a:pt x="265288" y="153988"/>
                    <a:pt x="312738" y="153988"/>
                  </a:cubicBezTo>
                  <a:cubicBezTo>
                    <a:pt x="312738" y="153988"/>
                    <a:pt x="312738" y="153988"/>
                    <a:pt x="312738" y="146050"/>
                  </a:cubicBezTo>
                  <a:cubicBezTo>
                    <a:pt x="312738" y="146050"/>
                    <a:pt x="312738" y="146050"/>
                    <a:pt x="233654" y="146050"/>
                  </a:cubicBezTo>
                  <a:cubicBezTo>
                    <a:pt x="232336" y="146050"/>
                    <a:pt x="231018" y="144727"/>
                    <a:pt x="231018" y="143404"/>
                  </a:cubicBezTo>
                  <a:cubicBezTo>
                    <a:pt x="231018" y="140758"/>
                    <a:pt x="232336" y="139436"/>
                    <a:pt x="233654" y="139436"/>
                  </a:cubicBezTo>
                  <a:cubicBezTo>
                    <a:pt x="233654" y="139436"/>
                    <a:pt x="233654" y="139436"/>
                    <a:pt x="312738" y="139436"/>
                  </a:cubicBezTo>
                  <a:cubicBezTo>
                    <a:pt x="312738" y="139436"/>
                    <a:pt x="312738" y="139436"/>
                    <a:pt x="312738" y="19050"/>
                  </a:cubicBezTo>
                  <a:cubicBezTo>
                    <a:pt x="312738" y="19050"/>
                    <a:pt x="312738" y="19050"/>
                    <a:pt x="25400" y="19050"/>
                  </a:cubicBezTo>
                  <a:close/>
                  <a:moveTo>
                    <a:pt x="35945" y="4762"/>
                  </a:moveTo>
                  <a:cubicBezTo>
                    <a:pt x="30673" y="4762"/>
                    <a:pt x="26718" y="8844"/>
                    <a:pt x="25400" y="14287"/>
                  </a:cubicBezTo>
                  <a:cubicBezTo>
                    <a:pt x="25400" y="14287"/>
                    <a:pt x="25400" y="14287"/>
                    <a:pt x="312738" y="14287"/>
                  </a:cubicBezTo>
                  <a:cubicBezTo>
                    <a:pt x="311420" y="8844"/>
                    <a:pt x="307466" y="4762"/>
                    <a:pt x="302194" y="4762"/>
                  </a:cubicBezTo>
                  <a:cubicBezTo>
                    <a:pt x="302194" y="4762"/>
                    <a:pt x="302194" y="4762"/>
                    <a:pt x="35945" y="4762"/>
                  </a:cubicBezTo>
                  <a:close/>
                  <a:moveTo>
                    <a:pt x="35663" y="0"/>
                  </a:moveTo>
                  <a:cubicBezTo>
                    <a:pt x="35663" y="0"/>
                    <a:pt x="35663" y="0"/>
                    <a:pt x="302475" y="0"/>
                  </a:cubicBezTo>
                  <a:cubicBezTo>
                    <a:pt x="311721" y="0"/>
                    <a:pt x="318325" y="6567"/>
                    <a:pt x="318325" y="15761"/>
                  </a:cubicBezTo>
                  <a:cubicBezTo>
                    <a:pt x="318325" y="15761"/>
                    <a:pt x="318325" y="15761"/>
                    <a:pt x="318325" y="190453"/>
                  </a:cubicBezTo>
                  <a:cubicBezTo>
                    <a:pt x="318325" y="190453"/>
                    <a:pt x="318325" y="190453"/>
                    <a:pt x="335497" y="190453"/>
                  </a:cubicBezTo>
                  <a:cubicBezTo>
                    <a:pt x="336817" y="190453"/>
                    <a:pt x="338138" y="191766"/>
                    <a:pt x="338138" y="194393"/>
                  </a:cubicBezTo>
                  <a:cubicBezTo>
                    <a:pt x="338138" y="194393"/>
                    <a:pt x="338138" y="194393"/>
                    <a:pt x="338138" y="211469"/>
                  </a:cubicBezTo>
                  <a:cubicBezTo>
                    <a:pt x="338138" y="216723"/>
                    <a:pt x="334176" y="220663"/>
                    <a:pt x="328892" y="220663"/>
                  </a:cubicBezTo>
                  <a:cubicBezTo>
                    <a:pt x="328892" y="220663"/>
                    <a:pt x="328892" y="220663"/>
                    <a:pt x="9246" y="220663"/>
                  </a:cubicBezTo>
                  <a:cubicBezTo>
                    <a:pt x="3962" y="220663"/>
                    <a:pt x="0" y="216723"/>
                    <a:pt x="0" y="211469"/>
                  </a:cubicBezTo>
                  <a:cubicBezTo>
                    <a:pt x="0" y="211469"/>
                    <a:pt x="0" y="211469"/>
                    <a:pt x="0" y="194393"/>
                  </a:cubicBezTo>
                  <a:cubicBezTo>
                    <a:pt x="0" y="191766"/>
                    <a:pt x="1321" y="190453"/>
                    <a:pt x="2641" y="190453"/>
                  </a:cubicBezTo>
                  <a:cubicBezTo>
                    <a:pt x="2641" y="190453"/>
                    <a:pt x="2641" y="190453"/>
                    <a:pt x="19813" y="190453"/>
                  </a:cubicBezTo>
                  <a:cubicBezTo>
                    <a:pt x="19813" y="190453"/>
                    <a:pt x="19813" y="190453"/>
                    <a:pt x="19813" y="15761"/>
                  </a:cubicBezTo>
                  <a:cubicBezTo>
                    <a:pt x="19813" y="6567"/>
                    <a:pt x="26417" y="0"/>
                    <a:pt x="356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13" name="Rectangle 8"/>
            <p:cNvSpPr/>
            <p:nvPr/>
          </p:nvSpPr>
          <p:spPr>
            <a:xfrm>
              <a:off x="5711286" y="4293097"/>
              <a:ext cx="769429" cy="502116"/>
            </a:xfrm>
            <a:custGeom>
              <a:gdLst>
                <a:gd fmla="*/ 6350 w 338138" name="connsiteX0"/>
                <a:gd fmla="*/ 196850 h 220663" name="connsiteY0"/>
                <a:gd fmla="*/ 6350 w 338138" name="connsiteX1"/>
                <a:gd fmla="*/ 203654 h 220663" name="connsiteY1"/>
                <a:gd fmla="*/ 115798 w 338138" name="connsiteX2"/>
                <a:gd fmla="*/ 203654 h 220663" name="connsiteY2"/>
                <a:gd fmla="*/ 118435 w 338138" name="connsiteX3"/>
                <a:gd fmla="*/ 206375 h 220663" name="connsiteY3"/>
                <a:gd fmla="*/ 115798 w 338138" name="connsiteX4"/>
                <a:gd fmla="*/ 209097 h 220663" name="connsiteY4"/>
                <a:gd fmla="*/ 6350 w 338138" name="connsiteX5"/>
                <a:gd fmla="*/ 209097 h 220663" name="connsiteY5"/>
                <a:gd fmla="*/ 6350 w 338138" name="connsiteX6"/>
                <a:gd fmla="*/ 211818 h 220663" name="connsiteY6"/>
                <a:gd fmla="*/ 10306 w 338138" name="connsiteX7"/>
                <a:gd fmla="*/ 215900 h 220663" name="connsiteY7"/>
                <a:gd fmla="*/ 329419 w 338138" name="connsiteX8"/>
                <a:gd fmla="*/ 215900 h 220663" name="connsiteY8"/>
                <a:gd fmla="*/ 333375 w 338138" name="connsiteX9"/>
                <a:gd fmla="*/ 211818 h 220663" name="connsiteY9"/>
                <a:gd fmla="*/ 333375 w 338138" name="connsiteX10"/>
                <a:gd fmla="*/ 196850 h 220663" name="connsiteY10"/>
                <a:gd fmla="*/ 6350 w 338138" name="connsiteX11"/>
                <a:gd fmla="*/ 196850 h 220663" name="connsiteY11"/>
                <a:gd fmla="*/ 25400 w 338138" name="connsiteX12"/>
                <a:gd fmla="*/ 176212 h 220663" name="connsiteY12"/>
                <a:gd fmla="*/ 25400 w 338138" name="connsiteX13"/>
                <a:gd fmla="*/ 190500 h 220663" name="connsiteY13"/>
                <a:gd fmla="*/ 312738 w 338138" name="connsiteX14"/>
                <a:gd fmla="*/ 190500 h 220663" name="connsiteY14"/>
                <a:gd fmla="*/ 312738 w 338138" name="connsiteX15"/>
                <a:gd fmla="*/ 176212 h 220663" name="connsiteY15"/>
                <a:gd fmla="*/ 91503 w 338138" name="connsiteX16"/>
                <a:gd fmla="*/ 28320 h 220663" name="connsiteY16"/>
                <a:gd fmla="*/ 95504 w 338138" name="connsiteX17"/>
                <a:gd fmla="*/ 28320 h 220663" name="connsiteY17"/>
                <a:gd fmla="*/ 95504 w 338138" name="connsiteX18"/>
                <a:gd fmla="*/ 32321 h 220663" name="connsiteY18"/>
                <a:gd fmla="*/ 35496 w 338138" name="connsiteX19"/>
                <a:gd fmla="*/ 92328 h 220663" name="connsiteY19"/>
                <a:gd fmla="*/ 32829 w 338138" name="connsiteX20"/>
                <a:gd fmla="*/ 93662 h 220663" name="connsiteY20"/>
                <a:gd fmla="*/ 30162 w 338138" name="connsiteX21"/>
                <a:gd fmla="*/ 92328 h 220663" name="connsiteY21"/>
                <a:gd fmla="*/ 30162 w 338138" name="connsiteX22"/>
                <a:gd fmla="*/ 88328 h 220663" name="connsiteY22"/>
                <a:gd fmla="*/ 91503 w 338138" name="connsiteX23"/>
                <a:gd fmla="*/ 28320 h 220663" name="connsiteY23"/>
                <a:gd fmla="*/ 56621 w 338138" name="connsiteX24"/>
                <a:gd fmla="*/ 28310 h 220663" name="connsiteY24"/>
                <a:gd fmla="*/ 60589 w 338138" name="connsiteX25"/>
                <a:gd fmla="*/ 28310 h 220663" name="connsiteY25"/>
                <a:gd fmla="*/ 60589 w 338138" name="connsiteX26"/>
                <a:gd fmla="*/ 32278 h 220663" name="connsiteY26"/>
                <a:gd fmla="*/ 35454 w 338138" name="connsiteX27"/>
                <a:gd fmla="*/ 57414 h 220663" name="connsiteY27"/>
                <a:gd fmla="*/ 32808 w 338138" name="connsiteX28"/>
                <a:gd fmla="*/ 58737 h 220663" name="connsiteY28"/>
                <a:gd fmla="*/ 30162 w 338138" name="connsiteX29"/>
                <a:gd fmla="*/ 57414 h 220663" name="connsiteY29"/>
                <a:gd fmla="*/ 30162 w 338138" name="connsiteX30"/>
                <a:gd fmla="*/ 53445 h 220663" name="connsiteY30"/>
                <a:gd fmla="*/ 56621 w 338138" name="connsiteX31"/>
                <a:gd fmla="*/ 28310 h 220663" name="connsiteY31"/>
                <a:gd fmla="*/ 126415 w 338138" name="connsiteX32"/>
                <a:gd fmla="*/ 28303 h 220663" name="connsiteY32"/>
                <a:gd fmla="*/ 130425 w 338138" name="connsiteX33"/>
                <a:gd fmla="*/ 28303 h 220663" name="connsiteY33"/>
                <a:gd fmla="*/ 130425 w 338138" name="connsiteX34"/>
                <a:gd fmla="*/ 32251 h 220663" name="connsiteY34"/>
                <a:gd fmla="*/ 35510 w 338138" name="connsiteX35"/>
                <a:gd fmla="*/ 125684 h 220663" name="connsiteY35"/>
                <a:gd fmla="*/ 32836 w 338138" name="connsiteX36"/>
                <a:gd fmla="*/ 127000 h 220663" name="connsiteY36"/>
                <a:gd fmla="*/ 30162 w 338138" name="connsiteX37"/>
                <a:gd fmla="*/ 125684 h 220663" name="connsiteY37"/>
                <a:gd fmla="*/ 30162 w 338138" name="connsiteX38"/>
                <a:gd fmla="*/ 121736 h 220663" name="connsiteY38"/>
                <a:gd fmla="*/ 126415 w 338138" name="connsiteX39"/>
                <a:gd fmla="*/ 28303 h 220663" name="connsiteY39"/>
                <a:gd fmla="*/ 25400 w 338138" name="connsiteX40"/>
                <a:gd fmla="*/ 19050 h 220663" name="connsiteY40"/>
                <a:gd fmla="*/ 25400 w 338138" name="connsiteX41"/>
                <a:gd fmla="*/ 169863 h 220663" name="connsiteY41"/>
                <a:gd fmla="*/ 312738 w 338138" name="connsiteX42"/>
                <a:gd fmla="*/ 169863 h 220663" name="connsiteY42"/>
                <a:gd fmla="*/ 312738 w 338138" name="connsiteX43"/>
                <a:gd fmla="*/ 160602 h 220663" name="connsiteY43"/>
                <a:gd fmla="*/ 265288 w 338138" name="connsiteX44"/>
                <a:gd fmla="*/ 160602 h 220663" name="connsiteY44"/>
                <a:gd fmla="*/ 262652 w 338138" name="connsiteX45"/>
                <a:gd fmla="*/ 157956 h 220663" name="connsiteY45"/>
                <a:gd fmla="*/ 265288 w 338138" name="connsiteX46"/>
                <a:gd fmla="*/ 153988 h 220663" name="connsiteY46"/>
                <a:gd fmla="*/ 312738 w 338138" name="connsiteX47"/>
                <a:gd fmla="*/ 153988 h 220663" name="connsiteY47"/>
                <a:gd fmla="*/ 312738 w 338138" name="connsiteX48"/>
                <a:gd fmla="*/ 146050 h 220663" name="connsiteY48"/>
                <a:gd fmla="*/ 233654 w 338138" name="connsiteX49"/>
                <a:gd fmla="*/ 146050 h 220663" name="connsiteY49"/>
                <a:gd fmla="*/ 231018 w 338138" name="connsiteX50"/>
                <a:gd fmla="*/ 143404 h 220663" name="connsiteY50"/>
                <a:gd fmla="*/ 233654 w 338138" name="connsiteX51"/>
                <a:gd fmla="*/ 139436 h 220663" name="connsiteY51"/>
                <a:gd fmla="*/ 312738 w 338138" name="connsiteX52"/>
                <a:gd fmla="*/ 139436 h 220663" name="connsiteY52"/>
                <a:gd fmla="*/ 312738 w 338138" name="connsiteX53"/>
                <a:gd fmla="*/ 19050 h 220663" name="connsiteY53"/>
                <a:gd fmla="*/ 25400 w 338138" name="connsiteX54"/>
                <a:gd fmla="*/ 19050 h 220663" name="connsiteY54"/>
                <a:gd fmla="*/ 35945 w 338138" name="connsiteX55"/>
                <a:gd fmla="*/ 4762 h 220663" name="connsiteY55"/>
                <a:gd fmla="*/ 25400 w 338138" name="connsiteX56"/>
                <a:gd fmla="*/ 14287 h 220663" name="connsiteY56"/>
                <a:gd fmla="*/ 312738 w 338138" name="connsiteX57"/>
                <a:gd fmla="*/ 14287 h 220663" name="connsiteY57"/>
                <a:gd fmla="*/ 302194 w 338138" name="connsiteX58"/>
                <a:gd fmla="*/ 4762 h 220663" name="connsiteY58"/>
                <a:gd fmla="*/ 35945 w 338138" name="connsiteX59"/>
                <a:gd fmla="*/ 4762 h 220663" name="connsiteY59"/>
                <a:gd fmla="*/ 35663 w 338138" name="connsiteX60"/>
                <a:gd fmla="*/ 0 h 220663" name="connsiteY60"/>
                <a:gd fmla="*/ 302475 w 338138" name="connsiteX61"/>
                <a:gd fmla="*/ 0 h 220663" name="connsiteY61"/>
                <a:gd fmla="*/ 318325 w 338138" name="connsiteX62"/>
                <a:gd fmla="*/ 15761 h 220663" name="connsiteY62"/>
                <a:gd fmla="*/ 318325 w 338138" name="connsiteX63"/>
                <a:gd fmla="*/ 190453 h 220663" name="connsiteY63"/>
                <a:gd fmla="*/ 335497 w 338138" name="connsiteX64"/>
                <a:gd fmla="*/ 190453 h 220663" name="connsiteY64"/>
                <a:gd fmla="*/ 338138 w 338138" name="connsiteX65"/>
                <a:gd fmla="*/ 194393 h 220663" name="connsiteY65"/>
                <a:gd fmla="*/ 338138 w 338138" name="connsiteX66"/>
                <a:gd fmla="*/ 211469 h 220663" name="connsiteY66"/>
                <a:gd fmla="*/ 328892 w 338138" name="connsiteX67"/>
                <a:gd fmla="*/ 220663 h 220663" name="connsiteY67"/>
                <a:gd fmla="*/ 9246 w 338138" name="connsiteX68"/>
                <a:gd fmla="*/ 220663 h 220663" name="connsiteY68"/>
                <a:gd fmla="*/ 0 w 338138" name="connsiteX69"/>
                <a:gd fmla="*/ 211469 h 220663" name="connsiteY69"/>
                <a:gd fmla="*/ 0 w 338138" name="connsiteX70"/>
                <a:gd fmla="*/ 194393 h 220663" name="connsiteY70"/>
                <a:gd fmla="*/ 2641 w 338138" name="connsiteX71"/>
                <a:gd fmla="*/ 190453 h 220663" name="connsiteY71"/>
                <a:gd fmla="*/ 19813 w 338138" name="connsiteX72"/>
                <a:gd fmla="*/ 190453 h 220663" name="connsiteY72"/>
                <a:gd fmla="*/ 19813 w 338138" name="connsiteX73"/>
                <a:gd fmla="*/ 15761 h 220663" name="connsiteY73"/>
                <a:gd fmla="*/ 35663 w 338138" name="connsiteX74"/>
                <a:gd fmla="*/ 0 h 220663" name="connsiteY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b="b" l="l" r="r" t="t"/>
              <a:pathLst>
                <a:path h="220662" w="338138">
                  <a:moveTo>
                    <a:pt x="6350" y="196850"/>
                  </a:moveTo>
                  <a:cubicBezTo>
                    <a:pt x="6350" y="196850"/>
                    <a:pt x="6350" y="196850"/>
                    <a:pt x="6350" y="203654"/>
                  </a:cubicBezTo>
                  <a:cubicBezTo>
                    <a:pt x="6350" y="203654"/>
                    <a:pt x="6350" y="203654"/>
                    <a:pt x="115798" y="203654"/>
                  </a:cubicBezTo>
                  <a:cubicBezTo>
                    <a:pt x="117117" y="203654"/>
                    <a:pt x="118435" y="205015"/>
                    <a:pt x="118435" y="206375"/>
                  </a:cubicBezTo>
                  <a:cubicBezTo>
                    <a:pt x="118435" y="207736"/>
                    <a:pt x="117117" y="209097"/>
                    <a:pt x="115798" y="209097"/>
                  </a:cubicBezTo>
                  <a:cubicBezTo>
                    <a:pt x="115798" y="209097"/>
                    <a:pt x="115798" y="209097"/>
                    <a:pt x="6350" y="209097"/>
                  </a:cubicBezTo>
                  <a:cubicBezTo>
                    <a:pt x="6350" y="209097"/>
                    <a:pt x="6350" y="209097"/>
                    <a:pt x="6350" y="211818"/>
                  </a:cubicBezTo>
                  <a:cubicBezTo>
                    <a:pt x="6350" y="213179"/>
                    <a:pt x="8988" y="215900"/>
                    <a:pt x="10306" y="215900"/>
                  </a:cubicBezTo>
                  <a:cubicBezTo>
                    <a:pt x="10306" y="215900"/>
                    <a:pt x="10306" y="215900"/>
                    <a:pt x="329419" y="215900"/>
                  </a:cubicBezTo>
                  <a:cubicBezTo>
                    <a:pt x="330738" y="215900"/>
                    <a:pt x="333375" y="213179"/>
                    <a:pt x="333375" y="211818"/>
                  </a:cubicBezTo>
                  <a:lnTo>
                    <a:pt x="333375" y="196850"/>
                  </a:lnTo>
                  <a:cubicBezTo>
                    <a:pt x="333375" y="196850"/>
                    <a:pt x="333375" y="196850"/>
                    <a:pt x="6350" y="196850"/>
                  </a:cubicBezTo>
                  <a:close/>
                  <a:moveTo>
                    <a:pt x="25400" y="176212"/>
                  </a:moveTo>
                  <a:lnTo>
                    <a:pt x="25400" y="190500"/>
                  </a:lnTo>
                  <a:lnTo>
                    <a:pt x="312738" y="190500"/>
                  </a:lnTo>
                  <a:lnTo>
                    <a:pt x="312738" y="176212"/>
                  </a:lnTo>
                  <a:close/>
                  <a:moveTo>
                    <a:pt x="91503" y="28320"/>
                  </a:moveTo>
                  <a:cubicBezTo>
                    <a:pt x="92837" y="26987"/>
                    <a:pt x="94170" y="26987"/>
                    <a:pt x="95504" y="28320"/>
                  </a:cubicBezTo>
                  <a:cubicBezTo>
                    <a:pt x="96837" y="28320"/>
                    <a:pt x="96837" y="30987"/>
                    <a:pt x="95504" y="32321"/>
                  </a:cubicBezTo>
                  <a:cubicBezTo>
                    <a:pt x="95504" y="32321"/>
                    <a:pt x="95504" y="32321"/>
                    <a:pt x="35496" y="92328"/>
                  </a:cubicBezTo>
                  <a:cubicBezTo>
                    <a:pt x="34163" y="93662"/>
                    <a:pt x="34163" y="93662"/>
                    <a:pt x="32829" y="93662"/>
                  </a:cubicBezTo>
                  <a:cubicBezTo>
                    <a:pt x="31496" y="93662"/>
                    <a:pt x="31496" y="93662"/>
                    <a:pt x="30162" y="92328"/>
                  </a:cubicBezTo>
                  <a:cubicBezTo>
                    <a:pt x="30162" y="92328"/>
                    <a:pt x="30162" y="89661"/>
                    <a:pt x="30162" y="88328"/>
                  </a:cubicBezTo>
                  <a:cubicBezTo>
                    <a:pt x="30162" y="88328"/>
                    <a:pt x="30162" y="88328"/>
                    <a:pt x="91503" y="28320"/>
                  </a:cubicBezTo>
                  <a:close/>
                  <a:moveTo>
                    <a:pt x="56621" y="28310"/>
                  </a:moveTo>
                  <a:cubicBezTo>
                    <a:pt x="57943" y="26987"/>
                    <a:pt x="59266" y="26987"/>
                    <a:pt x="60589" y="28310"/>
                  </a:cubicBezTo>
                  <a:cubicBezTo>
                    <a:pt x="61912" y="28310"/>
                    <a:pt x="61912" y="30956"/>
                    <a:pt x="60589" y="32278"/>
                  </a:cubicBezTo>
                  <a:cubicBezTo>
                    <a:pt x="60589" y="32278"/>
                    <a:pt x="60589" y="32278"/>
                    <a:pt x="35454" y="57414"/>
                  </a:cubicBezTo>
                  <a:cubicBezTo>
                    <a:pt x="34131" y="58737"/>
                    <a:pt x="34131" y="58737"/>
                    <a:pt x="32808" y="58737"/>
                  </a:cubicBezTo>
                  <a:cubicBezTo>
                    <a:pt x="31485" y="58737"/>
                    <a:pt x="31485" y="58737"/>
                    <a:pt x="30162" y="57414"/>
                  </a:cubicBezTo>
                  <a:cubicBezTo>
                    <a:pt x="30162" y="56091"/>
                    <a:pt x="30162" y="54768"/>
                    <a:pt x="30162" y="53445"/>
                  </a:cubicBezTo>
                  <a:cubicBezTo>
                    <a:pt x="30162" y="53445"/>
                    <a:pt x="30162" y="53445"/>
                    <a:pt x="56621" y="28310"/>
                  </a:cubicBezTo>
                  <a:close/>
                  <a:moveTo>
                    <a:pt x="126415" y="28303"/>
                  </a:moveTo>
                  <a:cubicBezTo>
                    <a:pt x="127752" y="26987"/>
                    <a:pt x="129089" y="26987"/>
                    <a:pt x="130425" y="28303"/>
                  </a:cubicBezTo>
                  <a:cubicBezTo>
                    <a:pt x="131762" y="28303"/>
                    <a:pt x="131762" y="30935"/>
                    <a:pt x="130425" y="32251"/>
                  </a:cubicBezTo>
                  <a:cubicBezTo>
                    <a:pt x="130425" y="32251"/>
                    <a:pt x="130425" y="32251"/>
                    <a:pt x="35510" y="125684"/>
                  </a:cubicBezTo>
                  <a:cubicBezTo>
                    <a:pt x="34173" y="127000"/>
                    <a:pt x="34173" y="127000"/>
                    <a:pt x="32836" y="127000"/>
                  </a:cubicBezTo>
                  <a:cubicBezTo>
                    <a:pt x="31499" y="127000"/>
                    <a:pt x="31499" y="127000"/>
                    <a:pt x="30162" y="125684"/>
                  </a:cubicBezTo>
                  <a:cubicBezTo>
                    <a:pt x="30162" y="125684"/>
                    <a:pt x="30162" y="123052"/>
                    <a:pt x="30162" y="121736"/>
                  </a:cubicBezTo>
                  <a:cubicBezTo>
                    <a:pt x="30162" y="121736"/>
                    <a:pt x="30162" y="121736"/>
                    <a:pt x="126415" y="28303"/>
                  </a:cubicBezTo>
                  <a:close/>
                  <a:moveTo>
                    <a:pt x="25400" y="19050"/>
                  </a:moveTo>
                  <a:lnTo>
                    <a:pt x="25400" y="169863"/>
                  </a:lnTo>
                  <a:cubicBezTo>
                    <a:pt x="25400" y="169863"/>
                    <a:pt x="25400" y="169863"/>
                    <a:pt x="312738" y="169863"/>
                  </a:cubicBezTo>
                  <a:cubicBezTo>
                    <a:pt x="312738" y="169863"/>
                    <a:pt x="312738" y="169863"/>
                    <a:pt x="312738" y="160602"/>
                  </a:cubicBezTo>
                  <a:cubicBezTo>
                    <a:pt x="312738" y="160602"/>
                    <a:pt x="312738" y="160602"/>
                    <a:pt x="265288" y="160602"/>
                  </a:cubicBezTo>
                  <a:cubicBezTo>
                    <a:pt x="263970" y="160602"/>
                    <a:pt x="262652" y="159279"/>
                    <a:pt x="262652" y="157956"/>
                  </a:cubicBezTo>
                  <a:cubicBezTo>
                    <a:pt x="262652" y="155311"/>
                    <a:pt x="263970" y="153988"/>
                    <a:pt x="265288" y="153988"/>
                  </a:cubicBezTo>
                  <a:cubicBezTo>
                    <a:pt x="265288" y="153988"/>
                    <a:pt x="265288" y="153988"/>
                    <a:pt x="312738" y="153988"/>
                  </a:cubicBezTo>
                  <a:cubicBezTo>
                    <a:pt x="312738" y="153988"/>
                    <a:pt x="312738" y="153988"/>
                    <a:pt x="312738" y="146050"/>
                  </a:cubicBezTo>
                  <a:cubicBezTo>
                    <a:pt x="312738" y="146050"/>
                    <a:pt x="312738" y="146050"/>
                    <a:pt x="233654" y="146050"/>
                  </a:cubicBezTo>
                  <a:cubicBezTo>
                    <a:pt x="232336" y="146050"/>
                    <a:pt x="231018" y="144727"/>
                    <a:pt x="231018" y="143404"/>
                  </a:cubicBezTo>
                  <a:cubicBezTo>
                    <a:pt x="231018" y="140758"/>
                    <a:pt x="232336" y="139436"/>
                    <a:pt x="233654" y="139436"/>
                  </a:cubicBezTo>
                  <a:cubicBezTo>
                    <a:pt x="233654" y="139436"/>
                    <a:pt x="233654" y="139436"/>
                    <a:pt x="312738" y="139436"/>
                  </a:cubicBezTo>
                  <a:cubicBezTo>
                    <a:pt x="312738" y="139436"/>
                    <a:pt x="312738" y="139436"/>
                    <a:pt x="312738" y="19050"/>
                  </a:cubicBezTo>
                  <a:cubicBezTo>
                    <a:pt x="312738" y="19050"/>
                    <a:pt x="312738" y="19050"/>
                    <a:pt x="25400" y="19050"/>
                  </a:cubicBezTo>
                  <a:close/>
                  <a:moveTo>
                    <a:pt x="35945" y="4762"/>
                  </a:moveTo>
                  <a:cubicBezTo>
                    <a:pt x="30673" y="4762"/>
                    <a:pt x="26718" y="8844"/>
                    <a:pt x="25400" y="14287"/>
                  </a:cubicBezTo>
                  <a:cubicBezTo>
                    <a:pt x="25400" y="14287"/>
                    <a:pt x="25400" y="14287"/>
                    <a:pt x="312738" y="14287"/>
                  </a:cubicBezTo>
                  <a:cubicBezTo>
                    <a:pt x="311420" y="8844"/>
                    <a:pt x="307466" y="4762"/>
                    <a:pt x="302194" y="4762"/>
                  </a:cubicBezTo>
                  <a:cubicBezTo>
                    <a:pt x="302194" y="4762"/>
                    <a:pt x="302194" y="4762"/>
                    <a:pt x="35945" y="4762"/>
                  </a:cubicBezTo>
                  <a:close/>
                  <a:moveTo>
                    <a:pt x="35663" y="0"/>
                  </a:moveTo>
                  <a:cubicBezTo>
                    <a:pt x="35663" y="0"/>
                    <a:pt x="35663" y="0"/>
                    <a:pt x="302475" y="0"/>
                  </a:cubicBezTo>
                  <a:cubicBezTo>
                    <a:pt x="311721" y="0"/>
                    <a:pt x="318325" y="6567"/>
                    <a:pt x="318325" y="15761"/>
                  </a:cubicBezTo>
                  <a:cubicBezTo>
                    <a:pt x="318325" y="15761"/>
                    <a:pt x="318325" y="15761"/>
                    <a:pt x="318325" y="190453"/>
                  </a:cubicBezTo>
                  <a:cubicBezTo>
                    <a:pt x="318325" y="190453"/>
                    <a:pt x="318325" y="190453"/>
                    <a:pt x="335497" y="190453"/>
                  </a:cubicBezTo>
                  <a:cubicBezTo>
                    <a:pt x="336817" y="190453"/>
                    <a:pt x="338138" y="191766"/>
                    <a:pt x="338138" y="194393"/>
                  </a:cubicBezTo>
                  <a:cubicBezTo>
                    <a:pt x="338138" y="194393"/>
                    <a:pt x="338138" y="194393"/>
                    <a:pt x="338138" y="211469"/>
                  </a:cubicBezTo>
                  <a:cubicBezTo>
                    <a:pt x="338138" y="216723"/>
                    <a:pt x="334176" y="220663"/>
                    <a:pt x="328892" y="220663"/>
                  </a:cubicBezTo>
                  <a:cubicBezTo>
                    <a:pt x="328892" y="220663"/>
                    <a:pt x="328892" y="220663"/>
                    <a:pt x="9246" y="220663"/>
                  </a:cubicBezTo>
                  <a:cubicBezTo>
                    <a:pt x="3962" y="220663"/>
                    <a:pt x="0" y="216723"/>
                    <a:pt x="0" y="211469"/>
                  </a:cubicBezTo>
                  <a:cubicBezTo>
                    <a:pt x="0" y="211469"/>
                    <a:pt x="0" y="211469"/>
                    <a:pt x="0" y="194393"/>
                  </a:cubicBezTo>
                  <a:cubicBezTo>
                    <a:pt x="0" y="191766"/>
                    <a:pt x="1321" y="190453"/>
                    <a:pt x="2641" y="190453"/>
                  </a:cubicBezTo>
                  <a:cubicBezTo>
                    <a:pt x="2641" y="190453"/>
                    <a:pt x="2641" y="190453"/>
                    <a:pt x="19813" y="190453"/>
                  </a:cubicBezTo>
                  <a:cubicBezTo>
                    <a:pt x="19813" y="190453"/>
                    <a:pt x="19813" y="190453"/>
                    <a:pt x="19813" y="15761"/>
                  </a:cubicBezTo>
                  <a:cubicBezTo>
                    <a:pt x="19813" y="6567"/>
                    <a:pt x="26417" y="0"/>
                    <a:pt x="356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14" name="Rectangle 8"/>
            <p:cNvSpPr/>
            <p:nvPr/>
          </p:nvSpPr>
          <p:spPr>
            <a:xfrm>
              <a:off x="8434178" y="4293097"/>
              <a:ext cx="769429" cy="502116"/>
            </a:xfrm>
            <a:custGeom>
              <a:gdLst>
                <a:gd fmla="*/ 6350 w 338138" name="connsiteX0"/>
                <a:gd fmla="*/ 196850 h 220663" name="connsiteY0"/>
                <a:gd fmla="*/ 6350 w 338138" name="connsiteX1"/>
                <a:gd fmla="*/ 203654 h 220663" name="connsiteY1"/>
                <a:gd fmla="*/ 115798 w 338138" name="connsiteX2"/>
                <a:gd fmla="*/ 203654 h 220663" name="connsiteY2"/>
                <a:gd fmla="*/ 118435 w 338138" name="connsiteX3"/>
                <a:gd fmla="*/ 206375 h 220663" name="connsiteY3"/>
                <a:gd fmla="*/ 115798 w 338138" name="connsiteX4"/>
                <a:gd fmla="*/ 209097 h 220663" name="connsiteY4"/>
                <a:gd fmla="*/ 6350 w 338138" name="connsiteX5"/>
                <a:gd fmla="*/ 209097 h 220663" name="connsiteY5"/>
                <a:gd fmla="*/ 6350 w 338138" name="connsiteX6"/>
                <a:gd fmla="*/ 211818 h 220663" name="connsiteY6"/>
                <a:gd fmla="*/ 10306 w 338138" name="connsiteX7"/>
                <a:gd fmla="*/ 215900 h 220663" name="connsiteY7"/>
                <a:gd fmla="*/ 329419 w 338138" name="connsiteX8"/>
                <a:gd fmla="*/ 215900 h 220663" name="connsiteY8"/>
                <a:gd fmla="*/ 333375 w 338138" name="connsiteX9"/>
                <a:gd fmla="*/ 211818 h 220663" name="connsiteY9"/>
                <a:gd fmla="*/ 333375 w 338138" name="connsiteX10"/>
                <a:gd fmla="*/ 196850 h 220663" name="connsiteY10"/>
                <a:gd fmla="*/ 6350 w 338138" name="connsiteX11"/>
                <a:gd fmla="*/ 196850 h 220663" name="connsiteY11"/>
                <a:gd fmla="*/ 25400 w 338138" name="connsiteX12"/>
                <a:gd fmla="*/ 176212 h 220663" name="connsiteY12"/>
                <a:gd fmla="*/ 25400 w 338138" name="connsiteX13"/>
                <a:gd fmla="*/ 190500 h 220663" name="connsiteY13"/>
                <a:gd fmla="*/ 312738 w 338138" name="connsiteX14"/>
                <a:gd fmla="*/ 190500 h 220663" name="connsiteY14"/>
                <a:gd fmla="*/ 312738 w 338138" name="connsiteX15"/>
                <a:gd fmla="*/ 176212 h 220663" name="connsiteY15"/>
                <a:gd fmla="*/ 91503 w 338138" name="connsiteX16"/>
                <a:gd fmla="*/ 28320 h 220663" name="connsiteY16"/>
                <a:gd fmla="*/ 95504 w 338138" name="connsiteX17"/>
                <a:gd fmla="*/ 28320 h 220663" name="connsiteY17"/>
                <a:gd fmla="*/ 95504 w 338138" name="connsiteX18"/>
                <a:gd fmla="*/ 32321 h 220663" name="connsiteY18"/>
                <a:gd fmla="*/ 35496 w 338138" name="connsiteX19"/>
                <a:gd fmla="*/ 92328 h 220663" name="connsiteY19"/>
                <a:gd fmla="*/ 32829 w 338138" name="connsiteX20"/>
                <a:gd fmla="*/ 93662 h 220663" name="connsiteY20"/>
                <a:gd fmla="*/ 30162 w 338138" name="connsiteX21"/>
                <a:gd fmla="*/ 92328 h 220663" name="connsiteY21"/>
                <a:gd fmla="*/ 30162 w 338138" name="connsiteX22"/>
                <a:gd fmla="*/ 88328 h 220663" name="connsiteY22"/>
                <a:gd fmla="*/ 91503 w 338138" name="connsiteX23"/>
                <a:gd fmla="*/ 28320 h 220663" name="connsiteY23"/>
                <a:gd fmla="*/ 56621 w 338138" name="connsiteX24"/>
                <a:gd fmla="*/ 28310 h 220663" name="connsiteY24"/>
                <a:gd fmla="*/ 60589 w 338138" name="connsiteX25"/>
                <a:gd fmla="*/ 28310 h 220663" name="connsiteY25"/>
                <a:gd fmla="*/ 60589 w 338138" name="connsiteX26"/>
                <a:gd fmla="*/ 32278 h 220663" name="connsiteY26"/>
                <a:gd fmla="*/ 35454 w 338138" name="connsiteX27"/>
                <a:gd fmla="*/ 57414 h 220663" name="connsiteY27"/>
                <a:gd fmla="*/ 32808 w 338138" name="connsiteX28"/>
                <a:gd fmla="*/ 58737 h 220663" name="connsiteY28"/>
                <a:gd fmla="*/ 30162 w 338138" name="connsiteX29"/>
                <a:gd fmla="*/ 57414 h 220663" name="connsiteY29"/>
                <a:gd fmla="*/ 30162 w 338138" name="connsiteX30"/>
                <a:gd fmla="*/ 53445 h 220663" name="connsiteY30"/>
                <a:gd fmla="*/ 56621 w 338138" name="connsiteX31"/>
                <a:gd fmla="*/ 28310 h 220663" name="connsiteY31"/>
                <a:gd fmla="*/ 126415 w 338138" name="connsiteX32"/>
                <a:gd fmla="*/ 28303 h 220663" name="connsiteY32"/>
                <a:gd fmla="*/ 130425 w 338138" name="connsiteX33"/>
                <a:gd fmla="*/ 28303 h 220663" name="connsiteY33"/>
                <a:gd fmla="*/ 130425 w 338138" name="connsiteX34"/>
                <a:gd fmla="*/ 32251 h 220663" name="connsiteY34"/>
                <a:gd fmla="*/ 35510 w 338138" name="connsiteX35"/>
                <a:gd fmla="*/ 125684 h 220663" name="connsiteY35"/>
                <a:gd fmla="*/ 32836 w 338138" name="connsiteX36"/>
                <a:gd fmla="*/ 127000 h 220663" name="connsiteY36"/>
                <a:gd fmla="*/ 30162 w 338138" name="connsiteX37"/>
                <a:gd fmla="*/ 125684 h 220663" name="connsiteY37"/>
                <a:gd fmla="*/ 30162 w 338138" name="connsiteX38"/>
                <a:gd fmla="*/ 121736 h 220663" name="connsiteY38"/>
                <a:gd fmla="*/ 126415 w 338138" name="connsiteX39"/>
                <a:gd fmla="*/ 28303 h 220663" name="connsiteY39"/>
                <a:gd fmla="*/ 25400 w 338138" name="connsiteX40"/>
                <a:gd fmla="*/ 19050 h 220663" name="connsiteY40"/>
                <a:gd fmla="*/ 25400 w 338138" name="connsiteX41"/>
                <a:gd fmla="*/ 169863 h 220663" name="connsiteY41"/>
                <a:gd fmla="*/ 312738 w 338138" name="connsiteX42"/>
                <a:gd fmla="*/ 169863 h 220663" name="connsiteY42"/>
                <a:gd fmla="*/ 312738 w 338138" name="connsiteX43"/>
                <a:gd fmla="*/ 160602 h 220663" name="connsiteY43"/>
                <a:gd fmla="*/ 265288 w 338138" name="connsiteX44"/>
                <a:gd fmla="*/ 160602 h 220663" name="connsiteY44"/>
                <a:gd fmla="*/ 262652 w 338138" name="connsiteX45"/>
                <a:gd fmla="*/ 157956 h 220663" name="connsiteY45"/>
                <a:gd fmla="*/ 265288 w 338138" name="connsiteX46"/>
                <a:gd fmla="*/ 153988 h 220663" name="connsiteY46"/>
                <a:gd fmla="*/ 312738 w 338138" name="connsiteX47"/>
                <a:gd fmla="*/ 153988 h 220663" name="connsiteY47"/>
                <a:gd fmla="*/ 312738 w 338138" name="connsiteX48"/>
                <a:gd fmla="*/ 146050 h 220663" name="connsiteY48"/>
                <a:gd fmla="*/ 233654 w 338138" name="connsiteX49"/>
                <a:gd fmla="*/ 146050 h 220663" name="connsiteY49"/>
                <a:gd fmla="*/ 231018 w 338138" name="connsiteX50"/>
                <a:gd fmla="*/ 143404 h 220663" name="connsiteY50"/>
                <a:gd fmla="*/ 233654 w 338138" name="connsiteX51"/>
                <a:gd fmla="*/ 139436 h 220663" name="connsiteY51"/>
                <a:gd fmla="*/ 312738 w 338138" name="connsiteX52"/>
                <a:gd fmla="*/ 139436 h 220663" name="connsiteY52"/>
                <a:gd fmla="*/ 312738 w 338138" name="connsiteX53"/>
                <a:gd fmla="*/ 19050 h 220663" name="connsiteY53"/>
                <a:gd fmla="*/ 25400 w 338138" name="connsiteX54"/>
                <a:gd fmla="*/ 19050 h 220663" name="connsiteY54"/>
                <a:gd fmla="*/ 35945 w 338138" name="connsiteX55"/>
                <a:gd fmla="*/ 4762 h 220663" name="connsiteY55"/>
                <a:gd fmla="*/ 25400 w 338138" name="connsiteX56"/>
                <a:gd fmla="*/ 14287 h 220663" name="connsiteY56"/>
                <a:gd fmla="*/ 312738 w 338138" name="connsiteX57"/>
                <a:gd fmla="*/ 14287 h 220663" name="connsiteY57"/>
                <a:gd fmla="*/ 302194 w 338138" name="connsiteX58"/>
                <a:gd fmla="*/ 4762 h 220663" name="connsiteY58"/>
                <a:gd fmla="*/ 35945 w 338138" name="connsiteX59"/>
                <a:gd fmla="*/ 4762 h 220663" name="connsiteY59"/>
                <a:gd fmla="*/ 35663 w 338138" name="connsiteX60"/>
                <a:gd fmla="*/ 0 h 220663" name="connsiteY60"/>
                <a:gd fmla="*/ 302475 w 338138" name="connsiteX61"/>
                <a:gd fmla="*/ 0 h 220663" name="connsiteY61"/>
                <a:gd fmla="*/ 318325 w 338138" name="connsiteX62"/>
                <a:gd fmla="*/ 15761 h 220663" name="connsiteY62"/>
                <a:gd fmla="*/ 318325 w 338138" name="connsiteX63"/>
                <a:gd fmla="*/ 190453 h 220663" name="connsiteY63"/>
                <a:gd fmla="*/ 335497 w 338138" name="connsiteX64"/>
                <a:gd fmla="*/ 190453 h 220663" name="connsiteY64"/>
                <a:gd fmla="*/ 338138 w 338138" name="connsiteX65"/>
                <a:gd fmla="*/ 194393 h 220663" name="connsiteY65"/>
                <a:gd fmla="*/ 338138 w 338138" name="connsiteX66"/>
                <a:gd fmla="*/ 211469 h 220663" name="connsiteY66"/>
                <a:gd fmla="*/ 328892 w 338138" name="connsiteX67"/>
                <a:gd fmla="*/ 220663 h 220663" name="connsiteY67"/>
                <a:gd fmla="*/ 9246 w 338138" name="connsiteX68"/>
                <a:gd fmla="*/ 220663 h 220663" name="connsiteY68"/>
                <a:gd fmla="*/ 0 w 338138" name="connsiteX69"/>
                <a:gd fmla="*/ 211469 h 220663" name="connsiteY69"/>
                <a:gd fmla="*/ 0 w 338138" name="connsiteX70"/>
                <a:gd fmla="*/ 194393 h 220663" name="connsiteY70"/>
                <a:gd fmla="*/ 2641 w 338138" name="connsiteX71"/>
                <a:gd fmla="*/ 190453 h 220663" name="connsiteY71"/>
                <a:gd fmla="*/ 19813 w 338138" name="connsiteX72"/>
                <a:gd fmla="*/ 190453 h 220663" name="connsiteY72"/>
                <a:gd fmla="*/ 19813 w 338138" name="connsiteX73"/>
                <a:gd fmla="*/ 15761 h 220663" name="connsiteY73"/>
                <a:gd fmla="*/ 35663 w 338138" name="connsiteX74"/>
                <a:gd fmla="*/ 0 h 220663" name="connsiteY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b="b" l="l" r="r" t="t"/>
              <a:pathLst>
                <a:path h="220662" w="338138">
                  <a:moveTo>
                    <a:pt x="6350" y="196850"/>
                  </a:moveTo>
                  <a:cubicBezTo>
                    <a:pt x="6350" y="196850"/>
                    <a:pt x="6350" y="196850"/>
                    <a:pt x="6350" y="203654"/>
                  </a:cubicBezTo>
                  <a:cubicBezTo>
                    <a:pt x="6350" y="203654"/>
                    <a:pt x="6350" y="203654"/>
                    <a:pt x="115798" y="203654"/>
                  </a:cubicBezTo>
                  <a:cubicBezTo>
                    <a:pt x="117117" y="203654"/>
                    <a:pt x="118435" y="205015"/>
                    <a:pt x="118435" y="206375"/>
                  </a:cubicBezTo>
                  <a:cubicBezTo>
                    <a:pt x="118435" y="207736"/>
                    <a:pt x="117117" y="209097"/>
                    <a:pt x="115798" y="209097"/>
                  </a:cubicBezTo>
                  <a:cubicBezTo>
                    <a:pt x="115798" y="209097"/>
                    <a:pt x="115798" y="209097"/>
                    <a:pt x="6350" y="209097"/>
                  </a:cubicBezTo>
                  <a:cubicBezTo>
                    <a:pt x="6350" y="209097"/>
                    <a:pt x="6350" y="209097"/>
                    <a:pt x="6350" y="211818"/>
                  </a:cubicBezTo>
                  <a:cubicBezTo>
                    <a:pt x="6350" y="213179"/>
                    <a:pt x="8988" y="215900"/>
                    <a:pt x="10306" y="215900"/>
                  </a:cubicBezTo>
                  <a:cubicBezTo>
                    <a:pt x="10306" y="215900"/>
                    <a:pt x="10306" y="215900"/>
                    <a:pt x="329419" y="215900"/>
                  </a:cubicBezTo>
                  <a:cubicBezTo>
                    <a:pt x="330738" y="215900"/>
                    <a:pt x="333375" y="213179"/>
                    <a:pt x="333375" y="211818"/>
                  </a:cubicBezTo>
                  <a:lnTo>
                    <a:pt x="333375" y="196850"/>
                  </a:lnTo>
                  <a:cubicBezTo>
                    <a:pt x="333375" y="196850"/>
                    <a:pt x="333375" y="196850"/>
                    <a:pt x="6350" y="196850"/>
                  </a:cubicBezTo>
                  <a:close/>
                  <a:moveTo>
                    <a:pt x="25400" y="176212"/>
                  </a:moveTo>
                  <a:lnTo>
                    <a:pt x="25400" y="190500"/>
                  </a:lnTo>
                  <a:lnTo>
                    <a:pt x="312738" y="190500"/>
                  </a:lnTo>
                  <a:lnTo>
                    <a:pt x="312738" y="176212"/>
                  </a:lnTo>
                  <a:close/>
                  <a:moveTo>
                    <a:pt x="91503" y="28320"/>
                  </a:moveTo>
                  <a:cubicBezTo>
                    <a:pt x="92837" y="26987"/>
                    <a:pt x="94170" y="26987"/>
                    <a:pt x="95504" y="28320"/>
                  </a:cubicBezTo>
                  <a:cubicBezTo>
                    <a:pt x="96837" y="28320"/>
                    <a:pt x="96837" y="30987"/>
                    <a:pt x="95504" y="32321"/>
                  </a:cubicBezTo>
                  <a:cubicBezTo>
                    <a:pt x="95504" y="32321"/>
                    <a:pt x="95504" y="32321"/>
                    <a:pt x="35496" y="92328"/>
                  </a:cubicBezTo>
                  <a:cubicBezTo>
                    <a:pt x="34163" y="93662"/>
                    <a:pt x="34163" y="93662"/>
                    <a:pt x="32829" y="93662"/>
                  </a:cubicBezTo>
                  <a:cubicBezTo>
                    <a:pt x="31496" y="93662"/>
                    <a:pt x="31496" y="93662"/>
                    <a:pt x="30162" y="92328"/>
                  </a:cubicBezTo>
                  <a:cubicBezTo>
                    <a:pt x="30162" y="92328"/>
                    <a:pt x="30162" y="89661"/>
                    <a:pt x="30162" y="88328"/>
                  </a:cubicBezTo>
                  <a:cubicBezTo>
                    <a:pt x="30162" y="88328"/>
                    <a:pt x="30162" y="88328"/>
                    <a:pt x="91503" y="28320"/>
                  </a:cubicBezTo>
                  <a:close/>
                  <a:moveTo>
                    <a:pt x="56621" y="28310"/>
                  </a:moveTo>
                  <a:cubicBezTo>
                    <a:pt x="57943" y="26987"/>
                    <a:pt x="59266" y="26987"/>
                    <a:pt x="60589" y="28310"/>
                  </a:cubicBezTo>
                  <a:cubicBezTo>
                    <a:pt x="61912" y="28310"/>
                    <a:pt x="61912" y="30956"/>
                    <a:pt x="60589" y="32278"/>
                  </a:cubicBezTo>
                  <a:cubicBezTo>
                    <a:pt x="60589" y="32278"/>
                    <a:pt x="60589" y="32278"/>
                    <a:pt x="35454" y="57414"/>
                  </a:cubicBezTo>
                  <a:cubicBezTo>
                    <a:pt x="34131" y="58737"/>
                    <a:pt x="34131" y="58737"/>
                    <a:pt x="32808" y="58737"/>
                  </a:cubicBezTo>
                  <a:cubicBezTo>
                    <a:pt x="31485" y="58737"/>
                    <a:pt x="31485" y="58737"/>
                    <a:pt x="30162" y="57414"/>
                  </a:cubicBezTo>
                  <a:cubicBezTo>
                    <a:pt x="30162" y="56091"/>
                    <a:pt x="30162" y="54768"/>
                    <a:pt x="30162" y="53445"/>
                  </a:cubicBezTo>
                  <a:cubicBezTo>
                    <a:pt x="30162" y="53445"/>
                    <a:pt x="30162" y="53445"/>
                    <a:pt x="56621" y="28310"/>
                  </a:cubicBezTo>
                  <a:close/>
                  <a:moveTo>
                    <a:pt x="126415" y="28303"/>
                  </a:moveTo>
                  <a:cubicBezTo>
                    <a:pt x="127752" y="26987"/>
                    <a:pt x="129089" y="26987"/>
                    <a:pt x="130425" y="28303"/>
                  </a:cubicBezTo>
                  <a:cubicBezTo>
                    <a:pt x="131762" y="28303"/>
                    <a:pt x="131762" y="30935"/>
                    <a:pt x="130425" y="32251"/>
                  </a:cubicBezTo>
                  <a:cubicBezTo>
                    <a:pt x="130425" y="32251"/>
                    <a:pt x="130425" y="32251"/>
                    <a:pt x="35510" y="125684"/>
                  </a:cubicBezTo>
                  <a:cubicBezTo>
                    <a:pt x="34173" y="127000"/>
                    <a:pt x="34173" y="127000"/>
                    <a:pt x="32836" y="127000"/>
                  </a:cubicBezTo>
                  <a:cubicBezTo>
                    <a:pt x="31499" y="127000"/>
                    <a:pt x="31499" y="127000"/>
                    <a:pt x="30162" y="125684"/>
                  </a:cubicBezTo>
                  <a:cubicBezTo>
                    <a:pt x="30162" y="125684"/>
                    <a:pt x="30162" y="123052"/>
                    <a:pt x="30162" y="121736"/>
                  </a:cubicBezTo>
                  <a:cubicBezTo>
                    <a:pt x="30162" y="121736"/>
                    <a:pt x="30162" y="121736"/>
                    <a:pt x="126415" y="28303"/>
                  </a:cubicBezTo>
                  <a:close/>
                  <a:moveTo>
                    <a:pt x="25400" y="19050"/>
                  </a:moveTo>
                  <a:lnTo>
                    <a:pt x="25400" y="169863"/>
                  </a:lnTo>
                  <a:cubicBezTo>
                    <a:pt x="25400" y="169863"/>
                    <a:pt x="25400" y="169863"/>
                    <a:pt x="312738" y="169863"/>
                  </a:cubicBezTo>
                  <a:cubicBezTo>
                    <a:pt x="312738" y="169863"/>
                    <a:pt x="312738" y="169863"/>
                    <a:pt x="312738" y="160602"/>
                  </a:cubicBezTo>
                  <a:cubicBezTo>
                    <a:pt x="312738" y="160602"/>
                    <a:pt x="312738" y="160602"/>
                    <a:pt x="265288" y="160602"/>
                  </a:cubicBezTo>
                  <a:cubicBezTo>
                    <a:pt x="263970" y="160602"/>
                    <a:pt x="262652" y="159279"/>
                    <a:pt x="262652" y="157956"/>
                  </a:cubicBezTo>
                  <a:cubicBezTo>
                    <a:pt x="262652" y="155311"/>
                    <a:pt x="263970" y="153988"/>
                    <a:pt x="265288" y="153988"/>
                  </a:cubicBezTo>
                  <a:cubicBezTo>
                    <a:pt x="265288" y="153988"/>
                    <a:pt x="265288" y="153988"/>
                    <a:pt x="312738" y="153988"/>
                  </a:cubicBezTo>
                  <a:cubicBezTo>
                    <a:pt x="312738" y="153988"/>
                    <a:pt x="312738" y="153988"/>
                    <a:pt x="312738" y="146050"/>
                  </a:cubicBezTo>
                  <a:cubicBezTo>
                    <a:pt x="312738" y="146050"/>
                    <a:pt x="312738" y="146050"/>
                    <a:pt x="233654" y="146050"/>
                  </a:cubicBezTo>
                  <a:cubicBezTo>
                    <a:pt x="232336" y="146050"/>
                    <a:pt x="231018" y="144727"/>
                    <a:pt x="231018" y="143404"/>
                  </a:cubicBezTo>
                  <a:cubicBezTo>
                    <a:pt x="231018" y="140758"/>
                    <a:pt x="232336" y="139436"/>
                    <a:pt x="233654" y="139436"/>
                  </a:cubicBezTo>
                  <a:cubicBezTo>
                    <a:pt x="233654" y="139436"/>
                    <a:pt x="233654" y="139436"/>
                    <a:pt x="312738" y="139436"/>
                  </a:cubicBezTo>
                  <a:cubicBezTo>
                    <a:pt x="312738" y="139436"/>
                    <a:pt x="312738" y="139436"/>
                    <a:pt x="312738" y="19050"/>
                  </a:cubicBezTo>
                  <a:cubicBezTo>
                    <a:pt x="312738" y="19050"/>
                    <a:pt x="312738" y="19050"/>
                    <a:pt x="25400" y="19050"/>
                  </a:cubicBezTo>
                  <a:close/>
                  <a:moveTo>
                    <a:pt x="35945" y="4762"/>
                  </a:moveTo>
                  <a:cubicBezTo>
                    <a:pt x="30673" y="4762"/>
                    <a:pt x="26718" y="8844"/>
                    <a:pt x="25400" y="14287"/>
                  </a:cubicBezTo>
                  <a:cubicBezTo>
                    <a:pt x="25400" y="14287"/>
                    <a:pt x="25400" y="14287"/>
                    <a:pt x="312738" y="14287"/>
                  </a:cubicBezTo>
                  <a:cubicBezTo>
                    <a:pt x="311420" y="8844"/>
                    <a:pt x="307466" y="4762"/>
                    <a:pt x="302194" y="4762"/>
                  </a:cubicBezTo>
                  <a:cubicBezTo>
                    <a:pt x="302194" y="4762"/>
                    <a:pt x="302194" y="4762"/>
                    <a:pt x="35945" y="4762"/>
                  </a:cubicBezTo>
                  <a:close/>
                  <a:moveTo>
                    <a:pt x="35663" y="0"/>
                  </a:moveTo>
                  <a:cubicBezTo>
                    <a:pt x="35663" y="0"/>
                    <a:pt x="35663" y="0"/>
                    <a:pt x="302475" y="0"/>
                  </a:cubicBezTo>
                  <a:cubicBezTo>
                    <a:pt x="311721" y="0"/>
                    <a:pt x="318325" y="6567"/>
                    <a:pt x="318325" y="15761"/>
                  </a:cubicBezTo>
                  <a:cubicBezTo>
                    <a:pt x="318325" y="15761"/>
                    <a:pt x="318325" y="15761"/>
                    <a:pt x="318325" y="190453"/>
                  </a:cubicBezTo>
                  <a:cubicBezTo>
                    <a:pt x="318325" y="190453"/>
                    <a:pt x="318325" y="190453"/>
                    <a:pt x="335497" y="190453"/>
                  </a:cubicBezTo>
                  <a:cubicBezTo>
                    <a:pt x="336817" y="190453"/>
                    <a:pt x="338138" y="191766"/>
                    <a:pt x="338138" y="194393"/>
                  </a:cubicBezTo>
                  <a:cubicBezTo>
                    <a:pt x="338138" y="194393"/>
                    <a:pt x="338138" y="194393"/>
                    <a:pt x="338138" y="211469"/>
                  </a:cubicBezTo>
                  <a:cubicBezTo>
                    <a:pt x="338138" y="216723"/>
                    <a:pt x="334176" y="220663"/>
                    <a:pt x="328892" y="220663"/>
                  </a:cubicBezTo>
                  <a:cubicBezTo>
                    <a:pt x="328892" y="220663"/>
                    <a:pt x="328892" y="220663"/>
                    <a:pt x="9246" y="220663"/>
                  </a:cubicBezTo>
                  <a:cubicBezTo>
                    <a:pt x="3962" y="220663"/>
                    <a:pt x="0" y="216723"/>
                    <a:pt x="0" y="211469"/>
                  </a:cubicBezTo>
                  <a:cubicBezTo>
                    <a:pt x="0" y="211469"/>
                    <a:pt x="0" y="211469"/>
                    <a:pt x="0" y="194393"/>
                  </a:cubicBezTo>
                  <a:cubicBezTo>
                    <a:pt x="0" y="191766"/>
                    <a:pt x="1321" y="190453"/>
                    <a:pt x="2641" y="190453"/>
                  </a:cubicBezTo>
                  <a:cubicBezTo>
                    <a:pt x="2641" y="190453"/>
                    <a:pt x="2641" y="190453"/>
                    <a:pt x="19813" y="190453"/>
                  </a:cubicBezTo>
                  <a:cubicBezTo>
                    <a:pt x="19813" y="190453"/>
                    <a:pt x="19813" y="190453"/>
                    <a:pt x="19813" y="15761"/>
                  </a:cubicBezTo>
                  <a:cubicBezTo>
                    <a:pt x="19813" y="6567"/>
                    <a:pt x="26417" y="0"/>
                    <a:pt x="356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81474" y="2312325"/>
              <a:ext cx="1998303" cy="396240"/>
            </a:xfrm>
            <a:prstGeom prst="rect">
              <a:avLst/>
            </a:prstGeom>
            <a:solidFill>
              <a:schemeClr val="bg1"/>
            </a:solidFill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pc="600" sz="2000"/>
                <a:t>标题文本</a:t>
              </a:r>
            </a:p>
          </p:txBody>
        </p:sp>
      </p:grpSp>
    </p:spTree>
    <p:extLst>
      <p:ext uri="{BB962C8B-B14F-4D97-AF65-F5344CB8AC3E}">
        <p14:creationId val="4011533957"/>
      </p:ext>
    </p:extLst>
  </p:cSld>
  <p:clrMapOvr>
    <a:masterClrMapping/>
  </p:clrMapOvr>
  <p:transition advTm="2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descr="#wm#_48_07_*Z" id="77" name="MH_Others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89007" y="1101842"/>
            <a:ext cx="1526319" cy="1529573"/>
          </a:xfrm>
          <a:prstGeom prst="ellipse">
            <a:avLst/>
          </a:prstGeom>
          <a:solidFill>
            <a:schemeClr val="accent1">
              <a:alpha val="86000"/>
            </a:schemeClr>
          </a:solidFill>
          <a:ln>
            <a:noFill/>
          </a:ln>
          <a:effectLst/>
        </p:spPr>
        <p:txBody>
          <a:bodyPr anchor="ctr" bIns="0" lIns="0" rIns="0" tIns="0" wrap="square">
            <a:norm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2pPr>
            <a:lvl3pPr indent="-228600" marL="11430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4pPr>
            <a:lvl5pPr indent="-228600" marL="20574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altLang="en-US" kern="0" lang="zh-CN" sz="40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章节</a:t>
            </a:r>
          </a:p>
        </p:txBody>
      </p:sp>
      <p:sp>
        <p:nvSpPr>
          <p:cNvPr descr="#wm#_48_07_*Z" id="78" name="MH_Number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952396" y="2243216"/>
            <a:ext cx="925856" cy="927828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/>
        </p:spPr>
        <p:txBody>
          <a:bodyPr anchor="ctr" bIns="0" lIns="0" rIns="0" tIns="0" wrap="square">
            <a:no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2pPr>
            <a:lvl3pPr indent="-228600" marL="11430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4pPr>
            <a:lvl5pPr indent="-228600" marL="20574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altLang="zh-CN" kern="0" lang="en-US" smtClean="0" sz="44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4" name="MH_Title"/>
          <p:cNvSpPr txBox="1"/>
          <p:nvPr>
            <p:custDataLst>
              <p:tags r:id="rId6"/>
            </p:custDataLst>
          </p:nvPr>
        </p:nvSpPr>
        <p:spPr>
          <a:xfrm>
            <a:off x="3672114" y="2718955"/>
            <a:ext cx="4280282" cy="2535216"/>
          </a:xfrm>
          <a:prstGeom prst="rect">
            <a:avLst/>
          </a:prstGeom>
          <a:noFill/>
        </p:spPr>
        <p:txBody>
          <a:bodyPr rtlCol="0" wrap="square">
            <a:normAutofit fontScale="75000" lnSpcReduction="20000"/>
          </a:bodyPr>
          <a:lstStyle/>
          <a:p>
            <a:pPr algn="just">
              <a:lnSpc>
                <a:spcPct val="110000"/>
              </a:lnSpc>
            </a:pPr>
            <a:r>
              <a:rPr altLang="en-US" lang="zh-CN" smtClean="0" spc="600" sz="3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发展前景</a:t>
            </a:r>
          </a:p>
          <a:p>
            <a:pPr algn="just">
              <a:lnSpc>
                <a:spcPct val="110000"/>
              </a:lnSpc>
            </a:pPr>
            <a:r>
              <a:rPr altLang="en-US" lang="zh-CN" smtClean="0" spc="600" sz="3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点击此处更换文本编辑文字，点击此处更换文本编辑文字 ，点击此处更换文本编辑文字，点击此处更换文本点击此处更换文本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10000" r="90000" t="1735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029968" y="-529729"/>
            <a:ext cx="3198140" cy="2268219"/>
          </a:xfrm>
          <a:prstGeom prst="rect">
            <a:avLst/>
          </a:prstGeom>
        </p:spPr>
      </p:pic>
    </p:spTree>
    <p:custDataLst>
      <p:tags r:id="rId8"/>
    </p:custDataLst>
    <p:extLst>
      <p:ext uri="{BB962C8B-B14F-4D97-AF65-F5344CB8AC3E}">
        <p14:creationId val="2589282969"/>
      </p:ext>
    </p:extLst>
  </p:cSld>
  <p:clrMapOvr>
    <a:masterClrMapping/>
  </p:clrMapOvr>
  <mc:AlternateContent>
    <mc:Choice Requires="p14">
      <p:transition advTm="2000" p14:dur="900" spd="slow">
        <p14:warp dir="in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7"/>
      <p:bldP grpId="0" spid="78"/>
      <p:bldP grpId="0" spid="4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虚尾箭头 2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4320" y="256550"/>
            <a:ext cx="221488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600" sz="2800">
                <a:cs typeface="+mn-ea"/>
                <a:sym typeface="+mn-lt"/>
              </a:rPr>
              <a:t>发展前景</a:t>
            </a:r>
          </a:p>
        </p:txBody>
      </p:sp>
      <p:sp>
        <p:nvSpPr>
          <p:cNvPr id="14" name="文本框 10"/>
          <p:cNvSpPr txBox="1"/>
          <p:nvPr/>
        </p:nvSpPr>
        <p:spPr>
          <a:xfrm>
            <a:off x="901701" y="3980169"/>
            <a:ext cx="2039342" cy="338554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/>
            <a:r>
              <a:rPr altLang="en-US" b="1" lang="zh-CN" smtClean="0" sz="2000"/>
              <a:t>标题文本预设</a:t>
            </a:r>
          </a:p>
        </p:txBody>
      </p:sp>
      <p:sp>
        <p:nvSpPr>
          <p:cNvPr id="15" name="矩形 14"/>
          <p:cNvSpPr/>
          <p:nvPr/>
        </p:nvSpPr>
        <p:spPr>
          <a:xfrm>
            <a:off x="853576" y="4404550"/>
            <a:ext cx="2139882" cy="99985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10000"/>
              </a:lnSpc>
            </a:pPr>
            <a:r>
              <a:rPr altLang="en-US" lang="zh-CN" sz="1400">
                <a:cs typeface="+mn-ea"/>
                <a:sym typeface="+mn-lt"/>
              </a:rPr>
              <a:t>点击此处更换文本编辑文字，点击此处更换文本点击此处更换文本</a:t>
            </a:r>
          </a:p>
        </p:txBody>
      </p:sp>
      <p:sp>
        <p:nvSpPr>
          <p:cNvPr id="16" name="文本框 13"/>
          <p:cNvSpPr txBox="1"/>
          <p:nvPr/>
        </p:nvSpPr>
        <p:spPr>
          <a:xfrm>
            <a:off x="3678767" y="3980169"/>
            <a:ext cx="2039342" cy="338554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/>
            <a:r>
              <a:rPr altLang="en-US" b="1" lang="zh-CN" smtClean="0" sz="2000"/>
              <a:t>标题文本预设</a:t>
            </a:r>
          </a:p>
        </p:txBody>
      </p:sp>
      <p:sp>
        <p:nvSpPr>
          <p:cNvPr id="17" name="矩形 16"/>
          <p:cNvSpPr/>
          <p:nvPr/>
        </p:nvSpPr>
        <p:spPr>
          <a:xfrm>
            <a:off x="3621017" y="4404550"/>
            <a:ext cx="2154142" cy="99985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10000"/>
              </a:lnSpc>
            </a:pPr>
            <a:r>
              <a:rPr altLang="en-US" lang="zh-CN" sz="1400">
                <a:cs typeface="+mn-ea"/>
                <a:sym typeface="+mn-lt"/>
              </a:rPr>
              <a:t>点击此处更换文本编辑文字，点击此处更换文本点击此处更换文本</a:t>
            </a:r>
          </a:p>
        </p:txBody>
      </p:sp>
      <p:sp>
        <p:nvSpPr>
          <p:cNvPr id="18" name="文本框 16"/>
          <p:cNvSpPr txBox="1"/>
          <p:nvPr/>
        </p:nvSpPr>
        <p:spPr>
          <a:xfrm>
            <a:off x="6455832" y="3980169"/>
            <a:ext cx="2039342" cy="338554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/>
            <a:r>
              <a:rPr altLang="en-US" b="1" lang="zh-CN" smtClean="0" sz="2000"/>
              <a:t>标题文本预设</a:t>
            </a:r>
          </a:p>
        </p:txBody>
      </p:sp>
      <p:sp>
        <p:nvSpPr>
          <p:cNvPr id="19" name="矩形 18"/>
          <p:cNvSpPr/>
          <p:nvPr/>
        </p:nvSpPr>
        <p:spPr>
          <a:xfrm>
            <a:off x="6455832" y="4404550"/>
            <a:ext cx="2039342" cy="999859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  <a:buClr>
                <a:srgbClr val="E24848"/>
              </a:buClr>
            </a:pPr>
            <a:r>
              <a:rPr altLang="en-US" lang="zh-CN" sz="1400">
                <a:cs typeface="+mn-ea"/>
                <a:sym typeface="+mn-lt"/>
              </a:rPr>
              <a:t>点击此处更换文本编辑文字，点击此处更换文本点击此处更换文本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232896" y="3980169"/>
            <a:ext cx="2039342" cy="338554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/>
            <a:r>
              <a:rPr altLang="en-US" b="1" lang="zh-CN" smtClean="0" sz="2000"/>
              <a:t>标题文本预设</a:t>
            </a:r>
          </a:p>
        </p:txBody>
      </p:sp>
      <p:sp>
        <p:nvSpPr>
          <p:cNvPr id="21" name="矩形 20"/>
          <p:cNvSpPr/>
          <p:nvPr/>
        </p:nvSpPr>
        <p:spPr>
          <a:xfrm>
            <a:off x="9184770" y="4404550"/>
            <a:ext cx="2144165" cy="99985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10000"/>
              </a:lnSpc>
            </a:pPr>
            <a:r>
              <a:rPr altLang="en-US" lang="zh-CN" sz="1400">
                <a:cs typeface="+mn-ea"/>
                <a:sym typeface="+mn-lt"/>
              </a:rPr>
              <a:t>点击此处更换文本编辑文字，点击此处更换文本点击此处更换文本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01700" y="2278744"/>
            <a:ext cx="2057400" cy="1474292"/>
            <a:chOff x="901700" y="2278744"/>
            <a:chExt cx="2057400" cy="1474292"/>
          </a:xfrm>
        </p:grpSpPr>
        <p:sp>
          <p:nvSpPr>
            <p:cNvPr id="6" name="对角圆角矩形 5"/>
            <p:cNvSpPr/>
            <p:nvPr/>
          </p:nvSpPr>
          <p:spPr>
            <a:xfrm>
              <a:off x="901700" y="2278744"/>
              <a:ext cx="2057400" cy="1474292"/>
            </a:xfrm>
            <a:prstGeom prst="round2Diag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文本框 5"/>
            <p:cNvSpPr txBox="1"/>
            <p:nvPr/>
          </p:nvSpPr>
          <p:spPr>
            <a:xfrm>
              <a:off x="1453346" y="3213390"/>
              <a:ext cx="954107" cy="40011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altLang="en-US" lang="zh-CN" smtClean="0" sz="2000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1694785" y="2554581"/>
              <a:ext cx="471231" cy="512956"/>
            </a:xfrm>
            <a:custGeom>
              <a:gdLst>
                <a:gd fmla="*/ 141287 w 304800" name="connsiteX0"/>
                <a:gd fmla="*/ 280988 h 331788" name="connsiteY0"/>
                <a:gd fmla="*/ 204787 w 304800" name="connsiteX1"/>
                <a:gd fmla="*/ 305737 h 331788" name="connsiteY1"/>
                <a:gd fmla="*/ 268287 w 304800" name="connsiteX2"/>
                <a:gd fmla="*/ 280988 h 331788" name="connsiteY2"/>
                <a:gd fmla="*/ 268287 w 304800" name="connsiteX3"/>
                <a:gd fmla="*/ 305737 h 331788" name="connsiteY3"/>
                <a:gd fmla="*/ 204787 w 304800" name="connsiteX4"/>
                <a:gd fmla="*/ 331788 h 331788" name="connsiteY4"/>
                <a:gd fmla="*/ 141287 w 304800" name="connsiteX5"/>
                <a:gd fmla="*/ 305737 h 331788" name="connsiteY5"/>
                <a:gd fmla="*/ 141287 w 304800" name="connsiteX6"/>
                <a:gd fmla="*/ 280988 h 331788" name="connsiteY6"/>
                <a:gd fmla="*/ 17462 w 304800" name="connsiteX7"/>
                <a:gd fmla="*/ 249238 h 331788" name="connsiteY7"/>
                <a:gd fmla="*/ 81265 w 304800" name="connsiteX8"/>
                <a:gd fmla="*/ 274638 h 331788" name="connsiteY8"/>
                <a:gd fmla="*/ 133350 w 304800" name="connsiteX9"/>
                <a:gd fmla="*/ 263208 h 331788" name="connsiteY9"/>
                <a:gd fmla="*/ 133350 w 304800" name="connsiteX10"/>
                <a:gd fmla="*/ 288608 h 331788" name="connsiteY10"/>
                <a:gd fmla="*/ 81265 w 304800" name="connsiteX11"/>
                <a:gd fmla="*/ 300038 h 331788" name="connsiteY11"/>
                <a:gd fmla="*/ 17462 w 304800" name="connsiteX12"/>
                <a:gd fmla="*/ 274638 h 331788" name="connsiteY12"/>
                <a:gd fmla="*/ 17462 w 304800" name="connsiteX13"/>
                <a:gd fmla="*/ 249238 h 331788" name="connsiteY13"/>
                <a:gd fmla="*/ 223837 w 304800" name="connsiteX14"/>
                <a:gd fmla="*/ 226394 h 331788" name="connsiteY14"/>
                <a:gd fmla="*/ 236313 w 304800" name="connsiteX15"/>
                <a:gd fmla="*/ 228141 h 331788" name="connsiteY15"/>
                <a:gd fmla="*/ 223837 w 304800" name="connsiteX16"/>
                <a:gd fmla="*/ 255588 h 331788" name="connsiteY16"/>
                <a:gd fmla="*/ 204787 w 304800" name="connsiteX17"/>
                <a:gd fmla="*/ 217488 h 331788" name="connsiteY17"/>
                <a:gd fmla="*/ 223837 w 304800" name="connsiteX18"/>
                <a:gd fmla="*/ 220641 h 331788" name="connsiteY18"/>
                <a:gd fmla="*/ 223837 w 304800" name="connsiteX19"/>
                <a:gd fmla="*/ 226394 h 331788" name="connsiteY19"/>
                <a:gd fmla="*/ 205582 w 304800" name="connsiteX20"/>
                <a:gd fmla="*/ 223838 h 331788" name="connsiteY20"/>
                <a:gd fmla="*/ 149225 w 304800" name="connsiteX21"/>
                <a:gd fmla="*/ 242888 h 331788" name="connsiteY21"/>
                <a:gd fmla="*/ 205582 w 304800" name="connsiteX22"/>
                <a:gd fmla="*/ 261938 h 331788" name="connsiteY22"/>
                <a:gd fmla="*/ 261939 w 304800" name="connsiteX23"/>
                <a:gd fmla="*/ 242888 h 331788" name="connsiteY23"/>
                <a:gd fmla="*/ 245433 w 304800" name="connsiteX24"/>
                <a:gd fmla="*/ 229418 h 331788" name="connsiteY24"/>
                <a:gd fmla="*/ 236313 w 304800" name="connsiteX25"/>
                <a:gd fmla="*/ 228141 h 331788" name="connsiteY25"/>
                <a:gd fmla="*/ 238611 w 304800" name="connsiteX26"/>
                <a:gd fmla="*/ 223086 h 331788" name="connsiteY26"/>
                <a:gd fmla="*/ 249659 w 304800" name="connsiteX27"/>
                <a:gd fmla="*/ 224914 h 331788" name="connsiteY27"/>
                <a:gd fmla="*/ 268287 w 304800" name="connsiteX28"/>
                <a:gd fmla="*/ 242027 h 331788" name="connsiteY28"/>
                <a:gd fmla="*/ 268287 w 304800" name="connsiteX29"/>
                <a:gd fmla="*/ 267858 h 331788" name="connsiteY29"/>
                <a:gd fmla="*/ 204787 w 304800" name="connsiteX30"/>
                <a:gd fmla="*/ 293688 h 331788" name="connsiteY30"/>
                <a:gd fmla="*/ 141287 w 304800" name="connsiteX31"/>
                <a:gd fmla="*/ 267858 h 331788" name="connsiteY31"/>
                <a:gd fmla="*/ 141287 w 304800" name="connsiteX32"/>
                <a:gd fmla="*/ 242027 h 331788" name="connsiteY32"/>
                <a:gd fmla="*/ 204787 w 304800" name="connsiteX33"/>
                <a:gd fmla="*/ 217488 h 331788" name="connsiteY33"/>
                <a:gd fmla="*/ 223837 w 304800" name="connsiteX34"/>
                <a:gd fmla="*/ 195310 h 331788" name="connsiteY34"/>
                <a:gd fmla="*/ 223837 w 304800" name="connsiteX35"/>
                <a:gd fmla="*/ 211770 h 331788" name="connsiteY35"/>
                <a:gd fmla="*/ 192182 w 304800" name="connsiteX36"/>
                <a:gd fmla="*/ 209562 h 331788" name="connsiteY36"/>
                <a:gd fmla="*/ 153115 w 304800" name="connsiteX37"/>
                <a:gd fmla="*/ 219075 h 331788" name="connsiteY37"/>
                <a:gd fmla="*/ 153115 w 304800" name="connsiteX38"/>
                <a:gd fmla="*/ 211336 h 331788" name="connsiteY38"/>
                <a:gd fmla="*/ 149225 w 304800" name="connsiteX39"/>
                <a:gd fmla="*/ 199727 h 331788" name="connsiteY39"/>
                <a:gd fmla="*/ 177755 w 304800" name="connsiteX40"/>
                <a:gd fmla="*/ 203597 h 331788" name="connsiteY40"/>
                <a:gd fmla="*/ 222658 w 304800" name="connsiteX41"/>
                <a:gd fmla="*/ 196019 h 331788" name="connsiteY41"/>
                <a:gd fmla="*/ 80962 w 304800" name="connsiteX42"/>
                <a:gd fmla="*/ 192088 h 331788" name="connsiteY42"/>
                <a:gd fmla="*/ 80963 w 304800" name="connsiteX43"/>
                <a:gd fmla="*/ 192088 h 331788" name="connsiteY43"/>
                <a:gd fmla="*/ 80963 w 304800" name="connsiteX44"/>
                <a:gd fmla="*/ 206375 h 331788" name="connsiteY44"/>
                <a:gd fmla="*/ 74852 w 304800" name="connsiteX45"/>
                <a:gd fmla="*/ 192932 h 331788" name="connsiteY45"/>
                <a:gd fmla="*/ 80963 w 304800" name="connsiteX46"/>
                <a:gd fmla="*/ 185738 h 331788" name="connsiteY46"/>
                <a:gd fmla="*/ 125833 w 304800" name="connsiteX47"/>
                <a:gd fmla="*/ 192800 h 331788" name="connsiteY47"/>
                <a:gd fmla="*/ 144462 w 304800" name="connsiteX48"/>
                <a:gd fmla="*/ 210700 h 331788" name="connsiteY48"/>
                <a:gd fmla="*/ 144462 w 304800" name="connsiteX49"/>
                <a:gd fmla="*/ 223838 h 331788" name="connsiteY49"/>
                <a:gd fmla="*/ 132798 w 304800" name="connsiteX50"/>
                <a:gd fmla="*/ 242231 h 331788" name="connsiteY50"/>
                <a:gd fmla="*/ 132798 w 304800" name="connsiteX51"/>
                <a:gd fmla="*/ 251428 h 331788" name="connsiteY51"/>
                <a:gd fmla="*/ 80962 w 304800" name="connsiteX52"/>
                <a:gd fmla="*/ 261938 h 331788" name="connsiteY52"/>
                <a:gd fmla="*/ 17462 w 304800" name="connsiteX53"/>
                <a:gd fmla="*/ 236976 h 331788" name="connsiteY53"/>
                <a:gd fmla="*/ 17462 w 304800" name="connsiteX54"/>
                <a:gd fmla="*/ 210700 h 331788" name="connsiteY54"/>
                <a:gd fmla="*/ 36091 w 304800" name="connsiteX55"/>
                <a:gd fmla="*/ 192800 h 331788" name="connsiteY55"/>
                <a:gd fmla="*/ 72209 w 304800" name="connsiteX56"/>
                <a:gd fmla="*/ 187116 h 331788" name="connsiteY56"/>
                <a:gd fmla="*/ 74852 w 304800" name="connsiteX57"/>
                <a:gd fmla="*/ 192932 h 331788" name="connsiteY57"/>
                <a:gd fmla="*/ 40551 w 304800" name="connsiteX58"/>
                <a:gd fmla="*/ 197668 h 331788" name="connsiteY58"/>
                <a:gd fmla="*/ 23812 w 304800" name="connsiteX59"/>
                <a:gd fmla="*/ 211138 h 331788" name="connsiteY59"/>
                <a:gd fmla="*/ 80962 w 304800" name="connsiteX60"/>
                <a:gd fmla="*/ 230188 h 331788" name="connsiteY60"/>
                <a:gd fmla="*/ 138112 w 304800" name="connsiteX61"/>
                <a:gd fmla="*/ 211138 h 331788" name="connsiteY61"/>
                <a:gd fmla="*/ 121373 w 304800" name="connsiteX62"/>
                <a:gd fmla="*/ 197668 h 331788" name="connsiteY62"/>
                <a:gd fmla="*/ 80963 w 304800" name="connsiteX63"/>
                <a:gd fmla="*/ 192088 h 331788" name="connsiteY63"/>
                <a:gd fmla="*/ 241300 w 304800" name="connsiteX64"/>
                <a:gd fmla="*/ 157163 h 331788" name="connsiteY64"/>
                <a:gd fmla="*/ 304800 w 304800" name="connsiteX65"/>
                <a:gd fmla="*/ 157163 h 331788" name="connsiteY65"/>
                <a:gd fmla="*/ 304800 w 304800" name="connsiteX66"/>
                <a:gd fmla="*/ 220663 h 331788" name="connsiteY66"/>
                <a:gd fmla="*/ 239712 w 304800" name="connsiteX67"/>
                <a:gd fmla="*/ 220663 h 331788" name="connsiteY67"/>
                <a:gd fmla="*/ 238611 w 304800" name="connsiteX68"/>
                <a:gd fmla="*/ 223086 h 331788" name="connsiteY68"/>
                <a:gd fmla="*/ 223837 w 304800" name="connsiteX69"/>
                <a:gd fmla="*/ 220641 h 331788" name="connsiteY69"/>
                <a:gd fmla="*/ 223837 w 304800" name="connsiteX70"/>
                <a:gd fmla="*/ 211770 h 331788" name="connsiteY70"/>
                <a:gd fmla="*/ 236113 w 304800" name="connsiteX71"/>
                <a:gd fmla="*/ 212626 h 331788" name="connsiteY71"/>
                <a:gd fmla="*/ 241300 w 304800" name="connsiteX72"/>
                <a:gd fmla="*/ 203597 h 331788" name="connsiteY72"/>
                <a:gd fmla="*/ 241300 w 304800" name="connsiteX73"/>
                <a:gd fmla="*/ 177800 h 331788" name="connsiteY73"/>
                <a:gd fmla="*/ 236295 w 304800" name="connsiteX74"/>
                <a:gd fmla="*/ 187816 h 331788" name="connsiteY74"/>
                <a:gd fmla="*/ 223837 w 304800" name="connsiteX75"/>
                <a:gd fmla="*/ 195310 h 331788" name="connsiteY75"/>
                <a:gd fmla="*/ 223837 w 304800" name="connsiteX76"/>
                <a:gd fmla="*/ 182139 h 331788" name="connsiteY76"/>
                <a:gd fmla="*/ 236299 w 304800" name="connsiteX77"/>
                <a:gd fmla="*/ 174564 h 331788" name="connsiteY77"/>
                <a:gd fmla="*/ 241300 w 304800" name="connsiteX78"/>
                <a:gd fmla="*/ 164449 h 331788" name="connsiteY78"/>
                <a:gd fmla="*/ 114300 w 304800" name="connsiteX79"/>
                <a:gd fmla="*/ 139700 h 331788" name="connsiteY79"/>
                <a:gd fmla="*/ 177800 w 304800" name="connsiteX80"/>
                <a:gd fmla="*/ 164449 h 331788" name="connsiteY80"/>
                <a:gd fmla="*/ 241300 w 304800" name="connsiteX81"/>
                <a:gd fmla="*/ 139700 h 331788" name="connsiteY81"/>
                <a:gd fmla="*/ 241300 w 304800" name="connsiteX82"/>
                <a:gd fmla="*/ 150141 h 331788" name="connsiteY82"/>
                <a:gd fmla="*/ 241300 w 304800" name="connsiteX83"/>
                <a:gd fmla="*/ 157163 h 331788" name="connsiteY83"/>
                <a:gd fmla="*/ 223837 w 304800" name="connsiteX84"/>
                <a:gd fmla="*/ 157163 h 331788" name="connsiteY84"/>
                <a:gd fmla="*/ 223837 w 304800" name="connsiteX85"/>
                <a:gd fmla="*/ 182139 h 331788" name="connsiteY85"/>
                <a:gd fmla="*/ 222671 w 304800" name="connsiteX86"/>
                <a:gd fmla="*/ 182847 h 331788" name="connsiteY86"/>
                <a:gd fmla="*/ 177800 w 304800" name="connsiteX87"/>
                <a:gd fmla="*/ 190500 h 331788" name="connsiteY87"/>
                <a:gd fmla="*/ 114300 w 304800" name="connsiteX88"/>
                <a:gd fmla="*/ 164449 h 331788" name="connsiteY88"/>
                <a:gd fmla="*/ 114300 w 304800" name="connsiteX89"/>
                <a:gd fmla="*/ 139700 h 331788" name="connsiteY89"/>
                <a:gd fmla="*/ 0 w 304800" name="connsiteX90"/>
                <a:gd fmla="*/ 107950 h 331788" name="connsiteY90"/>
                <a:gd fmla="*/ 80963 w 304800" name="connsiteX91"/>
                <a:gd fmla="*/ 107950 h 331788" name="connsiteY91"/>
                <a:gd fmla="*/ 80963 w 304800" name="connsiteX92"/>
                <a:gd fmla="*/ 185738 h 331788" name="connsiteY92"/>
                <a:gd fmla="*/ 80962 w 304800" name="connsiteX93"/>
                <a:gd fmla="*/ 185738 h 331788" name="connsiteY93"/>
                <a:gd fmla="*/ 72209 w 304800" name="connsiteX94"/>
                <a:gd fmla="*/ 187116 h 331788" name="connsiteY94"/>
                <a:gd fmla="*/ 65088 w 304800" name="connsiteX95"/>
                <a:gd fmla="*/ 171450 h 331788" name="connsiteY95"/>
                <a:gd fmla="*/ 0 w 304800" name="connsiteX96"/>
                <a:gd fmla="*/ 171450 h 331788" name="connsiteY96"/>
                <a:gd fmla="*/ 174625 w 304800" name="connsiteX97"/>
                <a:gd fmla="*/ 82988 h 331788" name="connsiteY97"/>
                <a:gd fmla="*/ 174625 w 304800" name="connsiteX98"/>
                <a:gd fmla="*/ 98425 h 331788" name="connsiteY98"/>
                <a:gd fmla="*/ 168293 w 304800" name="connsiteX99"/>
                <a:gd fmla="*/ 83863 h 331788" name="connsiteY99"/>
                <a:gd fmla="*/ 177800 w 304800" name="connsiteX100"/>
                <a:gd fmla="*/ 76200 h 331788" name="connsiteY100"/>
                <a:gd fmla="*/ 241300 w 304800" name="connsiteX101"/>
                <a:gd fmla="*/ 100642 h 331788" name="connsiteY101"/>
                <a:gd fmla="*/ 241300 w 304800" name="connsiteX102"/>
                <a:gd fmla="*/ 126371 h 331788" name="connsiteY102"/>
                <a:gd fmla="*/ 177800 w 304800" name="connsiteX103"/>
                <a:gd fmla="*/ 150813 h 331788" name="connsiteY103"/>
                <a:gd fmla="*/ 114300 w 304800" name="connsiteX104"/>
                <a:gd fmla="*/ 126371 h 331788" name="connsiteY104"/>
                <a:gd fmla="*/ 114300 w 304800" name="connsiteX105"/>
                <a:gd fmla="*/ 100642 h 331788" name="connsiteY105"/>
                <a:gd fmla="*/ 132929 w 304800" name="connsiteX106"/>
                <a:gd fmla="*/ 83115 h 331788" name="connsiteY106"/>
                <a:gd fmla="*/ 165768 w 304800" name="connsiteX107"/>
                <a:gd fmla="*/ 78054 h 331788" name="connsiteY107"/>
                <a:gd fmla="*/ 168293 w 304800" name="connsiteX108"/>
                <a:gd fmla="*/ 83863 h 331788" name="connsiteY108"/>
                <a:gd fmla="*/ 137389 w 304800" name="connsiteX109"/>
                <a:gd fmla="*/ 88130 h 331788" name="connsiteY109"/>
                <a:gd fmla="*/ 120650 w 304800" name="connsiteX110"/>
                <a:gd fmla="*/ 101600 h 331788" name="connsiteY110"/>
                <a:gd fmla="*/ 177800 w 304800" name="connsiteX111"/>
                <a:gd fmla="*/ 120650 h 331788" name="connsiteY111"/>
                <a:gd fmla="*/ 234950 w 304800" name="connsiteX112"/>
                <a:gd fmla="*/ 101600 h 331788" name="connsiteY112"/>
                <a:gd fmla="*/ 177800 w 304800" name="connsiteX113"/>
                <a:gd fmla="*/ 82550 h 331788" name="connsiteY113"/>
                <a:gd fmla="*/ 174625 w 304800" name="connsiteX114"/>
                <a:gd fmla="*/ 82988 h 331788" name="connsiteY114"/>
                <a:gd fmla="*/ 174625 w 304800" name="connsiteX115"/>
                <a:gd fmla="*/ 76689 h 331788" name="connsiteY115"/>
                <a:gd fmla="*/ 92075 w 304800" name="connsiteX116"/>
                <a:gd fmla="*/ 0 h 331788" name="connsiteY116"/>
                <a:gd fmla="*/ 174625 w 304800" name="connsiteX117"/>
                <a:gd fmla="*/ 0 h 331788" name="connsiteY117"/>
                <a:gd fmla="*/ 174625 w 304800" name="connsiteX118"/>
                <a:gd fmla="*/ 76689 h 331788" name="connsiteY118"/>
                <a:gd fmla="*/ 165768 w 304800" name="connsiteX119"/>
                <a:gd fmla="*/ 78054 h 331788" name="connsiteY119"/>
                <a:gd fmla="*/ 158750 w 304800" name="connsiteX120"/>
                <a:gd fmla="*/ 61913 h 331788" name="connsiteY120"/>
                <a:gd fmla="*/ 92075 w 304800" name="connsiteX121"/>
                <a:gd fmla="*/ 61913 h 331788" name="connsiteY12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b="b" l="l" r="r" t="t"/>
              <a:pathLst>
                <a:path h="331788" w="304800">
                  <a:moveTo>
                    <a:pt x="141287" y="280988"/>
                  </a:moveTo>
                  <a:cubicBezTo>
                    <a:pt x="141287" y="295316"/>
                    <a:pt x="169797" y="305737"/>
                    <a:pt x="204787" y="305737"/>
                  </a:cubicBezTo>
                  <a:cubicBezTo>
                    <a:pt x="239777" y="305737"/>
                    <a:pt x="268287" y="295316"/>
                    <a:pt x="268287" y="280988"/>
                  </a:cubicBezTo>
                  <a:cubicBezTo>
                    <a:pt x="268287" y="280988"/>
                    <a:pt x="268287" y="280988"/>
                    <a:pt x="268287" y="305737"/>
                  </a:cubicBezTo>
                  <a:cubicBezTo>
                    <a:pt x="268287" y="320065"/>
                    <a:pt x="239777" y="331788"/>
                    <a:pt x="204787" y="331788"/>
                  </a:cubicBezTo>
                  <a:cubicBezTo>
                    <a:pt x="169797" y="331788"/>
                    <a:pt x="141287" y="320065"/>
                    <a:pt x="141287" y="305737"/>
                  </a:cubicBezTo>
                  <a:cubicBezTo>
                    <a:pt x="141287" y="305737"/>
                    <a:pt x="141287" y="305737"/>
                    <a:pt x="141287" y="280988"/>
                  </a:cubicBezTo>
                  <a:close/>
                  <a:moveTo>
                    <a:pt x="17462" y="249238"/>
                  </a:moveTo>
                  <a:cubicBezTo>
                    <a:pt x="17462" y="263208"/>
                    <a:pt x="46108" y="274638"/>
                    <a:pt x="81265" y="274638"/>
                  </a:cubicBezTo>
                  <a:cubicBezTo>
                    <a:pt x="103401" y="274638"/>
                    <a:pt x="121631" y="270828"/>
                    <a:pt x="133350" y="263208"/>
                  </a:cubicBezTo>
                  <a:lnTo>
                    <a:pt x="133350" y="288608"/>
                  </a:lnTo>
                  <a:cubicBezTo>
                    <a:pt x="121631" y="294958"/>
                    <a:pt x="103401" y="300038"/>
                    <a:pt x="81265" y="300038"/>
                  </a:cubicBezTo>
                  <a:cubicBezTo>
                    <a:pt x="46108" y="300038"/>
                    <a:pt x="17462" y="288608"/>
                    <a:pt x="17462" y="274638"/>
                  </a:cubicBezTo>
                  <a:cubicBezTo>
                    <a:pt x="17462" y="274638"/>
                    <a:pt x="17462" y="274638"/>
                    <a:pt x="17462" y="249238"/>
                  </a:cubicBezTo>
                  <a:close/>
                  <a:moveTo>
                    <a:pt x="223837" y="226394"/>
                  </a:moveTo>
                  <a:lnTo>
                    <a:pt x="236313" y="228141"/>
                  </a:lnTo>
                  <a:lnTo>
                    <a:pt x="223837" y="255588"/>
                  </a:lnTo>
                  <a:close/>
                  <a:moveTo>
                    <a:pt x="204787" y="217488"/>
                  </a:moveTo>
                  <a:lnTo>
                    <a:pt x="223837" y="220641"/>
                  </a:lnTo>
                  <a:lnTo>
                    <a:pt x="223837" y="226394"/>
                  </a:lnTo>
                  <a:lnTo>
                    <a:pt x="205582" y="223838"/>
                  </a:lnTo>
                  <a:cubicBezTo>
                    <a:pt x="174457" y="223838"/>
                    <a:pt x="149225" y="232367"/>
                    <a:pt x="149225" y="242888"/>
                  </a:cubicBezTo>
                  <a:cubicBezTo>
                    <a:pt x="149225" y="253409"/>
                    <a:pt x="174457" y="261938"/>
                    <a:pt x="205582" y="261938"/>
                  </a:cubicBezTo>
                  <a:cubicBezTo>
                    <a:pt x="236707" y="261938"/>
                    <a:pt x="261939" y="253409"/>
                    <a:pt x="261939" y="242888"/>
                  </a:cubicBezTo>
                  <a:cubicBezTo>
                    <a:pt x="261939" y="237628"/>
                    <a:pt x="255631" y="232865"/>
                    <a:pt x="245433" y="229418"/>
                  </a:cubicBezTo>
                  <a:lnTo>
                    <a:pt x="236313" y="228141"/>
                  </a:lnTo>
                  <a:lnTo>
                    <a:pt x="238611" y="223086"/>
                  </a:lnTo>
                  <a:lnTo>
                    <a:pt x="249659" y="224914"/>
                  </a:lnTo>
                  <a:cubicBezTo>
                    <a:pt x="261160" y="229435"/>
                    <a:pt x="268287" y="235569"/>
                    <a:pt x="268287" y="242027"/>
                  </a:cubicBezTo>
                  <a:cubicBezTo>
                    <a:pt x="268287" y="242027"/>
                    <a:pt x="268287" y="242027"/>
                    <a:pt x="268287" y="267858"/>
                  </a:cubicBezTo>
                  <a:cubicBezTo>
                    <a:pt x="268287" y="282064"/>
                    <a:pt x="239777" y="293688"/>
                    <a:pt x="204787" y="293688"/>
                  </a:cubicBezTo>
                  <a:cubicBezTo>
                    <a:pt x="169797" y="293688"/>
                    <a:pt x="141287" y="282064"/>
                    <a:pt x="141287" y="267858"/>
                  </a:cubicBezTo>
                  <a:cubicBezTo>
                    <a:pt x="141287" y="267858"/>
                    <a:pt x="141287" y="267858"/>
                    <a:pt x="141287" y="242027"/>
                  </a:cubicBezTo>
                  <a:cubicBezTo>
                    <a:pt x="141287" y="229112"/>
                    <a:pt x="169797" y="217488"/>
                    <a:pt x="204787" y="217488"/>
                  </a:cubicBezTo>
                  <a:close/>
                  <a:moveTo>
                    <a:pt x="223837" y="195310"/>
                  </a:moveTo>
                  <a:lnTo>
                    <a:pt x="223837" y="211770"/>
                  </a:lnTo>
                  <a:lnTo>
                    <a:pt x="192182" y="209562"/>
                  </a:lnTo>
                  <a:cubicBezTo>
                    <a:pt x="177431" y="210691"/>
                    <a:pt x="163490" y="213916"/>
                    <a:pt x="153115" y="219075"/>
                  </a:cubicBezTo>
                  <a:lnTo>
                    <a:pt x="153115" y="211336"/>
                  </a:lnTo>
                  <a:cubicBezTo>
                    <a:pt x="153115" y="207466"/>
                    <a:pt x="150522" y="203597"/>
                    <a:pt x="149225" y="199727"/>
                  </a:cubicBezTo>
                  <a:cubicBezTo>
                    <a:pt x="157006" y="202307"/>
                    <a:pt x="167380" y="203597"/>
                    <a:pt x="177755" y="203597"/>
                  </a:cubicBezTo>
                  <a:cubicBezTo>
                    <a:pt x="195262" y="203597"/>
                    <a:pt x="211148" y="200695"/>
                    <a:pt x="222658" y="196019"/>
                  </a:cubicBezTo>
                  <a:close/>
                  <a:moveTo>
                    <a:pt x="80962" y="192088"/>
                  </a:moveTo>
                  <a:lnTo>
                    <a:pt x="80963" y="192088"/>
                  </a:lnTo>
                  <a:lnTo>
                    <a:pt x="80963" y="206375"/>
                  </a:lnTo>
                  <a:lnTo>
                    <a:pt x="74852" y="192932"/>
                  </a:lnTo>
                  <a:close/>
                  <a:moveTo>
                    <a:pt x="80963" y="185738"/>
                  </a:moveTo>
                  <a:lnTo>
                    <a:pt x="125833" y="192800"/>
                  </a:lnTo>
                  <a:cubicBezTo>
                    <a:pt x="137334" y="197234"/>
                    <a:pt x="144462" y="203474"/>
                    <a:pt x="144462" y="210700"/>
                  </a:cubicBezTo>
                  <a:cubicBezTo>
                    <a:pt x="144462" y="210700"/>
                    <a:pt x="144462" y="210700"/>
                    <a:pt x="144462" y="223838"/>
                  </a:cubicBezTo>
                  <a:cubicBezTo>
                    <a:pt x="137982" y="229093"/>
                    <a:pt x="132798" y="235662"/>
                    <a:pt x="132798" y="242231"/>
                  </a:cubicBezTo>
                  <a:lnTo>
                    <a:pt x="132798" y="251428"/>
                  </a:lnTo>
                  <a:cubicBezTo>
                    <a:pt x="121135" y="257997"/>
                    <a:pt x="102992" y="261938"/>
                    <a:pt x="80962" y="261938"/>
                  </a:cubicBezTo>
                  <a:cubicBezTo>
                    <a:pt x="45972" y="261938"/>
                    <a:pt x="17462" y="251428"/>
                    <a:pt x="17462" y="236976"/>
                  </a:cubicBezTo>
                  <a:cubicBezTo>
                    <a:pt x="17462" y="236976"/>
                    <a:pt x="17462" y="236976"/>
                    <a:pt x="17462" y="210700"/>
                  </a:cubicBezTo>
                  <a:cubicBezTo>
                    <a:pt x="17462" y="203474"/>
                    <a:pt x="24589" y="197234"/>
                    <a:pt x="36091" y="192800"/>
                  </a:cubicBezTo>
                  <a:lnTo>
                    <a:pt x="72209" y="187116"/>
                  </a:lnTo>
                  <a:lnTo>
                    <a:pt x="74852" y="192932"/>
                  </a:lnTo>
                  <a:lnTo>
                    <a:pt x="40551" y="197668"/>
                  </a:lnTo>
                  <a:cubicBezTo>
                    <a:pt x="30209" y="201115"/>
                    <a:pt x="23812" y="205878"/>
                    <a:pt x="23812" y="211138"/>
                  </a:cubicBezTo>
                  <a:cubicBezTo>
                    <a:pt x="23812" y="221659"/>
                    <a:pt x="49399" y="230188"/>
                    <a:pt x="80962" y="230188"/>
                  </a:cubicBezTo>
                  <a:cubicBezTo>
                    <a:pt x="112525" y="230188"/>
                    <a:pt x="138112" y="221659"/>
                    <a:pt x="138112" y="211138"/>
                  </a:cubicBezTo>
                  <a:cubicBezTo>
                    <a:pt x="138112" y="205878"/>
                    <a:pt x="131715" y="201115"/>
                    <a:pt x="121373" y="197668"/>
                  </a:cubicBezTo>
                  <a:lnTo>
                    <a:pt x="80963" y="192088"/>
                  </a:lnTo>
                  <a:close/>
                  <a:moveTo>
                    <a:pt x="241300" y="157163"/>
                  </a:moveTo>
                  <a:lnTo>
                    <a:pt x="304800" y="157163"/>
                  </a:lnTo>
                  <a:lnTo>
                    <a:pt x="304800" y="220663"/>
                  </a:lnTo>
                  <a:lnTo>
                    <a:pt x="239712" y="220663"/>
                  </a:lnTo>
                  <a:lnTo>
                    <a:pt x="238611" y="223086"/>
                  </a:lnTo>
                  <a:lnTo>
                    <a:pt x="223837" y="220641"/>
                  </a:lnTo>
                  <a:lnTo>
                    <a:pt x="223837" y="211770"/>
                  </a:lnTo>
                  <a:lnTo>
                    <a:pt x="236113" y="212626"/>
                  </a:lnTo>
                  <a:cubicBezTo>
                    <a:pt x="238707" y="208756"/>
                    <a:pt x="241300" y="206177"/>
                    <a:pt x="241300" y="203597"/>
                  </a:cubicBezTo>
                  <a:cubicBezTo>
                    <a:pt x="241300" y="177800"/>
                    <a:pt x="241300" y="177800"/>
                    <a:pt x="241300" y="177800"/>
                  </a:cubicBezTo>
                  <a:cubicBezTo>
                    <a:pt x="241300" y="181347"/>
                    <a:pt x="239517" y="184733"/>
                    <a:pt x="236295" y="187816"/>
                  </a:cubicBezTo>
                  <a:lnTo>
                    <a:pt x="223837" y="195310"/>
                  </a:lnTo>
                  <a:lnTo>
                    <a:pt x="223837" y="182139"/>
                  </a:lnTo>
                  <a:lnTo>
                    <a:pt x="236299" y="174564"/>
                  </a:lnTo>
                  <a:cubicBezTo>
                    <a:pt x="239518" y="171450"/>
                    <a:pt x="241300" y="168031"/>
                    <a:pt x="241300" y="164449"/>
                  </a:cubicBezTo>
                  <a:close/>
                  <a:moveTo>
                    <a:pt x="114300" y="139700"/>
                  </a:moveTo>
                  <a:cubicBezTo>
                    <a:pt x="114300" y="152726"/>
                    <a:pt x="142810" y="164449"/>
                    <a:pt x="177800" y="164449"/>
                  </a:cubicBezTo>
                  <a:cubicBezTo>
                    <a:pt x="212790" y="164449"/>
                    <a:pt x="241300" y="152726"/>
                    <a:pt x="241300" y="139700"/>
                  </a:cubicBezTo>
                  <a:cubicBezTo>
                    <a:pt x="241300" y="139700"/>
                    <a:pt x="241300" y="139700"/>
                    <a:pt x="241300" y="150141"/>
                  </a:cubicBezTo>
                  <a:lnTo>
                    <a:pt x="241300" y="157163"/>
                  </a:lnTo>
                  <a:lnTo>
                    <a:pt x="223837" y="157163"/>
                  </a:lnTo>
                  <a:lnTo>
                    <a:pt x="223837" y="182139"/>
                  </a:lnTo>
                  <a:lnTo>
                    <a:pt x="222671" y="182847"/>
                  </a:lnTo>
                  <a:cubicBezTo>
                    <a:pt x="211170" y="187569"/>
                    <a:pt x="195295" y="190500"/>
                    <a:pt x="177800" y="190500"/>
                  </a:cubicBezTo>
                  <a:cubicBezTo>
                    <a:pt x="142810" y="190500"/>
                    <a:pt x="114300" y="178777"/>
                    <a:pt x="114300" y="164449"/>
                  </a:cubicBezTo>
                  <a:cubicBezTo>
                    <a:pt x="114300" y="164449"/>
                    <a:pt x="114300" y="164449"/>
                    <a:pt x="114300" y="139700"/>
                  </a:cubicBezTo>
                  <a:close/>
                  <a:moveTo>
                    <a:pt x="0" y="107950"/>
                  </a:moveTo>
                  <a:lnTo>
                    <a:pt x="80963" y="107950"/>
                  </a:lnTo>
                  <a:lnTo>
                    <a:pt x="80963" y="185738"/>
                  </a:lnTo>
                  <a:lnTo>
                    <a:pt x="80962" y="185738"/>
                  </a:lnTo>
                  <a:lnTo>
                    <a:pt x="72209" y="187116"/>
                  </a:lnTo>
                  <a:lnTo>
                    <a:pt x="65088" y="171450"/>
                  </a:lnTo>
                  <a:lnTo>
                    <a:pt x="0" y="171450"/>
                  </a:lnTo>
                  <a:close/>
                  <a:moveTo>
                    <a:pt x="174625" y="82988"/>
                  </a:moveTo>
                  <a:lnTo>
                    <a:pt x="174625" y="98425"/>
                  </a:lnTo>
                  <a:lnTo>
                    <a:pt x="168293" y="83863"/>
                  </a:lnTo>
                  <a:close/>
                  <a:moveTo>
                    <a:pt x="177800" y="76200"/>
                  </a:moveTo>
                  <a:cubicBezTo>
                    <a:pt x="212790" y="76200"/>
                    <a:pt x="241300" y="86491"/>
                    <a:pt x="241300" y="100642"/>
                  </a:cubicBezTo>
                  <a:cubicBezTo>
                    <a:pt x="241300" y="100642"/>
                    <a:pt x="241300" y="100642"/>
                    <a:pt x="241300" y="126371"/>
                  </a:cubicBezTo>
                  <a:cubicBezTo>
                    <a:pt x="241300" y="140522"/>
                    <a:pt x="212790" y="150813"/>
                    <a:pt x="177800" y="150813"/>
                  </a:cubicBezTo>
                  <a:cubicBezTo>
                    <a:pt x="142810" y="150813"/>
                    <a:pt x="114300" y="140522"/>
                    <a:pt x="114300" y="126371"/>
                  </a:cubicBezTo>
                  <a:cubicBezTo>
                    <a:pt x="114300" y="126371"/>
                    <a:pt x="114300" y="126371"/>
                    <a:pt x="114300" y="100642"/>
                  </a:cubicBezTo>
                  <a:cubicBezTo>
                    <a:pt x="114300" y="93567"/>
                    <a:pt x="121427" y="87456"/>
                    <a:pt x="132929" y="83115"/>
                  </a:cubicBezTo>
                  <a:lnTo>
                    <a:pt x="165768" y="78054"/>
                  </a:lnTo>
                  <a:lnTo>
                    <a:pt x="168293" y="83863"/>
                  </a:lnTo>
                  <a:lnTo>
                    <a:pt x="137389" y="88130"/>
                  </a:lnTo>
                  <a:cubicBezTo>
                    <a:pt x="127047" y="91577"/>
                    <a:pt x="120650" y="96340"/>
                    <a:pt x="120650" y="101600"/>
                  </a:cubicBezTo>
                  <a:cubicBezTo>
                    <a:pt x="120650" y="112121"/>
                    <a:pt x="146237" y="120650"/>
                    <a:pt x="177800" y="120650"/>
                  </a:cubicBezTo>
                  <a:cubicBezTo>
                    <a:pt x="209363" y="120650"/>
                    <a:pt x="234950" y="112121"/>
                    <a:pt x="234950" y="101600"/>
                  </a:cubicBezTo>
                  <a:cubicBezTo>
                    <a:pt x="234950" y="91079"/>
                    <a:pt x="209363" y="82550"/>
                    <a:pt x="177800" y="82550"/>
                  </a:cubicBezTo>
                  <a:lnTo>
                    <a:pt x="174625" y="82988"/>
                  </a:lnTo>
                  <a:lnTo>
                    <a:pt x="174625" y="76689"/>
                  </a:lnTo>
                  <a:close/>
                  <a:moveTo>
                    <a:pt x="92075" y="0"/>
                  </a:moveTo>
                  <a:lnTo>
                    <a:pt x="174625" y="0"/>
                  </a:lnTo>
                  <a:lnTo>
                    <a:pt x="174625" y="76689"/>
                  </a:lnTo>
                  <a:lnTo>
                    <a:pt x="165768" y="78054"/>
                  </a:lnTo>
                  <a:lnTo>
                    <a:pt x="158750" y="61913"/>
                  </a:lnTo>
                  <a:lnTo>
                    <a:pt x="92075" y="619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678767" y="2278744"/>
            <a:ext cx="2057400" cy="1474292"/>
            <a:chOff x="3678767" y="2278744"/>
            <a:chExt cx="2057400" cy="1474292"/>
          </a:xfrm>
        </p:grpSpPr>
        <p:sp>
          <p:nvSpPr>
            <p:cNvPr id="7" name="对角圆角矩形 6"/>
            <p:cNvSpPr/>
            <p:nvPr/>
          </p:nvSpPr>
          <p:spPr>
            <a:xfrm>
              <a:off x="3678767" y="2278744"/>
              <a:ext cx="2057400" cy="1474292"/>
            </a:xfrm>
            <a:prstGeom prst="round2Diag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文本框 6"/>
            <p:cNvSpPr txBox="1"/>
            <p:nvPr/>
          </p:nvSpPr>
          <p:spPr>
            <a:xfrm>
              <a:off x="4238590" y="3213390"/>
              <a:ext cx="954107" cy="40011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altLang="en-US" lang="zh-CN" smtClean="0" sz="2000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4480029" y="2554581"/>
              <a:ext cx="471231" cy="512956"/>
            </a:xfrm>
            <a:custGeom>
              <a:gdLst>
                <a:gd fmla="*/ 141287 w 304800" name="connsiteX0"/>
                <a:gd fmla="*/ 280988 h 331788" name="connsiteY0"/>
                <a:gd fmla="*/ 204787 w 304800" name="connsiteX1"/>
                <a:gd fmla="*/ 305737 h 331788" name="connsiteY1"/>
                <a:gd fmla="*/ 268287 w 304800" name="connsiteX2"/>
                <a:gd fmla="*/ 280988 h 331788" name="connsiteY2"/>
                <a:gd fmla="*/ 268287 w 304800" name="connsiteX3"/>
                <a:gd fmla="*/ 305737 h 331788" name="connsiteY3"/>
                <a:gd fmla="*/ 204787 w 304800" name="connsiteX4"/>
                <a:gd fmla="*/ 331788 h 331788" name="connsiteY4"/>
                <a:gd fmla="*/ 141287 w 304800" name="connsiteX5"/>
                <a:gd fmla="*/ 305737 h 331788" name="connsiteY5"/>
                <a:gd fmla="*/ 141287 w 304800" name="connsiteX6"/>
                <a:gd fmla="*/ 280988 h 331788" name="connsiteY6"/>
                <a:gd fmla="*/ 17462 w 304800" name="connsiteX7"/>
                <a:gd fmla="*/ 249238 h 331788" name="connsiteY7"/>
                <a:gd fmla="*/ 81265 w 304800" name="connsiteX8"/>
                <a:gd fmla="*/ 274638 h 331788" name="connsiteY8"/>
                <a:gd fmla="*/ 133350 w 304800" name="connsiteX9"/>
                <a:gd fmla="*/ 263208 h 331788" name="connsiteY9"/>
                <a:gd fmla="*/ 133350 w 304800" name="connsiteX10"/>
                <a:gd fmla="*/ 288608 h 331788" name="connsiteY10"/>
                <a:gd fmla="*/ 81265 w 304800" name="connsiteX11"/>
                <a:gd fmla="*/ 300038 h 331788" name="connsiteY11"/>
                <a:gd fmla="*/ 17462 w 304800" name="connsiteX12"/>
                <a:gd fmla="*/ 274638 h 331788" name="connsiteY12"/>
                <a:gd fmla="*/ 17462 w 304800" name="connsiteX13"/>
                <a:gd fmla="*/ 249238 h 331788" name="connsiteY13"/>
                <a:gd fmla="*/ 223837 w 304800" name="connsiteX14"/>
                <a:gd fmla="*/ 226394 h 331788" name="connsiteY14"/>
                <a:gd fmla="*/ 236313 w 304800" name="connsiteX15"/>
                <a:gd fmla="*/ 228141 h 331788" name="connsiteY15"/>
                <a:gd fmla="*/ 223837 w 304800" name="connsiteX16"/>
                <a:gd fmla="*/ 255588 h 331788" name="connsiteY16"/>
                <a:gd fmla="*/ 204787 w 304800" name="connsiteX17"/>
                <a:gd fmla="*/ 217488 h 331788" name="connsiteY17"/>
                <a:gd fmla="*/ 223837 w 304800" name="connsiteX18"/>
                <a:gd fmla="*/ 220641 h 331788" name="connsiteY18"/>
                <a:gd fmla="*/ 223837 w 304800" name="connsiteX19"/>
                <a:gd fmla="*/ 226394 h 331788" name="connsiteY19"/>
                <a:gd fmla="*/ 205582 w 304800" name="connsiteX20"/>
                <a:gd fmla="*/ 223838 h 331788" name="connsiteY20"/>
                <a:gd fmla="*/ 149225 w 304800" name="connsiteX21"/>
                <a:gd fmla="*/ 242888 h 331788" name="connsiteY21"/>
                <a:gd fmla="*/ 205582 w 304800" name="connsiteX22"/>
                <a:gd fmla="*/ 261938 h 331788" name="connsiteY22"/>
                <a:gd fmla="*/ 261939 w 304800" name="connsiteX23"/>
                <a:gd fmla="*/ 242888 h 331788" name="connsiteY23"/>
                <a:gd fmla="*/ 245433 w 304800" name="connsiteX24"/>
                <a:gd fmla="*/ 229418 h 331788" name="connsiteY24"/>
                <a:gd fmla="*/ 236313 w 304800" name="connsiteX25"/>
                <a:gd fmla="*/ 228141 h 331788" name="connsiteY25"/>
                <a:gd fmla="*/ 238611 w 304800" name="connsiteX26"/>
                <a:gd fmla="*/ 223086 h 331788" name="connsiteY26"/>
                <a:gd fmla="*/ 249659 w 304800" name="connsiteX27"/>
                <a:gd fmla="*/ 224914 h 331788" name="connsiteY27"/>
                <a:gd fmla="*/ 268287 w 304800" name="connsiteX28"/>
                <a:gd fmla="*/ 242027 h 331788" name="connsiteY28"/>
                <a:gd fmla="*/ 268287 w 304800" name="connsiteX29"/>
                <a:gd fmla="*/ 267858 h 331788" name="connsiteY29"/>
                <a:gd fmla="*/ 204787 w 304800" name="connsiteX30"/>
                <a:gd fmla="*/ 293688 h 331788" name="connsiteY30"/>
                <a:gd fmla="*/ 141287 w 304800" name="connsiteX31"/>
                <a:gd fmla="*/ 267858 h 331788" name="connsiteY31"/>
                <a:gd fmla="*/ 141287 w 304800" name="connsiteX32"/>
                <a:gd fmla="*/ 242027 h 331788" name="connsiteY32"/>
                <a:gd fmla="*/ 204787 w 304800" name="connsiteX33"/>
                <a:gd fmla="*/ 217488 h 331788" name="connsiteY33"/>
                <a:gd fmla="*/ 223837 w 304800" name="connsiteX34"/>
                <a:gd fmla="*/ 195310 h 331788" name="connsiteY34"/>
                <a:gd fmla="*/ 223837 w 304800" name="connsiteX35"/>
                <a:gd fmla="*/ 211770 h 331788" name="connsiteY35"/>
                <a:gd fmla="*/ 192182 w 304800" name="connsiteX36"/>
                <a:gd fmla="*/ 209562 h 331788" name="connsiteY36"/>
                <a:gd fmla="*/ 153115 w 304800" name="connsiteX37"/>
                <a:gd fmla="*/ 219075 h 331788" name="connsiteY37"/>
                <a:gd fmla="*/ 153115 w 304800" name="connsiteX38"/>
                <a:gd fmla="*/ 211336 h 331788" name="connsiteY38"/>
                <a:gd fmla="*/ 149225 w 304800" name="connsiteX39"/>
                <a:gd fmla="*/ 199727 h 331788" name="connsiteY39"/>
                <a:gd fmla="*/ 177755 w 304800" name="connsiteX40"/>
                <a:gd fmla="*/ 203597 h 331788" name="connsiteY40"/>
                <a:gd fmla="*/ 222658 w 304800" name="connsiteX41"/>
                <a:gd fmla="*/ 196019 h 331788" name="connsiteY41"/>
                <a:gd fmla="*/ 80962 w 304800" name="connsiteX42"/>
                <a:gd fmla="*/ 192088 h 331788" name="connsiteY42"/>
                <a:gd fmla="*/ 80963 w 304800" name="connsiteX43"/>
                <a:gd fmla="*/ 192088 h 331788" name="connsiteY43"/>
                <a:gd fmla="*/ 80963 w 304800" name="connsiteX44"/>
                <a:gd fmla="*/ 206375 h 331788" name="connsiteY44"/>
                <a:gd fmla="*/ 74852 w 304800" name="connsiteX45"/>
                <a:gd fmla="*/ 192932 h 331788" name="connsiteY45"/>
                <a:gd fmla="*/ 80963 w 304800" name="connsiteX46"/>
                <a:gd fmla="*/ 185738 h 331788" name="connsiteY46"/>
                <a:gd fmla="*/ 125833 w 304800" name="connsiteX47"/>
                <a:gd fmla="*/ 192800 h 331788" name="connsiteY47"/>
                <a:gd fmla="*/ 144462 w 304800" name="connsiteX48"/>
                <a:gd fmla="*/ 210700 h 331788" name="connsiteY48"/>
                <a:gd fmla="*/ 144462 w 304800" name="connsiteX49"/>
                <a:gd fmla="*/ 223838 h 331788" name="connsiteY49"/>
                <a:gd fmla="*/ 132798 w 304800" name="connsiteX50"/>
                <a:gd fmla="*/ 242231 h 331788" name="connsiteY50"/>
                <a:gd fmla="*/ 132798 w 304800" name="connsiteX51"/>
                <a:gd fmla="*/ 251428 h 331788" name="connsiteY51"/>
                <a:gd fmla="*/ 80962 w 304800" name="connsiteX52"/>
                <a:gd fmla="*/ 261938 h 331788" name="connsiteY52"/>
                <a:gd fmla="*/ 17462 w 304800" name="connsiteX53"/>
                <a:gd fmla="*/ 236976 h 331788" name="connsiteY53"/>
                <a:gd fmla="*/ 17462 w 304800" name="connsiteX54"/>
                <a:gd fmla="*/ 210700 h 331788" name="connsiteY54"/>
                <a:gd fmla="*/ 36091 w 304800" name="connsiteX55"/>
                <a:gd fmla="*/ 192800 h 331788" name="connsiteY55"/>
                <a:gd fmla="*/ 72209 w 304800" name="connsiteX56"/>
                <a:gd fmla="*/ 187116 h 331788" name="connsiteY56"/>
                <a:gd fmla="*/ 74852 w 304800" name="connsiteX57"/>
                <a:gd fmla="*/ 192932 h 331788" name="connsiteY57"/>
                <a:gd fmla="*/ 40551 w 304800" name="connsiteX58"/>
                <a:gd fmla="*/ 197668 h 331788" name="connsiteY58"/>
                <a:gd fmla="*/ 23812 w 304800" name="connsiteX59"/>
                <a:gd fmla="*/ 211138 h 331788" name="connsiteY59"/>
                <a:gd fmla="*/ 80962 w 304800" name="connsiteX60"/>
                <a:gd fmla="*/ 230188 h 331788" name="connsiteY60"/>
                <a:gd fmla="*/ 138112 w 304800" name="connsiteX61"/>
                <a:gd fmla="*/ 211138 h 331788" name="connsiteY61"/>
                <a:gd fmla="*/ 121373 w 304800" name="connsiteX62"/>
                <a:gd fmla="*/ 197668 h 331788" name="connsiteY62"/>
                <a:gd fmla="*/ 80963 w 304800" name="connsiteX63"/>
                <a:gd fmla="*/ 192088 h 331788" name="connsiteY63"/>
                <a:gd fmla="*/ 241300 w 304800" name="connsiteX64"/>
                <a:gd fmla="*/ 157163 h 331788" name="connsiteY64"/>
                <a:gd fmla="*/ 304800 w 304800" name="connsiteX65"/>
                <a:gd fmla="*/ 157163 h 331788" name="connsiteY65"/>
                <a:gd fmla="*/ 304800 w 304800" name="connsiteX66"/>
                <a:gd fmla="*/ 220663 h 331788" name="connsiteY66"/>
                <a:gd fmla="*/ 239712 w 304800" name="connsiteX67"/>
                <a:gd fmla="*/ 220663 h 331788" name="connsiteY67"/>
                <a:gd fmla="*/ 238611 w 304800" name="connsiteX68"/>
                <a:gd fmla="*/ 223086 h 331788" name="connsiteY68"/>
                <a:gd fmla="*/ 223837 w 304800" name="connsiteX69"/>
                <a:gd fmla="*/ 220641 h 331788" name="connsiteY69"/>
                <a:gd fmla="*/ 223837 w 304800" name="connsiteX70"/>
                <a:gd fmla="*/ 211770 h 331788" name="connsiteY70"/>
                <a:gd fmla="*/ 236113 w 304800" name="connsiteX71"/>
                <a:gd fmla="*/ 212626 h 331788" name="connsiteY71"/>
                <a:gd fmla="*/ 241300 w 304800" name="connsiteX72"/>
                <a:gd fmla="*/ 203597 h 331788" name="connsiteY72"/>
                <a:gd fmla="*/ 241300 w 304800" name="connsiteX73"/>
                <a:gd fmla="*/ 177800 h 331788" name="connsiteY73"/>
                <a:gd fmla="*/ 236295 w 304800" name="connsiteX74"/>
                <a:gd fmla="*/ 187816 h 331788" name="connsiteY74"/>
                <a:gd fmla="*/ 223837 w 304800" name="connsiteX75"/>
                <a:gd fmla="*/ 195310 h 331788" name="connsiteY75"/>
                <a:gd fmla="*/ 223837 w 304800" name="connsiteX76"/>
                <a:gd fmla="*/ 182139 h 331788" name="connsiteY76"/>
                <a:gd fmla="*/ 236299 w 304800" name="connsiteX77"/>
                <a:gd fmla="*/ 174564 h 331788" name="connsiteY77"/>
                <a:gd fmla="*/ 241300 w 304800" name="connsiteX78"/>
                <a:gd fmla="*/ 164449 h 331788" name="connsiteY78"/>
                <a:gd fmla="*/ 114300 w 304800" name="connsiteX79"/>
                <a:gd fmla="*/ 139700 h 331788" name="connsiteY79"/>
                <a:gd fmla="*/ 177800 w 304800" name="connsiteX80"/>
                <a:gd fmla="*/ 164449 h 331788" name="connsiteY80"/>
                <a:gd fmla="*/ 241300 w 304800" name="connsiteX81"/>
                <a:gd fmla="*/ 139700 h 331788" name="connsiteY81"/>
                <a:gd fmla="*/ 241300 w 304800" name="connsiteX82"/>
                <a:gd fmla="*/ 150141 h 331788" name="connsiteY82"/>
                <a:gd fmla="*/ 241300 w 304800" name="connsiteX83"/>
                <a:gd fmla="*/ 157163 h 331788" name="connsiteY83"/>
                <a:gd fmla="*/ 223837 w 304800" name="connsiteX84"/>
                <a:gd fmla="*/ 157163 h 331788" name="connsiteY84"/>
                <a:gd fmla="*/ 223837 w 304800" name="connsiteX85"/>
                <a:gd fmla="*/ 182139 h 331788" name="connsiteY85"/>
                <a:gd fmla="*/ 222671 w 304800" name="connsiteX86"/>
                <a:gd fmla="*/ 182847 h 331788" name="connsiteY86"/>
                <a:gd fmla="*/ 177800 w 304800" name="connsiteX87"/>
                <a:gd fmla="*/ 190500 h 331788" name="connsiteY87"/>
                <a:gd fmla="*/ 114300 w 304800" name="connsiteX88"/>
                <a:gd fmla="*/ 164449 h 331788" name="connsiteY88"/>
                <a:gd fmla="*/ 114300 w 304800" name="connsiteX89"/>
                <a:gd fmla="*/ 139700 h 331788" name="connsiteY89"/>
                <a:gd fmla="*/ 0 w 304800" name="connsiteX90"/>
                <a:gd fmla="*/ 107950 h 331788" name="connsiteY90"/>
                <a:gd fmla="*/ 80963 w 304800" name="connsiteX91"/>
                <a:gd fmla="*/ 107950 h 331788" name="connsiteY91"/>
                <a:gd fmla="*/ 80963 w 304800" name="connsiteX92"/>
                <a:gd fmla="*/ 185738 h 331788" name="connsiteY92"/>
                <a:gd fmla="*/ 80962 w 304800" name="connsiteX93"/>
                <a:gd fmla="*/ 185738 h 331788" name="connsiteY93"/>
                <a:gd fmla="*/ 72209 w 304800" name="connsiteX94"/>
                <a:gd fmla="*/ 187116 h 331788" name="connsiteY94"/>
                <a:gd fmla="*/ 65088 w 304800" name="connsiteX95"/>
                <a:gd fmla="*/ 171450 h 331788" name="connsiteY95"/>
                <a:gd fmla="*/ 0 w 304800" name="connsiteX96"/>
                <a:gd fmla="*/ 171450 h 331788" name="connsiteY96"/>
                <a:gd fmla="*/ 174625 w 304800" name="connsiteX97"/>
                <a:gd fmla="*/ 82988 h 331788" name="connsiteY97"/>
                <a:gd fmla="*/ 174625 w 304800" name="connsiteX98"/>
                <a:gd fmla="*/ 98425 h 331788" name="connsiteY98"/>
                <a:gd fmla="*/ 168293 w 304800" name="connsiteX99"/>
                <a:gd fmla="*/ 83863 h 331788" name="connsiteY99"/>
                <a:gd fmla="*/ 177800 w 304800" name="connsiteX100"/>
                <a:gd fmla="*/ 76200 h 331788" name="connsiteY100"/>
                <a:gd fmla="*/ 241300 w 304800" name="connsiteX101"/>
                <a:gd fmla="*/ 100642 h 331788" name="connsiteY101"/>
                <a:gd fmla="*/ 241300 w 304800" name="connsiteX102"/>
                <a:gd fmla="*/ 126371 h 331788" name="connsiteY102"/>
                <a:gd fmla="*/ 177800 w 304800" name="connsiteX103"/>
                <a:gd fmla="*/ 150813 h 331788" name="connsiteY103"/>
                <a:gd fmla="*/ 114300 w 304800" name="connsiteX104"/>
                <a:gd fmla="*/ 126371 h 331788" name="connsiteY104"/>
                <a:gd fmla="*/ 114300 w 304800" name="connsiteX105"/>
                <a:gd fmla="*/ 100642 h 331788" name="connsiteY105"/>
                <a:gd fmla="*/ 132929 w 304800" name="connsiteX106"/>
                <a:gd fmla="*/ 83115 h 331788" name="connsiteY106"/>
                <a:gd fmla="*/ 165768 w 304800" name="connsiteX107"/>
                <a:gd fmla="*/ 78054 h 331788" name="connsiteY107"/>
                <a:gd fmla="*/ 168293 w 304800" name="connsiteX108"/>
                <a:gd fmla="*/ 83863 h 331788" name="connsiteY108"/>
                <a:gd fmla="*/ 137389 w 304800" name="connsiteX109"/>
                <a:gd fmla="*/ 88130 h 331788" name="connsiteY109"/>
                <a:gd fmla="*/ 120650 w 304800" name="connsiteX110"/>
                <a:gd fmla="*/ 101600 h 331788" name="connsiteY110"/>
                <a:gd fmla="*/ 177800 w 304800" name="connsiteX111"/>
                <a:gd fmla="*/ 120650 h 331788" name="connsiteY111"/>
                <a:gd fmla="*/ 234950 w 304800" name="connsiteX112"/>
                <a:gd fmla="*/ 101600 h 331788" name="connsiteY112"/>
                <a:gd fmla="*/ 177800 w 304800" name="connsiteX113"/>
                <a:gd fmla="*/ 82550 h 331788" name="connsiteY113"/>
                <a:gd fmla="*/ 174625 w 304800" name="connsiteX114"/>
                <a:gd fmla="*/ 82988 h 331788" name="connsiteY114"/>
                <a:gd fmla="*/ 174625 w 304800" name="connsiteX115"/>
                <a:gd fmla="*/ 76689 h 331788" name="connsiteY115"/>
                <a:gd fmla="*/ 92075 w 304800" name="connsiteX116"/>
                <a:gd fmla="*/ 0 h 331788" name="connsiteY116"/>
                <a:gd fmla="*/ 174625 w 304800" name="connsiteX117"/>
                <a:gd fmla="*/ 0 h 331788" name="connsiteY117"/>
                <a:gd fmla="*/ 174625 w 304800" name="connsiteX118"/>
                <a:gd fmla="*/ 76689 h 331788" name="connsiteY118"/>
                <a:gd fmla="*/ 165768 w 304800" name="connsiteX119"/>
                <a:gd fmla="*/ 78054 h 331788" name="connsiteY119"/>
                <a:gd fmla="*/ 158750 w 304800" name="connsiteX120"/>
                <a:gd fmla="*/ 61913 h 331788" name="connsiteY120"/>
                <a:gd fmla="*/ 92075 w 304800" name="connsiteX121"/>
                <a:gd fmla="*/ 61913 h 331788" name="connsiteY12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b="b" l="l" r="r" t="t"/>
              <a:pathLst>
                <a:path h="331788" w="304800">
                  <a:moveTo>
                    <a:pt x="141287" y="280988"/>
                  </a:moveTo>
                  <a:cubicBezTo>
                    <a:pt x="141287" y="295316"/>
                    <a:pt x="169797" y="305737"/>
                    <a:pt x="204787" y="305737"/>
                  </a:cubicBezTo>
                  <a:cubicBezTo>
                    <a:pt x="239777" y="305737"/>
                    <a:pt x="268287" y="295316"/>
                    <a:pt x="268287" y="280988"/>
                  </a:cubicBezTo>
                  <a:cubicBezTo>
                    <a:pt x="268287" y="280988"/>
                    <a:pt x="268287" y="280988"/>
                    <a:pt x="268287" y="305737"/>
                  </a:cubicBezTo>
                  <a:cubicBezTo>
                    <a:pt x="268287" y="320065"/>
                    <a:pt x="239777" y="331788"/>
                    <a:pt x="204787" y="331788"/>
                  </a:cubicBezTo>
                  <a:cubicBezTo>
                    <a:pt x="169797" y="331788"/>
                    <a:pt x="141287" y="320065"/>
                    <a:pt x="141287" y="305737"/>
                  </a:cubicBezTo>
                  <a:cubicBezTo>
                    <a:pt x="141287" y="305737"/>
                    <a:pt x="141287" y="305737"/>
                    <a:pt x="141287" y="280988"/>
                  </a:cubicBezTo>
                  <a:close/>
                  <a:moveTo>
                    <a:pt x="17462" y="249238"/>
                  </a:moveTo>
                  <a:cubicBezTo>
                    <a:pt x="17462" y="263208"/>
                    <a:pt x="46108" y="274638"/>
                    <a:pt x="81265" y="274638"/>
                  </a:cubicBezTo>
                  <a:cubicBezTo>
                    <a:pt x="103401" y="274638"/>
                    <a:pt x="121631" y="270828"/>
                    <a:pt x="133350" y="263208"/>
                  </a:cubicBezTo>
                  <a:lnTo>
                    <a:pt x="133350" y="288608"/>
                  </a:lnTo>
                  <a:cubicBezTo>
                    <a:pt x="121631" y="294958"/>
                    <a:pt x="103401" y="300038"/>
                    <a:pt x="81265" y="300038"/>
                  </a:cubicBezTo>
                  <a:cubicBezTo>
                    <a:pt x="46108" y="300038"/>
                    <a:pt x="17462" y="288608"/>
                    <a:pt x="17462" y="274638"/>
                  </a:cubicBezTo>
                  <a:cubicBezTo>
                    <a:pt x="17462" y="274638"/>
                    <a:pt x="17462" y="274638"/>
                    <a:pt x="17462" y="249238"/>
                  </a:cubicBezTo>
                  <a:close/>
                  <a:moveTo>
                    <a:pt x="223837" y="226394"/>
                  </a:moveTo>
                  <a:lnTo>
                    <a:pt x="236313" y="228141"/>
                  </a:lnTo>
                  <a:lnTo>
                    <a:pt x="223837" y="255588"/>
                  </a:lnTo>
                  <a:close/>
                  <a:moveTo>
                    <a:pt x="204787" y="217488"/>
                  </a:moveTo>
                  <a:lnTo>
                    <a:pt x="223837" y="220641"/>
                  </a:lnTo>
                  <a:lnTo>
                    <a:pt x="223837" y="226394"/>
                  </a:lnTo>
                  <a:lnTo>
                    <a:pt x="205582" y="223838"/>
                  </a:lnTo>
                  <a:cubicBezTo>
                    <a:pt x="174457" y="223838"/>
                    <a:pt x="149225" y="232367"/>
                    <a:pt x="149225" y="242888"/>
                  </a:cubicBezTo>
                  <a:cubicBezTo>
                    <a:pt x="149225" y="253409"/>
                    <a:pt x="174457" y="261938"/>
                    <a:pt x="205582" y="261938"/>
                  </a:cubicBezTo>
                  <a:cubicBezTo>
                    <a:pt x="236707" y="261938"/>
                    <a:pt x="261939" y="253409"/>
                    <a:pt x="261939" y="242888"/>
                  </a:cubicBezTo>
                  <a:cubicBezTo>
                    <a:pt x="261939" y="237628"/>
                    <a:pt x="255631" y="232865"/>
                    <a:pt x="245433" y="229418"/>
                  </a:cubicBezTo>
                  <a:lnTo>
                    <a:pt x="236313" y="228141"/>
                  </a:lnTo>
                  <a:lnTo>
                    <a:pt x="238611" y="223086"/>
                  </a:lnTo>
                  <a:lnTo>
                    <a:pt x="249659" y="224914"/>
                  </a:lnTo>
                  <a:cubicBezTo>
                    <a:pt x="261160" y="229435"/>
                    <a:pt x="268287" y="235569"/>
                    <a:pt x="268287" y="242027"/>
                  </a:cubicBezTo>
                  <a:cubicBezTo>
                    <a:pt x="268287" y="242027"/>
                    <a:pt x="268287" y="242027"/>
                    <a:pt x="268287" y="267858"/>
                  </a:cubicBezTo>
                  <a:cubicBezTo>
                    <a:pt x="268287" y="282064"/>
                    <a:pt x="239777" y="293688"/>
                    <a:pt x="204787" y="293688"/>
                  </a:cubicBezTo>
                  <a:cubicBezTo>
                    <a:pt x="169797" y="293688"/>
                    <a:pt x="141287" y="282064"/>
                    <a:pt x="141287" y="267858"/>
                  </a:cubicBezTo>
                  <a:cubicBezTo>
                    <a:pt x="141287" y="267858"/>
                    <a:pt x="141287" y="267858"/>
                    <a:pt x="141287" y="242027"/>
                  </a:cubicBezTo>
                  <a:cubicBezTo>
                    <a:pt x="141287" y="229112"/>
                    <a:pt x="169797" y="217488"/>
                    <a:pt x="204787" y="217488"/>
                  </a:cubicBezTo>
                  <a:close/>
                  <a:moveTo>
                    <a:pt x="223837" y="195310"/>
                  </a:moveTo>
                  <a:lnTo>
                    <a:pt x="223837" y="211770"/>
                  </a:lnTo>
                  <a:lnTo>
                    <a:pt x="192182" y="209562"/>
                  </a:lnTo>
                  <a:cubicBezTo>
                    <a:pt x="177431" y="210691"/>
                    <a:pt x="163490" y="213916"/>
                    <a:pt x="153115" y="219075"/>
                  </a:cubicBezTo>
                  <a:lnTo>
                    <a:pt x="153115" y="211336"/>
                  </a:lnTo>
                  <a:cubicBezTo>
                    <a:pt x="153115" y="207466"/>
                    <a:pt x="150522" y="203597"/>
                    <a:pt x="149225" y="199727"/>
                  </a:cubicBezTo>
                  <a:cubicBezTo>
                    <a:pt x="157006" y="202307"/>
                    <a:pt x="167380" y="203597"/>
                    <a:pt x="177755" y="203597"/>
                  </a:cubicBezTo>
                  <a:cubicBezTo>
                    <a:pt x="195262" y="203597"/>
                    <a:pt x="211148" y="200695"/>
                    <a:pt x="222658" y="196019"/>
                  </a:cubicBezTo>
                  <a:close/>
                  <a:moveTo>
                    <a:pt x="80962" y="192088"/>
                  </a:moveTo>
                  <a:lnTo>
                    <a:pt x="80963" y="192088"/>
                  </a:lnTo>
                  <a:lnTo>
                    <a:pt x="80963" y="206375"/>
                  </a:lnTo>
                  <a:lnTo>
                    <a:pt x="74852" y="192932"/>
                  </a:lnTo>
                  <a:close/>
                  <a:moveTo>
                    <a:pt x="80963" y="185738"/>
                  </a:moveTo>
                  <a:lnTo>
                    <a:pt x="125833" y="192800"/>
                  </a:lnTo>
                  <a:cubicBezTo>
                    <a:pt x="137334" y="197234"/>
                    <a:pt x="144462" y="203474"/>
                    <a:pt x="144462" y="210700"/>
                  </a:cubicBezTo>
                  <a:cubicBezTo>
                    <a:pt x="144462" y="210700"/>
                    <a:pt x="144462" y="210700"/>
                    <a:pt x="144462" y="223838"/>
                  </a:cubicBezTo>
                  <a:cubicBezTo>
                    <a:pt x="137982" y="229093"/>
                    <a:pt x="132798" y="235662"/>
                    <a:pt x="132798" y="242231"/>
                  </a:cubicBezTo>
                  <a:lnTo>
                    <a:pt x="132798" y="251428"/>
                  </a:lnTo>
                  <a:cubicBezTo>
                    <a:pt x="121135" y="257997"/>
                    <a:pt x="102992" y="261938"/>
                    <a:pt x="80962" y="261938"/>
                  </a:cubicBezTo>
                  <a:cubicBezTo>
                    <a:pt x="45972" y="261938"/>
                    <a:pt x="17462" y="251428"/>
                    <a:pt x="17462" y="236976"/>
                  </a:cubicBezTo>
                  <a:cubicBezTo>
                    <a:pt x="17462" y="236976"/>
                    <a:pt x="17462" y="236976"/>
                    <a:pt x="17462" y="210700"/>
                  </a:cubicBezTo>
                  <a:cubicBezTo>
                    <a:pt x="17462" y="203474"/>
                    <a:pt x="24589" y="197234"/>
                    <a:pt x="36091" y="192800"/>
                  </a:cubicBezTo>
                  <a:lnTo>
                    <a:pt x="72209" y="187116"/>
                  </a:lnTo>
                  <a:lnTo>
                    <a:pt x="74852" y="192932"/>
                  </a:lnTo>
                  <a:lnTo>
                    <a:pt x="40551" y="197668"/>
                  </a:lnTo>
                  <a:cubicBezTo>
                    <a:pt x="30209" y="201115"/>
                    <a:pt x="23812" y="205878"/>
                    <a:pt x="23812" y="211138"/>
                  </a:cubicBezTo>
                  <a:cubicBezTo>
                    <a:pt x="23812" y="221659"/>
                    <a:pt x="49399" y="230188"/>
                    <a:pt x="80962" y="230188"/>
                  </a:cubicBezTo>
                  <a:cubicBezTo>
                    <a:pt x="112525" y="230188"/>
                    <a:pt x="138112" y="221659"/>
                    <a:pt x="138112" y="211138"/>
                  </a:cubicBezTo>
                  <a:cubicBezTo>
                    <a:pt x="138112" y="205878"/>
                    <a:pt x="131715" y="201115"/>
                    <a:pt x="121373" y="197668"/>
                  </a:cubicBezTo>
                  <a:lnTo>
                    <a:pt x="80963" y="192088"/>
                  </a:lnTo>
                  <a:close/>
                  <a:moveTo>
                    <a:pt x="241300" y="157163"/>
                  </a:moveTo>
                  <a:lnTo>
                    <a:pt x="304800" y="157163"/>
                  </a:lnTo>
                  <a:lnTo>
                    <a:pt x="304800" y="220663"/>
                  </a:lnTo>
                  <a:lnTo>
                    <a:pt x="239712" y="220663"/>
                  </a:lnTo>
                  <a:lnTo>
                    <a:pt x="238611" y="223086"/>
                  </a:lnTo>
                  <a:lnTo>
                    <a:pt x="223837" y="220641"/>
                  </a:lnTo>
                  <a:lnTo>
                    <a:pt x="223837" y="211770"/>
                  </a:lnTo>
                  <a:lnTo>
                    <a:pt x="236113" y="212626"/>
                  </a:lnTo>
                  <a:cubicBezTo>
                    <a:pt x="238707" y="208756"/>
                    <a:pt x="241300" y="206177"/>
                    <a:pt x="241300" y="203597"/>
                  </a:cubicBezTo>
                  <a:cubicBezTo>
                    <a:pt x="241300" y="177800"/>
                    <a:pt x="241300" y="177800"/>
                    <a:pt x="241300" y="177800"/>
                  </a:cubicBezTo>
                  <a:cubicBezTo>
                    <a:pt x="241300" y="181347"/>
                    <a:pt x="239517" y="184733"/>
                    <a:pt x="236295" y="187816"/>
                  </a:cubicBezTo>
                  <a:lnTo>
                    <a:pt x="223837" y="195310"/>
                  </a:lnTo>
                  <a:lnTo>
                    <a:pt x="223837" y="182139"/>
                  </a:lnTo>
                  <a:lnTo>
                    <a:pt x="236299" y="174564"/>
                  </a:lnTo>
                  <a:cubicBezTo>
                    <a:pt x="239518" y="171450"/>
                    <a:pt x="241300" y="168031"/>
                    <a:pt x="241300" y="164449"/>
                  </a:cubicBezTo>
                  <a:close/>
                  <a:moveTo>
                    <a:pt x="114300" y="139700"/>
                  </a:moveTo>
                  <a:cubicBezTo>
                    <a:pt x="114300" y="152726"/>
                    <a:pt x="142810" y="164449"/>
                    <a:pt x="177800" y="164449"/>
                  </a:cubicBezTo>
                  <a:cubicBezTo>
                    <a:pt x="212790" y="164449"/>
                    <a:pt x="241300" y="152726"/>
                    <a:pt x="241300" y="139700"/>
                  </a:cubicBezTo>
                  <a:cubicBezTo>
                    <a:pt x="241300" y="139700"/>
                    <a:pt x="241300" y="139700"/>
                    <a:pt x="241300" y="150141"/>
                  </a:cubicBezTo>
                  <a:lnTo>
                    <a:pt x="241300" y="157163"/>
                  </a:lnTo>
                  <a:lnTo>
                    <a:pt x="223837" y="157163"/>
                  </a:lnTo>
                  <a:lnTo>
                    <a:pt x="223837" y="182139"/>
                  </a:lnTo>
                  <a:lnTo>
                    <a:pt x="222671" y="182847"/>
                  </a:lnTo>
                  <a:cubicBezTo>
                    <a:pt x="211170" y="187569"/>
                    <a:pt x="195295" y="190500"/>
                    <a:pt x="177800" y="190500"/>
                  </a:cubicBezTo>
                  <a:cubicBezTo>
                    <a:pt x="142810" y="190500"/>
                    <a:pt x="114300" y="178777"/>
                    <a:pt x="114300" y="164449"/>
                  </a:cubicBezTo>
                  <a:cubicBezTo>
                    <a:pt x="114300" y="164449"/>
                    <a:pt x="114300" y="164449"/>
                    <a:pt x="114300" y="139700"/>
                  </a:cubicBezTo>
                  <a:close/>
                  <a:moveTo>
                    <a:pt x="0" y="107950"/>
                  </a:moveTo>
                  <a:lnTo>
                    <a:pt x="80963" y="107950"/>
                  </a:lnTo>
                  <a:lnTo>
                    <a:pt x="80963" y="185738"/>
                  </a:lnTo>
                  <a:lnTo>
                    <a:pt x="80962" y="185738"/>
                  </a:lnTo>
                  <a:lnTo>
                    <a:pt x="72209" y="187116"/>
                  </a:lnTo>
                  <a:lnTo>
                    <a:pt x="65088" y="171450"/>
                  </a:lnTo>
                  <a:lnTo>
                    <a:pt x="0" y="171450"/>
                  </a:lnTo>
                  <a:close/>
                  <a:moveTo>
                    <a:pt x="174625" y="82988"/>
                  </a:moveTo>
                  <a:lnTo>
                    <a:pt x="174625" y="98425"/>
                  </a:lnTo>
                  <a:lnTo>
                    <a:pt x="168293" y="83863"/>
                  </a:lnTo>
                  <a:close/>
                  <a:moveTo>
                    <a:pt x="177800" y="76200"/>
                  </a:moveTo>
                  <a:cubicBezTo>
                    <a:pt x="212790" y="76200"/>
                    <a:pt x="241300" y="86491"/>
                    <a:pt x="241300" y="100642"/>
                  </a:cubicBezTo>
                  <a:cubicBezTo>
                    <a:pt x="241300" y="100642"/>
                    <a:pt x="241300" y="100642"/>
                    <a:pt x="241300" y="126371"/>
                  </a:cubicBezTo>
                  <a:cubicBezTo>
                    <a:pt x="241300" y="140522"/>
                    <a:pt x="212790" y="150813"/>
                    <a:pt x="177800" y="150813"/>
                  </a:cubicBezTo>
                  <a:cubicBezTo>
                    <a:pt x="142810" y="150813"/>
                    <a:pt x="114300" y="140522"/>
                    <a:pt x="114300" y="126371"/>
                  </a:cubicBezTo>
                  <a:cubicBezTo>
                    <a:pt x="114300" y="126371"/>
                    <a:pt x="114300" y="126371"/>
                    <a:pt x="114300" y="100642"/>
                  </a:cubicBezTo>
                  <a:cubicBezTo>
                    <a:pt x="114300" y="93567"/>
                    <a:pt x="121427" y="87456"/>
                    <a:pt x="132929" y="83115"/>
                  </a:cubicBezTo>
                  <a:lnTo>
                    <a:pt x="165768" y="78054"/>
                  </a:lnTo>
                  <a:lnTo>
                    <a:pt x="168293" y="83863"/>
                  </a:lnTo>
                  <a:lnTo>
                    <a:pt x="137389" y="88130"/>
                  </a:lnTo>
                  <a:cubicBezTo>
                    <a:pt x="127047" y="91577"/>
                    <a:pt x="120650" y="96340"/>
                    <a:pt x="120650" y="101600"/>
                  </a:cubicBezTo>
                  <a:cubicBezTo>
                    <a:pt x="120650" y="112121"/>
                    <a:pt x="146237" y="120650"/>
                    <a:pt x="177800" y="120650"/>
                  </a:cubicBezTo>
                  <a:cubicBezTo>
                    <a:pt x="209363" y="120650"/>
                    <a:pt x="234950" y="112121"/>
                    <a:pt x="234950" y="101600"/>
                  </a:cubicBezTo>
                  <a:cubicBezTo>
                    <a:pt x="234950" y="91079"/>
                    <a:pt x="209363" y="82550"/>
                    <a:pt x="177800" y="82550"/>
                  </a:cubicBezTo>
                  <a:lnTo>
                    <a:pt x="174625" y="82988"/>
                  </a:lnTo>
                  <a:lnTo>
                    <a:pt x="174625" y="76689"/>
                  </a:lnTo>
                  <a:close/>
                  <a:moveTo>
                    <a:pt x="92075" y="0"/>
                  </a:moveTo>
                  <a:lnTo>
                    <a:pt x="174625" y="0"/>
                  </a:lnTo>
                  <a:lnTo>
                    <a:pt x="174625" y="76689"/>
                  </a:lnTo>
                  <a:lnTo>
                    <a:pt x="165768" y="78054"/>
                  </a:lnTo>
                  <a:lnTo>
                    <a:pt x="158750" y="61913"/>
                  </a:lnTo>
                  <a:lnTo>
                    <a:pt x="92075" y="619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455834" y="2278744"/>
            <a:ext cx="2057400" cy="1474292"/>
            <a:chOff x="6455834" y="2278744"/>
            <a:chExt cx="2057400" cy="1474292"/>
          </a:xfrm>
        </p:grpSpPr>
        <p:sp>
          <p:nvSpPr>
            <p:cNvPr id="8" name="对角圆角矩形 7"/>
            <p:cNvSpPr/>
            <p:nvPr/>
          </p:nvSpPr>
          <p:spPr>
            <a:xfrm>
              <a:off x="6455834" y="2278744"/>
              <a:ext cx="2057400" cy="1474292"/>
            </a:xfrm>
            <a:prstGeom prst="round2Diag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文本框 7"/>
            <p:cNvSpPr txBox="1"/>
            <p:nvPr/>
          </p:nvSpPr>
          <p:spPr>
            <a:xfrm>
              <a:off x="7004536" y="3213390"/>
              <a:ext cx="954107" cy="40011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altLang="en-US" lang="zh-CN" smtClean="0" sz="2000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7239888" y="2554581"/>
              <a:ext cx="471231" cy="512956"/>
            </a:xfrm>
            <a:custGeom>
              <a:gdLst>
                <a:gd fmla="*/ 141287 w 304800" name="connsiteX0"/>
                <a:gd fmla="*/ 280988 h 331788" name="connsiteY0"/>
                <a:gd fmla="*/ 204787 w 304800" name="connsiteX1"/>
                <a:gd fmla="*/ 305737 h 331788" name="connsiteY1"/>
                <a:gd fmla="*/ 268287 w 304800" name="connsiteX2"/>
                <a:gd fmla="*/ 280988 h 331788" name="connsiteY2"/>
                <a:gd fmla="*/ 268287 w 304800" name="connsiteX3"/>
                <a:gd fmla="*/ 305737 h 331788" name="connsiteY3"/>
                <a:gd fmla="*/ 204787 w 304800" name="connsiteX4"/>
                <a:gd fmla="*/ 331788 h 331788" name="connsiteY4"/>
                <a:gd fmla="*/ 141287 w 304800" name="connsiteX5"/>
                <a:gd fmla="*/ 305737 h 331788" name="connsiteY5"/>
                <a:gd fmla="*/ 141287 w 304800" name="connsiteX6"/>
                <a:gd fmla="*/ 280988 h 331788" name="connsiteY6"/>
                <a:gd fmla="*/ 17462 w 304800" name="connsiteX7"/>
                <a:gd fmla="*/ 249238 h 331788" name="connsiteY7"/>
                <a:gd fmla="*/ 81265 w 304800" name="connsiteX8"/>
                <a:gd fmla="*/ 274638 h 331788" name="connsiteY8"/>
                <a:gd fmla="*/ 133350 w 304800" name="connsiteX9"/>
                <a:gd fmla="*/ 263208 h 331788" name="connsiteY9"/>
                <a:gd fmla="*/ 133350 w 304800" name="connsiteX10"/>
                <a:gd fmla="*/ 288608 h 331788" name="connsiteY10"/>
                <a:gd fmla="*/ 81265 w 304800" name="connsiteX11"/>
                <a:gd fmla="*/ 300038 h 331788" name="connsiteY11"/>
                <a:gd fmla="*/ 17462 w 304800" name="connsiteX12"/>
                <a:gd fmla="*/ 274638 h 331788" name="connsiteY12"/>
                <a:gd fmla="*/ 17462 w 304800" name="connsiteX13"/>
                <a:gd fmla="*/ 249238 h 331788" name="connsiteY13"/>
                <a:gd fmla="*/ 223837 w 304800" name="connsiteX14"/>
                <a:gd fmla="*/ 226394 h 331788" name="connsiteY14"/>
                <a:gd fmla="*/ 236313 w 304800" name="connsiteX15"/>
                <a:gd fmla="*/ 228141 h 331788" name="connsiteY15"/>
                <a:gd fmla="*/ 223837 w 304800" name="connsiteX16"/>
                <a:gd fmla="*/ 255588 h 331788" name="connsiteY16"/>
                <a:gd fmla="*/ 204787 w 304800" name="connsiteX17"/>
                <a:gd fmla="*/ 217488 h 331788" name="connsiteY17"/>
                <a:gd fmla="*/ 223837 w 304800" name="connsiteX18"/>
                <a:gd fmla="*/ 220641 h 331788" name="connsiteY18"/>
                <a:gd fmla="*/ 223837 w 304800" name="connsiteX19"/>
                <a:gd fmla="*/ 226394 h 331788" name="connsiteY19"/>
                <a:gd fmla="*/ 205582 w 304800" name="connsiteX20"/>
                <a:gd fmla="*/ 223838 h 331788" name="connsiteY20"/>
                <a:gd fmla="*/ 149225 w 304800" name="connsiteX21"/>
                <a:gd fmla="*/ 242888 h 331788" name="connsiteY21"/>
                <a:gd fmla="*/ 205582 w 304800" name="connsiteX22"/>
                <a:gd fmla="*/ 261938 h 331788" name="connsiteY22"/>
                <a:gd fmla="*/ 261939 w 304800" name="connsiteX23"/>
                <a:gd fmla="*/ 242888 h 331788" name="connsiteY23"/>
                <a:gd fmla="*/ 245433 w 304800" name="connsiteX24"/>
                <a:gd fmla="*/ 229418 h 331788" name="connsiteY24"/>
                <a:gd fmla="*/ 236313 w 304800" name="connsiteX25"/>
                <a:gd fmla="*/ 228141 h 331788" name="connsiteY25"/>
                <a:gd fmla="*/ 238611 w 304800" name="connsiteX26"/>
                <a:gd fmla="*/ 223086 h 331788" name="connsiteY26"/>
                <a:gd fmla="*/ 249659 w 304800" name="connsiteX27"/>
                <a:gd fmla="*/ 224914 h 331788" name="connsiteY27"/>
                <a:gd fmla="*/ 268287 w 304800" name="connsiteX28"/>
                <a:gd fmla="*/ 242027 h 331788" name="connsiteY28"/>
                <a:gd fmla="*/ 268287 w 304800" name="connsiteX29"/>
                <a:gd fmla="*/ 267858 h 331788" name="connsiteY29"/>
                <a:gd fmla="*/ 204787 w 304800" name="connsiteX30"/>
                <a:gd fmla="*/ 293688 h 331788" name="connsiteY30"/>
                <a:gd fmla="*/ 141287 w 304800" name="connsiteX31"/>
                <a:gd fmla="*/ 267858 h 331788" name="connsiteY31"/>
                <a:gd fmla="*/ 141287 w 304800" name="connsiteX32"/>
                <a:gd fmla="*/ 242027 h 331788" name="connsiteY32"/>
                <a:gd fmla="*/ 204787 w 304800" name="connsiteX33"/>
                <a:gd fmla="*/ 217488 h 331788" name="connsiteY33"/>
                <a:gd fmla="*/ 223837 w 304800" name="connsiteX34"/>
                <a:gd fmla="*/ 195310 h 331788" name="connsiteY34"/>
                <a:gd fmla="*/ 223837 w 304800" name="connsiteX35"/>
                <a:gd fmla="*/ 211770 h 331788" name="connsiteY35"/>
                <a:gd fmla="*/ 192182 w 304800" name="connsiteX36"/>
                <a:gd fmla="*/ 209562 h 331788" name="connsiteY36"/>
                <a:gd fmla="*/ 153115 w 304800" name="connsiteX37"/>
                <a:gd fmla="*/ 219075 h 331788" name="connsiteY37"/>
                <a:gd fmla="*/ 153115 w 304800" name="connsiteX38"/>
                <a:gd fmla="*/ 211336 h 331788" name="connsiteY38"/>
                <a:gd fmla="*/ 149225 w 304800" name="connsiteX39"/>
                <a:gd fmla="*/ 199727 h 331788" name="connsiteY39"/>
                <a:gd fmla="*/ 177755 w 304800" name="connsiteX40"/>
                <a:gd fmla="*/ 203597 h 331788" name="connsiteY40"/>
                <a:gd fmla="*/ 222658 w 304800" name="connsiteX41"/>
                <a:gd fmla="*/ 196019 h 331788" name="connsiteY41"/>
                <a:gd fmla="*/ 80962 w 304800" name="connsiteX42"/>
                <a:gd fmla="*/ 192088 h 331788" name="connsiteY42"/>
                <a:gd fmla="*/ 80963 w 304800" name="connsiteX43"/>
                <a:gd fmla="*/ 192088 h 331788" name="connsiteY43"/>
                <a:gd fmla="*/ 80963 w 304800" name="connsiteX44"/>
                <a:gd fmla="*/ 206375 h 331788" name="connsiteY44"/>
                <a:gd fmla="*/ 74852 w 304800" name="connsiteX45"/>
                <a:gd fmla="*/ 192932 h 331788" name="connsiteY45"/>
                <a:gd fmla="*/ 80963 w 304800" name="connsiteX46"/>
                <a:gd fmla="*/ 185738 h 331788" name="connsiteY46"/>
                <a:gd fmla="*/ 125833 w 304800" name="connsiteX47"/>
                <a:gd fmla="*/ 192800 h 331788" name="connsiteY47"/>
                <a:gd fmla="*/ 144462 w 304800" name="connsiteX48"/>
                <a:gd fmla="*/ 210700 h 331788" name="connsiteY48"/>
                <a:gd fmla="*/ 144462 w 304800" name="connsiteX49"/>
                <a:gd fmla="*/ 223838 h 331788" name="connsiteY49"/>
                <a:gd fmla="*/ 132798 w 304800" name="connsiteX50"/>
                <a:gd fmla="*/ 242231 h 331788" name="connsiteY50"/>
                <a:gd fmla="*/ 132798 w 304800" name="connsiteX51"/>
                <a:gd fmla="*/ 251428 h 331788" name="connsiteY51"/>
                <a:gd fmla="*/ 80962 w 304800" name="connsiteX52"/>
                <a:gd fmla="*/ 261938 h 331788" name="connsiteY52"/>
                <a:gd fmla="*/ 17462 w 304800" name="connsiteX53"/>
                <a:gd fmla="*/ 236976 h 331788" name="connsiteY53"/>
                <a:gd fmla="*/ 17462 w 304800" name="connsiteX54"/>
                <a:gd fmla="*/ 210700 h 331788" name="connsiteY54"/>
                <a:gd fmla="*/ 36091 w 304800" name="connsiteX55"/>
                <a:gd fmla="*/ 192800 h 331788" name="connsiteY55"/>
                <a:gd fmla="*/ 72209 w 304800" name="connsiteX56"/>
                <a:gd fmla="*/ 187116 h 331788" name="connsiteY56"/>
                <a:gd fmla="*/ 74852 w 304800" name="connsiteX57"/>
                <a:gd fmla="*/ 192932 h 331788" name="connsiteY57"/>
                <a:gd fmla="*/ 40551 w 304800" name="connsiteX58"/>
                <a:gd fmla="*/ 197668 h 331788" name="connsiteY58"/>
                <a:gd fmla="*/ 23812 w 304800" name="connsiteX59"/>
                <a:gd fmla="*/ 211138 h 331788" name="connsiteY59"/>
                <a:gd fmla="*/ 80962 w 304800" name="connsiteX60"/>
                <a:gd fmla="*/ 230188 h 331788" name="connsiteY60"/>
                <a:gd fmla="*/ 138112 w 304800" name="connsiteX61"/>
                <a:gd fmla="*/ 211138 h 331788" name="connsiteY61"/>
                <a:gd fmla="*/ 121373 w 304800" name="connsiteX62"/>
                <a:gd fmla="*/ 197668 h 331788" name="connsiteY62"/>
                <a:gd fmla="*/ 80963 w 304800" name="connsiteX63"/>
                <a:gd fmla="*/ 192088 h 331788" name="connsiteY63"/>
                <a:gd fmla="*/ 241300 w 304800" name="connsiteX64"/>
                <a:gd fmla="*/ 157163 h 331788" name="connsiteY64"/>
                <a:gd fmla="*/ 304800 w 304800" name="connsiteX65"/>
                <a:gd fmla="*/ 157163 h 331788" name="connsiteY65"/>
                <a:gd fmla="*/ 304800 w 304800" name="connsiteX66"/>
                <a:gd fmla="*/ 220663 h 331788" name="connsiteY66"/>
                <a:gd fmla="*/ 239712 w 304800" name="connsiteX67"/>
                <a:gd fmla="*/ 220663 h 331788" name="connsiteY67"/>
                <a:gd fmla="*/ 238611 w 304800" name="connsiteX68"/>
                <a:gd fmla="*/ 223086 h 331788" name="connsiteY68"/>
                <a:gd fmla="*/ 223837 w 304800" name="connsiteX69"/>
                <a:gd fmla="*/ 220641 h 331788" name="connsiteY69"/>
                <a:gd fmla="*/ 223837 w 304800" name="connsiteX70"/>
                <a:gd fmla="*/ 211770 h 331788" name="connsiteY70"/>
                <a:gd fmla="*/ 236113 w 304800" name="connsiteX71"/>
                <a:gd fmla="*/ 212626 h 331788" name="connsiteY71"/>
                <a:gd fmla="*/ 241300 w 304800" name="connsiteX72"/>
                <a:gd fmla="*/ 203597 h 331788" name="connsiteY72"/>
                <a:gd fmla="*/ 241300 w 304800" name="connsiteX73"/>
                <a:gd fmla="*/ 177800 h 331788" name="connsiteY73"/>
                <a:gd fmla="*/ 236295 w 304800" name="connsiteX74"/>
                <a:gd fmla="*/ 187816 h 331788" name="connsiteY74"/>
                <a:gd fmla="*/ 223837 w 304800" name="connsiteX75"/>
                <a:gd fmla="*/ 195310 h 331788" name="connsiteY75"/>
                <a:gd fmla="*/ 223837 w 304800" name="connsiteX76"/>
                <a:gd fmla="*/ 182139 h 331788" name="connsiteY76"/>
                <a:gd fmla="*/ 236299 w 304800" name="connsiteX77"/>
                <a:gd fmla="*/ 174564 h 331788" name="connsiteY77"/>
                <a:gd fmla="*/ 241300 w 304800" name="connsiteX78"/>
                <a:gd fmla="*/ 164449 h 331788" name="connsiteY78"/>
                <a:gd fmla="*/ 114300 w 304800" name="connsiteX79"/>
                <a:gd fmla="*/ 139700 h 331788" name="connsiteY79"/>
                <a:gd fmla="*/ 177800 w 304800" name="connsiteX80"/>
                <a:gd fmla="*/ 164449 h 331788" name="connsiteY80"/>
                <a:gd fmla="*/ 241300 w 304800" name="connsiteX81"/>
                <a:gd fmla="*/ 139700 h 331788" name="connsiteY81"/>
                <a:gd fmla="*/ 241300 w 304800" name="connsiteX82"/>
                <a:gd fmla="*/ 150141 h 331788" name="connsiteY82"/>
                <a:gd fmla="*/ 241300 w 304800" name="connsiteX83"/>
                <a:gd fmla="*/ 157163 h 331788" name="connsiteY83"/>
                <a:gd fmla="*/ 223837 w 304800" name="connsiteX84"/>
                <a:gd fmla="*/ 157163 h 331788" name="connsiteY84"/>
                <a:gd fmla="*/ 223837 w 304800" name="connsiteX85"/>
                <a:gd fmla="*/ 182139 h 331788" name="connsiteY85"/>
                <a:gd fmla="*/ 222671 w 304800" name="connsiteX86"/>
                <a:gd fmla="*/ 182847 h 331788" name="connsiteY86"/>
                <a:gd fmla="*/ 177800 w 304800" name="connsiteX87"/>
                <a:gd fmla="*/ 190500 h 331788" name="connsiteY87"/>
                <a:gd fmla="*/ 114300 w 304800" name="connsiteX88"/>
                <a:gd fmla="*/ 164449 h 331788" name="connsiteY88"/>
                <a:gd fmla="*/ 114300 w 304800" name="connsiteX89"/>
                <a:gd fmla="*/ 139700 h 331788" name="connsiteY89"/>
                <a:gd fmla="*/ 0 w 304800" name="connsiteX90"/>
                <a:gd fmla="*/ 107950 h 331788" name="connsiteY90"/>
                <a:gd fmla="*/ 80963 w 304800" name="connsiteX91"/>
                <a:gd fmla="*/ 107950 h 331788" name="connsiteY91"/>
                <a:gd fmla="*/ 80963 w 304800" name="connsiteX92"/>
                <a:gd fmla="*/ 185738 h 331788" name="connsiteY92"/>
                <a:gd fmla="*/ 80962 w 304800" name="connsiteX93"/>
                <a:gd fmla="*/ 185738 h 331788" name="connsiteY93"/>
                <a:gd fmla="*/ 72209 w 304800" name="connsiteX94"/>
                <a:gd fmla="*/ 187116 h 331788" name="connsiteY94"/>
                <a:gd fmla="*/ 65088 w 304800" name="connsiteX95"/>
                <a:gd fmla="*/ 171450 h 331788" name="connsiteY95"/>
                <a:gd fmla="*/ 0 w 304800" name="connsiteX96"/>
                <a:gd fmla="*/ 171450 h 331788" name="connsiteY96"/>
                <a:gd fmla="*/ 174625 w 304800" name="connsiteX97"/>
                <a:gd fmla="*/ 82988 h 331788" name="connsiteY97"/>
                <a:gd fmla="*/ 174625 w 304800" name="connsiteX98"/>
                <a:gd fmla="*/ 98425 h 331788" name="connsiteY98"/>
                <a:gd fmla="*/ 168293 w 304800" name="connsiteX99"/>
                <a:gd fmla="*/ 83863 h 331788" name="connsiteY99"/>
                <a:gd fmla="*/ 177800 w 304800" name="connsiteX100"/>
                <a:gd fmla="*/ 76200 h 331788" name="connsiteY100"/>
                <a:gd fmla="*/ 241300 w 304800" name="connsiteX101"/>
                <a:gd fmla="*/ 100642 h 331788" name="connsiteY101"/>
                <a:gd fmla="*/ 241300 w 304800" name="connsiteX102"/>
                <a:gd fmla="*/ 126371 h 331788" name="connsiteY102"/>
                <a:gd fmla="*/ 177800 w 304800" name="connsiteX103"/>
                <a:gd fmla="*/ 150813 h 331788" name="connsiteY103"/>
                <a:gd fmla="*/ 114300 w 304800" name="connsiteX104"/>
                <a:gd fmla="*/ 126371 h 331788" name="connsiteY104"/>
                <a:gd fmla="*/ 114300 w 304800" name="connsiteX105"/>
                <a:gd fmla="*/ 100642 h 331788" name="connsiteY105"/>
                <a:gd fmla="*/ 132929 w 304800" name="connsiteX106"/>
                <a:gd fmla="*/ 83115 h 331788" name="connsiteY106"/>
                <a:gd fmla="*/ 165768 w 304800" name="connsiteX107"/>
                <a:gd fmla="*/ 78054 h 331788" name="connsiteY107"/>
                <a:gd fmla="*/ 168293 w 304800" name="connsiteX108"/>
                <a:gd fmla="*/ 83863 h 331788" name="connsiteY108"/>
                <a:gd fmla="*/ 137389 w 304800" name="connsiteX109"/>
                <a:gd fmla="*/ 88130 h 331788" name="connsiteY109"/>
                <a:gd fmla="*/ 120650 w 304800" name="connsiteX110"/>
                <a:gd fmla="*/ 101600 h 331788" name="connsiteY110"/>
                <a:gd fmla="*/ 177800 w 304800" name="connsiteX111"/>
                <a:gd fmla="*/ 120650 h 331788" name="connsiteY111"/>
                <a:gd fmla="*/ 234950 w 304800" name="connsiteX112"/>
                <a:gd fmla="*/ 101600 h 331788" name="connsiteY112"/>
                <a:gd fmla="*/ 177800 w 304800" name="connsiteX113"/>
                <a:gd fmla="*/ 82550 h 331788" name="connsiteY113"/>
                <a:gd fmla="*/ 174625 w 304800" name="connsiteX114"/>
                <a:gd fmla="*/ 82988 h 331788" name="connsiteY114"/>
                <a:gd fmla="*/ 174625 w 304800" name="connsiteX115"/>
                <a:gd fmla="*/ 76689 h 331788" name="connsiteY115"/>
                <a:gd fmla="*/ 92075 w 304800" name="connsiteX116"/>
                <a:gd fmla="*/ 0 h 331788" name="connsiteY116"/>
                <a:gd fmla="*/ 174625 w 304800" name="connsiteX117"/>
                <a:gd fmla="*/ 0 h 331788" name="connsiteY117"/>
                <a:gd fmla="*/ 174625 w 304800" name="connsiteX118"/>
                <a:gd fmla="*/ 76689 h 331788" name="connsiteY118"/>
                <a:gd fmla="*/ 165768 w 304800" name="connsiteX119"/>
                <a:gd fmla="*/ 78054 h 331788" name="connsiteY119"/>
                <a:gd fmla="*/ 158750 w 304800" name="connsiteX120"/>
                <a:gd fmla="*/ 61913 h 331788" name="connsiteY120"/>
                <a:gd fmla="*/ 92075 w 304800" name="connsiteX121"/>
                <a:gd fmla="*/ 61913 h 331788" name="connsiteY12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b="b" l="l" r="r" t="t"/>
              <a:pathLst>
                <a:path h="331788" w="304800">
                  <a:moveTo>
                    <a:pt x="141287" y="280988"/>
                  </a:moveTo>
                  <a:cubicBezTo>
                    <a:pt x="141287" y="295316"/>
                    <a:pt x="169797" y="305737"/>
                    <a:pt x="204787" y="305737"/>
                  </a:cubicBezTo>
                  <a:cubicBezTo>
                    <a:pt x="239777" y="305737"/>
                    <a:pt x="268287" y="295316"/>
                    <a:pt x="268287" y="280988"/>
                  </a:cubicBezTo>
                  <a:cubicBezTo>
                    <a:pt x="268287" y="280988"/>
                    <a:pt x="268287" y="280988"/>
                    <a:pt x="268287" y="305737"/>
                  </a:cubicBezTo>
                  <a:cubicBezTo>
                    <a:pt x="268287" y="320065"/>
                    <a:pt x="239777" y="331788"/>
                    <a:pt x="204787" y="331788"/>
                  </a:cubicBezTo>
                  <a:cubicBezTo>
                    <a:pt x="169797" y="331788"/>
                    <a:pt x="141287" y="320065"/>
                    <a:pt x="141287" y="305737"/>
                  </a:cubicBezTo>
                  <a:cubicBezTo>
                    <a:pt x="141287" y="305737"/>
                    <a:pt x="141287" y="305737"/>
                    <a:pt x="141287" y="280988"/>
                  </a:cubicBezTo>
                  <a:close/>
                  <a:moveTo>
                    <a:pt x="17462" y="249238"/>
                  </a:moveTo>
                  <a:cubicBezTo>
                    <a:pt x="17462" y="263208"/>
                    <a:pt x="46108" y="274638"/>
                    <a:pt x="81265" y="274638"/>
                  </a:cubicBezTo>
                  <a:cubicBezTo>
                    <a:pt x="103401" y="274638"/>
                    <a:pt x="121631" y="270828"/>
                    <a:pt x="133350" y="263208"/>
                  </a:cubicBezTo>
                  <a:lnTo>
                    <a:pt x="133350" y="288608"/>
                  </a:lnTo>
                  <a:cubicBezTo>
                    <a:pt x="121631" y="294958"/>
                    <a:pt x="103401" y="300038"/>
                    <a:pt x="81265" y="300038"/>
                  </a:cubicBezTo>
                  <a:cubicBezTo>
                    <a:pt x="46108" y="300038"/>
                    <a:pt x="17462" y="288608"/>
                    <a:pt x="17462" y="274638"/>
                  </a:cubicBezTo>
                  <a:cubicBezTo>
                    <a:pt x="17462" y="274638"/>
                    <a:pt x="17462" y="274638"/>
                    <a:pt x="17462" y="249238"/>
                  </a:cubicBezTo>
                  <a:close/>
                  <a:moveTo>
                    <a:pt x="223837" y="226394"/>
                  </a:moveTo>
                  <a:lnTo>
                    <a:pt x="236313" y="228141"/>
                  </a:lnTo>
                  <a:lnTo>
                    <a:pt x="223837" y="255588"/>
                  </a:lnTo>
                  <a:close/>
                  <a:moveTo>
                    <a:pt x="204787" y="217488"/>
                  </a:moveTo>
                  <a:lnTo>
                    <a:pt x="223837" y="220641"/>
                  </a:lnTo>
                  <a:lnTo>
                    <a:pt x="223837" y="226394"/>
                  </a:lnTo>
                  <a:lnTo>
                    <a:pt x="205582" y="223838"/>
                  </a:lnTo>
                  <a:cubicBezTo>
                    <a:pt x="174457" y="223838"/>
                    <a:pt x="149225" y="232367"/>
                    <a:pt x="149225" y="242888"/>
                  </a:cubicBezTo>
                  <a:cubicBezTo>
                    <a:pt x="149225" y="253409"/>
                    <a:pt x="174457" y="261938"/>
                    <a:pt x="205582" y="261938"/>
                  </a:cubicBezTo>
                  <a:cubicBezTo>
                    <a:pt x="236707" y="261938"/>
                    <a:pt x="261939" y="253409"/>
                    <a:pt x="261939" y="242888"/>
                  </a:cubicBezTo>
                  <a:cubicBezTo>
                    <a:pt x="261939" y="237628"/>
                    <a:pt x="255631" y="232865"/>
                    <a:pt x="245433" y="229418"/>
                  </a:cubicBezTo>
                  <a:lnTo>
                    <a:pt x="236313" y="228141"/>
                  </a:lnTo>
                  <a:lnTo>
                    <a:pt x="238611" y="223086"/>
                  </a:lnTo>
                  <a:lnTo>
                    <a:pt x="249659" y="224914"/>
                  </a:lnTo>
                  <a:cubicBezTo>
                    <a:pt x="261160" y="229435"/>
                    <a:pt x="268287" y="235569"/>
                    <a:pt x="268287" y="242027"/>
                  </a:cubicBezTo>
                  <a:cubicBezTo>
                    <a:pt x="268287" y="242027"/>
                    <a:pt x="268287" y="242027"/>
                    <a:pt x="268287" y="267858"/>
                  </a:cubicBezTo>
                  <a:cubicBezTo>
                    <a:pt x="268287" y="282064"/>
                    <a:pt x="239777" y="293688"/>
                    <a:pt x="204787" y="293688"/>
                  </a:cubicBezTo>
                  <a:cubicBezTo>
                    <a:pt x="169797" y="293688"/>
                    <a:pt x="141287" y="282064"/>
                    <a:pt x="141287" y="267858"/>
                  </a:cubicBezTo>
                  <a:cubicBezTo>
                    <a:pt x="141287" y="267858"/>
                    <a:pt x="141287" y="267858"/>
                    <a:pt x="141287" y="242027"/>
                  </a:cubicBezTo>
                  <a:cubicBezTo>
                    <a:pt x="141287" y="229112"/>
                    <a:pt x="169797" y="217488"/>
                    <a:pt x="204787" y="217488"/>
                  </a:cubicBezTo>
                  <a:close/>
                  <a:moveTo>
                    <a:pt x="223837" y="195310"/>
                  </a:moveTo>
                  <a:lnTo>
                    <a:pt x="223837" y="211770"/>
                  </a:lnTo>
                  <a:lnTo>
                    <a:pt x="192182" y="209562"/>
                  </a:lnTo>
                  <a:cubicBezTo>
                    <a:pt x="177431" y="210691"/>
                    <a:pt x="163490" y="213916"/>
                    <a:pt x="153115" y="219075"/>
                  </a:cubicBezTo>
                  <a:lnTo>
                    <a:pt x="153115" y="211336"/>
                  </a:lnTo>
                  <a:cubicBezTo>
                    <a:pt x="153115" y="207466"/>
                    <a:pt x="150522" y="203597"/>
                    <a:pt x="149225" y="199727"/>
                  </a:cubicBezTo>
                  <a:cubicBezTo>
                    <a:pt x="157006" y="202307"/>
                    <a:pt x="167380" y="203597"/>
                    <a:pt x="177755" y="203597"/>
                  </a:cubicBezTo>
                  <a:cubicBezTo>
                    <a:pt x="195262" y="203597"/>
                    <a:pt x="211148" y="200695"/>
                    <a:pt x="222658" y="196019"/>
                  </a:cubicBezTo>
                  <a:close/>
                  <a:moveTo>
                    <a:pt x="80962" y="192088"/>
                  </a:moveTo>
                  <a:lnTo>
                    <a:pt x="80963" y="192088"/>
                  </a:lnTo>
                  <a:lnTo>
                    <a:pt x="80963" y="206375"/>
                  </a:lnTo>
                  <a:lnTo>
                    <a:pt x="74852" y="192932"/>
                  </a:lnTo>
                  <a:close/>
                  <a:moveTo>
                    <a:pt x="80963" y="185738"/>
                  </a:moveTo>
                  <a:lnTo>
                    <a:pt x="125833" y="192800"/>
                  </a:lnTo>
                  <a:cubicBezTo>
                    <a:pt x="137334" y="197234"/>
                    <a:pt x="144462" y="203474"/>
                    <a:pt x="144462" y="210700"/>
                  </a:cubicBezTo>
                  <a:cubicBezTo>
                    <a:pt x="144462" y="210700"/>
                    <a:pt x="144462" y="210700"/>
                    <a:pt x="144462" y="223838"/>
                  </a:cubicBezTo>
                  <a:cubicBezTo>
                    <a:pt x="137982" y="229093"/>
                    <a:pt x="132798" y="235662"/>
                    <a:pt x="132798" y="242231"/>
                  </a:cubicBezTo>
                  <a:lnTo>
                    <a:pt x="132798" y="251428"/>
                  </a:lnTo>
                  <a:cubicBezTo>
                    <a:pt x="121135" y="257997"/>
                    <a:pt x="102992" y="261938"/>
                    <a:pt x="80962" y="261938"/>
                  </a:cubicBezTo>
                  <a:cubicBezTo>
                    <a:pt x="45972" y="261938"/>
                    <a:pt x="17462" y="251428"/>
                    <a:pt x="17462" y="236976"/>
                  </a:cubicBezTo>
                  <a:cubicBezTo>
                    <a:pt x="17462" y="236976"/>
                    <a:pt x="17462" y="236976"/>
                    <a:pt x="17462" y="210700"/>
                  </a:cubicBezTo>
                  <a:cubicBezTo>
                    <a:pt x="17462" y="203474"/>
                    <a:pt x="24589" y="197234"/>
                    <a:pt x="36091" y="192800"/>
                  </a:cubicBezTo>
                  <a:lnTo>
                    <a:pt x="72209" y="187116"/>
                  </a:lnTo>
                  <a:lnTo>
                    <a:pt x="74852" y="192932"/>
                  </a:lnTo>
                  <a:lnTo>
                    <a:pt x="40551" y="197668"/>
                  </a:lnTo>
                  <a:cubicBezTo>
                    <a:pt x="30209" y="201115"/>
                    <a:pt x="23812" y="205878"/>
                    <a:pt x="23812" y="211138"/>
                  </a:cubicBezTo>
                  <a:cubicBezTo>
                    <a:pt x="23812" y="221659"/>
                    <a:pt x="49399" y="230188"/>
                    <a:pt x="80962" y="230188"/>
                  </a:cubicBezTo>
                  <a:cubicBezTo>
                    <a:pt x="112525" y="230188"/>
                    <a:pt x="138112" y="221659"/>
                    <a:pt x="138112" y="211138"/>
                  </a:cubicBezTo>
                  <a:cubicBezTo>
                    <a:pt x="138112" y="205878"/>
                    <a:pt x="131715" y="201115"/>
                    <a:pt x="121373" y="197668"/>
                  </a:cubicBezTo>
                  <a:lnTo>
                    <a:pt x="80963" y="192088"/>
                  </a:lnTo>
                  <a:close/>
                  <a:moveTo>
                    <a:pt x="241300" y="157163"/>
                  </a:moveTo>
                  <a:lnTo>
                    <a:pt x="304800" y="157163"/>
                  </a:lnTo>
                  <a:lnTo>
                    <a:pt x="304800" y="220663"/>
                  </a:lnTo>
                  <a:lnTo>
                    <a:pt x="239712" y="220663"/>
                  </a:lnTo>
                  <a:lnTo>
                    <a:pt x="238611" y="223086"/>
                  </a:lnTo>
                  <a:lnTo>
                    <a:pt x="223837" y="220641"/>
                  </a:lnTo>
                  <a:lnTo>
                    <a:pt x="223837" y="211770"/>
                  </a:lnTo>
                  <a:lnTo>
                    <a:pt x="236113" y="212626"/>
                  </a:lnTo>
                  <a:cubicBezTo>
                    <a:pt x="238707" y="208756"/>
                    <a:pt x="241300" y="206177"/>
                    <a:pt x="241300" y="203597"/>
                  </a:cubicBezTo>
                  <a:cubicBezTo>
                    <a:pt x="241300" y="177800"/>
                    <a:pt x="241300" y="177800"/>
                    <a:pt x="241300" y="177800"/>
                  </a:cubicBezTo>
                  <a:cubicBezTo>
                    <a:pt x="241300" y="181347"/>
                    <a:pt x="239517" y="184733"/>
                    <a:pt x="236295" y="187816"/>
                  </a:cubicBezTo>
                  <a:lnTo>
                    <a:pt x="223837" y="195310"/>
                  </a:lnTo>
                  <a:lnTo>
                    <a:pt x="223837" y="182139"/>
                  </a:lnTo>
                  <a:lnTo>
                    <a:pt x="236299" y="174564"/>
                  </a:lnTo>
                  <a:cubicBezTo>
                    <a:pt x="239518" y="171450"/>
                    <a:pt x="241300" y="168031"/>
                    <a:pt x="241300" y="164449"/>
                  </a:cubicBezTo>
                  <a:close/>
                  <a:moveTo>
                    <a:pt x="114300" y="139700"/>
                  </a:moveTo>
                  <a:cubicBezTo>
                    <a:pt x="114300" y="152726"/>
                    <a:pt x="142810" y="164449"/>
                    <a:pt x="177800" y="164449"/>
                  </a:cubicBezTo>
                  <a:cubicBezTo>
                    <a:pt x="212790" y="164449"/>
                    <a:pt x="241300" y="152726"/>
                    <a:pt x="241300" y="139700"/>
                  </a:cubicBezTo>
                  <a:cubicBezTo>
                    <a:pt x="241300" y="139700"/>
                    <a:pt x="241300" y="139700"/>
                    <a:pt x="241300" y="150141"/>
                  </a:cubicBezTo>
                  <a:lnTo>
                    <a:pt x="241300" y="157163"/>
                  </a:lnTo>
                  <a:lnTo>
                    <a:pt x="223837" y="157163"/>
                  </a:lnTo>
                  <a:lnTo>
                    <a:pt x="223837" y="182139"/>
                  </a:lnTo>
                  <a:lnTo>
                    <a:pt x="222671" y="182847"/>
                  </a:lnTo>
                  <a:cubicBezTo>
                    <a:pt x="211170" y="187569"/>
                    <a:pt x="195295" y="190500"/>
                    <a:pt x="177800" y="190500"/>
                  </a:cubicBezTo>
                  <a:cubicBezTo>
                    <a:pt x="142810" y="190500"/>
                    <a:pt x="114300" y="178777"/>
                    <a:pt x="114300" y="164449"/>
                  </a:cubicBezTo>
                  <a:cubicBezTo>
                    <a:pt x="114300" y="164449"/>
                    <a:pt x="114300" y="164449"/>
                    <a:pt x="114300" y="139700"/>
                  </a:cubicBezTo>
                  <a:close/>
                  <a:moveTo>
                    <a:pt x="0" y="107950"/>
                  </a:moveTo>
                  <a:lnTo>
                    <a:pt x="80963" y="107950"/>
                  </a:lnTo>
                  <a:lnTo>
                    <a:pt x="80963" y="185738"/>
                  </a:lnTo>
                  <a:lnTo>
                    <a:pt x="80962" y="185738"/>
                  </a:lnTo>
                  <a:lnTo>
                    <a:pt x="72209" y="187116"/>
                  </a:lnTo>
                  <a:lnTo>
                    <a:pt x="65088" y="171450"/>
                  </a:lnTo>
                  <a:lnTo>
                    <a:pt x="0" y="171450"/>
                  </a:lnTo>
                  <a:close/>
                  <a:moveTo>
                    <a:pt x="174625" y="82988"/>
                  </a:moveTo>
                  <a:lnTo>
                    <a:pt x="174625" y="98425"/>
                  </a:lnTo>
                  <a:lnTo>
                    <a:pt x="168293" y="83863"/>
                  </a:lnTo>
                  <a:close/>
                  <a:moveTo>
                    <a:pt x="177800" y="76200"/>
                  </a:moveTo>
                  <a:cubicBezTo>
                    <a:pt x="212790" y="76200"/>
                    <a:pt x="241300" y="86491"/>
                    <a:pt x="241300" y="100642"/>
                  </a:cubicBezTo>
                  <a:cubicBezTo>
                    <a:pt x="241300" y="100642"/>
                    <a:pt x="241300" y="100642"/>
                    <a:pt x="241300" y="126371"/>
                  </a:cubicBezTo>
                  <a:cubicBezTo>
                    <a:pt x="241300" y="140522"/>
                    <a:pt x="212790" y="150813"/>
                    <a:pt x="177800" y="150813"/>
                  </a:cubicBezTo>
                  <a:cubicBezTo>
                    <a:pt x="142810" y="150813"/>
                    <a:pt x="114300" y="140522"/>
                    <a:pt x="114300" y="126371"/>
                  </a:cubicBezTo>
                  <a:cubicBezTo>
                    <a:pt x="114300" y="126371"/>
                    <a:pt x="114300" y="126371"/>
                    <a:pt x="114300" y="100642"/>
                  </a:cubicBezTo>
                  <a:cubicBezTo>
                    <a:pt x="114300" y="93567"/>
                    <a:pt x="121427" y="87456"/>
                    <a:pt x="132929" y="83115"/>
                  </a:cubicBezTo>
                  <a:lnTo>
                    <a:pt x="165768" y="78054"/>
                  </a:lnTo>
                  <a:lnTo>
                    <a:pt x="168293" y="83863"/>
                  </a:lnTo>
                  <a:lnTo>
                    <a:pt x="137389" y="88130"/>
                  </a:lnTo>
                  <a:cubicBezTo>
                    <a:pt x="127047" y="91577"/>
                    <a:pt x="120650" y="96340"/>
                    <a:pt x="120650" y="101600"/>
                  </a:cubicBezTo>
                  <a:cubicBezTo>
                    <a:pt x="120650" y="112121"/>
                    <a:pt x="146237" y="120650"/>
                    <a:pt x="177800" y="120650"/>
                  </a:cubicBezTo>
                  <a:cubicBezTo>
                    <a:pt x="209363" y="120650"/>
                    <a:pt x="234950" y="112121"/>
                    <a:pt x="234950" y="101600"/>
                  </a:cubicBezTo>
                  <a:cubicBezTo>
                    <a:pt x="234950" y="91079"/>
                    <a:pt x="209363" y="82550"/>
                    <a:pt x="177800" y="82550"/>
                  </a:cubicBezTo>
                  <a:lnTo>
                    <a:pt x="174625" y="82988"/>
                  </a:lnTo>
                  <a:lnTo>
                    <a:pt x="174625" y="76689"/>
                  </a:lnTo>
                  <a:close/>
                  <a:moveTo>
                    <a:pt x="92075" y="0"/>
                  </a:moveTo>
                  <a:lnTo>
                    <a:pt x="174625" y="0"/>
                  </a:lnTo>
                  <a:lnTo>
                    <a:pt x="174625" y="76689"/>
                  </a:lnTo>
                  <a:lnTo>
                    <a:pt x="165768" y="78054"/>
                  </a:lnTo>
                  <a:lnTo>
                    <a:pt x="158750" y="61913"/>
                  </a:lnTo>
                  <a:lnTo>
                    <a:pt x="92075" y="619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232900" y="2278744"/>
            <a:ext cx="2057400" cy="1474292"/>
            <a:chOff x="9232900" y="2278744"/>
            <a:chExt cx="2057400" cy="1474292"/>
          </a:xfrm>
        </p:grpSpPr>
        <p:sp>
          <p:nvSpPr>
            <p:cNvPr id="9" name="对角圆角矩形 8"/>
            <p:cNvSpPr/>
            <p:nvPr/>
          </p:nvSpPr>
          <p:spPr>
            <a:xfrm>
              <a:off x="9232900" y="2278744"/>
              <a:ext cx="2057400" cy="1474292"/>
            </a:xfrm>
            <a:prstGeom prst="round2Diag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文本框 8"/>
            <p:cNvSpPr txBox="1"/>
            <p:nvPr/>
          </p:nvSpPr>
          <p:spPr>
            <a:xfrm>
              <a:off x="9784548" y="3213390"/>
              <a:ext cx="954107" cy="40011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altLang="en-US" lang="zh-CN" smtClean="0" sz="2000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10016951" y="2554581"/>
              <a:ext cx="471231" cy="512956"/>
            </a:xfrm>
            <a:custGeom>
              <a:gdLst>
                <a:gd fmla="*/ 141287 w 304800" name="connsiteX0"/>
                <a:gd fmla="*/ 280988 h 331788" name="connsiteY0"/>
                <a:gd fmla="*/ 204787 w 304800" name="connsiteX1"/>
                <a:gd fmla="*/ 305737 h 331788" name="connsiteY1"/>
                <a:gd fmla="*/ 268287 w 304800" name="connsiteX2"/>
                <a:gd fmla="*/ 280988 h 331788" name="connsiteY2"/>
                <a:gd fmla="*/ 268287 w 304800" name="connsiteX3"/>
                <a:gd fmla="*/ 305737 h 331788" name="connsiteY3"/>
                <a:gd fmla="*/ 204787 w 304800" name="connsiteX4"/>
                <a:gd fmla="*/ 331788 h 331788" name="connsiteY4"/>
                <a:gd fmla="*/ 141287 w 304800" name="connsiteX5"/>
                <a:gd fmla="*/ 305737 h 331788" name="connsiteY5"/>
                <a:gd fmla="*/ 141287 w 304800" name="connsiteX6"/>
                <a:gd fmla="*/ 280988 h 331788" name="connsiteY6"/>
                <a:gd fmla="*/ 17462 w 304800" name="connsiteX7"/>
                <a:gd fmla="*/ 249238 h 331788" name="connsiteY7"/>
                <a:gd fmla="*/ 81265 w 304800" name="connsiteX8"/>
                <a:gd fmla="*/ 274638 h 331788" name="connsiteY8"/>
                <a:gd fmla="*/ 133350 w 304800" name="connsiteX9"/>
                <a:gd fmla="*/ 263208 h 331788" name="connsiteY9"/>
                <a:gd fmla="*/ 133350 w 304800" name="connsiteX10"/>
                <a:gd fmla="*/ 288608 h 331788" name="connsiteY10"/>
                <a:gd fmla="*/ 81265 w 304800" name="connsiteX11"/>
                <a:gd fmla="*/ 300038 h 331788" name="connsiteY11"/>
                <a:gd fmla="*/ 17462 w 304800" name="connsiteX12"/>
                <a:gd fmla="*/ 274638 h 331788" name="connsiteY12"/>
                <a:gd fmla="*/ 17462 w 304800" name="connsiteX13"/>
                <a:gd fmla="*/ 249238 h 331788" name="connsiteY13"/>
                <a:gd fmla="*/ 223837 w 304800" name="connsiteX14"/>
                <a:gd fmla="*/ 226394 h 331788" name="connsiteY14"/>
                <a:gd fmla="*/ 236313 w 304800" name="connsiteX15"/>
                <a:gd fmla="*/ 228141 h 331788" name="connsiteY15"/>
                <a:gd fmla="*/ 223837 w 304800" name="connsiteX16"/>
                <a:gd fmla="*/ 255588 h 331788" name="connsiteY16"/>
                <a:gd fmla="*/ 204787 w 304800" name="connsiteX17"/>
                <a:gd fmla="*/ 217488 h 331788" name="connsiteY17"/>
                <a:gd fmla="*/ 223837 w 304800" name="connsiteX18"/>
                <a:gd fmla="*/ 220641 h 331788" name="connsiteY18"/>
                <a:gd fmla="*/ 223837 w 304800" name="connsiteX19"/>
                <a:gd fmla="*/ 226394 h 331788" name="connsiteY19"/>
                <a:gd fmla="*/ 205582 w 304800" name="connsiteX20"/>
                <a:gd fmla="*/ 223838 h 331788" name="connsiteY20"/>
                <a:gd fmla="*/ 149225 w 304800" name="connsiteX21"/>
                <a:gd fmla="*/ 242888 h 331788" name="connsiteY21"/>
                <a:gd fmla="*/ 205582 w 304800" name="connsiteX22"/>
                <a:gd fmla="*/ 261938 h 331788" name="connsiteY22"/>
                <a:gd fmla="*/ 261939 w 304800" name="connsiteX23"/>
                <a:gd fmla="*/ 242888 h 331788" name="connsiteY23"/>
                <a:gd fmla="*/ 245433 w 304800" name="connsiteX24"/>
                <a:gd fmla="*/ 229418 h 331788" name="connsiteY24"/>
                <a:gd fmla="*/ 236313 w 304800" name="connsiteX25"/>
                <a:gd fmla="*/ 228141 h 331788" name="connsiteY25"/>
                <a:gd fmla="*/ 238611 w 304800" name="connsiteX26"/>
                <a:gd fmla="*/ 223086 h 331788" name="connsiteY26"/>
                <a:gd fmla="*/ 249659 w 304800" name="connsiteX27"/>
                <a:gd fmla="*/ 224914 h 331788" name="connsiteY27"/>
                <a:gd fmla="*/ 268287 w 304800" name="connsiteX28"/>
                <a:gd fmla="*/ 242027 h 331788" name="connsiteY28"/>
                <a:gd fmla="*/ 268287 w 304800" name="connsiteX29"/>
                <a:gd fmla="*/ 267858 h 331788" name="connsiteY29"/>
                <a:gd fmla="*/ 204787 w 304800" name="connsiteX30"/>
                <a:gd fmla="*/ 293688 h 331788" name="connsiteY30"/>
                <a:gd fmla="*/ 141287 w 304800" name="connsiteX31"/>
                <a:gd fmla="*/ 267858 h 331788" name="connsiteY31"/>
                <a:gd fmla="*/ 141287 w 304800" name="connsiteX32"/>
                <a:gd fmla="*/ 242027 h 331788" name="connsiteY32"/>
                <a:gd fmla="*/ 204787 w 304800" name="connsiteX33"/>
                <a:gd fmla="*/ 217488 h 331788" name="connsiteY33"/>
                <a:gd fmla="*/ 223837 w 304800" name="connsiteX34"/>
                <a:gd fmla="*/ 195310 h 331788" name="connsiteY34"/>
                <a:gd fmla="*/ 223837 w 304800" name="connsiteX35"/>
                <a:gd fmla="*/ 211770 h 331788" name="connsiteY35"/>
                <a:gd fmla="*/ 192182 w 304800" name="connsiteX36"/>
                <a:gd fmla="*/ 209562 h 331788" name="connsiteY36"/>
                <a:gd fmla="*/ 153115 w 304800" name="connsiteX37"/>
                <a:gd fmla="*/ 219075 h 331788" name="connsiteY37"/>
                <a:gd fmla="*/ 153115 w 304800" name="connsiteX38"/>
                <a:gd fmla="*/ 211336 h 331788" name="connsiteY38"/>
                <a:gd fmla="*/ 149225 w 304800" name="connsiteX39"/>
                <a:gd fmla="*/ 199727 h 331788" name="connsiteY39"/>
                <a:gd fmla="*/ 177755 w 304800" name="connsiteX40"/>
                <a:gd fmla="*/ 203597 h 331788" name="connsiteY40"/>
                <a:gd fmla="*/ 222658 w 304800" name="connsiteX41"/>
                <a:gd fmla="*/ 196019 h 331788" name="connsiteY41"/>
                <a:gd fmla="*/ 80962 w 304800" name="connsiteX42"/>
                <a:gd fmla="*/ 192088 h 331788" name="connsiteY42"/>
                <a:gd fmla="*/ 80963 w 304800" name="connsiteX43"/>
                <a:gd fmla="*/ 192088 h 331788" name="connsiteY43"/>
                <a:gd fmla="*/ 80963 w 304800" name="connsiteX44"/>
                <a:gd fmla="*/ 206375 h 331788" name="connsiteY44"/>
                <a:gd fmla="*/ 74852 w 304800" name="connsiteX45"/>
                <a:gd fmla="*/ 192932 h 331788" name="connsiteY45"/>
                <a:gd fmla="*/ 80963 w 304800" name="connsiteX46"/>
                <a:gd fmla="*/ 185738 h 331788" name="connsiteY46"/>
                <a:gd fmla="*/ 125833 w 304800" name="connsiteX47"/>
                <a:gd fmla="*/ 192800 h 331788" name="connsiteY47"/>
                <a:gd fmla="*/ 144462 w 304800" name="connsiteX48"/>
                <a:gd fmla="*/ 210700 h 331788" name="connsiteY48"/>
                <a:gd fmla="*/ 144462 w 304800" name="connsiteX49"/>
                <a:gd fmla="*/ 223838 h 331788" name="connsiteY49"/>
                <a:gd fmla="*/ 132798 w 304800" name="connsiteX50"/>
                <a:gd fmla="*/ 242231 h 331788" name="connsiteY50"/>
                <a:gd fmla="*/ 132798 w 304800" name="connsiteX51"/>
                <a:gd fmla="*/ 251428 h 331788" name="connsiteY51"/>
                <a:gd fmla="*/ 80962 w 304800" name="connsiteX52"/>
                <a:gd fmla="*/ 261938 h 331788" name="connsiteY52"/>
                <a:gd fmla="*/ 17462 w 304800" name="connsiteX53"/>
                <a:gd fmla="*/ 236976 h 331788" name="connsiteY53"/>
                <a:gd fmla="*/ 17462 w 304800" name="connsiteX54"/>
                <a:gd fmla="*/ 210700 h 331788" name="connsiteY54"/>
                <a:gd fmla="*/ 36091 w 304800" name="connsiteX55"/>
                <a:gd fmla="*/ 192800 h 331788" name="connsiteY55"/>
                <a:gd fmla="*/ 72209 w 304800" name="connsiteX56"/>
                <a:gd fmla="*/ 187116 h 331788" name="connsiteY56"/>
                <a:gd fmla="*/ 74852 w 304800" name="connsiteX57"/>
                <a:gd fmla="*/ 192932 h 331788" name="connsiteY57"/>
                <a:gd fmla="*/ 40551 w 304800" name="connsiteX58"/>
                <a:gd fmla="*/ 197668 h 331788" name="connsiteY58"/>
                <a:gd fmla="*/ 23812 w 304800" name="connsiteX59"/>
                <a:gd fmla="*/ 211138 h 331788" name="connsiteY59"/>
                <a:gd fmla="*/ 80962 w 304800" name="connsiteX60"/>
                <a:gd fmla="*/ 230188 h 331788" name="connsiteY60"/>
                <a:gd fmla="*/ 138112 w 304800" name="connsiteX61"/>
                <a:gd fmla="*/ 211138 h 331788" name="connsiteY61"/>
                <a:gd fmla="*/ 121373 w 304800" name="connsiteX62"/>
                <a:gd fmla="*/ 197668 h 331788" name="connsiteY62"/>
                <a:gd fmla="*/ 80963 w 304800" name="connsiteX63"/>
                <a:gd fmla="*/ 192088 h 331788" name="connsiteY63"/>
                <a:gd fmla="*/ 241300 w 304800" name="connsiteX64"/>
                <a:gd fmla="*/ 157163 h 331788" name="connsiteY64"/>
                <a:gd fmla="*/ 304800 w 304800" name="connsiteX65"/>
                <a:gd fmla="*/ 157163 h 331788" name="connsiteY65"/>
                <a:gd fmla="*/ 304800 w 304800" name="connsiteX66"/>
                <a:gd fmla="*/ 220663 h 331788" name="connsiteY66"/>
                <a:gd fmla="*/ 239712 w 304800" name="connsiteX67"/>
                <a:gd fmla="*/ 220663 h 331788" name="connsiteY67"/>
                <a:gd fmla="*/ 238611 w 304800" name="connsiteX68"/>
                <a:gd fmla="*/ 223086 h 331788" name="connsiteY68"/>
                <a:gd fmla="*/ 223837 w 304800" name="connsiteX69"/>
                <a:gd fmla="*/ 220641 h 331788" name="connsiteY69"/>
                <a:gd fmla="*/ 223837 w 304800" name="connsiteX70"/>
                <a:gd fmla="*/ 211770 h 331788" name="connsiteY70"/>
                <a:gd fmla="*/ 236113 w 304800" name="connsiteX71"/>
                <a:gd fmla="*/ 212626 h 331788" name="connsiteY71"/>
                <a:gd fmla="*/ 241300 w 304800" name="connsiteX72"/>
                <a:gd fmla="*/ 203597 h 331788" name="connsiteY72"/>
                <a:gd fmla="*/ 241300 w 304800" name="connsiteX73"/>
                <a:gd fmla="*/ 177800 h 331788" name="connsiteY73"/>
                <a:gd fmla="*/ 236295 w 304800" name="connsiteX74"/>
                <a:gd fmla="*/ 187816 h 331788" name="connsiteY74"/>
                <a:gd fmla="*/ 223837 w 304800" name="connsiteX75"/>
                <a:gd fmla="*/ 195310 h 331788" name="connsiteY75"/>
                <a:gd fmla="*/ 223837 w 304800" name="connsiteX76"/>
                <a:gd fmla="*/ 182139 h 331788" name="connsiteY76"/>
                <a:gd fmla="*/ 236299 w 304800" name="connsiteX77"/>
                <a:gd fmla="*/ 174564 h 331788" name="connsiteY77"/>
                <a:gd fmla="*/ 241300 w 304800" name="connsiteX78"/>
                <a:gd fmla="*/ 164449 h 331788" name="connsiteY78"/>
                <a:gd fmla="*/ 114300 w 304800" name="connsiteX79"/>
                <a:gd fmla="*/ 139700 h 331788" name="connsiteY79"/>
                <a:gd fmla="*/ 177800 w 304800" name="connsiteX80"/>
                <a:gd fmla="*/ 164449 h 331788" name="connsiteY80"/>
                <a:gd fmla="*/ 241300 w 304800" name="connsiteX81"/>
                <a:gd fmla="*/ 139700 h 331788" name="connsiteY81"/>
                <a:gd fmla="*/ 241300 w 304800" name="connsiteX82"/>
                <a:gd fmla="*/ 150141 h 331788" name="connsiteY82"/>
                <a:gd fmla="*/ 241300 w 304800" name="connsiteX83"/>
                <a:gd fmla="*/ 157163 h 331788" name="connsiteY83"/>
                <a:gd fmla="*/ 223837 w 304800" name="connsiteX84"/>
                <a:gd fmla="*/ 157163 h 331788" name="connsiteY84"/>
                <a:gd fmla="*/ 223837 w 304800" name="connsiteX85"/>
                <a:gd fmla="*/ 182139 h 331788" name="connsiteY85"/>
                <a:gd fmla="*/ 222671 w 304800" name="connsiteX86"/>
                <a:gd fmla="*/ 182847 h 331788" name="connsiteY86"/>
                <a:gd fmla="*/ 177800 w 304800" name="connsiteX87"/>
                <a:gd fmla="*/ 190500 h 331788" name="connsiteY87"/>
                <a:gd fmla="*/ 114300 w 304800" name="connsiteX88"/>
                <a:gd fmla="*/ 164449 h 331788" name="connsiteY88"/>
                <a:gd fmla="*/ 114300 w 304800" name="connsiteX89"/>
                <a:gd fmla="*/ 139700 h 331788" name="connsiteY89"/>
                <a:gd fmla="*/ 0 w 304800" name="connsiteX90"/>
                <a:gd fmla="*/ 107950 h 331788" name="connsiteY90"/>
                <a:gd fmla="*/ 80963 w 304800" name="connsiteX91"/>
                <a:gd fmla="*/ 107950 h 331788" name="connsiteY91"/>
                <a:gd fmla="*/ 80963 w 304800" name="connsiteX92"/>
                <a:gd fmla="*/ 185738 h 331788" name="connsiteY92"/>
                <a:gd fmla="*/ 80962 w 304800" name="connsiteX93"/>
                <a:gd fmla="*/ 185738 h 331788" name="connsiteY93"/>
                <a:gd fmla="*/ 72209 w 304800" name="connsiteX94"/>
                <a:gd fmla="*/ 187116 h 331788" name="connsiteY94"/>
                <a:gd fmla="*/ 65088 w 304800" name="connsiteX95"/>
                <a:gd fmla="*/ 171450 h 331788" name="connsiteY95"/>
                <a:gd fmla="*/ 0 w 304800" name="connsiteX96"/>
                <a:gd fmla="*/ 171450 h 331788" name="connsiteY96"/>
                <a:gd fmla="*/ 174625 w 304800" name="connsiteX97"/>
                <a:gd fmla="*/ 82988 h 331788" name="connsiteY97"/>
                <a:gd fmla="*/ 174625 w 304800" name="connsiteX98"/>
                <a:gd fmla="*/ 98425 h 331788" name="connsiteY98"/>
                <a:gd fmla="*/ 168293 w 304800" name="connsiteX99"/>
                <a:gd fmla="*/ 83863 h 331788" name="connsiteY99"/>
                <a:gd fmla="*/ 177800 w 304800" name="connsiteX100"/>
                <a:gd fmla="*/ 76200 h 331788" name="connsiteY100"/>
                <a:gd fmla="*/ 241300 w 304800" name="connsiteX101"/>
                <a:gd fmla="*/ 100642 h 331788" name="connsiteY101"/>
                <a:gd fmla="*/ 241300 w 304800" name="connsiteX102"/>
                <a:gd fmla="*/ 126371 h 331788" name="connsiteY102"/>
                <a:gd fmla="*/ 177800 w 304800" name="connsiteX103"/>
                <a:gd fmla="*/ 150813 h 331788" name="connsiteY103"/>
                <a:gd fmla="*/ 114300 w 304800" name="connsiteX104"/>
                <a:gd fmla="*/ 126371 h 331788" name="connsiteY104"/>
                <a:gd fmla="*/ 114300 w 304800" name="connsiteX105"/>
                <a:gd fmla="*/ 100642 h 331788" name="connsiteY105"/>
                <a:gd fmla="*/ 132929 w 304800" name="connsiteX106"/>
                <a:gd fmla="*/ 83115 h 331788" name="connsiteY106"/>
                <a:gd fmla="*/ 165768 w 304800" name="connsiteX107"/>
                <a:gd fmla="*/ 78054 h 331788" name="connsiteY107"/>
                <a:gd fmla="*/ 168293 w 304800" name="connsiteX108"/>
                <a:gd fmla="*/ 83863 h 331788" name="connsiteY108"/>
                <a:gd fmla="*/ 137389 w 304800" name="connsiteX109"/>
                <a:gd fmla="*/ 88130 h 331788" name="connsiteY109"/>
                <a:gd fmla="*/ 120650 w 304800" name="connsiteX110"/>
                <a:gd fmla="*/ 101600 h 331788" name="connsiteY110"/>
                <a:gd fmla="*/ 177800 w 304800" name="connsiteX111"/>
                <a:gd fmla="*/ 120650 h 331788" name="connsiteY111"/>
                <a:gd fmla="*/ 234950 w 304800" name="connsiteX112"/>
                <a:gd fmla="*/ 101600 h 331788" name="connsiteY112"/>
                <a:gd fmla="*/ 177800 w 304800" name="connsiteX113"/>
                <a:gd fmla="*/ 82550 h 331788" name="connsiteY113"/>
                <a:gd fmla="*/ 174625 w 304800" name="connsiteX114"/>
                <a:gd fmla="*/ 82988 h 331788" name="connsiteY114"/>
                <a:gd fmla="*/ 174625 w 304800" name="connsiteX115"/>
                <a:gd fmla="*/ 76689 h 331788" name="connsiteY115"/>
                <a:gd fmla="*/ 92075 w 304800" name="connsiteX116"/>
                <a:gd fmla="*/ 0 h 331788" name="connsiteY116"/>
                <a:gd fmla="*/ 174625 w 304800" name="connsiteX117"/>
                <a:gd fmla="*/ 0 h 331788" name="connsiteY117"/>
                <a:gd fmla="*/ 174625 w 304800" name="connsiteX118"/>
                <a:gd fmla="*/ 76689 h 331788" name="connsiteY118"/>
                <a:gd fmla="*/ 165768 w 304800" name="connsiteX119"/>
                <a:gd fmla="*/ 78054 h 331788" name="connsiteY119"/>
                <a:gd fmla="*/ 158750 w 304800" name="connsiteX120"/>
                <a:gd fmla="*/ 61913 h 331788" name="connsiteY120"/>
                <a:gd fmla="*/ 92075 w 304800" name="connsiteX121"/>
                <a:gd fmla="*/ 61913 h 331788" name="connsiteY12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b="b" l="l" r="r" t="t"/>
              <a:pathLst>
                <a:path h="331788" w="304800">
                  <a:moveTo>
                    <a:pt x="141287" y="280988"/>
                  </a:moveTo>
                  <a:cubicBezTo>
                    <a:pt x="141287" y="295316"/>
                    <a:pt x="169797" y="305737"/>
                    <a:pt x="204787" y="305737"/>
                  </a:cubicBezTo>
                  <a:cubicBezTo>
                    <a:pt x="239777" y="305737"/>
                    <a:pt x="268287" y="295316"/>
                    <a:pt x="268287" y="280988"/>
                  </a:cubicBezTo>
                  <a:cubicBezTo>
                    <a:pt x="268287" y="280988"/>
                    <a:pt x="268287" y="280988"/>
                    <a:pt x="268287" y="305737"/>
                  </a:cubicBezTo>
                  <a:cubicBezTo>
                    <a:pt x="268287" y="320065"/>
                    <a:pt x="239777" y="331788"/>
                    <a:pt x="204787" y="331788"/>
                  </a:cubicBezTo>
                  <a:cubicBezTo>
                    <a:pt x="169797" y="331788"/>
                    <a:pt x="141287" y="320065"/>
                    <a:pt x="141287" y="305737"/>
                  </a:cubicBezTo>
                  <a:cubicBezTo>
                    <a:pt x="141287" y="305737"/>
                    <a:pt x="141287" y="305737"/>
                    <a:pt x="141287" y="280988"/>
                  </a:cubicBezTo>
                  <a:close/>
                  <a:moveTo>
                    <a:pt x="17462" y="249238"/>
                  </a:moveTo>
                  <a:cubicBezTo>
                    <a:pt x="17462" y="263208"/>
                    <a:pt x="46108" y="274638"/>
                    <a:pt x="81265" y="274638"/>
                  </a:cubicBezTo>
                  <a:cubicBezTo>
                    <a:pt x="103401" y="274638"/>
                    <a:pt x="121631" y="270828"/>
                    <a:pt x="133350" y="263208"/>
                  </a:cubicBezTo>
                  <a:lnTo>
                    <a:pt x="133350" y="288608"/>
                  </a:lnTo>
                  <a:cubicBezTo>
                    <a:pt x="121631" y="294958"/>
                    <a:pt x="103401" y="300038"/>
                    <a:pt x="81265" y="300038"/>
                  </a:cubicBezTo>
                  <a:cubicBezTo>
                    <a:pt x="46108" y="300038"/>
                    <a:pt x="17462" y="288608"/>
                    <a:pt x="17462" y="274638"/>
                  </a:cubicBezTo>
                  <a:cubicBezTo>
                    <a:pt x="17462" y="274638"/>
                    <a:pt x="17462" y="274638"/>
                    <a:pt x="17462" y="249238"/>
                  </a:cubicBezTo>
                  <a:close/>
                  <a:moveTo>
                    <a:pt x="223837" y="226394"/>
                  </a:moveTo>
                  <a:lnTo>
                    <a:pt x="236313" y="228141"/>
                  </a:lnTo>
                  <a:lnTo>
                    <a:pt x="223837" y="255588"/>
                  </a:lnTo>
                  <a:close/>
                  <a:moveTo>
                    <a:pt x="204787" y="217488"/>
                  </a:moveTo>
                  <a:lnTo>
                    <a:pt x="223837" y="220641"/>
                  </a:lnTo>
                  <a:lnTo>
                    <a:pt x="223837" y="226394"/>
                  </a:lnTo>
                  <a:lnTo>
                    <a:pt x="205582" y="223838"/>
                  </a:lnTo>
                  <a:cubicBezTo>
                    <a:pt x="174457" y="223838"/>
                    <a:pt x="149225" y="232367"/>
                    <a:pt x="149225" y="242888"/>
                  </a:cubicBezTo>
                  <a:cubicBezTo>
                    <a:pt x="149225" y="253409"/>
                    <a:pt x="174457" y="261938"/>
                    <a:pt x="205582" y="261938"/>
                  </a:cubicBezTo>
                  <a:cubicBezTo>
                    <a:pt x="236707" y="261938"/>
                    <a:pt x="261939" y="253409"/>
                    <a:pt x="261939" y="242888"/>
                  </a:cubicBezTo>
                  <a:cubicBezTo>
                    <a:pt x="261939" y="237628"/>
                    <a:pt x="255631" y="232865"/>
                    <a:pt x="245433" y="229418"/>
                  </a:cubicBezTo>
                  <a:lnTo>
                    <a:pt x="236313" y="228141"/>
                  </a:lnTo>
                  <a:lnTo>
                    <a:pt x="238611" y="223086"/>
                  </a:lnTo>
                  <a:lnTo>
                    <a:pt x="249659" y="224914"/>
                  </a:lnTo>
                  <a:cubicBezTo>
                    <a:pt x="261160" y="229435"/>
                    <a:pt x="268287" y="235569"/>
                    <a:pt x="268287" y="242027"/>
                  </a:cubicBezTo>
                  <a:cubicBezTo>
                    <a:pt x="268287" y="242027"/>
                    <a:pt x="268287" y="242027"/>
                    <a:pt x="268287" y="267858"/>
                  </a:cubicBezTo>
                  <a:cubicBezTo>
                    <a:pt x="268287" y="282064"/>
                    <a:pt x="239777" y="293688"/>
                    <a:pt x="204787" y="293688"/>
                  </a:cubicBezTo>
                  <a:cubicBezTo>
                    <a:pt x="169797" y="293688"/>
                    <a:pt x="141287" y="282064"/>
                    <a:pt x="141287" y="267858"/>
                  </a:cubicBezTo>
                  <a:cubicBezTo>
                    <a:pt x="141287" y="267858"/>
                    <a:pt x="141287" y="267858"/>
                    <a:pt x="141287" y="242027"/>
                  </a:cubicBezTo>
                  <a:cubicBezTo>
                    <a:pt x="141287" y="229112"/>
                    <a:pt x="169797" y="217488"/>
                    <a:pt x="204787" y="217488"/>
                  </a:cubicBezTo>
                  <a:close/>
                  <a:moveTo>
                    <a:pt x="223837" y="195310"/>
                  </a:moveTo>
                  <a:lnTo>
                    <a:pt x="223837" y="211770"/>
                  </a:lnTo>
                  <a:lnTo>
                    <a:pt x="192182" y="209562"/>
                  </a:lnTo>
                  <a:cubicBezTo>
                    <a:pt x="177431" y="210691"/>
                    <a:pt x="163490" y="213916"/>
                    <a:pt x="153115" y="219075"/>
                  </a:cubicBezTo>
                  <a:lnTo>
                    <a:pt x="153115" y="211336"/>
                  </a:lnTo>
                  <a:cubicBezTo>
                    <a:pt x="153115" y="207466"/>
                    <a:pt x="150522" y="203597"/>
                    <a:pt x="149225" y="199727"/>
                  </a:cubicBezTo>
                  <a:cubicBezTo>
                    <a:pt x="157006" y="202307"/>
                    <a:pt x="167380" y="203597"/>
                    <a:pt x="177755" y="203597"/>
                  </a:cubicBezTo>
                  <a:cubicBezTo>
                    <a:pt x="195262" y="203597"/>
                    <a:pt x="211148" y="200695"/>
                    <a:pt x="222658" y="196019"/>
                  </a:cubicBezTo>
                  <a:close/>
                  <a:moveTo>
                    <a:pt x="80962" y="192088"/>
                  </a:moveTo>
                  <a:lnTo>
                    <a:pt x="80963" y="192088"/>
                  </a:lnTo>
                  <a:lnTo>
                    <a:pt x="80963" y="206375"/>
                  </a:lnTo>
                  <a:lnTo>
                    <a:pt x="74852" y="192932"/>
                  </a:lnTo>
                  <a:close/>
                  <a:moveTo>
                    <a:pt x="80963" y="185738"/>
                  </a:moveTo>
                  <a:lnTo>
                    <a:pt x="125833" y="192800"/>
                  </a:lnTo>
                  <a:cubicBezTo>
                    <a:pt x="137334" y="197234"/>
                    <a:pt x="144462" y="203474"/>
                    <a:pt x="144462" y="210700"/>
                  </a:cubicBezTo>
                  <a:cubicBezTo>
                    <a:pt x="144462" y="210700"/>
                    <a:pt x="144462" y="210700"/>
                    <a:pt x="144462" y="223838"/>
                  </a:cubicBezTo>
                  <a:cubicBezTo>
                    <a:pt x="137982" y="229093"/>
                    <a:pt x="132798" y="235662"/>
                    <a:pt x="132798" y="242231"/>
                  </a:cubicBezTo>
                  <a:lnTo>
                    <a:pt x="132798" y="251428"/>
                  </a:lnTo>
                  <a:cubicBezTo>
                    <a:pt x="121135" y="257997"/>
                    <a:pt x="102992" y="261938"/>
                    <a:pt x="80962" y="261938"/>
                  </a:cubicBezTo>
                  <a:cubicBezTo>
                    <a:pt x="45972" y="261938"/>
                    <a:pt x="17462" y="251428"/>
                    <a:pt x="17462" y="236976"/>
                  </a:cubicBezTo>
                  <a:cubicBezTo>
                    <a:pt x="17462" y="236976"/>
                    <a:pt x="17462" y="236976"/>
                    <a:pt x="17462" y="210700"/>
                  </a:cubicBezTo>
                  <a:cubicBezTo>
                    <a:pt x="17462" y="203474"/>
                    <a:pt x="24589" y="197234"/>
                    <a:pt x="36091" y="192800"/>
                  </a:cubicBezTo>
                  <a:lnTo>
                    <a:pt x="72209" y="187116"/>
                  </a:lnTo>
                  <a:lnTo>
                    <a:pt x="74852" y="192932"/>
                  </a:lnTo>
                  <a:lnTo>
                    <a:pt x="40551" y="197668"/>
                  </a:lnTo>
                  <a:cubicBezTo>
                    <a:pt x="30209" y="201115"/>
                    <a:pt x="23812" y="205878"/>
                    <a:pt x="23812" y="211138"/>
                  </a:cubicBezTo>
                  <a:cubicBezTo>
                    <a:pt x="23812" y="221659"/>
                    <a:pt x="49399" y="230188"/>
                    <a:pt x="80962" y="230188"/>
                  </a:cubicBezTo>
                  <a:cubicBezTo>
                    <a:pt x="112525" y="230188"/>
                    <a:pt x="138112" y="221659"/>
                    <a:pt x="138112" y="211138"/>
                  </a:cubicBezTo>
                  <a:cubicBezTo>
                    <a:pt x="138112" y="205878"/>
                    <a:pt x="131715" y="201115"/>
                    <a:pt x="121373" y="197668"/>
                  </a:cubicBezTo>
                  <a:lnTo>
                    <a:pt x="80963" y="192088"/>
                  </a:lnTo>
                  <a:close/>
                  <a:moveTo>
                    <a:pt x="241300" y="157163"/>
                  </a:moveTo>
                  <a:lnTo>
                    <a:pt x="304800" y="157163"/>
                  </a:lnTo>
                  <a:lnTo>
                    <a:pt x="304800" y="220663"/>
                  </a:lnTo>
                  <a:lnTo>
                    <a:pt x="239712" y="220663"/>
                  </a:lnTo>
                  <a:lnTo>
                    <a:pt x="238611" y="223086"/>
                  </a:lnTo>
                  <a:lnTo>
                    <a:pt x="223837" y="220641"/>
                  </a:lnTo>
                  <a:lnTo>
                    <a:pt x="223837" y="211770"/>
                  </a:lnTo>
                  <a:lnTo>
                    <a:pt x="236113" y="212626"/>
                  </a:lnTo>
                  <a:cubicBezTo>
                    <a:pt x="238707" y="208756"/>
                    <a:pt x="241300" y="206177"/>
                    <a:pt x="241300" y="203597"/>
                  </a:cubicBezTo>
                  <a:cubicBezTo>
                    <a:pt x="241300" y="177800"/>
                    <a:pt x="241300" y="177800"/>
                    <a:pt x="241300" y="177800"/>
                  </a:cubicBezTo>
                  <a:cubicBezTo>
                    <a:pt x="241300" y="181347"/>
                    <a:pt x="239517" y="184733"/>
                    <a:pt x="236295" y="187816"/>
                  </a:cubicBezTo>
                  <a:lnTo>
                    <a:pt x="223837" y="195310"/>
                  </a:lnTo>
                  <a:lnTo>
                    <a:pt x="223837" y="182139"/>
                  </a:lnTo>
                  <a:lnTo>
                    <a:pt x="236299" y="174564"/>
                  </a:lnTo>
                  <a:cubicBezTo>
                    <a:pt x="239518" y="171450"/>
                    <a:pt x="241300" y="168031"/>
                    <a:pt x="241300" y="164449"/>
                  </a:cubicBezTo>
                  <a:close/>
                  <a:moveTo>
                    <a:pt x="114300" y="139700"/>
                  </a:moveTo>
                  <a:cubicBezTo>
                    <a:pt x="114300" y="152726"/>
                    <a:pt x="142810" y="164449"/>
                    <a:pt x="177800" y="164449"/>
                  </a:cubicBezTo>
                  <a:cubicBezTo>
                    <a:pt x="212790" y="164449"/>
                    <a:pt x="241300" y="152726"/>
                    <a:pt x="241300" y="139700"/>
                  </a:cubicBezTo>
                  <a:cubicBezTo>
                    <a:pt x="241300" y="139700"/>
                    <a:pt x="241300" y="139700"/>
                    <a:pt x="241300" y="150141"/>
                  </a:cubicBezTo>
                  <a:lnTo>
                    <a:pt x="241300" y="157163"/>
                  </a:lnTo>
                  <a:lnTo>
                    <a:pt x="223837" y="157163"/>
                  </a:lnTo>
                  <a:lnTo>
                    <a:pt x="223837" y="182139"/>
                  </a:lnTo>
                  <a:lnTo>
                    <a:pt x="222671" y="182847"/>
                  </a:lnTo>
                  <a:cubicBezTo>
                    <a:pt x="211170" y="187569"/>
                    <a:pt x="195295" y="190500"/>
                    <a:pt x="177800" y="190500"/>
                  </a:cubicBezTo>
                  <a:cubicBezTo>
                    <a:pt x="142810" y="190500"/>
                    <a:pt x="114300" y="178777"/>
                    <a:pt x="114300" y="164449"/>
                  </a:cubicBezTo>
                  <a:cubicBezTo>
                    <a:pt x="114300" y="164449"/>
                    <a:pt x="114300" y="164449"/>
                    <a:pt x="114300" y="139700"/>
                  </a:cubicBezTo>
                  <a:close/>
                  <a:moveTo>
                    <a:pt x="0" y="107950"/>
                  </a:moveTo>
                  <a:lnTo>
                    <a:pt x="80963" y="107950"/>
                  </a:lnTo>
                  <a:lnTo>
                    <a:pt x="80963" y="185738"/>
                  </a:lnTo>
                  <a:lnTo>
                    <a:pt x="80962" y="185738"/>
                  </a:lnTo>
                  <a:lnTo>
                    <a:pt x="72209" y="187116"/>
                  </a:lnTo>
                  <a:lnTo>
                    <a:pt x="65088" y="171450"/>
                  </a:lnTo>
                  <a:lnTo>
                    <a:pt x="0" y="171450"/>
                  </a:lnTo>
                  <a:close/>
                  <a:moveTo>
                    <a:pt x="174625" y="82988"/>
                  </a:moveTo>
                  <a:lnTo>
                    <a:pt x="174625" y="98425"/>
                  </a:lnTo>
                  <a:lnTo>
                    <a:pt x="168293" y="83863"/>
                  </a:lnTo>
                  <a:close/>
                  <a:moveTo>
                    <a:pt x="177800" y="76200"/>
                  </a:moveTo>
                  <a:cubicBezTo>
                    <a:pt x="212790" y="76200"/>
                    <a:pt x="241300" y="86491"/>
                    <a:pt x="241300" y="100642"/>
                  </a:cubicBezTo>
                  <a:cubicBezTo>
                    <a:pt x="241300" y="100642"/>
                    <a:pt x="241300" y="100642"/>
                    <a:pt x="241300" y="126371"/>
                  </a:cubicBezTo>
                  <a:cubicBezTo>
                    <a:pt x="241300" y="140522"/>
                    <a:pt x="212790" y="150813"/>
                    <a:pt x="177800" y="150813"/>
                  </a:cubicBezTo>
                  <a:cubicBezTo>
                    <a:pt x="142810" y="150813"/>
                    <a:pt x="114300" y="140522"/>
                    <a:pt x="114300" y="126371"/>
                  </a:cubicBezTo>
                  <a:cubicBezTo>
                    <a:pt x="114300" y="126371"/>
                    <a:pt x="114300" y="126371"/>
                    <a:pt x="114300" y="100642"/>
                  </a:cubicBezTo>
                  <a:cubicBezTo>
                    <a:pt x="114300" y="93567"/>
                    <a:pt x="121427" y="87456"/>
                    <a:pt x="132929" y="83115"/>
                  </a:cubicBezTo>
                  <a:lnTo>
                    <a:pt x="165768" y="78054"/>
                  </a:lnTo>
                  <a:lnTo>
                    <a:pt x="168293" y="83863"/>
                  </a:lnTo>
                  <a:lnTo>
                    <a:pt x="137389" y="88130"/>
                  </a:lnTo>
                  <a:cubicBezTo>
                    <a:pt x="127047" y="91577"/>
                    <a:pt x="120650" y="96340"/>
                    <a:pt x="120650" y="101600"/>
                  </a:cubicBezTo>
                  <a:cubicBezTo>
                    <a:pt x="120650" y="112121"/>
                    <a:pt x="146237" y="120650"/>
                    <a:pt x="177800" y="120650"/>
                  </a:cubicBezTo>
                  <a:cubicBezTo>
                    <a:pt x="209363" y="120650"/>
                    <a:pt x="234950" y="112121"/>
                    <a:pt x="234950" y="101600"/>
                  </a:cubicBezTo>
                  <a:cubicBezTo>
                    <a:pt x="234950" y="91079"/>
                    <a:pt x="209363" y="82550"/>
                    <a:pt x="177800" y="82550"/>
                  </a:cubicBezTo>
                  <a:lnTo>
                    <a:pt x="174625" y="82988"/>
                  </a:lnTo>
                  <a:lnTo>
                    <a:pt x="174625" y="76689"/>
                  </a:lnTo>
                  <a:close/>
                  <a:moveTo>
                    <a:pt x="92075" y="0"/>
                  </a:moveTo>
                  <a:lnTo>
                    <a:pt x="174625" y="0"/>
                  </a:lnTo>
                  <a:lnTo>
                    <a:pt x="174625" y="76689"/>
                  </a:lnTo>
                  <a:lnTo>
                    <a:pt x="165768" y="78054"/>
                  </a:lnTo>
                  <a:lnTo>
                    <a:pt x="158750" y="61913"/>
                  </a:lnTo>
                  <a:lnTo>
                    <a:pt x="92075" y="619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val="1327038947"/>
      </p:ext>
    </p:extLst>
  </p:cSld>
  <p:clrMapOvr>
    <a:masterClrMapping/>
  </p:clrMapOvr>
  <p:transition advTm="2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>
                                        <p:cTn dur="2000" id="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>
                                        <p:cTn dur="2000" id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>
                                        <p:cTn dur="2000" id="1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>
                                        <p:cTn dur="2000" id="1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</p:bldLst>
  </p:timing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ID" val="626765"/>
  <p:tag name="MH" val="20170724220756"/>
  <p:tag name="MH_LIBRARY" val="CONTENTS"/>
  <p:tag name="MH_TYPE" val="OTHERS"/>
</p:tagLst>
</file>

<file path=ppt/tags/tag11.xml><?xml version="1.0" encoding="utf-8"?>
<p:tagLst xmlns:p="http://schemas.openxmlformats.org/presentationml/2006/main">
  <p:tag name="ID" val="626765"/>
  <p:tag name="MH" val="20170724220756"/>
  <p:tag name="MH_LIBRARY" val="CONTENTS"/>
  <p:tag name="MH_ORDER" val="3"/>
  <p:tag name="MH_TYPE" val="ENTRY"/>
  <p:tag name="PA" val="v3.2.0"/>
</p:tagLst>
</file>

<file path=ppt/tags/tag12.xml><?xml version="1.0" encoding="utf-8"?>
<p:tagLst xmlns:p="http://schemas.openxmlformats.org/presentationml/2006/main">
  <p:tag name="ID" val="626765"/>
  <p:tag name="MH" val="20170724220756"/>
  <p:tag name="MH_LIBRARY" val="CONTENTS"/>
  <p:tag name="MH_ORDER" val="4"/>
  <p:tag name="MH_TYPE" val="NUMBER"/>
</p:tagLst>
</file>

<file path=ppt/tags/tag13.xml><?xml version="1.0" encoding="utf-8"?>
<p:tagLst xmlns:p="http://schemas.openxmlformats.org/presentationml/2006/main">
  <p:tag name="ID" val="626765"/>
  <p:tag name="MH" val="20170724220756"/>
  <p:tag name="MH_LIBRARY" val="CONTENTS"/>
  <p:tag name="MH_TYPE" val="OTHERS"/>
</p:tagLst>
</file>

<file path=ppt/tags/tag14.xml><?xml version="1.0" encoding="utf-8"?>
<p:tagLst xmlns:p="http://schemas.openxmlformats.org/presentationml/2006/main">
  <p:tag name="ID" val="626765"/>
  <p:tag name="MH" val="20170724220756"/>
  <p:tag name="MH_LIBRARY" val="CONTENTS"/>
  <p:tag name="MH_ORDER" val="4"/>
  <p:tag name="MH_TYPE" val="ENTRY"/>
  <p:tag name="PA" val="v3.2.0"/>
</p:tagLst>
</file>

<file path=ppt/tags/tag15.xml><?xml version="1.0" encoding="utf-8"?>
<p:tagLst xmlns:p="http://schemas.openxmlformats.org/presentationml/2006/main">
  <p:tag name="ID" val="626765"/>
  <p:tag name="MH" val="20170724220756"/>
  <p:tag name="MH_LIBRARY" val="CONTENTS"/>
  <p:tag name="MH_TYPE" val="OTHERS"/>
</p:tagLst>
</file>

<file path=ppt/tags/tag16.xml><?xml version="1.0" encoding="utf-8"?>
<p:tagLst xmlns:p="http://schemas.openxmlformats.org/presentationml/2006/main">
  <p:tag name="ID" val="626765"/>
  <p:tag name="MH" val="20170724220756"/>
  <p:tag name="MH_LIBRARY" val="CONTENTS"/>
  <p:tag name="MH_TYPE" val="OTHERS"/>
</p:tagLst>
</file>

<file path=ppt/tags/tag17.xml><?xml version="1.0" encoding="utf-8"?>
<p:tagLst xmlns:p="http://schemas.openxmlformats.org/presentationml/2006/main">
  <p:tag name="ID" val="626765"/>
  <p:tag name="MH" val="20170724220756"/>
  <p:tag name="MH_LIBRARY" val="CONTENTS"/>
  <p:tag name="MH_TYPE" val="OTHERS"/>
  <p:tag name="PA" val="v3.2.0"/>
</p:tagLst>
</file>

<file path=ppt/tags/tag18.xml><?xml version="1.0" encoding="utf-8"?>
<p:tagLst xmlns:p="http://schemas.openxmlformats.org/presentationml/2006/main">
  <p:tag name="ID" val="626765"/>
  <p:tag name="MH" val="20170724220756"/>
  <p:tag name="MH_AUTOCOLOR" val="TRUE"/>
  <p:tag name="MH_LIBRARY" val="CONTENTS"/>
  <p:tag name="MH_TYPE" val="CONTENTS"/>
</p:tagLst>
</file>

<file path=ppt/tags/tag19.xml><?xml version="1.0" encoding="utf-8"?>
<p:tagLst xmlns:p="http://schemas.openxmlformats.org/presentationml/2006/main">
  <p:tag name="ID" val="626765"/>
  <p:tag name="MH" val="20170724220756"/>
  <p:tag name="MH_LIBRARY" val="CONTENTS"/>
  <p:tag name="MH_TYPE" val="OTHERS"/>
</p:tagLst>
</file>

<file path=ppt/tags/tag2.xml><?xml version="1.0" encoding="utf-8"?>
<p:tagLst xmlns:p="http://schemas.openxmlformats.org/presentationml/2006/main">
  <p:tag name="PA" val="v3.2.0"/>
</p:tagLst>
</file>

<file path=ppt/tags/tag20.xml><?xml version="1.0" encoding="utf-8"?>
<p:tagLst xmlns:p="http://schemas.openxmlformats.org/presentationml/2006/main">
  <p:tag name="ID" val="626765"/>
  <p:tag name="MH" val="20170724220756"/>
  <p:tag name="MH_LIBRARY" val="CONTENTS"/>
  <p:tag name="MH_ORDER" val="NUMBER"/>
  <p:tag name="MH_TYPE" val="NUMBER"/>
</p:tagLst>
</file>

<file path=ppt/tags/tag21.xml><?xml version="1.0" encoding="utf-8"?>
<p:tagLst xmlns:p="http://schemas.openxmlformats.org/presentationml/2006/main">
  <p:tag name="ID" val="626765"/>
  <p:tag name="MH" val="20170724220756"/>
  <p:tag name="MH_LIBRARY" val="CONTENTS"/>
  <p:tag name="MH_ORDER" val="NUMBER"/>
  <p:tag name="MH_TYPE" val="TITLE"/>
</p:tagLst>
</file>

<file path=ppt/tags/tag22.xml><?xml version="1.0" encoding="utf-8"?>
<p:tagLst xmlns:p="http://schemas.openxmlformats.org/presentationml/2006/main">
  <p:tag name="ID" val="626765"/>
  <p:tag name="MH" val="20170724220756"/>
  <p:tag name="MH_AUTOCOLOR" val="TRUE"/>
  <p:tag name="MH_LIBRARY" val="CONTENTS"/>
  <p:tag name="MH_TYPE" val="SECTION"/>
</p:tagLst>
</file>

<file path=ppt/tags/tag23.xml><?xml version="1.0" encoding="utf-8"?>
<p:tagLst xmlns:p="http://schemas.openxmlformats.org/presentationml/2006/main">
  <p:tag name="PA" val="v3.2.0"/>
</p:tagLst>
</file>

<file path=ppt/tags/tag24.xml><?xml version="1.0" encoding="utf-8"?>
<p:tagLst xmlns:p="http://schemas.openxmlformats.org/presentationml/2006/main">
  <p:tag name="PA" val="v3.2.0"/>
</p:tagLst>
</file>

<file path=ppt/tags/tag25.xml><?xml version="1.0" encoding="utf-8"?>
<p:tagLst xmlns:p="http://schemas.openxmlformats.org/presentationml/2006/main">
  <p:tag name="PA" val="v3.2.0"/>
</p:tagLst>
</file>

<file path=ppt/tags/tag26.xml><?xml version="1.0" encoding="utf-8"?>
<p:tagLst xmlns:p="http://schemas.openxmlformats.org/presentationml/2006/main">
  <p:tag name="PA" val="v3.2.0"/>
</p:tagLst>
</file>

<file path=ppt/tags/tag27.xml><?xml version="1.0" encoding="utf-8"?>
<p:tagLst xmlns:p="http://schemas.openxmlformats.org/presentationml/2006/main">
  <p:tag name="PA" val="v3.2.0"/>
</p:tagLst>
</file>

<file path=ppt/tags/tag28.xml><?xml version="1.0" encoding="utf-8"?>
<p:tagLst xmlns:p="http://schemas.openxmlformats.org/presentationml/2006/main">
  <p:tag name="PA" val="v3.2.0"/>
</p:tagLst>
</file>

<file path=ppt/tags/tag29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ID" val="626765"/>
  <p:tag name="MH" val="20170724220756"/>
  <p:tag name="MH_LIBRARY" val="CONTENTS"/>
  <p:tag name="MH_ORDER" val="1"/>
  <p:tag name="MH_TYPE" val="NUMBER"/>
</p:tagLst>
</file>

<file path=ppt/tags/tag30.xml><?xml version="1.0" encoding="utf-8"?>
<p:tagLst xmlns:p="http://schemas.openxmlformats.org/presentationml/2006/main">
  <p:tag name="PA" val="v3.2.0"/>
</p:tagLst>
</file>

<file path=ppt/tags/tag31.xml><?xml version="1.0" encoding="utf-8"?>
<p:tagLst xmlns:p="http://schemas.openxmlformats.org/presentationml/2006/main">
  <p:tag name="PA" val="v3.2.0"/>
</p:tagLst>
</file>

<file path=ppt/tags/tag32.xml><?xml version="1.0" encoding="utf-8"?>
<p:tagLst xmlns:p="http://schemas.openxmlformats.org/presentationml/2006/main">
  <p:tag name="PA" val="v3.2.0"/>
</p:tagLst>
</file>

<file path=ppt/tags/tag33.xml><?xml version="1.0" encoding="utf-8"?>
<p:tagLst xmlns:p="http://schemas.openxmlformats.org/presentationml/2006/main">
  <p:tag name="PA" val="v3.2.0"/>
</p:tagLst>
</file>

<file path=ppt/tags/tag34.xml><?xml version="1.0" encoding="utf-8"?>
<p:tagLst xmlns:p="http://schemas.openxmlformats.org/presentationml/2006/main">
  <p:tag name="PA" val="v3.2.0"/>
</p:tagLst>
</file>

<file path=ppt/tags/tag35.xml><?xml version="1.0" encoding="utf-8"?>
<p:tagLst xmlns:p="http://schemas.openxmlformats.org/presentationml/2006/main">
  <p:tag name="ID" val="626765"/>
  <p:tag name="MH" val="20170724220756"/>
  <p:tag name="MH_LIBRARY" val="CONTENTS"/>
  <p:tag name="MH_TYPE" val="OTHERS"/>
</p:tagLst>
</file>

<file path=ppt/tags/tag36.xml><?xml version="1.0" encoding="utf-8"?>
<p:tagLst xmlns:p="http://schemas.openxmlformats.org/presentationml/2006/main">
  <p:tag name="ID" val="626765"/>
  <p:tag name="MH" val="20170724220756"/>
  <p:tag name="MH_LIBRARY" val="CONTENTS"/>
  <p:tag name="MH_ORDER" val="NUMBER"/>
  <p:tag name="MH_TYPE" val="NUMBER"/>
</p:tagLst>
</file>

<file path=ppt/tags/tag37.xml><?xml version="1.0" encoding="utf-8"?>
<p:tagLst xmlns:p="http://schemas.openxmlformats.org/presentationml/2006/main">
  <p:tag name="ID" val="626765"/>
  <p:tag name="MH" val="20170724220756"/>
  <p:tag name="MH_LIBRARY" val="CONTENTS"/>
  <p:tag name="MH_ORDER" val="NUMBER"/>
  <p:tag name="MH_TYPE" val="TITLE"/>
</p:tagLst>
</file>

<file path=ppt/tags/tag38.xml><?xml version="1.0" encoding="utf-8"?>
<p:tagLst xmlns:p="http://schemas.openxmlformats.org/presentationml/2006/main">
  <p:tag name="ID" val="626765"/>
  <p:tag name="MH" val="20170724220756"/>
  <p:tag name="MH_AUTOCOLOR" val="TRUE"/>
  <p:tag name="MH_LIBRARY" val="CONTENTS"/>
  <p:tag name="MH_TYPE" val="SECTION"/>
</p:tagLst>
</file>

<file path=ppt/tags/tag39.xml><?xml version="1.0" encoding="utf-8"?>
<p:tagLst xmlns:p="http://schemas.openxmlformats.org/presentationml/2006/main">
  <p:tag name="ID" val="626765"/>
  <p:tag name="MH" val="20170724220756"/>
  <p:tag name="MH_LIBRARY" val="CONTENTS"/>
  <p:tag name="MH_TYPE" val="OTHERS"/>
</p:tagLst>
</file>

<file path=ppt/tags/tag4.xml><?xml version="1.0" encoding="utf-8"?>
<p:tagLst xmlns:p="http://schemas.openxmlformats.org/presentationml/2006/main">
  <p:tag name="ID" val="626765"/>
  <p:tag name="MH" val="20170724220756"/>
  <p:tag name="MH_LIBRARY" val="CONTENTS"/>
  <p:tag name="MH_TYPE" val="OTHERS"/>
</p:tagLst>
</file>

<file path=ppt/tags/tag40.xml><?xml version="1.0" encoding="utf-8"?>
<p:tagLst xmlns:p="http://schemas.openxmlformats.org/presentationml/2006/main">
  <p:tag name="ID" val="626765"/>
  <p:tag name="MH" val="20170724220756"/>
  <p:tag name="MH_LIBRARY" val="CONTENTS"/>
  <p:tag name="MH_ORDER" val="NUMBER"/>
  <p:tag name="MH_TYPE" val="NUMBER"/>
</p:tagLst>
</file>

<file path=ppt/tags/tag41.xml><?xml version="1.0" encoding="utf-8"?>
<p:tagLst xmlns:p="http://schemas.openxmlformats.org/presentationml/2006/main">
  <p:tag name="ID" val="626765"/>
  <p:tag name="MH" val="20170724220756"/>
  <p:tag name="MH_LIBRARY" val="CONTENTS"/>
  <p:tag name="MH_ORDER" val="NUMBER"/>
  <p:tag name="MH_TYPE" val="TITLE"/>
</p:tagLst>
</file>

<file path=ppt/tags/tag42.xml><?xml version="1.0" encoding="utf-8"?>
<p:tagLst xmlns:p="http://schemas.openxmlformats.org/presentationml/2006/main">
  <p:tag name="ID" val="626765"/>
  <p:tag name="MH" val="20170724220756"/>
  <p:tag name="MH_AUTOCOLOR" val="TRUE"/>
  <p:tag name="MH_LIBRARY" val="CONTENTS"/>
  <p:tag name="MH_TYPE" val="SECTION"/>
</p:tagLst>
</file>

<file path=ppt/tags/tag43.xml><?xml version="1.0" encoding="utf-8"?>
<p:tagLst xmlns:p="http://schemas.openxmlformats.org/presentationml/2006/main">
  <p:tag name="ID" val="626765"/>
  <p:tag name="MH" val="20170724220756"/>
  <p:tag name="MH_LIBRARY" val="CONTENTS"/>
  <p:tag name="MH_TYPE" val="OTHERS"/>
</p:tagLst>
</file>

<file path=ppt/tags/tag44.xml><?xml version="1.0" encoding="utf-8"?>
<p:tagLst xmlns:p="http://schemas.openxmlformats.org/presentationml/2006/main">
  <p:tag name="ID" val="626765"/>
  <p:tag name="MH" val="20170724220756"/>
  <p:tag name="MH_LIBRARY" val="CONTENTS"/>
  <p:tag name="MH_ORDER" val="NUMBER"/>
  <p:tag name="MH_TYPE" val="NUMBER"/>
</p:tagLst>
</file>

<file path=ppt/tags/tag45.xml><?xml version="1.0" encoding="utf-8"?>
<p:tagLst xmlns:p="http://schemas.openxmlformats.org/presentationml/2006/main">
  <p:tag name="ID" val="626765"/>
  <p:tag name="MH" val="20170724220756"/>
  <p:tag name="MH_LIBRARY" val="CONTENTS"/>
  <p:tag name="MH_ORDER" val="NUMBER"/>
  <p:tag name="MH_TYPE" val="TITLE"/>
</p:tagLst>
</file>

<file path=ppt/tags/tag46.xml><?xml version="1.0" encoding="utf-8"?>
<p:tagLst xmlns:p="http://schemas.openxmlformats.org/presentationml/2006/main">
  <p:tag name="ID" val="626765"/>
  <p:tag name="MH" val="20170724220756"/>
  <p:tag name="MH_AUTOCOLOR" val="TRUE"/>
  <p:tag name="MH_LIBRARY" val="CONTENTS"/>
  <p:tag name="MH_TYPE" val="SECTION"/>
</p:tagLst>
</file>

<file path=ppt/tags/tag47.xml><?xml version="1.0" encoding="utf-8"?>
<p:tagLst xmlns:p="http://schemas.openxmlformats.org/presentationml/2006/main">
  <p:tag name="PA" val="v3.2.0"/>
</p:tagLst>
</file>

<file path=ppt/tags/tag48.xml><?xml version="1.0" encoding="utf-8"?>
<p:tagLst xmlns:p="http://schemas.openxmlformats.org/presentationml/2006/main">
  <p:tag name="PA" val="v3.2.0"/>
</p:tagLst>
</file>

<file path=ppt/tags/tag49.xml><?xml version="1.0" encoding="utf-8"?>
<p:tagLst xmlns:p="http://schemas.openxmlformats.org/presentationml/2006/main">
  <p:tag name="PA" val="v3.2.0"/>
</p:tagLst>
</file>

<file path=ppt/tags/tag5.xml><?xml version="1.0" encoding="utf-8"?>
<p:tagLst xmlns:p="http://schemas.openxmlformats.org/presentationml/2006/main">
  <p:tag name="ID" val="626765"/>
  <p:tag name="MH" val="20170724220756"/>
  <p:tag name="MH_LIBRARY" val="CONTENTS"/>
  <p:tag name="MH_ORDER" val="1"/>
  <p:tag name="MH_TYPE" val="ENTRY"/>
  <p:tag name="PA" val="v3.2.0"/>
</p:tagLst>
</file>

<file path=ppt/tags/tag50.xml><?xml version="1.0" encoding="utf-8"?>
<p:tagLst xmlns:p="http://schemas.openxmlformats.org/presentationml/2006/main">
  <p:tag name="PA" val="v3.2.0"/>
</p:tagLst>
</file>

<file path=ppt/tags/tag51.xml><?xml version="1.0" encoding="utf-8"?>
<p:tagLst xmlns:p="http://schemas.openxmlformats.org/presentationml/2006/main">
  <p:tag name="PA" val="v3.2.0"/>
</p:tagLst>
</file>

<file path=ppt/tags/tag52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清新植物"/>
  <p:tag name="MH_CONTENTSID" val="259"/>
  <p:tag name="MH_SECTIONID" val="260,261,262,263,"/>
</p:tagLst>
</file>

<file path=ppt/tags/tag6.xml><?xml version="1.0" encoding="utf-8"?>
<p:tagLst xmlns:p="http://schemas.openxmlformats.org/presentationml/2006/main">
  <p:tag name="ID" val="626765"/>
  <p:tag name="MH" val="20170724220756"/>
  <p:tag name="MH_LIBRARY" val="CONTENTS"/>
  <p:tag name="MH_ORDER" val="2"/>
  <p:tag name="MH_TYPE" val="NUMBER"/>
</p:tagLst>
</file>

<file path=ppt/tags/tag7.xml><?xml version="1.0" encoding="utf-8"?>
<p:tagLst xmlns:p="http://schemas.openxmlformats.org/presentationml/2006/main">
  <p:tag name="ID" val="626765"/>
  <p:tag name="MH" val="20170724220756"/>
  <p:tag name="MH_LIBRARY" val="CONTENTS"/>
  <p:tag name="MH_TYPE" val="OTHERS"/>
</p:tagLst>
</file>

<file path=ppt/tags/tag8.xml><?xml version="1.0" encoding="utf-8"?>
<p:tagLst xmlns:p="http://schemas.openxmlformats.org/presentationml/2006/main">
  <p:tag name="ID" val="626765"/>
  <p:tag name="MH" val="20170724220756"/>
  <p:tag name="MH_LIBRARY" val="CONTENTS"/>
  <p:tag name="MH_ORDER" val="2"/>
  <p:tag name="MH_TYPE" val="ENTRY"/>
  <p:tag name="PA" val="v3.2.0"/>
</p:tagLst>
</file>

<file path=ppt/tags/tag9.xml><?xml version="1.0" encoding="utf-8"?>
<p:tagLst xmlns:p="http://schemas.openxmlformats.org/presentationml/2006/main">
  <p:tag name="ID" val="626765"/>
  <p:tag name="MH" val="20170724220756"/>
  <p:tag name="MH_LIBRARY" val="CONTENTS"/>
  <p:tag name="MH_ORDER" val="3"/>
  <p:tag name="MH_TYPE" val="NUMBER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temp">
      <a:majorFont>
        <a:latin typeface="微软雅黑 Light" panose="020f0302020204030204"/>
        <a:ea typeface="锐字工房云字库细圆GBK"/>
        <a:cs typeface="Arial"/>
      </a:majorFont>
      <a:minorFont>
        <a:latin typeface="微软雅黑 Light" panose="020f0302020204030204"/>
        <a:ea typeface="锐字工房云字库细圆GBK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10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1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1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1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1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1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1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17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18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19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0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7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8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9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223</Paragraphs>
  <Slides>24</Slides>
  <Notes>24</Notes>
  <TotalTime>108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3">
      <vt:lpstr>Arial</vt:lpstr>
      <vt:lpstr>微软雅黑 Light</vt:lpstr>
      <vt:lpstr>锐字工房云字库细圆GBK</vt:lpstr>
      <vt:lpstr>Calibri Light</vt:lpstr>
      <vt:lpstr>Calibri</vt:lpstr>
      <vt:lpstr>等线 Light</vt:lpstr>
      <vt:lpstr>等线</vt:lpstr>
      <vt:lpstr>黑体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2017-07-24T13:35:50Z</dcterms:created>
  <cp:lastModifiedBy>优品PPT</cp:lastModifiedBy>
  <dcterms:modified xsi:type="dcterms:W3CDTF">2021-08-20T11:06:19Z</dcterms:modified>
  <cp:revision>31</cp:revision>
  <dc:title>PowerPoint 演示文稿</dc:title>
</cp:coreProperties>
</file>