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"/>
  </p:notesMasterIdLst>
  <p:sldIdLst>
    <p:sldId id="257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3" r:id="rId14"/>
    <p:sldId id="270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>
        <p:guide orient="horz" pos="2160"/>
        <p:guide pos="3840"/>
        <p:guide pos="52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2DB8-CFFA-459D-AB12-C1E184005594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E259-9374-4025-B390-A594E7D8A9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97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460053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771614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707077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484486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922318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009201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56973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351022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871721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085027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26898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500526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001156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646209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513466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574380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89422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85324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95206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43594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138066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541272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30093562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6000" y="6271422"/>
            <a:ext cx="12204000" cy="288000"/>
            <a:chOff x="-6000" y="6271422"/>
            <a:chExt cx="12204000" cy="28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0" y="6550091"/>
              <a:ext cx="121920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-6000" y="6271422"/>
              <a:ext cx="12204000" cy="288000"/>
              <a:chOff x="214575" y="6011106"/>
              <a:chExt cx="12322552" cy="288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14575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100" name="组合 99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108" name="直接连接符 107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连接符 112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组合 100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102" name="直接连接符 101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974939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94" name="直接连接符 93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组合 86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88" name="直接连接符 87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3735304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72" name="组合 71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80" name="直接连接符 79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接连接符 84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组合 72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74" name="直接连接符 73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组合 11"/>
              <p:cNvGrpSpPr/>
              <p:nvPr/>
            </p:nvGrpSpPr>
            <p:grpSpPr>
              <a:xfrm>
                <a:off x="5495669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66" name="直接连接符 65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组合 58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60" name="直接连接符 59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组合 12"/>
              <p:cNvGrpSpPr/>
              <p:nvPr/>
            </p:nvGrpSpPr>
            <p:grpSpPr>
              <a:xfrm>
                <a:off x="7256034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52" name="直接连接符 51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组合 44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46" name="直接连接符 45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9016399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38" name="直接连接符 37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组合 30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32" name="直接连接符 31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组合 14"/>
              <p:cNvGrpSpPr/>
              <p:nvPr/>
            </p:nvGrpSpPr>
            <p:grpSpPr>
              <a:xfrm>
                <a:off x="10776764" y="6011106"/>
                <a:ext cx="1760363" cy="288000"/>
                <a:chOff x="845970" y="6234098"/>
                <a:chExt cx="1853690" cy="288000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845970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24" name="直接连接符 23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组合 16"/>
                <p:cNvGrpSpPr/>
                <p:nvPr/>
              </p:nvGrpSpPr>
              <p:grpSpPr>
                <a:xfrm flipH="1">
                  <a:off x="1772815" y="6234098"/>
                  <a:ext cx="926845" cy="288000"/>
                  <a:chOff x="398102" y="6046237"/>
                  <a:chExt cx="1060580" cy="329555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 flipH="1">
                    <a:off x="625150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833533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 flipH="1">
                    <a:off x="1041916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 flipH="1">
                    <a:off x="1250299" y="6176864"/>
                    <a:ext cx="0" cy="16477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/>
                  <p:cNvCxnSpPr/>
                  <p:nvPr/>
                </p:nvCxnSpPr>
                <p:spPr>
                  <a:xfrm flipH="1">
                    <a:off x="1458682" y="6102220"/>
                    <a:ext cx="0" cy="2471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398102" y="6046237"/>
                    <a:ext cx="0" cy="32955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val="1992405579"/>
      </p:ext>
    </p:extLst>
  </p:cSld>
  <p:clrMapOvr>
    <a:masterClrMapping/>
  </p:clrMapOvr>
  <p:transition spd="slow">
    <p:push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30A6-08FD-4EC5-8E53-171D25C0B633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F615-3D1D-41D5-9C9A-D96E8BE33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967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3" r:id="rId9"/>
    <p:sldLayoutId id="2147483656" r:id="rId10"/>
    <p:sldLayoutId id="2147483657" r:id="rId11"/>
    <p:sldLayoutId id="2147483658" r:id="rId12"/>
    <p:sldLayoutId id="2147483659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79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760153" y="3942780"/>
            <a:ext cx="960800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姚体"/>
                <a:ea charset="-122" panose="02010601030101010101" pitchFamily="2" typeface="方正姚体"/>
              </a:rPr>
              <a:t>一只鸡爪的艺术之旅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512152" y="3858806"/>
            <a:ext cx="581393" cy="1429147"/>
            <a:chOff x="4600872" y="2839743"/>
            <a:chExt cx="581393" cy="1429147"/>
          </a:xfrm>
        </p:grpSpPr>
        <p:sp>
          <p:nvSpPr>
            <p:cNvPr id="5" name="任意多边形 4"/>
            <p:cNvSpPr/>
            <p:nvPr/>
          </p:nvSpPr>
          <p:spPr>
            <a:xfrm>
              <a:off x="4600872" y="3061390"/>
              <a:ext cx="581393" cy="967192"/>
            </a:xfrm>
            <a:custGeom>
              <a:gdLst>
                <a:gd fmla="*/ 184727 w 618836" name="connsiteX0"/>
                <a:gd fmla="*/ 110836 h 1422400" name="connsiteY0"/>
                <a:gd fmla="*/ 184727 w 618836" name="connsiteX1"/>
                <a:gd fmla="*/ 110836 h 1422400" name="connsiteY1"/>
                <a:gd fmla="*/ 120073 w 618836" name="connsiteX2"/>
                <a:gd fmla="*/ 203200 h 1422400" name="connsiteY2"/>
                <a:gd fmla="*/ 92364 w 618836" name="connsiteX3"/>
                <a:gd fmla="*/ 267855 h 1422400" name="connsiteY3"/>
                <a:gd fmla="*/ 73891 w 618836" name="connsiteX4"/>
                <a:gd fmla="*/ 341746 h 1422400" name="connsiteY4"/>
                <a:gd fmla="*/ 64654 w 618836" name="connsiteX5"/>
                <a:gd fmla="*/ 461818 h 1422400" name="connsiteY5"/>
                <a:gd fmla="*/ 46182 w 618836" name="connsiteX6"/>
                <a:gd fmla="*/ 600364 h 1422400" name="connsiteY6"/>
                <a:gd fmla="*/ 36945 w 618836" name="connsiteX7"/>
                <a:gd fmla="*/ 628073 h 1422400" name="connsiteY7"/>
                <a:gd fmla="*/ 27709 w 618836" name="connsiteX8"/>
                <a:gd fmla="*/ 683491 h 1422400" name="connsiteY8"/>
                <a:gd fmla="*/ 18473 w 618836" name="connsiteX9"/>
                <a:gd fmla="*/ 729673 h 1422400" name="connsiteY9"/>
                <a:gd fmla="*/ 0 w 618836" name="connsiteX10"/>
                <a:gd fmla="*/ 831273 h 1422400" name="connsiteY10"/>
                <a:gd fmla="*/ 9236 w 618836" name="connsiteX11"/>
                <a:gd fmla="*/ 1237673 h 1422400" name="connsiteY11"/>
                <a:gd fmla="*/ 18473 w 618836" name="connsiteX12"/>
                <a:gd fmla="*/ 1265382 h 1422400" name="connsiteY12"/>
                <a:gd fmla="*/ 27709 w 618836" name="connsiteX13"/>
                <a:gd fmla="*/ 1302327 h 1422400" name="connsiteY13"/>
                <a:gd fmla="*/ 36945 w 618836" name="connsiteX14"/>
                <a:gd fmla="*/ 1330036 h 1422400" name="connsiteY14"/>
                <a:gd fmla="*/ 64654 w 618836" name="connsiteX15"/>
                <a:gd fmla="*/ 1339273 h 1422400" name="connsiteY15"/>
                <a:gd fmla="*/ 120073 w 618836" name="connsiteX16"/>
                <a:gd fmla="*/ 1376218 h 1422400" name="connsiteY16"/>
                <a:gd fmla="*/ 175491 w 618836" name="connsiteX17"/>
                <a:gd fmla="*/ 1394691 h 1422400" name="connsiteY17"/>
                <a:gd fmla="*/ 203200 w 618836" name="connsiteX18"/>
                <a:gd fmla="*/ 1413164 h 1422400" name="connsiteY18"/>
                <a:gd fmla="*/ 240145 w 618836" name="connsiteX19"/>
                <a:gd fmla="*/ 1422400 h 1422400" name="connsiteY19"/>
                <a:gd fmla="*/ 480291 w 618836" name="connsiteX20"/>
                <a:gd fmla="*/ 1413164 h 1422400" name="connsiteY20"/>
                <a:gd fmla="*/ 498764 w 618836" name="connsiteX21"/>
                <a:gd fmla="*/ 1357746 h 1422400" name="connsiteY21"/>
                <a:gd fmla="*/ 535709 w 618836" name="connsiteX22"/>
                <a:gd fmla="*/ 1302327 h 1422400" name="connsiteY22"/>
                <a:gd fmla="*/ 544945 w 618836" name="connsiteX23"/>
                <a:gd fmla="*/ 1265382 h 1422400" name="connsiteY23"/>
                <a:gd fmla="*/ 554182 w 618836" name="connsiteX24"/>
                <a:gd fmla="*/ 1237673 h 1422400" name="connsiteY24"/>
                <a:gd fmla="*/ 563418 w 618836" name="connsiteX25"/>
                <a:gd fmla="*/ 1182255 h 1422400" name="connsiteY25"/>
                <a:gd fmla="*/ 572654 w 618836" name="connsiteX26"/>
                <a:gd fmla="*/ 1089891 h 1422400" name="connsiteY26"/>
                <a:gd fmla="*/ 581891 w 618836" name="connsiteX27"/>
                <a:gd fmla="*/ 979055 h 1422400" name="connsiteY27"/>
                <a:gd fmla="*/ 591127 w 618836" name="connsiteX28"/>
                <a:gd fmla="*/ 951346 h 1422400" name="connsiteY28"/>
                <a:gd fmla="*/ 600364 w 618836" name="connsiteX29"/>
                <a:gd fmla="*/ 905164 h 1422400" name="connsiteY29"/>
                <a:gd fmla="*/ 609600 w 618836" name="connsiteX30"/>
                <a:gd fmla="*/ 600364 h 1422400" name="connsiteY30"/>
                <a:gd fmla="*/ 618836 w 618836" name="connsiteX31"/>
                <a:gd fmla="*/ 452582 h 1422400" name="connsiteY31"/>
                <a:gd fmla="*/ 600364 w 618836" name="connsiteX32"/>
                <a:gd fmla="*/ 277091 h 1422400" name="connsiteY32"/>
                <a:gd fmla="*/ 581891 w 618836" name="connsiteX33"/>
                <a:gd fmla="*/ 221673 h 1422400" name="connsiteY33"/>
                <a:gd fmla="*/ 572654 w 618836" name="connsiteX34"/>
                <a:gd fmla="*/ 193964 h 1422400" name="connsiteY34"/>
                <a:gd fmla="*/ 563418 w 618836" name="connsiteX35"/>
                <a:gd fmla="*/ 157018 h 1422400" name="connsiteY35"/>
                <a:gd fmla="*/ 554182 w 618836" name="connsiteX36"/>
                <a:gd fmla="*/ 129309 h 1422400" name="connsiteY36"/>
                <a:gd fmla="*/ 535709 w 618836" name="connsiteX37"/>
                <a:gd fmla="*/ 46182 h 1422400" name="connsiteY37"/>
                <a:gd fmla="*/ 517236 w 618836" name="connsiteX38"/>
                <a:gd fmla="*/ 18473 h 1422400" name="connsiteY38"/>
                <a:gd fmla="*/ 452582 w 618836" name="connsiteX39"/>
                <a:gd fmla="*/ 0 h 1422400" name="connsiteY39"/>
                <a:gd fmla="*/ 360218 w 618836" name="connsiteX40"/>
                <a:gd fmla="*/ 9236 h 1422400" name="connsiteY40"/>
                <a:gd fmla="*/ 332509 w 618836" name="connsiteX41"/>
                <a:gd fmla="*/ 27709 h 1422400" name="connsiteY41"/>
                <a:gd fmla="*/ 304800 w 618836" name="connsiteX42"/>
                <a:gd fmla="*/ 36946 h 1422400" name="connsiteY42"/>
                <a:gd fmla="*/ 295564 w 618836" name="connsiteX43"/>
                <a:gd fmla="*/ 64655 h 1422400" name="connsiteY43"/>
                <a:gd fmla="*/ 240145 w 618836" name="connsiteX44"/>
                <a:gd fmla="*/ 92364 h 1422400" name="connsiteY44"/>
                <a:gd fmla="*/ 184727 w 618836" name="connsiteX45"/>
                <a:gd fmla="*/ 110836 h 1422400" name="connsiteY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b="b" l="l" r="r" t="t"/>
              <a:pathLst>
                <a:path h="1422400" w="618836">
                  <a:moveTo>
                    <a:pt x="184727" y="110836"/>
                  </a:moveTo>
                  <a:lnTo>
                    <a:pt x="184727" y="110836"/>
                  </a:lnTo>
                  <a:cubicBezTo>
                    <a:pt x="163176" y="141624"/>
                    <a:pt x="131958" y="167547"/>
                    <a:pt x="120073" y="203200"/>
                  </a:cubicBezTo>
                  <a:cubicBezTo>
                    <a:pt x="98411" y="268183"/>
                    <a:pt x="126604" y="187961"/>
                    <a:pt x="92364" y="267855"/>
                  </a:cubicBezTo>
                  <a:cubicBezTo>
                    <a:pt x="81711" y="292712"/>
                    <a:pt x="79314" y="314630"/>
                    <a:pt x="73891" y="341746"/>
                  </a:cubicBezTo>
                  <a:cubicBezTo>
                    <a:pt x="70812" y="381770"/>
                    <a:pt x="68288" y="421841"/>
                    <a:pt x="64654" y="461818"/>
                  </a:cubicBezTo>
                  <a:cubicBezTo>
                    <a:pt x="61576" y="495678"/>
                    <a:pt x="54476" y="563042"/>
                    <a:pt x="46182" y="600364"/>
                  </a:cubicBezTo>
                  <a:cubicBezTo>
                    <a:pt x="44070" y="609868"/>
                    <a:pt x="40024" y="618837"/>
                    <a:pt x="36945" y="628073"/>
                  </a:cubicBezTo>
                  <a:cubicBezTo>
                    <a:pt x="33866" y="646546"/>
                    <a:pt x="31059" y="665066"/>
                    <a:pt x="27709" y="683491"/>
                  </a:cubicBezTo>
                  <a:cubicBezTo>
                    <a:pt x="24901" y="698937"/>
                    <a:pt x="20860" y="714157"/>
                    <a:pt x="18473" y="729673"/>
                  </a:cubicBezTo>
                  <a:cubicBezTo>
                    <a:pt x="3553" y="826651"/>
                    <a:pt x="18840" y="774750"/>
                    <a:pt x="0" y="831273"/>
                  </a:cubicBezTo>
                  <a:cubicBezTo>
                    <a:pt x="3079" y="966740"/>
                    <a:pt x="3475" y="1102294"/>
                    <a:pt x="9236" y="1237673"/>
                  </a:cubicBezTo>
                  <a:cubicBezTo>
                    <a:pt x="9650" y="1247400"/>
                    <a:pt x="15798" y="1256021"/>
                    <a:pt x="18473" y="1265382"/>
                  </a:cubicBezTo>
                  <a:cubicBezTo>
                    <a:pt x="21960" y="1277588"/>
                    <a:pt x="24222" y="1290121"/>
                    <a:pt x="27709" y="1302327"/>
                  </a:cubicBezTo>
                  <a:cubicBezTo>
                    <a:pt x="30384" y="1311688"/>
                    <a:pt x="30061" y="1323152"/>
                    <a:pt x="36945" y="1330036"/>
                  </a:cubicBezTo>
                  <a:cubicBezTo>
                    <a:pt x="43829" y="1336920"/>
                    <a:pt x="56143" y="1334545"/>
                    <a:pt x="64654" y="1339273"/>
                  </a:cubicBezTo>
                  <a:cubicBezTo>
                    <a:pt x="84062" y="1350055"/>
                    <a:pt x="99011" y="1369197"/>
                    <a:pt x="120073" y="1376218"/>
                  </a:cubicBezTo>
                  <a:lnTo>
                    <a:pt x="175491" y="1394691"/>
                  </a:lnTo>
                  <a:cubicBezTo>
                    <a:pt x="184727" y="1400849"/>
                    <a:pt x="192997" y="1408791"/>
                    <a:pt x="203200" y="1413164"/>
                  </a:cubicBezTo>
                  <a:cubicBezTo>
                    <a:pt x="214868" y="1418164"/>
                    <a:pt x="227451" y="1422400"/>
                    <a:pt x="240145" y="1422400"/>
                  </a:cubicBezTo>
                  <a:cubicBezTo>
                    <a:pt x="320253" y="1422400"/>
                    <a:pt x="400242" y="1416243"/>
                    <a:pt x="480291" y="1413164"/>
                  </a:cubicBezTo>
                  <a:cubicBezTo>
                    <a:pt x="486449" y="1394691"/>
                    <a:pt x="487963" y="1373948"/>
                    <a:pt x="498764" y="1357746"/>
                  </a:cubicBezTo>
                  <a:lnTo>
                    <a:pt x="535709" y="1302327"/>
                  </a:lnTo>
                  <a:cubicBezTo>
                    <a:pt x="538788" y="1290012"/>
                    <a:pt x="541458" y="1277588"/>
                    <a:pt x="544945" y="1265382"/>
                  </a:cubicBezTo>
                  <a:cubicBezTo>
                    <a:pt x="547620" y="1256021"/>
                    <a:pt x="552070" y="1247177"/>
                    <a:pt x="554182" y="1237673"/>
                  </a:cubicBezTo>
                  <a:cubicBezTo>
                    <a:pt x="558245" y="1219392"/>
                    <a:pt x="561095" y="1200838"/>
                    <a:pt x="563418" y="1182255"/>
                  </a:cubicBezTo>
                  <a:cubicBezTo>
                    <a:pt x="567256" y="1151552"/>
                    <a:pt x="569853" y="1120705"/>
                    <a:pt x="572654" y="1089891"/>
                  </a:cubicBezTo>
                  <a:cubicBezTo>
                    <a:pt x="576011" y="1052970"/>
                    <a:pt x="576991" y="1015803"/>
                    <a:pt x="581891" y="979055"/>
                  </a:cubicBezTo>
                  <a:cubicBezTo>
                    <a:pt x="583178" y="969404"/>
                    <a:pt x="588766" y="960791"/>
                    <a:pt x="591127" y="951346"/>
                  </a:cubicBezTo>
                  <a:cubicBezTo>
                    <a:pt x="594935" y="936116"/>
                    <a:pt x="597285" y="920558"/>
                    <a:pt x="600364" y="905164"/>
                  </a:cubicBezTo>
                  <a:cubicBezTo>
                    <a:pt x="603443" y="803564"/>
                    <a:pt x="605455" y="701926"/>
                    <a:pt x="609600" y="600364"/>
                  </a:cubicBezTo>
                  <a:cubicBezTo>
                    <a:pt x="611613" y="551048"/>
                    <a:pt x="618836" y="501939"/>
                    <a:pt x="618836" y="452582"/>
                  </a:cubicBezTo>
                  <a:cubicBezTo>
                    <a:pt x="618836" y="424419"/>
                    <a:pt x="611220" y="320516"/>
                    <a:pt x="600364" y="277091"/>
                  </a:cubicBezTo>
                  <a:cubicBezTo>
                    <a:pt x="595641" y="258200"/>
                    <a:pt x="588049" y="240146"/>
                    <a:pt x="581891" y="221673"/>
                  </a:cubicBezTo>
                  <a:cubicBezTo>
                    <a:pt x="578812" y="212437"/>
                    <a:pt x="575015" y="203409"/>
                    <a:pt x="572654" y="193964"/>
                  </a:cubicBezTo>
                  <a:cubicBezTo>
                    <a:pt x="569575" y="181649"/>
                    <a:pt x="566905" y="169224"/>
                    <a:pt x="563418" y="157018"/>
                  </a:cubicBezTo>
                  <a:cubicBezTo>
                    <a:pt x="560743" y="147657"/>
                    <a:pt x="556294" y="138813"/>
                    <a:pt x="554182" y="129309"/>
                  </a:cubicBezTo>
                  <a:cubicBezTo>
                    <a:pt x="548507" y="103774"/>
                    <a:pt x="548183" y="71130"/>
                    <a:pt x="535709" y="46182"/>
                  </a:cubicBezTo>
                  <a:cubicBezTo>
                    <a:pt x="530745" y="36253"/>
                    <a:pt x="525904" y="25408"/>
                    <a:pt x="517236" y="18473"/>
                  </a:cubicBezTo>
                  <a:cubicBezTo>
                    <a:pt x="511211" y="13653"/>
                    <a:pt x="454999" y="604"/>
                    <a:pt x="452582" y="0"/>
                  </a:cubicBezTo>
                  <a:cubicBezTo>
                    <a:pt x="421794" y="3079"/>
                    <a:pt x="390367" y="2279"/>
                    <a:pt x="360218" y="9236"/>
                  </a:cubicBezTo>
                  <a:cubicBezTo>
                    <a:pt x="349402" y="11732"/>
                    <a:pt x="342438" y="22744"/>
                    <a:pt x="332509" y="27709"/>
                  </a:cubicBezTo>
                  <a:cubicBezTo>
                    <a:pt x="323801" y="32063"/>
                    <a:pt x="314036" y="33867"/>
                    <a:pt x="304800" y="36946"/>
                  </a:cubicBezTo>
                  <a:cubicBezTo>
                    <a:pt x="301721" y="46182"/>
                    <a:pt x="301646" y="57053"/>
                    <a:pt x="295564" y="64655"/>
                  </a:cubicBezTo>
                  <a:cubicBezTo>
                    <a:pt x="277919" y="86710"/>
                    <a:pt x="262452" y="81210"/>
                    <a:pt x="240145" y="92364"/>
                  </a:cubicBezTo>
                  <a:cubicBezTo>
                    <a:pt x="236251" y="94311"/>
                    <a:pt x="193963" y="107757"/>
                    <a:pt x="184727" y="1108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4212" y="2839743"/>
              <a:ext cx="487680" cy="142914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200" sz="2000">
                  <a:solidFill>
                    <a:schemeClr val="bg1"/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木先生</a:t>
              </a:r>
            </a:p>
          </p:txBody>
        </p:sp>
      </p:grpSp>
    </p:spTree>
    <p:extLst>
      <p:ext uri="{BB962C8B-B14F-4D97-AF65-F5344CB8AC3E}">
        <p14:creationId val="47584463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rgbClr val="EF68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07道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1980335"/>
            <a:ext cx="4357396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0">
                <a:solidFill>
                  <a:schemeClr val="bg1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酿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632358" y="1971825"/>
            <a:ext cx="35829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时间的味道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时间是食物的挚友，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为人类带来更加醇厚鲜美的味道。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>
          <a:xfrm>
            <a:off x="7404439" y="2849635"/>
            <a:ext cx="2048936" cy="2048936"/>
            <a:chOff x="3638" y="1958"/>
            <a:chExt cx="404" cy="404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3638" y="1958"/>
              <a:ext cx="404" cy="404"/>
            </a:xfrm>
            <a:custGeom>
              <a:gdLst>
                <a:gd fmla="*/ 84 w 168" name="T0"/>
                <a:gd fmla="*/ 168 h 168" name="T1"/>
                <a:gd fmla="*/ 0 w 168" name="T2"/>
                <a:gd fmla="*/ 84 h 168" name="T3"/>
                <a:gd fmla="*/ 84 w 168" name="T4"/>
                <a:gd fmla="*/ 0 h 168" name="T5"/>
                <a:gd fmla="*/ 168 w 168" name="T6"/>
                <a:gd fmla="*/ 84 h 168" name="T7"/>
                <a:gd fmla="*/ 84 w 168" name="T8"/>
                <a:gd fmla="*/ 168 h 168" name="T9"/>
                <a:gd fmla="*/ 84 w 168" name="T10"/>
                <a:gd fmla="*/ 11 h 168" name="T11"/>
                <a:gd fmla="*/ 11 w 168" name="T12"/>
                <a:gd fmla="*/ 84 h 168" name="T13"/>
                <a:gd fmla="*/ 84 w 168" name="T14"/>
                <a:gd fmla="*/ 157 h 168" name="T15"/>
                <a:gd fmla="*/ 156 w 168" name="T16"/>
                <a:gd fmla="*/ 84 h 168" name="T17"/>
                <a:gd fmla="*/ 84 w 168" name="T18"/>
                <a:gd fmla="*/ 11 h 1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8" w="168">
                  <a:moveTo>
                    <a:pt x="84" y="168"/>
                  </a:moveTo>
                  <a:cubicBezTo>
                    <a:pt x="38" y="168"/>
                    <a:pt x="0" y="130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0"/>
                    <a:pt x="130" y="168"/>
                    <a:pt x="84" y="168"/>
                  </a:cubicBezTo>
                  <a:close/>
                  <a:moveTo>
                    <a:pt x="84" y="11"/>
                  </a:moveTo>
                  <a:cubicBezTo>
                    <a:pt x="44" y="11"/>
                    <a:pt x="11" y="44"/>
                    <a:pt x="11" y="84"/>
                  </a:cubicBezTo>
                  <a:cubicBezTo>
                    <a:pt x="11" y="124"/>
                    <a:pt x="44" y="157"/>
                    <a:pt x="84" y="157"/>
                  </a:cubicBezTo>
                  <a:cubicBezTo>
                    <a:pt x="124" y="157"/>
                    <a:pt x="156" y="124"/>
                    <a:pt x="156" y="84"/>
                  </a:cubicBezTo>
                  <a:cubicBezTo>
                    <a:pt x="156" y="44"/>
                    <a:pt x="124" y="11"/>
                    <a:pt x="84" y="11"/>
                  </a:cubicBezTo>
                  <a:close/>
                </a:path>
              </a:pathLst>
            </a:custGeom>
            <a:solidFill>
              <a:srgbClr val="EEEF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828" y="2028"/>
              <a:ext cx="139" cy="139"/>
            </a:xfrm>
            <a:custGeom>
              <a:gdLst>
                <a:gd fmla="*/ 139 w 139" name="T0"/>
                <a:gd fmla="*/ 139 h 139" name="T1"/>
                <a:gd fmla="*/ 22 w 139" name="T2"/>
                <a:gd fmla="*/ 139 h 139" name="T3"/>
                <a:gd fmla="*/ 0 w 139" name="T4"/>
                <a:gd fmla="*/ 139 h 139" name="T5"/>
                <a:gd fmla="*/ 0 w 139" name="T6"/>
                <a:gd fmla="*/ 115 h 139" name="T7"/>
                <a:gd fmla="*/ 0 w 139" name="T8"/>
                <a:gd fmla="*/ 0 h 139" name="T9"/>
                <a:gd fmla="*/ 22 w 139" name="T10"/>
                <a:gd fmla="*/ 0 h 139" name="T11"/>
                <a:gd fmla="*/ 22 w 139" name="T12"/>
                <a:gd fmla="*/ 115 h 139" name="T13"/>
                <a:gd fmla="*/ 139 w 139" name="T14"/>
                <a:gd fmla="*/ 115 h 139" name="T15"/>
                <a:gd fmla="*/ 139 w 139" name="T16"/>
                <a:gd fmla="*/ 139 h 1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9" w="139">
                  <a:moveTo>
                    <a:pt x="139" y="139"/>
                  </a:moveTo>
                  <a:lnTo>
                    <a:pt x="22" y="139"/>
                  </a:lnTo>
                  <a:lnTo>
                    <a:pt x="0" y="139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15"/>
                  </a:lnTo>
                  <a:lnTo>
                    <a:pt x="139" y="115"/>
                  </a:lnTo>
                  <a:lnTo>
                    <a:pt x="139" y="139"/>
                  </a:lnTo>
                  <a:close/>
                </a:path>
              </a:pathLst>
            </a:custGeom>
            <a:solidFill>
              <a:srgbClr val="EEEF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703" y="2141"/>
              <a:ext cx="36" cy="36"/>
            </a:xfrm>
            <a:prstGeom prst="ellipse">
              <a:avLst/>
            </a:prstGeom>
            <a:solidFill>
              <a:srgbClr val="EEEF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821" y="2259"/>
              <a:ext cx="36" cy="36"/>
            </a:xfrm>
            <a:prstGeom prst="ellipse">
              <a:avLst/>
            </a:prstGeom>
            <a:solidFill>
              <a:srgbClr val="EEEF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890448" y="5150434"/>
            <a:ext cx="35829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静待10天 … …</a:t>
            </a:r>
          </a:p>
        </p:txBody>
      </p:sp>
    </p:spTree>
    <p:extLst>
      <p:ext uri="{BB962C8B-B14F-4D97-AF65-F5344CB8AC3E}">
        <p14:creationId val="1914591446"/>
      </p:ext>
    </p:extLst>
  </p:cSld>
  <p:clrMapOvr>
    <a:masterClrMapping/>
  </p:clrMapOvr>
  <p:transition spd="slow">
    <p:push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1839640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6000"/>
              <a:t>挑</a:t>
            </a:r>
          </a:p>
        </p:txBody>
      </p:sp>
      <p:sp>
        <p:nvSpPr>
          <p:cNvPr id="5" name="椭圆 4"/>
          <p:cNvSpPr/>
          <p:nvPr/>
        </p:nvSpPr>
        <p:spPr>
          <a:xfrm>
            <a:off x="3139705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/>
              <a:t>裁</a:t>
            </a:r>
          </a:p>
        </p:txBody>
      </p:sp>
      <p:sp>
        <p:nvSpPr>
          <p:cNvPr id="6" name="椭圆 5"/>
          <p:cNvSpPr/>
          <p:nvPr/>
        </p:nvSpPr>
        <p:spPr>
          <a:xfrm>
            <a:off x="4439770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6000"/>
              <a:t>洗</a:t>
            </a:r>
          </a:p>
        </p:txBody>
      </p:sp>
      <p:sp>
        <p:nvSpPr>
          <p:cNvPr id="7" name="椭圆 6"/>
          <p:cNvSpPr/>
          <p:nvPr/>
        </p:nvSpPr>
        <p:spPr>
          <a:xfrm>
            <a:off x="5739835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/>
              <a:t>煮</a:t>
            </a:r>
          </a:p>
        </p:txBody>
      </p:sp>
      <p:sp>
        <p:nvSpPr>
          <p:cNvPr id="8" name="椭圆 7"/>
          <p:cNvSpPr/>
          <p:nvPr/>
        </p:nvSpPr>
        <p:spPr>
          <a:xfrm>
            <a:off x="7039900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/>
              <a:t>泡</a:t>
            </a:r>
          </a:p>
        </p:txBody>
      </p:sp>
      <p:sp>
        <p:nvSpPr>
          <p:cNvPr id="9" name="椭圆 8"/>
          <p:cNvSpPr/>
          <p:nvPr/>
        </p:nvSpPr>
        <p:spPr>
          <a:xfrm>
            <a:off x="8339965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/>
              <a:t>调</a:t>
            </a:r>
          </a:p>
        </p:txBody>
      </p:sp>
      <p:sp>
        <p:nvSpPr>
          <p:cNvPr id="10" name="椭圆 9"/>
          <p:cNvSpPr/>
          <p:nvPr/>
        </p:nvSpPr>
        <p:spPr>
          <a:xfrm>
            <a:off x="9640030" y="1978920"/>
            <a:ext cx="712331" cy="712331"/>
          </a:xfrm>
          <a:prstGeom prst="ellipse">
            <a:avLst/>
          </a:prstGeom>
          <a:solidFill>
            <a:srgbClr val="EF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6000"/>
              <a:t>酿</a:t>
            </a:r>
          </a:p>
        </p:txBody>
      </p:sp>
      <p:sp>
        <p:nvSpPr>
          <p:cNvPr id="12" name="矩形 11"/>
          <p:cNvSpPr/>
          <p:nvPr/>
        </p:nvSpPr>
        <p:spPr>
          <a:xfrm>
            <a:off x="1654787" y="3231948"/>
            <a:ext cx="888242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100" sz="32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一只鸡爪 也是 一场艺术</a:t>
            </a:r>
          </a:p>
        </p:txBody>
      </p:sp>
      <p:sp>
        <p:nvSpPr>
          <p:cNvPr id="13" name="等腰三角形 12"/>
          <p:cNvSpPr/>
          <p:nvPr/>
        </p:nvSpPr>
        <p:spPr>
          <a:xfrm rot="5400000">
            <a:off x="5872066" y="4328422"/>
            <a:ext cx="466530" cy="25192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4691743" y="5044105"/>
            <a:ext cx="280851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</a:rPr>
              <a:t>即日起售，接受预定</a:t>
            </a:r>
          </a:p>
        </p:txBody>
      </p:sp>
    </p:spTree>
    <p:extLst>
      <p:ext uri="{BB962C8B-B14F-4D97-AF65-F5344CB8AC3E}">
        <p14:creationId val="3851019550"/>
      </p:ext>
    </p:extLst>
  </p:cSld>
  <p:clrMapOvr>
    <a:masterClrMapping/>
  </p:clrMapOvr>
  <p:transition spd="slow">
    <p:push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95800" y="1791126"/>
            <a:ext cx="3993502" cy="5151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600">
                <a:solidFill>
                  <a:schemeClr val="bg1"/>
                </a:solidFill>
                <a:latin charset="0" panose="020b0502040204020203" pitchFamily="34" typeface="Segoe UI Light"/>
              </a:rPr>
              <a:t>2.5/只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53408" y="2052736"/>
            <a:ext cx="942392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400">
                <a:solidFill>
                  <a:srgbClr val="EF6815"/>
                </a:solidFill>
              </a:rPr>
              <a:t>情</a:t>
            </a:r>
          </a:p>
          <a:p>
            <a:pPr algn="r"/>
            <a:r>
              <a:rPr altLang="en-US" b="1" lang="zh-CN" smtClean="0" sz="4400">
                <a:solidFill>
                  <a:srgbClr val="EF6815"/>
                </a:solidFill>
              </a:rPr>
              <a:t>怀</a:t>
            </a:r>
          </a:p>
          <a:p>
            <a:pPr algn="r"/>
            <a:r>
              <a:rPr altLang="en-US" b="1" lang="zh-CN" smtClean="0" sz="4400">
                <a:solidFill>
                  <a:srgbClr val="EF6815"/>
                </a:solidFill>
              </a:rPr>
              <a:t>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95800" y="4544008"/>
            <a:ext cx="346943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情怀值不够？请继续跟紧木先生</a:t>
            </a:r>
          </a:p>
        </p:txBody>
      </p:sp>
      <p:sp>
        <p:nvSpPr>
          <p:cNvPr id="6" name="等腰三角形 5"/>
          <p:cNvSpPr/>
          <p:nvPr/>
        </p:nvSpPr>
        <p:spPr>
          <a:xfrm rot="5400000">
            <a:off x="7900985" y="4658978"/>
            <a:ext cx="279340" cy="1508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17094475"/>
      </p:ext>
    </p:extLst>
  </p:cSld>
  <p:clrMapOvr>
    <a:masterClrMapping/>
  </p:clrMapOvr>
  <p:transition spd="slow">
    <p:push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2071289" y="1421571"/>
            <a:ext cx="8049421" cy="2400657"/>
            <a:chOff x="1151244" y="1589522"/>
            <a:chExt cx="8049421" cy="2400657"/>
          </a:xfrm>
        </p:grpSpPr>
        <p:sp>
          <p:nvSpPr>
            <p:cNvPr id="3" name="文本框 2"/>
            <p:cNvSpPr txBox="1"/>
            <p:nvPr/>
          </p:nvSpPr>
          <p:spPr>
            <a:xfrm>
              <a:off x="1151244" y="1589522"/>
              <a:ext cx="4200500" cy="2377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15000"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林氏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5626840" y="2789851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7200"/>
                <a:t>私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815620" y="2771065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7200"/>
                <a:t>房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8004401" y="2789851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7200"/>
                <a:t>菜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16983" y="1885511"/>
              <a:ext cx="3883681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4000">
                  <a:latin charset="-122" panose="02010601030101010101" pitchFamily="2" typeface="方正姚体"/>
                  <a:ea charset="-122" panose="02010601030101010101" pitchFamily="2" typeface="方正姚体"/>
                </a:rPr>
                <a:t>木先生荣誉推荐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719943" y="4168994"/>
            <a:ext cx="8752114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000">
                <a:latin charset="-122" panose="020b0503020204020204" pitchFamily="34" typeface="微软雅黑"/>
                <a:ea charset="-122" panose="020b0503020204020204" pitchFamily="34" typeface="微软雅黑"/>
              </a:rPr>
              <a:t>纯手工  自家工艺  低碳环保  无任何添加剂</a:t>
            </a:r>
          </a:p>
        </p:txBody>
      </p:sp>
      <p:sp>
        <p:nvSpPr>
          <p:cNvPr id="10" name="矩形 9"/>
          <p:cNvSpPr/>
          <p:nvPr/>
        </p:nvSpPr>
        <p:spPr>
          <a:xfrm>
            <a:off x="2071289" y="5110074"/>
            <a:ext cx="73397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/>
              <a:t>鸡爪含有丰富的钙质及胶原蛋白，多吃不但能软化血管，同时具有美容功效。</a:t>
            </a:r>
          </a:p>
          <a:p>
            <a:r>
              <a:rPr altLang="en-US" lang="zh-CN" sz="1600"/>
              <a:t>日本科研人员发现，鸡爪中含有四种蛋白质成分能够有效抑制高血压。</a:t>
            </a:r>
          </a:p>
        </p:txBody>
      </p:sp>
    </p:spTree>
    <p:extLst>
      <p:ext uri="{BB962C8B-B14F-4D97-AF65-F5344CB8AC3E}">
        <p14:creationId val="295612552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654789" y="3738857"/>
            <a:ext cx="8882423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pc="100" sz="4400">
                <a:solidFill>
                  <a:schemeClr val="bg1"/>
                </a:solidFill>
                <a:latin typeface="+mn-ea"/>
              </a:rPr>
              <a:t>3道处理 + 4种调制 + 10天酝酿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98066" y="2380963"/>
            <a:ext cx="119587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=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904953" y="2473296"/>
            <a:ext cx="3482829" cy="1015663"/>
            <a:chOff x="6873457" y="2277354"/>
            <a:chExt cx="3482829" cy="1015663"/>
          </a:xfrm>
        </p:grpSpPr>
        <p:sp>
          <p:nvSpPr>
            <p:cNvPr id="5" name="椭圆 4"/>
            <p:cNvSpPr/>
            <p:nvPr/>
          </p:nvSpPr>
          <p:spPr>
            <a:xfrm>
              <a:off x="6873457" y="2341981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8800">
                  <a:latin charset="-122" panose="02010800040101010101" pitchFamily="2" typeface="华文新魏"/>
                  <a:ea charset="-122" panose="02010800040101010101" pitchFamily="2" typeface="华文新魏"/>
                </a:rPr>
                <a:t>7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875350" y="2277354"/>
              <a:ext cx="2468880" cy="1005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6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道工序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04218" y="2473296"/>
            <a:ext cx="3482830" cy="1015663"/>
            <a:chOff x="1772722" y="2250050"/>
            <a:chExt cx="3482830" cy="1015663"/>
          </a:xfrm>
        </p:grpSpPr>
        <p:sp>
          <p:nvSpPr>
            <p:cNvPr id="7" name="椭圆 6"/>
            <p:cNvSpPr/>
            <p:nvPr/>
          </p:nvSpPr>
          <p:spPr>
            <a:xfrm>
              <a:off x="1772722" y="2314677"/>
              <a:ext cx="886410" cy="8864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8800">
                  <a:latin charset="-122" panose="02010800040101010101" pitchFamily="2" typeface="华文新魏"/>
                  <a:ea charset="-122" panose="02010800040101010101" pitchFamily="2" typeface="华文新魏"/>
                </a:rPr>
                <a:t>1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774617" y="2250050"/>
              <a:ext cx="2468880" cy="1005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6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只鸡爪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928188" y="6008915"/>
            <a:ext cx="433562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solidFill>
                  <a:schemeClr val="bg1"/>
                </a:solidFill>
              </a:rPr>
              <a:t>*由于秘方保密关系，有些步骤不会详细说明，请谅解！</a:t>
            </a:r>
          </a:p>
        </p:txBody>
      </p:sp>
    </p:spTree>
    <p:extLst>
      <p:ext uri="{BB962C8B-B14F-4D97-AF65-F5344CB8AC3E}">
        <p14:creationId val="15799856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rgbClr val="EF68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1747832"/>
            <a:ext cx="4357396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0">
                <a:solidFill>
                  <a:schemeClr val="bg1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10139" y="5230638"/>
            <a:ext cx="407747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食材决定一道美食的生死，</a:t>
            </a:r>
          </a:p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上等美食的制作从挑选上等食材就开始了。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741367" y="5230638"/>
            <a:ext cx="35829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个大，饱满，新鲜</a:t>
            </a: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12871" r="7113" t="10048"/>
          <a:stretch>
            <a:fillRect/>
          </a:stretch>
        </p:blipFill>
        <p:spPr>
          <a:xfrm>
            <a:off x="6811346" y="1747832"/>
            <a:ext cx="4208108" cy="3547944"/>
          </a:xfrm>
          <a:prstGeom prst="rect">
            <a:avLst/>
          </a:prstGeom>
        </p:spPr>
      </p:pic>
    </p:spTree>
    <p:extLst>
      <p:ext uri="{BB962C8B-B14F-4D97-AF65-F5344CB8AC3E}">
        <p14:creationId val="107057624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rgbClr val="EF68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2364418"/>
            <a:ext cx="4357396" cy="2636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700">
                <a:solidFill>
                  <a:schemeClr val="bg1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裁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167536" y="5230638"/>
            <a:ext cx="447403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剪尖甲，去角质，除杂层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美食也要美得纯粹，</a:t>
            </a:r>
          </a:p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不能被任何无关的杂质影响味道。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82746" y="1682694"/>
            <a:ext cx="4208108" cy="3547944"/>
          </a:xfrm>
          <a:prstGeom prst="rect">
            <a:avLst/>
          </a:prstGeom>
        </p:spPr>
      </p:pic>
    </p:spTree>
    <p:extLst>
      <p:ext uri="{BB962C8B-B14F-4D97-AF65-F5344CB8AC3E}">
        <p14:creationId val="825801328"/>
      </p:ext>
    </p:extLst>
  </p:cSld>
  <p:clrMapOvr>
    <a:masterClrMapping/>
  </p:clrMapOvr>
  <p:transition spd="slow">
    <p:push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rgbClr val="EF68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2336425"/>
            <a:ext cx="4357396" cy="2636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700">
                <a:solidFill>
                  <a:schemeClr val="bg1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洗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634258" y="5230638"/>
            <a:ext cx="35829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洗净，去腥，氽水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我们追求每一个细节，</a:t>
            </a:r>
          </a:p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深入到每一个鸡爪的脚纹，力求纯净。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862" y="2300720"/>
            <a:ext cx="4095750" cy="2733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3292137056"/>
      </p:ext>
    </p:extLst>
  </p:cSld>
  <p:clrMapOvr>
    <a:masterClrMapping/>
  </p:clrMapOvr>
  <p:transition spd="slow">
    <p:push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rgbClr val="EF68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2336425"/>
            <a:ext cx="4357396" cy="2636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700">
                <a:solidFill>
                  <a:schemeClr val="bg1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煮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609571" y="5230638"/>
            <a:ext cx="35829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自家厨房，妈妈味道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美味历来不是一步而就，</a:t>
            </a:r>
          </a:p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我们只是开始我们的第一小步。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208725" y="2342701"/>
            <a:ext cx="4385387" cy="2649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1937320873"/>
      </p:ext>
    </p:extLst>
  </p:cSld>
  <p:clrMapOvr>
    <a:masterClrMapping/>
  </p:clrMapOvr>
  <p:transition spd="slow">
    <p:push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rgbClr val="EF68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05道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1980335"/>
            <a:ext cx="4357396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0">
                <a:solidFill>
                  <a:schemeClr val="bg1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泡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6520926" y="5273727"/>
            <a:ext cx="376004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食材泡制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百分之七十的美食失败，不是因为味道不好，</a:t>
            </a:r>
          </a:p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而是因为没有事先处理食材而无法入味。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19988" y="1831891"/>
            <a:ext cx="3660980" cy="344183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val="3900338188"/>
      </p:ext>
    </p:extLst>
  </p:cSld>
  <p:clrMapOvr>
    <a:masterClrMapping/>
  </p:clrMapOvr>
  <p:transition spd="slow">
    <p:push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810139" y="1024557"/>
            <a:ext cx="293914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800">
                <a:solidFill>
                  <a:srgbClr val="EF681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06道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1012" y="1980335"/>
            <a:ext cx="4357396" cy="313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0">
                <a:solidFill>
                  <a:schemeClr val="bg1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调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5912429" y="5230638"/>
            <a:ext cx="49916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自家工艺调制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0139" y="5230638"/>
            <a:ext cx="407747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承诺无任何添加剂，自家厨房天然调料，</a:t>
            </a:r>
          </a:p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妈妈再也不会阻止我们吃鸡爪了。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-243" r="0"/>
          <a:stretch>
            <a:fillRect/>
          </a:stretch>
        </p:blipFill>
        <p:spPr>
          <a:xfrm>
            <a:off x="6788271" y="1747832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3516825978"/>
      </p:ext>
    </p:extLst>
  </p:cSld>
  <p:clrMapOvr>
    <a:masterClrMapping/>
  </p:clrMapOvr>
  <p:transition spd="slow">
    <p:push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square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67</Paragraphs>
  <Slides>12</Slides>
  <Notes>0</Notes>
  <TotalTime>498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2">
      <vt:lpstr>Arial</vt:lpstr>
      <vt:lpstr>Calibri Light</vt:lpstr>
      <vt:lpstr>Calibri</vt:lpstr>
      <vt:lpstr>方正姚体</vt:lpstr>
      <vt:lpstr>叶根友行书繁</vt:lpstr>
      <vt:lpstr>微软雅黑</vt:lpstr>
      <vt:lpstr>Wingdings 2</vt:lpstr>
      <vt:lpstr>华文新魏</vt:lpstr>
      <vt:lpstr>Segoe UI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2014-11-18T01:04:33Z</dcterms:created>
  <cp:lastModifiedBy>Administrator</cp:lastModifiedBy>
  <dcterms:modified xsi:type="dcterms:W3CDTF">2021-08-22T05:50:24Z</dcterms:modified>
  <cp:revision>45</cp:revision>
  <dc:title>PowerPoint 演示文稿</dc:title>
</cp:coreProperties>
</file>