
<file path=[Content_Types].xml><?xml version="1.0" encoding="utf-8"?>
<Types xmlns="http://schemas.openxmlformats.org/package/2006/content-types">
  <Default ContentType="image/jpeg" Extension="jpe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p:sldMasterIdLst>
    <p:sldMasterId id="2147483648" r:id="rId1"/>
    <p:sldMasterId id="2147483650" r:id="rId2"/>
  </p:sldMasterIdLst>
  <p:notesMasterIdLst>
    <p:notesMasterId r:id="rId3"/>
  </p:notesMasterIdLst>
  <p:sldIdLst>
    <p:sldId id="256" r:id="rId4"/>
    <p:sldId id="257" r:id="rId5"/>
    <p:sldId id="258" r:id="rId6"/>
    <p:sldId id="268" r:id="rId7"/>
    <p:sldId id="263" r:id="rId8"/>
    <p:sldId id="272" r:id="rId9"/>
    <p:sldId id="269" r:id="rId10"/>
    <p:sldId id="259" r:id="rId11"/>
    <p:sldId id="273" r:id="rId12"/>
    <p:sldId id="271" r:id="rId13"/>
    <p:sldId id="275" r:id="rId14"/>
    <p:sldId id="274" r:id="rId15"/>
    <p:sldId id="270" r:id="rId16"/>
    <p:sldId id="260" r:id="rId17"/>
    <p:sldId id="286" r:id="rId18"/>
    <p:sldId id="284" r:id="rId19"/>
    <p:sldId id="285" r:id="rId20"/>
    <p:sldId id="276" r:id="rId21"/>
    <p:sldId id="287" r:id="rId22"/>
    <p:sldId id="261" r:id="rId23"/>
    <p:sldId id="289" r:id="rId24"/>
    <p:sldId id="288" r:id="rId25"/>
    <p:sldId id="291" r:id="rId26"/>
    <p:sldId id="262" r:id="rId27"/>
  </p:sldIdLst>
  <p:sldSz cx="12192000" cy="6858000"/>
  <p:notesSz cx="7104063" cy="10234613"/>
  <p:custDataLst>
    <p:tags r:id="rId2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98" autoAdjust="0"/>
    <p:restoredTop sz="94660"/>
  </p:normalViewPr>
  <p:slideViewPr>
    <p:cSldViewPr snapToGrid="0">
      <p:cViewPr varScale="1">
        <p:scale>
          <a:sx n="113" d="100"/>
          <a:sy n="113" d="100"/>
        </p:scale>
        <p:origin x="450" y="96"/>
      </p:cViewPr>
      <p:guideLst>
        <p:guide orient="horz" pos="2160"/>
        <p:guide pos="3840"/>
      </p:guideLst>
    </p:cSldViewPr>
  </p:slideViewPr>
  <p:notesTextViewPr>
    <p:cViewPr>
      <p:scale>
        <a:sx n="1" d="1"/>
        <a:sy n="1" d="1"/>
      </p:scale>
      <p:origin x="0" y="0"/>
    </p:cViewPr>
  </p:notesTextViewPr>
  <p:notesViewPr>
    <p:cSldViewPr>
      <p:cViewPr>
        <p:scale>
          <a:sx n="1" d="100"/>
          <a:sy n="1" d="100"/>
        </p:scale>
        <p:origin x="0" y="0"/>
      </p:cViewPr>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7.xml" Type="http://schemas.openxmlformats.org/officeDocument/2006/relationships/slide"/><Relationship Id="rId11" Target="slides/slide8.xml" Type="http://schemas.openxmlformats.org/officeDocument/2006/relationships/slide"/><Relationship Id="rId12" Target="slides/slide9.xml" Type="http://schemas.openxmlformats.org/officeDocument/2006/relationships/slide"/><Relationship Id="rId13" Target="slides/slide10.xml" Type="http://schemas.openxmlformats.org/officeDocument/2006/relationships/slide"/><Relationship Id="rId14" Target="slides/slide11.xml" Type="http://schemas.openxmlformats.org/officeDocument/2006/relationships/slide"/><Relationship Id="rId15" Target="slides/slide12.xml" Type="http://schemas.openxmlformats.org/officeDocument/2006/relationships/slide"/><Relationship Id="rId16" Target="slides/slide13.xml" Type="http://schemas.openxmlformats.org/officeDocument/2006/relationships/slide"/><Relationship Id="rId17" Target="slides/slide14.xml" Type="http://schemas.openxmlformats.org/officeDocument/2006/relationships/slide"/><Relationship Id="rId18" Target="slides/slide15.xml" Type="http://schemas.openxmlformats.org/officeDocument/2006/relationships/slide"/><Relationship Id="rId19" Target="slides/slide16.xml" Type="http://schemas.openxmlformats.org/officeDocument/2006/relationships/slide"/><Relationship Id="rId2" Target="slideMasters/slideMaster2.xml" Type="http://schemas.openxmlformats.org/officeDocument/2006/relationships/slideMaster"/><Relationship Id="rId20" Target="slides/slide17.xml" Type="http://schemas.openxmlformats.org/officeDocument/2006/relationships/slide"/><Relationship Id="rId21" Target="slides/slide18.xml" Type="http://schemas.openxmlformats.org/officeDocument/2006/relationships/slide"/><Relationship Id="rId22" Target="slides/slide19.xml" Type="http://schemas.openxmlformats.org/officeDocument/2006/relationships/slide"/><Relationship Id="rId23" Target="slides/slide20.xml" Type="http://schemas.openxmlformats.org/officeDocument/2006/relationships/slide"/><Relationship Id="rId24" Target="slides/slide21.xml" Type="http://schemas.openxmlformats.org/officeDocument/2006/relationships/slide"/><Relationship Id="rId25" Target="slides/slide22.xml" Type="http://schemas.openxmlformats.org/officeDocument/2006/relationships/slide"/><Relationship Id="rId26" Target="slides/slide23.xml" Type="http://schemas.openxmlformats.org/officeDocument/2006/relationships/slide"/><Relationship Id="rId27" Target="slides/slide24.xml" Type="http://schemas.openxmlformats.org/officeDocument/2006/relationships/slide"/><Relationship Id="rId28" Target="tags/tag1.xml" Type="http://schemas.openxmlformats.org/officeDocument/2006/relationships/tags"/><Relationship Id="rId29" Target="presProps.xml" Type="http://schemas.openxmlformats.org/officeDocument/2006/relationships/presProps"/><Relationship Id="rId3" Target="notesMasters/notesMaster1.xml" Type="http://schemas.openxmlformats.org/officeDocument/2006/relationships/notesMaster"/><Relationship Id="rId30" Target="viewProps.xml" Type="http://schemas.openxmlformats.org/officeDocument/2006/relationships/viewProps"/><Relationship Id="rId31" Target="theme/theme1.xml" Type="http://schemas.openxmlformats.org/officeDocument/2006/relationships/theme"/><Relationship Id="rId32" Target="tableStyles.xml" Type="http://schemas.openxmlformats.org/officeDocument/2006/relationships/tableStyles"/><Relationship Id="rId4" Target="slides/slide1.xml" Type="http://schemas.openxmlformats.org/officeDocument/2006/relationships/slide"/><Relationship Id="rId5" Target="slides/slide2.xml" Type="http://schemas.openxmlformats.org/officeDocument/2006/relationships/slide"/><Relationship Id="rId6" Target="slides/slide3.xml" Type="http://schemas.openxmlformats.org/officeDocument/2006/relationships/slide"/><Relationship Id="rId7" Target="slides/slide4.xml" Type="http://schemas.openxmlformats.org/officeDocument/2006/relationships/slide"/><Relationship Id="rId8" Target="slides/slide5.xml" Type="http://schemas.openxmlformats.org/officeDocument/2006/relationships/slide"/><Relationship Id="rId9" Target="slides/slide6.xml" Type="http://schemas.openxmlformats.org/officeDocument/2006/relationships/slide"/></Relationships>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3078163" cy="512763"/>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4024313" y="0"/>
            <a:ext cx="3078162" cy="512763"/>
          </a:xfrm>
          <a:prstGeom prst="rect">
            <a:avLst/>
          </a:prstGeom>
        </p:spPr>
        <p:txBody>
          <a:bodyPr vert="horz" lIns="91440" tIns="45720" rIns="91440" bIns="45720" rtlCol="0"/>
          <a:lstStyle>
            <a:lvl1pPr algn="r">
              <a:defRPr sz="1200"/>
            </a:lvl1pPr>
          </a:lstStyle>
          <a:p>
            <a:fld id="{48608531-7883-4C88-913F-7AEA625C6775}" type="datetimeFigureOut">
              <a:rPr lang="zh-CN" altLang="en-US" smtClean="0"/>
              <a:t>2018/7/8</a:t>
            </a:fld>
            <a:endParaRPr lang="zh-CN" altLang="en-US"/>
          </a:p>
        </p:txBody>
      </p:sp>
      <p:sp>
        <p:nvSpPr>
          <p:cNvPr id="4" name="幻灯片图像占位符 3"/>
          <p:cNvSpPr>
            <a:spLocks noGrp="1" noRot="1" noChangeAspect="1"/>
          </p:cNvSpPr>
          <p:nvPr>
            <p:ph type="sldImg" idx="2"/>
          </p:nvPr>
        </p:nvSpPr>
        <p:spPr>
          <a:xfrm>
            <a:off x="482600" y="1279525"/>
            <a:ext cx="6140450" cy="3454400"/>
          </a:xfrm>
          <a:prstGeom prst="rect">
            <a:avLst/>
          </a:prstGeom>
          <a:noFill/>
          <a:ln w="12700">
            <a:solidFill>
              <a:prstClr val="black"/>
            </a:solidFill>
          </a:ln>
        </p:spPr>
      </p:sp>
      <p:sp>
        <p:nvSpPr>
          <p:cNvPr id="5" name="备注占位符 4"/>
          <p:cNvSpPr>
            <a:spLocks noGrp="1"/>
          </p:cNvSpPr>
          <p:nvPr>
            <p:ph type="body" sz="quarter" idx="3"/>
          </p:nvPr>
        </p:nvSpPr>
        <p:spPr>
          <a:xfrm>
            <a:off x="711200" y="4926013"/>
            <a:ext cx="5683250" cy="4029075"/>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9721850"/>
            <a:ext cx="3078163" cy="512763"/>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4024313" y="9721850"/>
            <a:ext cx="3078162" cy="512763"/>
          </a:xfrm>
          <a:prstGeom prst="rect">
            <a:avLst/>
          </a:prstGeom>
        </p:spPr>
        <p:txBody>
          <a:bodyPr vert="horz" lIns="91440" tIns="45720" rIns="91440" bIns="45720" rtlCol="0" anchor="b"/>
          <a:lstStyle>
            <a:lvl1pPr algn="r">
              <a:defRPr sz="1200"/>
            </a:lvl1pPr>
          </a:lstStyle>
          <a:p>
            <a:fld id="{5574418C-2B23-429B-A7CF-CD57D102E2E6}" type="slidenum">
              <a:rPr lang="zh-CN" altLang="en-US" smtClean="0"/>
              <a:t>‹#›</a:t>
            </a:fld>
            <a:endParaRPr lang="zh-CN" altLang="en-US"/>
          </a:p>
        </p:txBody>
      </p:sp>
    </p:spTree>
    <p:extLst>
      <p:ext uri="{BB962C8B-B14F-4D97-AF65-F5344CB8AC3E}">
        <p14:creationId val="20554790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Tree>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2018/7/8</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687113949"/>
      </p:ext>
    </p:extLst>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2018/7/8</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170244643"/>
      </p:ext>
    </p:extLst>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2018/7/8</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123943626"/>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2018/7/8</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450382625"/>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2018/7/8</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124735579"/>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2018/7/8</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954211809"/>
      </p:ext>
    </p:extLst>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2018/7/8</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266101299"/>
      </p:ext>
    </p:extLst>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2018/7/8</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007570989"/>
      </p:ext>
    </p:extLst>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2018/7/8</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588991364"/>
      </p:ext>
    </p:extLst>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2018/7/8</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07646118"/>
      </p:ext>
    </p:extLst>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2018/7/8</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776320048"/>
      </p:ext>
    </p:extLst>
  </p:cSld>
  <p:clrMapOvr>
    <a:masterClrMapping/>
  </p:clrMapOvr>
  <p:transition/>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1.jpeg" Type="http://schemas.openxmlformats.org/officeDocument/2006/relationships/image"/><Relationship Id="rId3" Target="../theme/theme1.xml" Type="http://schemas.openxmlformats.org/officeDocument/2006/relationships/theme"/></Relationships>
</file>

<file path=ppt/slideMasters/_rels/slideMaster2.xml.rels><?xml version="1.0" encoding="UTF-8" standalone="yes"?><Relationships xmlns="http://schemas.openxmlformats.org/package/2006/relationships"><Relationship Id="rId1" Target="../slideLayouts/slideLayout2.xml" Type="http://schemas.openxmlformats.org/officeDocument/2006/relationships/slideLayout"/><Relationship Id="rId10" Target="../slideLayouts/slideLayout11.xml" Type="http://schemas.openxmlformats.org/officeDocument/2006/relationships/slideLayout"/><Relationship Id="rId11" Target="../slideLayouts/slideLayout12.xml" Type="http://schemas.openxmlformats.org/officeDocument/2006/relationships/slideLayout"/><Relationship Id="rId12" Target="../theme/theme2.xml" Type="http://schemas.openxmlformats.org/officeDocument/2006/relationships/theme"/><Relationship Id="rId2" Target="../slideLayouts/slideLayout3.xml" Type="http://schemas.openxmlformats.org/officeDocument/2006/relationships/slideLayout"/><Relationship Id="rId3" Target="../slideLayouts/slideLayout4.xml" Type="http://schemas.openxmlformats.org/officeDocument/2006/relationships/slideLayout"/><Relationship Id="rId4" Target="../slideLayouts/slideLayout5.xml" Type="http://schemas.openxmlformats.org/officeDocument/2006/relationships/slideLayout"/><Relationship Id="rId5" Target="../slideLayouts/slideLayout6.xml" Type="http://schemas.openxmlformats.org/officeDocument/2006/relationships/slideLayout"/><Relationship Id="rId6" Target="../slideLayouts/slideLayout7.xml" Type="http://schemas.openxmlformats.org/officeDocument/2006/relationships/slideLayout"/><Relationship Id="rId7" Target="../slideLayouts/slideLayout8.xml" Type="http://schemas.openxmlformats.org/officeDocument/2006/relationships/slideLayout"/><Relationship Id="rId8" Target="../slideLayouts/slideLayout9.xml" Type="http://schemas.openxmlformats.org/officeDocument/2006/relationships/slideLayout"/><Relationship Id="rId9" Target="../slideLayouts/slideLayout10.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blipFill rotWithShape="1">
          <a:blip r:embed="rId2"/>
          <a:stretch>
            <a:fillRect/>
          </a:stretch>
        </a:blipFill>
        <a:effectLst/>
      </p:bgPr>
    </p:bg>
    <p:spTree>
      <p:nvGrpSpPr>
        <p:cNvPr id="1" name=""/>
        <p:cNvGrpSpPr/>
        <p:nvPr/>
      </p:nvGrpSpPr>
      <p:grpSpPr>
        <a:xfrm>
          <a:off x="0" y="0"/>
          <a:ext cx="0" cy="0"/>
        </a:xfrm>
      </p:grpSpPr>
      <p:sp>
        <p:nvSpPr>
          <p:cNvPr id="7" name="矩形 6"/>
          <p:cNvSpPr/>
          <p:nvPr userDrawn="1"/>
        </p:nvSpPr>
        <p:spPr>
          <a:xfrm>
            <a:off x="-29210" y="-29210"/>
            <a:ext cx="12220575" cy="687197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t>2018/7/8</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750655717"/>
      </p:ext>
    </p:extLst>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2.jpeg" Type="http://schemas.openxmlformats.org/officeDocument/2006/relationships/image"/><Relationship Id="rId3" Target="../media/image3.jpeg" Type="http://schemas.openxmlformats.org/officeDocument/2006/relationships/image"/><Relationship Id="rId4" Target="../media/image1.jpe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22.jpe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23.jpeg" Type="http://schemas.openxmlformats.org/officeDocument/2006/relationships/image"/><Relationship Id="rId3" Target="../media/image20.jpe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17.jpeg" Type="http://schemas.openxmlformats.org/officeDocument/2006/relationships/image"/><Relationship Id="rId3" Target="../media/image2.jpeg" Type="http://schemas.openxmlformats.org/officeDocument/2006/relationships/image"/><Relationship Id="rId4" Target="../media/image8.jpeg" Type="http://schemas.openxmlformats.org/officeDocument/2006/relationships/image"/><Relationship Id="rId5" Target="../media/image7.jpe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4.jpeg" Type="http://schemas.openxmlformats.org/officeDocument/2006/relationships/image"/><Relationship Id="rId3" Target="../media/image24.jpe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25.jpe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3.jpeg" Type="http://schemas.openxmlformats.org/officeDocument/2006/relationships/image"/><Relationship Id="rId3" Target="../media/image26.jpeg" Type="http://schemas.openxmlformats.org/officeDocument/2006/relationships/image"/><Relationship Id="rId4" Target="../media/image19.jpeg" Type="http://schemas.openxmlformats.org/officeDocument/2006/relationships/image"/><Relationship Id="rId5" Target="../media/image27.jpe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5.jpeg" Type="http://schemas.openxmlformats.org/officeDocument/2006/relationships/image"/><Relationship Id="rId3" Target="../media/image28.jpe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29.jpeg" Type="http://schemas.openxmlformats.org/officeDocument/2006/relationships/image"/><Relationship Id="rId3" Target="../media/image30.jpeg" Type="http://schemas.openxmlformats.org/officeDocument/2006/relationships/image"/><Relationship Id="rId4" Target="../media/image3.jpeg" Type="http://schemas.openxmlformats.org/officeDocument/2006/relationships/image"/><Relationship Id="rId5" Target="../media/image27.jpeg" Type="http://schemas.openxmlformats.org/officeDocument/2006/relationships/image"/><Relationship Id="rId6" Target="../media/image31.jpe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19.jpe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5.jpeg" Type="http://schemas.openxmlformats.org/officeDocument/2006/relationships/image"/><Relationship Id="rId3" Target="../media/image28.jpeg" Type="http://schemas.openxmlformats.org/officeDocument/2006/relationships/image"/><Relationship Id="rId4" Target="../media/image25.jpe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4.jpe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3.jpeg" Type="http://schemas.openxmlformats.org/officeDocument/2006/relationships/image"/></Relationships>
</file>

<file path=ppt/slides/_rels/slide21.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19.jpeg" Type="http://schemas.openxmlformats.org/officeDocument/2006/relationships/image"/><Relationship Id="rId3" Target="../media/image32.jpeg" Type="http://schemas.openxmlformats.org/officeDocument/2006/relationships/image"/></Relationships>
</file>

<file path=ppt/slides/_rels/slide22.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3.jpeg" Type="http://schemas.openxmlformats.org/officeDocument/2006/relationships/image"/><Relationship Id="rId3" Target="../media/image33.jpeg" Type="http://schemas.openxmlformats.org/officeDocument/2006/relationships/image"/></Relationships>
</file>

<file path=ppt/slides/_rels/slide23.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34.jpeg" Type="http://schemas.openxmlformats.org/officeDocument/2006/relationships/image"/></Relationships>
</file>

<file path=ppt/slides/_rels/slide24.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3.jpe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5.jpe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6.jpeg" Type="http://schemas.openxmlformats.org/officeDocument/2006/relationships/image"/><Relationship Id="rId3" Target="../media/image2.jpeg" Type="http://schemas.openxmlformats.org/officeDocument/2006/relationships/image"/><Relationship Id="rId4" Target="../media/image7.jpeg" Type="http://schemas.openxmlformats.org/officeDocument/2006/relationships/image"/><Relationship Id="rId5" Target="../media/image8.jpeg" Type="http://schemas.openxmlformats.org/officeDocument/2006/relationships/image"/><Relationship Id="rId6" Target="../media/image9.jpe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10.jpeg" Type="http://schemas.openxmlformats.org/officeDocument/2006/relationships/image"/><Relationship Id="rId3" Target="../media/image11.jpe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1.xml" Type="http://schemas.openxmlformats.org/officeDocument/2006/relationships/slideLayout"/><Relationship Id="rId10" Target="../media/image9.jpeg" Type="http://schemas.openxmlformats.org/officeDocument/2006/relationships/image"/><Relationship Id="rId2" Target="../media/image12.jpeg" Type="http://schemas.openxmlformats.org/officeDocument/2006/relationships/image"/><Relationship Id="rId3" Target="../media/image13.jpeg" Type="http://schemas.openxmlformats.org/officeDocument/2006/relationships/image"/><Relationship Id="rId4" Target="../media/image10.jpeg" Type="http://schemas.openxmlformats.org/officeDocument/2006/relationships/image"/><Relationship Id="rId5" Target="../media/image14.jpeg" Type="http://schemas.openxmlformats.org/officeDocument/2006/relationships/image"/><Relationship Id="rId6" Target="../media/image15.jpeg" Type="http://schemas.openxmlformats.org/officeDocument/2006/relationships/image"/><Relationship Id="rId7" Target="../media/image16.jpeg" Type="http://schemas.openxmlformats.org/officeDocument/2006/relationships/image"/><Relationship Id="rId8" Target="../media/image17.jpeg" Type="http://schemas.openxmlformats.org/officeDocument/2006/relationships/image"/><Relationship Id="rId9" Target="../media/image6.jpe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18.jpeg" Type="http://schemas.openxmlformats.org/officeDocument/2006/relationships/image"/><Relationship Id="rId3" Target="../media/image2.jpeg" Type="http://schemas.openxmlformats.org/officeDocument/2006/relationships/image"/><Relationship Id="rId4" Target="../media/image14.jpe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19.jpe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20.jpeg" Type="http://schemas.openxmlformats.org/officeDocument/2006/relationships/image"/><Relationship Id="rId3" Target="../media/image7.jpeg" Type="http://schemas.openxmlformats.org/officeDocument/2006/relationships/image"/><Relationship Id="rId4" Target="../media/image21.jpeg" Type="http://schemas.openxmlformats.org/officeDocument/2006/relationships/image"/><Relationship Id="rId5" Target="../media/image2.jpeg" Type="http://schemas.openxmlformats.org/officeDocument/2006/relationships/image"/></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rotWithShape="1">
          <a:blip r:embed="rId4"/>
          <a:stretch>
            <a:fillRect/>
          </a:stretch>
        </a:blipFill>
        <a:effectLst/>
      </p:bgPr>
    </p:bg>
    <p:spTree>
      <p:nvGrpSpPr>
        <p:cNvPr id="1" name=""/>
        <p:cNvGrpSpPr/>
        <p:nvPr/>
      </p:nvGrpSpPr>
      <p:grpSpPr>
        <a:xfrm>
          <a:off x="0" y="0"/>
          <a:ext cx="0" cy="0"/>
        </a:xfrm>
      </p:grpSpPr>
      <p:sp>
        <p:nvSpPr>
          <p:cNvPr id="5" name="矩形 4"/>
          <p:cNvSpPr/>
          <p:nvPr/>
        </p:nvSpPr>
        <p:spPr>
          <a:xfrm>
            <a:off x="6085840" y="2531745"/>
            <a:ext cx="6103620" cy="3215640"/>
          </a:xfrm>
          <a:prstGeom prst="rect">
            <a:avLst/>
          </a:prstGeom>
          <a:blipFill rotWithShape="1">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Arial"/>
              <a:ea typeface="微软雅黑"/>
              <a:sym typeface="Arial"/>
            </a:endParaRPr>
          </a:p>
        </p:txBody>
      </p:sp>
      <p:sp>
        <p:nvSpPr>
          <p:cNvPr id="6" name="椭圆 5"/>
          <p:cNvSpPr/>
          <p:nvPr/>
        </p:nvSpPr>
        <p:spPr>
          <a:xfrm>
            <a:off x="9010650" y="668655"/>
            <a:ext cx="834390" cy="834390"/>
          </a:xfrm>
          <a:prstGeom prst="ellipse">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z="4800">
                <a:solidFill>
                  <a:schemeClr val="accent2">
                    <a:lumMod val="75000"/>
                  </a:schemeClr>
                </a:solidFill>
                <a:latin typeface="Arial"/>
                <a:ea typeface="微软雅黑"/>
                <a:sym typeface="Arial"/>
              </a:rPr>
              <a:t>小</a:t>
            </a:r>
          </a:p>
        </p:txBody>
      </p:sp>
      <p:sp>
        <p:nvSpPr>
          <p:cNvPr id="7" name="椭圆 6"/>
          <p:cNvSpPr/>
          <p:nvPr/>
        </p:nvSpPr>
        <p:spPr>
          <a:xfrm>
            <a:off x="10015855" y="668655"/>
            <a:ext cx="834390" cy="834390"/>
          </a:xfrm>
          <a:prstGeom prst="ellipse">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z="4800">
                <a:solidFill>
                  <a:schemeClr val="accent2">
                    <a:lumMod val="75000"/>
                  </a:schemeClr>
                </a:solidFill>
                <a:latin typeface="Arial"/>
                <a:ea typeface="微软雅黑"/>
                <a:sym typeface="Arial"/>
              </a:rPr>
              <a:t>清</a:t>
            </a:r>
          </a:p>
        </p:txBody>
      </p:sp>
      <p:sp>
        <p:nvSpPr>
          <p:cNvPr id="8" name="椭圆 7"/>
          <p:cNvSpPr/>
          <p:nvPr/>
        </p:nvSpPr>
        <p:spPr>
          <a:xfrm>
            <a:off x="11006455" y="668655"/>
            <a:ext cx="834390" cy="834390"/>
          </a:xfrm>
          <a:prstGeom prst="ellipse">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z="4800">
                <a:solidFill>
                  <a:schemeClr val="accent2">
                    <a:lumMod val="75000"/>
                  </a:schemeClr>
                </a:solidFill>
                <a:latin typeface="Arial"/>
                <a:ea typeface="微软雅黑"/>
                <a:sym typeface="Arial"/>
              </a:rPr>
              <a:t>欢</a:t>
            </a:r>
          </a:p>
        </p:txBody>
      </p:sp>
      <p:cxnSp>
        <p:nvCxnSpPr>
          <p:cNvPr id="9" name="直接连接符 8"/>
          <p:cNvCxnSpPr/>
          <p:nvPr/>
        </p:nvCxnSpPr>
        <p:spPr>
          <a:xfrm flipH="1">
            <a:off x="9688195" y="295910"/>
            <a:ext cx="327660" cy="372745"/>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flipH="1">
            <a:off x="8554720" y="1413510"/>
            <a:ext cx="476250" cy="503555"/>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11" name="文本框 10"/>
          <p:cNvSpPr txBox="1"/>
          <p:nvPr/>
        </p:nvSpPr>
        <p:spPr>
          <a:xfrm>
            <a:off x="9235441" y="1649730"/>
            <a:ext cx="2605405" cy="365760"/>
          </a:xfrm>
          <a:prstGeom prst="rect">
            <a:avLst/>
          </a:prstGeom>
          <a:noFill/>
        </p:spPr>
        <p:txBody>
          <a:bodyPr rtlCol="0" wrap="square">
            <a:spAutoFit/>
          </a:bodyPr>
          <a:lstStyle/>
          <a:p>
            <a:pPr algn="dist"/>
            <a:r>
              <a:rPr altLang="en-US" lang="zh-CN">
                <a:solidFill>
                  <a:schemeClr val="accent2">
                    <a:lumMod val="75000"/>
                  </a:schemeClr>
                </a:solidFill>
                <a:latin typeface="Arial"/>
                <a:ea typeface="微软雅黑"/>
                <a:sym typeface="Arial"/>
              </a:rPr>
              <a:t>人间有味是清欢</a:t>
            </a:r>
          </a:p>
        </p:txBody>
      </p:sp>
      <p:cxnSp>
        <p:nvCxnSpPr>
          <p:cNvPr id="15" name="直接连接符 14"/>
          <p:cNvCxnSpPr/>
          <p:nvPr/>
        </p:nvCxnSpPr>
        <p:spPr>
          <a:xfrm>
            <a:off x="6083935" y="1426845"/>
            <a:ext cx="372110" cy="0"/>
          </a:xfrm>
          <a:prstGeom prst="line">
            <a:avLst/>
          </a:prstGeom>
          <a:ln w="317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16" name="文本框 15"/>
          <p:cNvSpPr txBox="1"/>
          <p:nvPr/>
        </p:nvSpPr>
        <p:spPr>
          <a:xfrm>
            <a:off x="5998210" y="1503045"/>
            <a:ext cx="1500505" cy="749808"/>
          </a:xfrm>
          <a:prstGeom prst="rect">
            <a:avLst/>
          </a:prstGeom>
          <a:noFill/>
        </p:spPr>
        <p:txBody>
          <a:bodyPr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l">
              <a:lnSpc>
                <a:spcPct val="120000"/>
              </a:lnSpc>
            </a:pPr>
            <a:r>
              <a:rPr altLang="en-US" lang="zh-CN">
                <a:solidFill>
                  <a:schemeClr val="accent2">
                    <a:lumMod val="75000"/>
                  </a:schemeClr>
                </a:solidFill>
                <a:latin typeface="Arial"/>
                <a:ea typeface="微软雅黑"/>
                <a:sym typeface="Arial"/>
              </a:rPr>
              <a:t>DESTINY</a:t>
            </a:r>
          </a:p>
          <a:p>
            <a:pPr algn="l">
              <a:lnSpc>
                <a:spcPct val="120000"/>
              </a:lnSpc>
            </a:pPr>
            <a:r>
              <a:rPr altLang="en-US" lang="zh-CN">
                <a:solidFill>
                  <a:schemeClr val="accent2">
                    <a:lumMod val="75000"/>
                  </a:schemeClr>
                </a:solidFill>
                <a:latin typeface="Arial"/>
                <a:ea typeface="微软雅黑"/>
                <a:sym typeface="Arial"/>
              </a:rPr>
              <a:t>FREEDOM</a:t>
            </a:r>
          </a:p>
        </p:txBody>
      </p:sp>
      <p:sp>
        <p:nvSpPr>
          <p:cNvPr id="17" name="文本框 16"/>
          <p:cNvSpPr txBox="1"/>
          <p:nvPr/>
        </p:nvSpPr>
        <p:spPr>
          <a:xfrm>
            <a:off x="6367146" y="5970905"/>
            <a:ext cx="3930015" cy="274320"/>
          </a:xfrm>
          <a:prstGeom prst="rect">
            <a:avLst/>
          </a:prstGeom>
          <a:noFill/>
        </p:spPr>
        <p:txBody>
          <a:bodyPr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l" fontAlgn="auto" indent="0">
              <a:lnSpc>
                <a:spcPct val="100000"/>
              </a:lnSpc>
              <a:buFont charset="0" panose="05000000000000000000" typeface="Wingdings"/>
              <a:buNone/>
            </a:pPr>
            <a:r>
              <a:rPr altLang="en-US" lang="zh-CN" sz="1200">
                <a:solidFill>
                  <a:schemeClr val="tx1"/>
                </a:solidFill>
                <a:latin typeface="Arial"/>
                <a:ea typeface="微软雅黑"/>
                <a:sym typeface="Arial"/>
              </a:rPr>
              <a:t>I love you more than I've ever loved any woman. </a:t>
            </a:r>
          </a:p>
        </p:txBody>
      </p:sp>
      <p:sp>
        <p:nvSpPr>
          <p:cNvPr id="18" name="椭圆 17"/>
          <p:cNvSpPr/>
          <p:nvPr/>
        </p:nvSpPr>
        <p:spPr>
          <a:xfrm>
            <a:off x="6085840" y="6033135"/>
            <a:ext cx="151130" cy="151130"/>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Arial"/>
              <a:ea typeface="微软雅黑"/>
              <a:sym typeface="Arial"/>
            </a:endParaRPr>
          </a:p>
        </p:txBody>
      </p:sp>
      <p:sp>
        <p:nvSpPr>
          <p:cNvPr id="20" name="矩形 19"/>
          <p:cNvSpPr/>
          <p:nvPr/>
        </p:nvSpPr>
        <p:spPr>
          <a:xfrm>
            <a:off x="1353820" y="1527175"/>
            <a:ext cx="3371215" cy="2264410"/>
          </a:xfrm>
          <a:prstGeom prst="rect">
            <a:avLst/>
          </a:prstGeom>
          <a:blipFill rotWithShape="1">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Arial"/>
              <a:ea typeface="微软雅黑"/>
              <a:sym typeface="Arial"/>
            </a:endParaRPr>
          </a:p>
        </p:txBody>
      </p:sp>
      <p:sp>
        <p:nvSpPr>
          <p:cNvPr id="21" name="文本框 20"/>
          <p:cNvSpPr txBox="1"/>
          <p:nvPr/>
        </p:nvSpPr>
        <p:spPr>
          <a:xfrm>
            <a:off x="1353820" y="3903980"/>
            <a:ext cx="3371215" cy="457200"/>
          </a:xfrm>
          <a:prstGeom prst="rect">
            <a:avLst/>
          </a:prstGeom>
          <a:noFill/>
        </p:spPr>
        <p:txBody>
          <a:bodyPr rtlCol="0" wrap="square">
            <a:spAutoFit/>
          </a:bodyPr>
          <a:lstStyle/>
          <a:p>
            <a:pPr algn="dist"/>
            <a:r>
              <a:rPr altLang="en-US" lang="zh-CN" sz="2400">
                <a:solidFill>
                  <a:schemeClr val="accent2">
                    <a:lumMod val="75000"/>
                  </a:schemeClr>
                </a:solidFill>
                <a:latin typeface="Arial"/>
                <a:ea typeface="微软雅黑"/>
                <a:sym typeface="Arial"/>
              </a:rPr>
              <a:t>一•两•清•欢</a:t>
            </a:r>
          </a:p>
        </p:txBody>
      </p:sp>
      <p:sp>
        <p:nvSpPr>
          <p:cNvPr id="22" name="文本框 21"/>
          <p:cNvSpPr txBox="1"/>
          <p:nvPr/>
        </p:nvSpPr>
        <p:spPr>
          <a:xfrm>
            <a:off x="2331085" y="4662170"/>
            <a:ext cx="1416685" cy="396240"/>
          </a:xfrm>
          <a:prstGeom prst="rect">
            <a:avLst/>
          </a:prstGeom>
          <a:noFill/>
        </p:spPr>
        <p:txBody>
          <a:bodyPr rtlCol="0" wrap="square">
            <a:spAutoFit/>
          </a:bodyPr>
          <a:lstStyle/>
          <a:p>
            <a:pPr algn="ctr"/>
            <a:r>
              <a:rPr altLang="zh-CN" lang="en-US" sz="2000">
                <a:latin typeface="Arial"/>
                <a:ea typeface="微软雅黑"/>
                <a:sym typeface="Arial"/>
              </a:rPr>
              <a:t>DREAM</a:t>
            </a:r>
          </a:p>
        </p:txBody>
      </p:sp>
      <p:sp>
        <p:nvSpPr>
          <p:cNvPr id="23" name="文本框 22"/>
          <p:cNvSpPr txBox="1"/>
          <p:nvPr/>
        </p:nvSpPr>
        <p:spPr>
          <a:xfrm>
            <a:off x="1353820" y="5060950"/>
            <a:ext cx="3371215" cy="320040"/>
          </a:xfrm>
          <a:prstGeom prst="rect">
            <a:avLst/>
          </a:prstGeom>
          <a:noFill/>
        </p:spPr>
        <p:txBody>
          <a:bodyPr rtlCol="0" wrap="square">
            <a:spAutoFit/>
          </a:bodyPr>
          <a:lstStyle/>
          <a:p>
            <a:pPr algn="ctr" fontAlgn="auto">
              <a:lnSpc>
                <a:spcPct val="150000"/>
              </a:lnSpc>
              <a:buFont charset="0" panose="05000000000000000000" typeface="Wingdings"/>
            </a:pPr>
            <a:r>
              <a:rPr altLang="en-US" lang="zh-CN" sz="1000">
                <a:latin typeface="Arial"/>
                <a:ea typeface="微软雅黑"/>
                <a:sym typeface="Arial"/>
              </a:rPr>
              <a:t>I love you more than I've ever loved any woman. </a:t>
            </a:r>
          </a:p>
        </p:txBody>
      </p:sp>
      <p:sp>
        <p:nvSpPr>
          <p:cNvPr id="25" name="矩形 24"/>
          <p:cNvSpPr/>
          <p:nvPr/>
        </p:nvSpPr>
        <p:spPr>
          <a:xfrm>
            <a:off x="-12064" y="0"/>
            <a:ext cx="6095999" cy="6858000"/>
          </a:xfrm>
          <a:prstGeom prst="rect">
            <a:avLst/>
          </a:prstGeom>
          <a:gradFill flip="none" rotWithShape="1">
            <a:gsLst>
              <a:gs pos="84000">
                <a:schemeClr val="bg1">
                  <a:alpha val="0"/>
                </a:schemeClr>
              </a:gs>
              <a:gs pos="100000">
                <a:schemeClr val="tx1">
                  <a:lumMod val="50000"/>
                  <a:lumOff val="50000"/>
                  <a:alpha val="30000"/>
                </a:schemeClr>
              </a:gs>
            </a:gsLst>
            <a:lin ang="0" scaled="1"/>
          </a:gradFill>
          <a:ln>
            <a:noFill/>
          </a:ln>
          <a:effectLst>
            <a:outerShdw algn="l" blurRad="101600" dist="38100" rotWithShape="0" sx="101000" sy="101000">
              <a:prstClr val="black">
                <a:alpha val="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Arial"/>
              <a:ea typeface="微软雅黑"/>
              <a:sym typeface="Arial"/>
            </a:endParaRPr>
          </a:p>
        </p:txBody>
      </p:sp>
    </p:spTree>
  </p:cSld>
  <p:clrMapOvr>
    <a:masterClrMapping/>
  </p:clrMapOvr>
  <p:transition spd="slow">
    <p:cove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2">
                                  <p:stCondLst>
                                    <p:cond delay="0"/>
                                  </p:stCondLst>
                                  <p:childTnLst>
                                    <p:set>
                                      <p:cBhvr>
                                        <p:cTn dur="1" fill="hold" id="6">
                                          <p:stCondLst>
                                            <p:cond delay="0"/>
                                          </p:stCondLst>
                                        </p:cTn>
                                        <p:tgtEl>
                                          <p:spTgt spid="25"/>
                                        </p:tgtEl>
                                        <p:attrNameLst>
                                          <p:attrName>style.visibility</p:attrName>
                                        </p:attrNameLst>
                                      </p:cBhvr>
                                      <p:to>
                                        <p:strVal val="visible"/>
                                      </p:to>
                                    </p:set>
                                    <p:animEffect filter="wipe(right)" transition="in">
                                      <p:cBhvr>
                                        <p:cTn dur="500" id="7"/>
                                        <p:tgtEl>
                                          <p:spTgt spid="25"/>
                                        </p:tgtEl>
                                      </p:cBhvr>
                                    </p:animEffect>
                                  </p:childTnLst>
                                </p:cTn>
                              </p:par>
                            </p:childTnLst>
                          </p:cTn>
                        </p:par>
                        <p:par>
                          <p:cTn fill="hold" id="8" nodeType="afterGroup">
                            <p:stCondLst>
                              <p:cond delay="500"/>
                            </p:stCondLst>
                            <p:childTnLst>
                              <p:par>
                                <p:cTn fill="hold" grpId="1" id="9" nodeType="afterEffect" presetClass="entr" presetID="9" presetSubtype="0">
                                  <p:stCondLst>
                                    <p:cond delay="0"/>
                                  </p:stCondLst>
                                  <p:childTnLst>
                                    <p:set>
                                      <p:cBhvr>
                                        <p:cTn dur="1" fill="hold" id="10">
                                          <p:stCondLst>
                                            <p:cond delay="0"/>
                                          </p:stCondLst>
                                        </p:cTn>
                                        <p:tgtEl>
                                          <p:spTgt spid="5"/>
                                        </p:tgtEl>
                                        <p:attrNameLst>
                                          <p:attrName>style.visibility</p:attrName>
                                        </p:attrNameLst>
                                      </p:cBhvr>
                                      <p:to>
                                        <p:strVal val="visible"/>
                                      </p:to>
                                    </p:set>
                                    <p:animEffect filter="dissolve" transition="in">
                                      <p:cBhvr>
                                        <p:cTn dur="500" id="11"/>
                                        <p:tgtEl>
                                          <p:spTgt spid="5"/>
                                        </p:tgtEl>
                                      </p:cBhvr>
                                    </p:animEffect>
                                  </p:childTnLst>
                                </p:cTn>
                              </p:par>
                            </p:childTnLst>
                          </p:cTn>
                        </p:par>
                        <p:par>
                          <p:cTn fill="hold" id="12" nodeType="afterGroup">
                            <p:stCondLst>
                              <p:cond delay="1000"/>
                            </p:stCondLst>
                            <p:childTnLst>
                              <p:par>
                                <p:cTn fill="hold" grpId="0" id="13" nodeType="afterEffect" presetClass="entr" presetID="53" presetSubtype="0">
                                  <p:stCondLst>
                                    <p:cond delay="0"/>
                                  </p:stCondLst>
                                  <p:childTnLst>
                                    <p:set>
                                      <p:cBhvr>
                                        <p:cTn dur="1" fill="hold" id="14">
                                          <p:stCondLst>
                                            <p:cond delay="0"/>
                                          </p:stCondLst>
                                        </p:cTn>
                                        <p:tgtEl>
                                          <p:spTgt spid="6"/>
                                        </p:tgtEl>
                                        <p:attrNameLst>
                                          <p:attrName>style.visibility</p:attrName>
                                        </p:attrNameLst>
                                      </p:cBhvr>
                                      <p:to>
                                        <p:strVal val="visible"/>
                                      </p:to>
                                    </p:set>
                                    <p:anim calcmode="lin" valueType="num">
                                      <p:cBhvr>
                                        <p:cTn dur="500" fill="hold" id="15"/>
                                        <p:tgtEl>
                                          <p:spTgt spid="6"/>
                                        </p:tgtEl>
                                        <p:attrNameLst>
                                          <p:attrName>ppt_w</p:attrName>
                                        </p:attrNameLst>
                                      </p:cBhvr>
                                      <p:tavLst>
                                        <p:tav tm="0">
                                          <p:val>
                                            <p:fltVal val="0"/>
                                          </p:val>
                                        </p:tav>
                                        <p:tav tm="100000">
                                          <p:val>
                                            <p:strVal val="#ppt_w"/>
                                          </p:val>
                                        </p:tav>
                                      </p:tavLst>
                                    </p:anim>
                                    <p:anim calcmode="lin" valueType="num">
                                      <p:cBhvr>
                                        <p:cTn dur="500" fill="hold" id="16"/>
                                        <p:tgtEl>
                                          <p:spTgt spid="6"/>
                                        </p:tgtEl>
                                        <p:attrNameLst>
                                          <p:attrName>ppt_h</p:attrName>
                                        </p:attrNameLst>
                                      </p:cBhvr>
                                      <p:tavLst>
                                        <p:tav tm="0">
                                          <p:val>
                                            <p:fltVal val="0"/>
                                          </p:val>
                                        </p:tav>
                                        <p:tav tm="100000">
                                          <p:val>
                                            <p:strVal val="#ppt_h"/>
                                          </p:val>
                                        </p:tav>
                                      </p:tavLst>
                                    </p:anim>
                                    <p:animEffect filter="fade" transition="in">
                                      <p:cBhvr>
                                        <p:cTn dur="500" id="17"/>
                                        <p:tgtEl>
                                          <p:spTgt spid="6"/>
                                        </p:tgtEl>
                                      </p:cBhvr>
                                    </p:animEffect>
                                  </p:childTnLst>
                                </p:cTn>
                              </p:par>
                              <p:par>
                                <p:cTn fill="hold" grpId="0" id="18" nodeType="withEffect" presetClass="entr" presetID="53" presetSubtype="0">
                                  <p:stCondLst>
                                    <p:cond delay="0"/>
                                  </p:stCondLst>
                                  <p:childTnLst>
                                    <p:set>
                                      <p:cBhvr>
                                        <p:cTn dur="1" fill="hold" id="19">
                                          <p:stCondLst>
                                            <p:cond delay="0"/>
                                          </p:stCondLst>
                                        </p:cTn>
                                        <p:tgtEl>
                                          <p:spTgt spid="7"/>
                                        </p:tgtEl>
                                        <p:attrNameLst>
                                          <p:attrName>style.visibility</p:attrName>
                                        </p:attrNameLst>
                                      </p:cBhvr>
                                      <p:to>
                                        <p:strVal val="visible"/>
                                      </p:to>
                                    </p:set>
                                    <p:anim calcmode="lin" valueType="num">
                                      <p:cBhvr>
                                        <p:cTn dur="500" fill="hold" id="20"/>
                                        <p:tgtEl>
                                          <p:spTgt spid="7"/>
                                        </p:tgtEl>
                                        <p:attrNameLst>
                                          <p:attrName>ppt_w</p:attrName>
                                        </p:attrNameLst>
                                      </p:cBhvr>
                                      <p:tavLst>
                                        <p:tav tm="0">
                                          <p:val>
                                            <p:fltVal val="0"/>
                                          </p:val>
                                        </p:tav>
                                        <p:tav tm="100000">
                                          <p:val>
                                            <p:strVal val="#ppt_w"/>
                                          </p:val>
                                        </p:tav>
                                      </p:tavLst>
                                    </p:anim>
                                    <p:anim calcmode="lin" valueType="num">
                                      <p:cBhvr>
                                        <p:cTn dur="500" fill="hold" id="21"/>
                                        <p:tgtEl>
                                          <p:spTgt spid="7"/>
                                        </p:tgtEl>
                                        <p:attrNameLst>
                                          <p:attrName>ppt_h</p:attrName>
                                        </p:attrNameLst>
                                      </p:cBhvr>
                                      <p:tavLst>
                                        <p:tav tm="0">
                                          <p:val>
                                            <p:fltVal val="0"/>
                                          </p:val>
                                        </p:tav>
                                        <p:tav tm="100000">
                                          <p:val>
                                            <p:strVal val="#ppt_h"/>
                                          </p:val>
                                        </p:tav>
                                      </p:tavLst>
                                    </p:anim>
                                    <p:animEffect filter="fade" transition="in">
                                      <p:cBhvr>
                                        <p:cTn dur="500" id="22"/>
                                        <p:tgtEl>
                                          <p:spTgt spid="7"/>
                                        </p:tgtEl>
                                      </p:cBhvr>
                                    </p:animEffect>
                                  </p:childTnLst>
                                </p:cTn>
                              </p:par>
                              <p:par>
                                <p:cTn fill="hold" grpId="0" id="23" nodeType="withEffect" presetClass="entr" presetID="53" presetSubtype="0">
                                  <p:stCondLst>
                                    <p:cond delay="0"/>
                                  </p:stCondLst>
                                  <p:childTnLst>
                                    <p:set>
                                      <p:cBhvr>
                                        <p:cTn dur="1" fill="hold" id="24">
                                          <p:stCondLst>
                                            <p:cond delay="0"/>
                                          </p:stCondLst>
                                        </p:cTn>
                                        <p:tgtEl>
                                          <p:spTgt spid="8"/>
                                        </p:tgtEl>
                                        <p:attrNameLst>
                                          <p:attrName>style.visibility</p:attrName>
                                        </p:attrNameLst>
                                      </p:cBhvr>
                                      <p:to>
                                        <p:strVal val="visible"/>
                                      </p:to>
                                    </p:set>
                                    <p:anim calcmode="lin" valueType="num">
                                      <p:cBhvr>
                                        <p:cTn dur="500" fill="hold" id="25"/>
                                        <p:tgtEl>
                                          <p:spTgt spid="8"/>
                                        </p:tgtEl>
                                        <p:attrNameLst>
                                          <p:attrName>ppt_w</p:attrName>
                                        </p:attrNameLst>
                                      </p:cBhvr>
                                      <p:tavLst>
                                        <p:tav tm="0">
                                          <p:val>
                                            <p:fltVal val="0"/>
                                          </p:val>
                                        </p:tav>
                                        <p:tav tm="100000">
                                          <p:val>
                                            <p:strVal val="#ppt_w"/>
                                          </p:val>
                                        </p:tav>
                                      </p:tavLst>
                                    </p:anim>
                                    <p:anim calcmode="lin" valueType="num">
                                      <p:cBhvr>
                                        <p:cTn dur="500" fill="hold" id="26"/>
                                        <p:tgtEl>
                                          <p:spTgt spid="8"/>
                                        </p:tgtEl>
                                        <p:attrNameLst>
                                          <p:attrName>ppt_h</p:attrName>
                                        </p:attrNameLst>
                                      </p:cBhvr>
                                      <p:tavLst>
                                        <p:tav tm="0">
                                          <p:val>
                                            <p:fltVal val="0"/>
                                          </p:val>
                                        </p:tav>
                                        <p:tav tm="100000">
                                          <p:val>
                                            <p:strVal val="#ppt_h"/>
                                          </p:val>
                                        </p:tav>
                                      </p:tavLst>
                                    </p:anim>
                                    <p:animEffect filter="fade" transition="in">
                                      <p:cBhvr>
                                        <p:cTn dur="500" id="27"/>
                                        <p:tgtEl>
                                          <p:spTgt spid="8"/>
                                        </p:tgtEl>
                                      </p:cBhvr>
                                    </p:animEffect>
                                  </p:childTnLst>
                                </p:cTn>
                              </p:par>
                            </p:childTnLst>
                          </p:cTn>
                        </p:par>
                        <p:par>
                          <p:cTn fill="hold" id="28" nodeType="afterGroup">
                            <p:stCondLst>
                              <p:cond delay="1500"/>
                            </p:stCondLst>
                            <p:childTnLst>
                              <p:par>
                                <p:cTn fill="hold" id="29" nodeType="afterEffect" presetClass="entr" presetID="22" presetSubtype="1">
                                  <p:stCondLst>
                                    <p:cond delay="0"/>
                                  </p:stCondLst>
                                  <p:childTnLst>
                                    <p:set>
                                      <p:cBhvr>
                                        <p:cTn dur="1" fill="hold" id="30">
                                          <p:stCondLst>
                                            <p:cond delay="0"/>
                                          </p:stCondLst>
                                        </p:cTn>
                                        <p:tgtEl>
                                          <p:spTgt spid="9"/>
                                        </p:tgtEl>
                                        <p:attrNameLst>
                                          <p:attrName>style.visibility</p:attrName>
                                        </p:attrNameLst>
                                      </p:cBhvr>
                                      <p:to>
                                        <p:strVal val="visible"/>
                                      </p:to>
                                    </p:set>
                                    <p:animEffect filter="wipe(up)" transition="in">
                                      <p:cBhvr>
                                        <p:cTn dur="500" id="31"/>
                                        <p:tgtEl>
                                          <p:spTgt spid="9"/>
                                        </p:tgtEl>
                                      </p:cBhvr>
                                    </p:animEffect>
                                  </p:childTnLst>
                                </p:cTn>
                              </p:par>
                              <p:par>
                                <p:cTn fill="hold" id="32" nodeType="withEffect" presetClass="entr" presetID="22" presetSubtype="4">
                                  <p:stCondLst>
                                    <p:cond delay="0"/>
                                  </p:stCondLst>
                                  <p:childTnLst>
                                    <p:set>
                                      <p:cBhvr>
                                        <p:cTn dur="1" fill="hold" id="33">
                                          <p:stCondLst>
                                            <p:cond delay="0"/>
                                          </p:stCondLst>
                                        </p:cTn>
                                        <p:tgtEl>
                                          <p:spTgt spid="10"/>
                                        </p:tgtEl>
                                        <p:attrNameLst>
                                          <p:attrName>style.visibility</p:attrName>
                                        </p:attrNameLst>
                                      </p:cBhvr>
                                      <p:to>
                                        <p:strVal val="visible"/>
                                      </p:to>
                                    </p:set>
                                    <p:animEffect filter="wipe(down)" transition="in">
                                      <p:cBhvr>
                                        <p:cTn dur="500" id="34"/>
                                        <p:tgtEl>
                                          <p:spTgt spid="10"/>
                                        </p:tgtEl>
                                      </p:cBhvr>
                                    </p:animEffect>
                                  </p:childTnLst>
                                </p:cTn>
                              </p:par>
                            </p:childTnLst>
                          </p:cTn>
                        </p:par>
                        <p:par>
                          <p:cTn fill="hold" id="35" nodeType="afterGroup">
                            <p:stCondLst>
                              <p:cond delay="2000"/>
                            </p:stCondLst>
                            <p:childTnLst>
                              <p:par>
                                <p:cTn fill="hold" grpId="1" id="36" nodeType="afterEffect" presetClass="entr" presetID="29" presetSubtype="0">
                                  <p:stCondLst>
                                    <p:cond delay="0"/>
                                  </p:stCondLst>
                                  <p:childTnLst>
                                    <p:set>
                                      <p:cBhvr>
                                        <p:cTn dur="1" fill="hold" id="37">
                                          <p:stCondLst>
                                            <p:cond delay="0"/>
                                          </p:stCondLst>
                                        </p:cTn>
                                        <p:tgtEl>
                                          <p:spTgt spid="11"/>
                                        </p:tgtEl>
                                        <p:attrNameLst>
                                          <p:attrName>style.visibility</p:attrName>
                                        </p:attrNameLst>
                                      </p:cBhvr>
                                      <p:to>
                                        <p:strVal val="visible"/>
                                      </p:to>
                                    </p:set>
                                    <p:anim calcmode="lin" valueType="num">
                                      <p:cBhvr>
                                        <p:cTn dur="500" fill="hold" id="38"/>
                                        <p:tgtEl>
                                          <p:spTgt spid="11"/>
                                        </p:tgtEl>
                                        <p:attrNameLst>
                                          <p:attrName>ppt_x</p:attrName>
                                        </p:attrNameLst>
                                      </p:cBhvr>
                                      <p:tavLst>
                                        <p:tav tm="0">
                                          <p:val>
                                            <p:strVal val="#ppt_x-.2"/>
                                          </p:val>
                                        </p:tav>
                                        <p:tav tm="100000">
                                          <p:val>
                                            <p:strVal val="#ppt_x"/>
                                          </p:val>
                                        </p:tav>
                                      </p:tavLst>
                                    </p:anim>
                                    <p:anim calcmode="lin" valueType="num">
                                      <p:cBhvr>
                                        <p:cTn dur="500" fill="hold" id="39"/>
                                        <p:tgtEl>
                                          <p:spTgt spid="11"/>
                                        </p:tgtEl>
                                        <p:attrNameLst>
                                          <p:attrName>ppt_y</p:attrName>
                                        </p:attrNameLst>
                                      </p:cBhvr>
                                      <p:tavLst>
                                        <p:tav tm="0">
                                          <p:val>
                                            <p:strVal val="#ppt_y"/>
                                          </p:val>
                                        </p:tav>
                                        <p:tav tm="100000">
                                          <p:val>
                                            <p:strVal val="#ppt_y"/>
                                          </p:val>
                                        </p:tav>
                                      </p:tavLst>
                                    </p:anim>
                                    <p:animEffect filter="wipe(right)" prLst="gradientSize: 0.1" transition="in">
                                      <p:cBhvr>
                                        <p:cTn dur="500" id="40"/>
                                        <p:tgtEl>
                                          <p:spTgt spid="11"/>
                                        </p:tgtEl>
                                      </p:cBhvr>
                                    </p:animEffect>
                                  </p:childTnLst>
                                </p:cTn>
                              </p:par>
                            </p:childTnLst>
                          </p:cTn>
                        </p:par>
                        <p:par>
                          <p:cTn fill="hold" id="41" nodeType="afterGroup">
                            <p:stCondLst>
                              <p:cond delay="2500"/>
                            </p:stCondLst>
                            <p:childTnLst>
                              <p:par>
                                <p:cTn fill="hold" id="42" nodeType="afterEffect" presetClass="entr" presetID="22" presetSubtype="8">
                                  <p:stCondLst>
                                    <p:cond delay="0"/>
                                  </p:stCondLst>
                                  <p:childTnLst>
                                    <p:set>
                                      <p:cBhvr>
                                        <p:cTn dur="1" fill="hold" id="43">
                                          <p:stCondLst>
                                            <p:cond delay="0"/>
                                          </p:stCondLst>
                                        </p:cTn>
                                        <p:tgtEl>
                                          <p:spTgt spid="15"/>
                                        </p:tgtEl>
                                        <p:attrNameLst>
                                          <p:attrName>style.visibility</p:attrName>
                                        </p:attrNameLst>
                                      </p:cBhvr>
                                      <p:to>
                                        <p:strVal val="visible"/>
                                      </p:to>
                                    </p:set>
                                    <p:animEffect filter="wipe(left)" transition="in">
                                      <p:cBhvr>
                                        <p:cTn dur="500" id="44"/>
                                        <p:tgtEl>
                                          <p:spTgt spid="15"/>
                                        </p:tgtEl>
                                      </p:cBhvr>
                                    </p:animEffect>
                                  </p:childTnLst>
                                </p:cTn>
                              </p:par>
                            </p:childTnLst>
                          </p:cTn>
                        </p:par>
                        <p:par>
                          <p:cTn fill="hold" id="45" nodeType="afterGroup">
                            <p:stCondLst>
                              <p:cond delay="3000"/>
                            </p:stCondLst>
                            <p:childTnLst>
                              <p:par>
                                <p:cTn fill="hold" grpId="0" id="46" nodeType="afterEffect" presetClass="entr" presetID="22" presetSubtype="8">
                                  <p:stCondLst>
                                    <p:cond delay="0"/>
                                  </p:stCondLst>
                                  <p:childTnLst>
                                    <p:set>
                                      <p:cBhvr>
                                        <p:cTn dur="1" fill="hold" id="47">
                                          <p:stCondLst>
                                            <p:cond delay="0"/>
                                          </p:stCondLst>
                                        </p:cTn>
                                        <p:tgtEl>
                                          <p:spTgt spid="16"/>
                                        </p:tgtEl>
                                        <p:attrNameLst>
                                          <p:attrName>style.visibility</p:attrName>
                                        </p:attrNameLst>
                                      </p:cBhvr>
                                      <p:to>
                                        <p:strVal val="visible"/>
                                      </p:to>
                                    </p:set>
                                    <p:animEffect filter="wipe(left)" transition="in">
                                      <p:cBhvr>
                                        <p:cTn dur="500" id="48"/>
                                        <p:tgtEl>
                                          <p:spTgt spid="16"/>
                                        </p:tgtEl>
                                      </p:cBhvr>
                                    </p:animEffect>
                                  </p:childTnLst>
                                </p:cTn>
                              </p:par>
                            </p:childTnLst>
                          </p:cTn>
                        </p:par>
                        <p:par>
                          <p:cTn fill="hold" id="49" nodeType="afterGroup">
                            <p:stCondLst>
                              <p:cond delay="3500"/>
                            </p:stCondLst>
                            <p:childTnLst>
                              <p:par>
                                <p:cTn fill="hold" grpId="0" id="50" nodeType="afterEffect" presetClass="entr" presetID="53" presetSubtype="0">
                                  <p:stCondLst>
                                    <p:cond delay="0"/>
                                  </p:stCondLst>
                                  <p:childTnLst>
                                    <p:set>
                                      <p:cBhvr>
                                        <p:cTn dur="1" fill="hold" id="51">
                                          <p:stCondLst>
                                            <p:cond delay="0"/>
                                          </p:stCondLst>
                                        </p:cTn>
                                        <p:tgtEl>
                                          <p:spTgt spid="18"/>
                                        </p:tgtEl>
                                        <p:attrNameLst>
                                          <p:attrName>style.visibility</p:attrName>
                                        </p:attrNameLst>
                                      </p:cBhvr>
                                      <p:to>
                                        <p:strVal val="visible"/>
                                      </p:to>
                                    </p:set>
                                    <p:anim calcmode="lin" valueType="num">
                                      <p:cBhvr>
                                        <p:cTn dur="500" fill="hold" id="52"/>
                                        <p:tgtEl>
                                          <p:spTgt spid="18"/>
                                        </p:tgtEl>
                                        <p:attrNameLst>
                                          <p:attrName>ppt_w</p:attrName>
                                        </p:attrNameLst>
                                      </p:cBhvr>
                                      <p:tavLst>
                                        <p:tav tm="0">
                                          <p:val>
                                            <p:fltVal val="0"/>
                                          </p:val>
                                        </p:tav>
                                        <p:tav tm="100000">
                                          <p:val>
                                            <p:strVal val="#ppt_w"/>
                                          </p:val>
                                        </p:tav>
                                      </p:tavLst>
                                    </p:anim>
                                    <p:anim calcmode="lin" valueType="num">
                                      <p:cBhvr>
                                        <p:cTn dur="500" fill="hold" id="53"/>
                                        <p:tgtEl>
                                          <p:spTgt spid="18"/>
                                        </p:tgtEl>
                                        <p:attrNameLst>
                                          <p:attrName>ppt_h</p:attrName>
                                        </p:attrNameLst>
                                      </p:cBhvr>
                                      <p:tavLst>
                                        <p:tav tm="0">
                                          <p:val>
                                            <p:fltVal val="0"/>
                                          </p:val>
                                        </p:tav>
                                        <p:tav tm="100000">
                                          <p:val>
                                            <p:strVal val="#ppt_h"/>
                                          </p:val>
                                        </p:tav>
                                      </p:tavLst>
                                    </p:anim>
                                    <p:animEffect filter="fade" transition="in">
                                      <p:cBhvr>
                                        <p:cTn dur="500" id="54"/>
                                        <p:tgtEl>
                                          <p:spTgt spid="18"/>
                                        </p:tgtEl>
                                      </p:cBhvr>
                                    </p:animEffect>
                                  </p:childTnLst>
                                </p:cTn>
                              </p:par>
                            </p:childTnLst>
                          </p:cTn>
                        </p:par>
                        <p:par>
                          <p:cTn fill="hold" id="55" nodeType="afterGroup">
                            <p:stCondLst>
                              <p:cond delay="4000"/>
                            </p:stCondLst>
                            <p:childTnLst>
                              <p:par>
                                <p:cTn fill="hold" grpId="1" id="56" nodeType="afterEffect" presetClass="entr" presetID="14" presetSubtype="5">
                                  <p:stCondLst>
                                    <p:cond delay="0"/>
                                  </p:stCondLst>
                                  <p:childTnLst>
                                    <p:set>
                                      <p:cBhvr>
                                        <p:cTn dur="1" fill="hold" id="57">
                                          <p:stCondLst>
                                            <p:cond delay="0"/>
                                          </p:stCondLst>
                                        </p:cTn>
                                        <p:tgtEl>
                                          <p:spTgt spid="17"/>
                                        </p:tgtEl>
                                        <p:attrNameLst>
                                          <p:attrName>style.visibility</p:attrName>
                                        </p:attrNameLst>
                                      </p:cBhvr>
                                      <p:to>
                                        <p:strVal val="visible"/>
                                      </p:to>
                                    </p:set>
                                    <p:animEffect filter="randombar(vertical)" transition="in">
                                      <p:cBhvr>
                                        <p:cTn dur="500" id="58"/>
                                        <p:tgtEl>
                                          <p:spTgt spid="17"/>
                                        </p:tgtEl>
                                      </p:cBhvr>
                                    </p:animEffect>
                                  </p:childTnLst>
                                </p:cTn>
                              </p:par>
                            </p:childTnLst>
                          </p:cTn>
                        </p:par>
                        <p:par>
                          <p:cTn fill="hold" id="59" nodeType="afterGroup">
                            <p:stCondLst>
                              <p:cond delay="4500"/>
                            </p:stCondLst>
                            <p:childTnLst>
                              <p:par>
                                <p:cTn fill="hold" grpId="1" id="60" nodeType="afterEffect" presetClass="entr" presetID="18" presetSubtype="12">
                                  <p:stCondLst>
                                    <p:cond delay="0"/>
                                  </p:stCondLst>
                                  <p:childTnLst>
                                    <p:set>
                                      <p:cBhvr>
                                        <p:cTn dur="1" fill="hold" id="61">
                                          <p:stCondLst>
                                            <p:cond delay="0"/>
                                          </p:stCondLst>
                                        </p:cTn>
                                        <p:tgtEl>
                                          <p:spTgt spid="20"/>
                                        </p:tgtEl>
                                        <p:attrNameLst>
                                          <p:attrName>style.visibility</p:attrName>
                                        </p:attrNameLst>
                                      </p:cBhvr>
                                      <p:to>
                                        <p:strVal val="visible"/>
                                      </p:to>
                                    </p:set>
                                    <p:animEffect filter="strips(downLeft)" transition="in">
                                      <p:cBhvr>
                                        <p:cTn dur="500" id="62"/>
                                        <p:tgtEl>
                                          <p:spTgt spid="20"/>
                                        </p:tgtEl>
                                      </p:cBhvr>
                                    </p:animEffect>
                                  </p:childTnLst>
                                </p:cTn>
                              </p:par>
                            </p:childTnLst>
                          </p:cTn>
                        </p:par>
                        <p:par>
                          <p:cTn fill="hold" id="63" nodeType="afterGroup">
                            <p:stCondLst>
                              <p:cond delay="5000"/>
                            </p:stCondLst>
                            <p:childTnLst>
                              <p:par>
                                <p:cTn fill="hold" grpId="0" id="64" nodeType="afterEffect" presetClass="entr" presetID="22" presetSubtype="8">
                                  <p:stCondLst>
                                    <p:cond delay="0"/>
                                  </p:stCondLst>
                                  <p:childTnLst>
                                    <p:set>
                                      <p:cBhvr>
                                        <p:cTn dur="1" fill="hold" id="65">
                                          <p:stCondLst>
                                            <p:cond delay="0"/>
                                          </p:stCondLst>
                                        </p:cTn>
                                        <p:tgtEl>
                                          <p:spTgt spid="21"/>
                                        </p:tgtEl>
                                        <p:attrNameLst>
                                          <p:attrName>style.visibility</p:attrName>
                                        </p:attrNameLst>
                                      </p:cBhvr>
                                      <p:to>
                                        <p:strVal val="visible"/>
                                      </p:to>
                                    </p:set>
                                    <p:animEffect filter="wipe(left)" transition="in">
                                      <p:cBhvr>
                                        <p:cTn dur="500" id="66"/>
                                        <p:tgtEl>
                                          <p:spTgt spid="21"/>
                                        </p:tgtEl>
                                      </p:cBhvr>
                                    </p:animEffect>
                                  </p:childTnLst>
                                </p:cTn>
                              </p:par>
                            </p:childTnLst>
                          </p:cTn>
                        </p:par>
                        <p:par>
                          <p:cTn fill="hold" id="67" nodeType="afterGroup">
                            <p:stCondLst>
                              <p:cond delay="5500"/>
                            </p:stCondLst>
                            <p:childTnLst>
                              <p:par>
                                <p:cTn fill="hold" grpId="0" id="68" nodeType="afterEffect" presetClass="entr" presetID="53" presetSubtype="0">
                                  <p:stCondLst>
                                    <p:cond delay="0"/>
                                  </p:stCondLst>
                                  <p:childTnLst>
                                    <p:set>
                                      <p:cBhvr>
                                        <p:cTn dur="1" fill="hold" id="69">
                                          <p:stCondLst>
                                            <p:cond delay="0"/>
                                          </p:stCondLst>
                                        </p:cTn>
                                        <p:tgtEl>
                                          <p:spTgt spid="22"/>
                                        </p:tgtEl>
                                        <p:attrNameLst>
                                          <p:attrName>style.visibility</p:attrName>
                                        </p:attrNameLst>
                                      </p:cBhvr>
                                      <p:to>
                                        <p:strVal val="visible"/>
                                      </p:to>
                                    </p:set>
                                    <p:anim calcmode="lin" valueType="num">
                                      <p:cBhvr>
                                        <p:cTn dur="500" fill="hold" id="70"/>
                                        <p:tgtEl>
                                          <p:spTgt spid="22"/>
                                        </p:tgtEl>
                                        <p:attrNameLst>
                                          <p:attrName>ppt_w</p:attrName>
                                        </p:attrNameLst>
                                      </p:cBhvr>
                                      <p:tavLst>
                                        <p:tav tm="0">
                                          <p:val>
                                            <p:fltVal val="0"/>
                                          </p:val>
                                        </p:tav>
                                        <p:tav tm="100000">
                                          <p:val>
                                            <p:strVal val="#ppt_w"/>
                                          </p:val>
                                        </p:tav>
                                      </p:tavLst>
                                    </p:anim>
                                    <p:anim calcmode="lin" valueType="num">
                                      <p:cBhvr>
                                        <p:cTn dur="500" fill="hold" id="71"/>
                                        <p:tgtEl>
                                          <p:spTgt spid="22"/>
                                        </p:tgtEl>
                                        <p:attrNameLst>
                                          <p:attrName>ppt_h</p:attrName>
                                        </p:attrNameLst>
                                      </p:cBhvr>
                                      <p:tavLst>
                                        <p:tav tm="0">
                                          <p:val>
                                            <p:fltVal val="0"/>
                                          </p:val>
                                        </p:tav>
                                        <p:tav tm="100000">
                                          <p:val>
                                            <p:strVal val="#ppt_h"/>
                                          </p:val>
                                        </p:tav>
                                      </p:tavLst>
                                    </p:anim>
                                    <p:animEffect filter="fade" transition="in">
                                      <p:cBhvr>
                                        <p:cTn dur="500" id="72"/>
                                        <p:tgtEl>
                                          <p:spTgt spid="22"/>
                                        </p:tgtEl>
                                      </p:cBhvr>
                                    </p:animEffect>
                                  </p:childTnLst>
                                </p:cTn>
                              </p:par>
                            </p:childTnLst>
                          </p:cTn>
                        </p:par>
                        <p:par>
                          <p:cTn fill="hold" id="73" nodeType="afterGroup">
                            <p:stCondLst>
                              <p:cond delay="6000"/>
                            </p:stCondLst>
                            <p:childTnLst>
                              <p:par>
                                <p:cTn fill="hold" grpId="0" id="74" nodeType="afterEffect" presetClass="entr" presetID="14" presetSubtype="5">
                                  <p:stCondLst>
                                    <p:cond delay="0"/>
                                  </p:stCondLst>
                                  <p:childTnLst>
                                    <p:set>
                                      <p:cBhvr>
                                        <p:cTn dur="1" fill="hold" id="75">
                                          <p:stCondLst>
                                            <p:cond delay="0"/>
                                          </p:stCondLst>
                                        </p:cTn>
                                        <p:tgtEl>
                                          <p:spTgt spid="23"/>
                                        </p:tgtEl>
                                        <p:attrNameLst>
                                          <p:attrName>style.visibility</p:attrName>
                                        </p:attrNameLst>
                                      </p:cBhvr>
                                      <p:to>
                                        <p:strVal val="visible"/>
                                      </p:to>
                                    </p:set>
                                    <p:animEffect filter="randombar(vertical)" transition="in">
                                      <p:cBhvr>
                                        <p:cTn dur="500" id="76"/>
                                        <p:tgtEl>
                                          <p:spTgt spid="2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1" spid="5"/>
      <p:bldP grpId="0" spid="6"/>
      <p:bldP grpId="0" spid="7"/>
      <p:bldP grpId="0" spid="8"/>
      <p:bldP grpId="1" spid="11"/>
      <p:bldP grpId="0" spid="16"/>
      <p:bldP grpId="1" spid="17"/>
      <p:bldP grpId="0" spid="18"/>
      <p:bldP grpId="1" spid="20"/>
      <p:bldP grpId="0" spid="21"/>
      <p:bldP grpId="0" spid="22"/>
      <p:bldP grpId="0" spid="23"/>
      <p:bldP grpId="0" spid="25"/>
    </p:bldLst>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p:cNvSpPr/>
          <p:nvPr/>
        </p:nvSpPr>
        <p:spPr>
          <a:xfrm>
            <a:off x="340360" y="374650"/>
            <a:ext cx="8971915" cy="6108700"/>
          </a:xfrm>
          <a:prstGeom prst="rect">
            <a:avLst/>
          </a:prstGeom>
          <a:blipFill rotWithShape="0">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Arial"/>
              <a:ea typeface="微软雅黑"/>
              <a:sym typeface="Arial"/>
            </a:endParaRPr>
          </a:p>
        </p:txBody>
      </p:sp>
      <p:sp>
        <p:nvSpPr>
          <p:cNvPr id="70" name="椭圆 69"/>
          <p:cNvSpPr/>
          <p:nvPr/>
        </p:nvSpPr>
        <p:spPr>
          <a:xfrm>
            <a:off x="10944860" y="988060"/>
            <a:ext cx="575310" cy="575310"/>
          </a:xfrm>
          <a:prstGeom prst="ellipse">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z="3200">
                <a:solidFill>
                  <a:schemeClr val="accent2">
                    <a:lumMod val="75000"/>
                  </a:schemeClr>
                </a:solidFill>
                <a:latin typeface="Arial"/>
                <a:ea typeface="微软雅黑"/>
                <a:sym typeface="Arial"/>
              </a:rPr>
              <a:t>小</a:t>
            </a:r>
          </a:p>
        </p:txBody>
      </p:sp>
      <p:sp>
        <p:nvSpPr>
          <p:cNvPr id="71" name="椭圆 70"/>
          <p:cNvSpPr/>
          <p:nvPr/>
        </p:nvSpPr>
        <p:spPr>
          <a:xfrm>
            <a:off x="10369550" y="1563370"/>
            <a:ext cx="575310" cy="575310"/>
          </a:xfrm>
          <a:prstGeom prst="ellipse">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z="3200">
                <a:solidFill>
                  <a:schemeClr val="accent2">
                    <a:lumMod val="75000"/>
                  </a:schemeClr>
                </a:solidFill>
                <a:latin typeface="Arial"/>
                <a:ea typeface="微软雅黑"/>
                <a:sym typeface="Arial"/>
              </a:rPr>
              <a:t>清</a:t>
            </a:r>
          </a:p>
        </p:txBody>
      </p:sp>
      <p:sp>
        <p:nvSpPr>
          <p:cNvPr id="72" name="椭圆 71"/>
          <p:cNvSpPr/>
          <p:nvPr/>
        </p:nvSpPr>
        <p:spPr>
          <a:xfrm>
            <a:off x="9794240" y="2138680"/>
            <a:ext cx="575310" cy="575310"/>
          </a:xfrm>
          <a:prstGeom prst="ellipse">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z="3200">
                <a:solidFill>
                  <a:schemeClr val="accent2">
                    <a:lumMod val="75000"/>
                  </a:schemeClr>
                </a:solidFill>
                <a:latin typeface="Arial"/>
                <a:ea typeface="微软雅黑"/>
                <a:sym typeface="Arial"/>
              </a:rPr>
              <a:t>欢</a:t>
            </a:r>
          </a:p>
        </p:txBody>
      </p:sp>
      <p:cxnSp>
        <p:nvCxnSpPr>
          <p:cNvPr id="3" name="直接连接符 2"/>
          <p:cNvCxnSpPr/>
          <p:nvPr/>
        </p:nvCxnSpPr>
        <p:spPr>
          <a:xfrm flipH="1">
            <a:off x="9656445" y="1125855"/>
            <a:ext cx="2142490" cy="2142490"/>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4" name="文本框 3"/>
          <p:cNvSpPr txBox="1"/>
          <p:nvPr/>
        </p:nvSpPr>
        <p:spPr>
          <a:xfrm>
            <a:off x="11165144" y="1830070"/>
            <a:ext cx="396240" cy="3001645"/>
          </a:xfrm>
          <a:prstGeom prst="rect">
            <a:avLst/>
          </a:prstGeom>
          <a:noFill/>
        </p:spPr>
        <p:txBody>
          <a:bodyPr rtlCol="0" vert="eaVert" wrap="square">
            <a:spAutoFit/>
          </a:bodyPr>
          <a:lstStyle/>
          <a:p>
            <a:r>
              <a:rPr altLang="en-US" lang="zh-CN" sz="1400">
                <a:solidFill>
                  <a:schemeClr val="tx1">
                    <a:lumMod val="65000"/>
                    <a:lumOff val="35000"/>
                  </a:schemeClr>
                </a:solidFill>
                <a:latin typeface="Arial"/>
                <a:ea typeface="微软雅黑"/>
                <a:sym typeface="Arial"/>
              </a:rPr>
              <a:t>以清净心看世界，以欢喜心过生活。</a:t>
            </a:r>
          </a:p>
        </p:txBody>
      </p:sp>
      <p:sp>
        <p:nvSpPr>
          <p:cNvPr id="5" name="文本框 4"/>
          <p:cNvSpPr txBox="1"/>
          <p:nvPr/>
        </p:nvSpPr>
        <p:spPr>
          <a:xfrm>
            <a:off x="10589199" y="2405380"/>
            <a:ext cx="396240" cy="3140075"/>
          </a:xfrm>
          <a:prstGeom prst="rect">
            <a:avLst/>
          </a:prstGeom>
          <a:noFill/>
        </p:spPr>
        <p:txBody>
          <a:bodyPr rtlCol="0" vert="eaVert" wrap="square">
            <a:spAutoFit/>
          </a:bodyPr>
          <a:lstStyle/>
          <a:p>
            <a:r>
              <a:rPr altLang="en-US" lang="zh-CN" sz="1400">
                <a:solidFill>
                  <a:schemeClr val="tx1">
                    <a:lumMod val="65000"/>
                    <a:lumOff val="35000"/>
                  </a:schemeClr>
                </a:solidFill>
                <a:latin typeface="Arial"/>
                <a:ea typeface="微软雅黑"/>
                <a:sym typeface="Arial"/>
              </a:rPr>
              <a:t>以清净心看世界，以欢喜心过生活。</a:t>
            </a:r>
          </a:p>
        </p:txBody>
      </p:sp>
      <p:sp>
        <p:nvSpPr>
          <p:cNvPr id="6" name="文本框 5"/>
          <p:cNvSpPr txBox="1"/>
          <p:nvPr/>
        </p:nvSpPr>
        <p:spPr>
          <a:xfrm>
            <a:off x="10013891" y="2980690"/>
            <a:ext cx="396240" cy="3042285"/>
          </a:xfrm>
          <a:prstGeom prst="rect">
            <a:avLst/>
          </a:prstGeom>
          <a:noFill/>
        </p:spPr>
        <p:txBody>
          <a:bodyPr rtlCol="0" vert="eaVert" wrap="square">
            <a:spAutoFit/>
          </a:bodyPr>
          <a:lstStyle/>
          <a:p>
            <a:r>
              <a:rPr altLang="en-US" lang="zh-CN" sz="1400">
                <a:solidFill>
                  <a:schemeClr val="tx1">
                    <a:lumMod val="65000"/>
                    <a:lumOff val="35000"/>
                  </a:schemeClr>
                </a:solidFill>
                <a:latin typeface="Arial"/>
                <a:ea typeface="微软雅黑"/>
                <a:sym typeface="Arial"/>
              </a:rPr>
              <a:t>以清净心看世界，以欢喜心过生活。</a:t>
            </a:r>
          </a:p>
        </p:txBody>
      </p:sp>
      <p:sp>
        <p:nvSpPr>
          <p:cNvPr id="7" name="矩形 6"/>
          <p:cNvSpPr/>
          <p:nvPr/>
        </p:nvSpPr>
        <p:spPr>
          <a:xfrm>
            <a:off x="-12064" y="0"/>
            <a:ext cx="6095999" cy="6858000"/>
          </a:xfrm>
          <a:prstGeom prst="rect">
            <a:avLst/>
          </a:prstGeom>
          <a:gradFill flip="none" rotWithShape="1">
            <a:gsLst>
              <a:gs pos="84000">
                <a:schemeClr val="bg1">
                  <a:alpha val="0"/>
                </a:schemeClr>
              </a:gs>
              <a:gs pos="100000">
                <a:schemeClr val="tx1">
                  <a:lumMod val="50000"/>
                  <a:lumOff val="50000"/>
                  <a:alpha val="30000"/>
                </a:schemeClr>
              </a:gs>
            </a:gsLst>
            <a:lin ang="0" scaled="1"/>
          </a:gradFill>
          <a:ln>
            <a:noFill/>
          </a:ln>
          <a:effectLst>
            <a:outerShdw algn="l" blurRad="101600" dist="38100" rotWithShape="0" sx="101000" sy="101000">
              <a:prstClr val="black">
                <a:alpha val="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Arial"/>
              <a:ea typeface="微软雅黑"/>
              <a:sym typeface="Arial"/>
            </a:endParaRPr>
          </a:p>
        </p:txBody>
      </p:sp>
    </p:spTree>
  </p:cSld>
  <p:clrMapOvr>
    <a:masterClrMapping/>
  </p:clrMapOvr>
  <p:transition spd="slow">
    <p:cove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2">
                                  <p:stCondLst>
                                    <p:cond delay="0"/>
                                  </p:stCondLst>
                                  <p:childTnLst>
                                    <p:set>
                                      <p:cBhvr>
                                        <p:cTn dur="1" fill="hold" id="6">
                                          <p:stCondLst>
                                            <p:cond delay="0"/>
                                          </p:stCondLst>
                                        </p:cTn>
                                        <p:tgtEl>
                                          <p:spTgt spid="7"/>
                                        </p:tgtEl>
                                        <p:attrNameLst>
                                          <p:attrName>style.visibility</p:attrName>
                                        </p:attrNameLst>
                                      </p:cBhvr>
                                      <p:to>
                                        <p:strVal val="visible"/>
                                      </p:to>
                                    </p:set>
                                    <p:animEffect filter="wipe(right)" transition="in">
                                      <p:cBhvr>
                                        <p:cTn dur="500" id="7"/>
                                        <p:tgtEl>
                                          <p:spTgt spid="7"/>
                                        </p:tgtEl>
                                      </p:cBhvr>
                                    </p:animEffect>
                                  </p:childTnLst>
                                </p:cTn>
                              </p:par>
                            </p:childTnLst>
                          </p:cTn>
                        </p:par>
                        <p:par>
                          <p:cTn fill="hold" id="8" nodeType="afterGroup">
                            <p:stCondLst>
                              <p:cond delay="500"/>
                            </p:stCondLst>
                            <p:childTnLst>
                              <p:par>
                                <p:cTn fill="hold" grpId="2" id="9" nodeType="afterEffect" presetClass="entr" presetID="13" presetSubtype="16">
                                  <p:stCondLst>
                                    <p:cond delay="0"/>
                                  </p:stCondLst>
                                  <p:childTnLst>
                                    <p:set>
                                      <p:cBhvr>
                                        <p:cTn dur="1" fill="hold" id="10">
                                          <p:stCondLst>
                                            <p:cond delay="0"/>
                                          </p:stCondLst>
                                        </p:cTn>
                                        <p:tgtEl>
                                          <p:spTgt spid="2"/>
                                        </p:tgtEl>
                                        <p:attrNameLst>
                                          <p:attrName>style.visibility</p:attrName>
                                        </p:attrNameLst>
                                      </p:cBhvr>
                                      <p:to>
                                        <p:strVal val="visible"/>
                                      </p:to>
                                    </p:set>
                                    <p:animEffect filter="plus(in)" transition="in">
                                      <p:cBhvr>
                                        <p:cTn dur="1000" id="11"/>
                                        <p:tgtEl>
                                          <p:spTgt spid="2"/>
                                        </p:tgtEl>
                                      </p:cBhvr>
                                    </p:animEffect>
                                  </p:childTnLst>
                                </p:cTn>
                              </p:par>
                            </p:childTnLst>
                          </p:cTn>
                        </p:par>
                        <p:par>
                          <p:cTn fill="hold" id="12" nodeType="afterGroup">
                            <p:stCondLst>
                              <p:cond delay="1500"/>
                            </p:stCondLst>
                            <p:childTnLst>
                              <p:par>
                                <p:cTn fill="hold" grpId="0" id="13" nodeType="afterEffect" presetClass="entr" presetID="53" presetSubtype="0">
                                  <p:stCondLst>
                                    <p:cond delay="0"/>
                                  </p:stCondLst>
                                  <p:childTnLst>
                                    <p:set>
                                      <p:cBhvr>
                                        <p:cTn dur="1" fill="hold" id="14">
                                          <p:stCondLst>
                                            <p:cond delay="0"/>
                                          </p:stCondLst>
                                        </p:cTn>
                                        <p:tgtEl>
                                          <p:spTgt spid="70"/>
                                        </p:tgtEl>
                                        <p:attrNameLst>
                                          <p:attrName>style.visibility</p:attrName>
                                        </p:attrNameLst>
                                      </p:cBhvr>
                                      <p:to>
                                        <p:strVal val="visible"/>
                                      </p:to>
                                    </p:set>
                                    <p:anim calcmode="lin" valueType="num">
                                      <p:cBhvr>
                                        <p:cTn dur="500" fill="hold" id="15"/>
                                        <p:tgtEl>
                                          <p:spTgt spid="70"/>
                                        </p:tgtEl>
                                        <p:attrNameLst>
                                          <p:attrName>ppt_w</p:attrName>
                                        </p:attrNameLst>
                                      </p:cBhvr>
                                      <p:tavLst>
                                        <p:tav tm="0">
                                          <p:val>
                                            <p:fltVal val="0"/>
                                          </p:val>
                                        </p:tav>
                                        <p:tav tm="100000">
                                          <p:val>
                                            <p:strVal val="#ppt_w"/>
                                          </p:val>
                                        </p:tav>
                                      </p:tavLst>
                                    </p:anim>
                                    <p:anim calcmode="lin" valueType="num">
                                      <p:cBhvr>
                                        <p:cTn dur="500" fill="hold" id="16"/>
                                        <p:tgtEl>
                                          <p:spTgt spid="70"/>
                                        </p:tgtEl>
                                        <p:attrNameLst>
                                          <p:attrName>ppt_h</p:attrName>
                                        </p:attrNameLst>
                                      </p:cBhvr>
                                      <p:tavLst>
                                        <p:tav tm="0">
                                          <p:val>
                                            <p:fltVal val="0"/>
                                          </p:val>
                                        </p:tav>
                                        <p:tav tm="100000">
                                          <p:val>
                                            <p:strVal val="#ppt_h"/>
                                          </p:val>
                                        </p:tav>
                                      </p:tavLst>
                                    </p:anim>
                                    <p:animEffect filter="fade" transition="in">
                                      <p:cBhvr>
                                        <p:cTn dur="500" id="17"/>
                                        <p:tgtEl>
                                          <p:spTgt spid="70"/>
                                        </p:tgtEl>
                                      </p:cBhvr>
                                    </p:animEffect>
                                  </p:childTnLst>
                                </p:cTn>
                              </p:par>
                            </p:childTnLst>
                          </p:cTn>
                        </p:par>
                        <p:par>
                          <p:cTn fill="hold" id="18" nodeType="afterGroup">
                            <p:stCondLst>
                              <p:cond delay="2000"/>
                            </p:stCondLst>
                            <p:childTnLst>
                              <p:par>
                                <p:cTn fill="hold" grpId="0" id="19" nodeType="afterEffect" presetClass="entr" presetID="53" presetSubtype="0">
                                  <p:stCondLst>
                                    <p:cond delay="0"/>
                                  </p:stCondLst>
                                  <p:childTnLst>
                                    <p:set>
                                      <p:cBhvr>
                                        <p:cTn dur="1" fill="hold" id="20">
                                          <p:stCondLst>
                                            <p:cond delay="0"/>
                                          </p:stCondLst>
                                        </p:cTn>
                                        <p:tgtEl>
                                          <p:spTgt spid="71"/>
                                        </p:tgtEl>
                                        <p:attrNameLst>
                                          <p:attrName>style.visibility</p:attrName>
                                        </p:attrNameLst>
                                      </p:cBhvr>
                                      <p:to>
                                        <p:strVal val="visible"/>
                                      </p:to>
                                    </p:set>
                                    <p:anim calcmode="lin" valueType="num">
                                      <p:cBhvr>
                                        <p:cTn dur="500" fill="hold" id="21"/>
                                        <p:tgtEl>
                                          <p:spTgt spid="71"/>
                                        </p:tgtEl>
                                        <p:attrNameLst>
                                          <p:attrName>ppt_w</p:attrName>
                                        </p:attrNameLst>
                                      </p:cBhvr>
                                      <p:tavLst>
                                        <p:tav tm="0">
                                          <p:val>
                                            <p:fltVal val="0"/>
                                          </p:val>
                                        </p:tav>
                                        <p:tav tm="100000">
                                          <p:val>
                                            <p:strVal val="#ppt_w"/>
                                          </p:val>
                                        </p:tav>
                                      </p:tavLst>
                                    </p:anim>
                                    <p:anim calcmode="lin" valueType="num">
                                      <p:cBhvr>
                                        <p:cTn dur="500" fill="hold" id="22"/>
                                        <p:tgtEl>
                                          <p:spTgt spid="71"/>
                                        </p:tgtEl>
                                        <p:attrNameLst>
                                          <p:attrName>ppt_h</p:attrName>
                                        </p:attrNameLst>
                                      </p:cBhvr>
                                      <p:tavLst>
                                        <p:tav tm="0">
                                          <p:val>
                                            <p:fltVal val="0"/>
                                          </p:val>
                                        </p:tav>
                                        <p:tav tm="100000">
                                          <p:val>
                                            <p:strVal val="#ppt_h"/>
                                          </p:val>
                                        </p:tav>
                                      </p:tavLst>
                                    </p:anim>
                                    <p:animEffect filter="fade" transition="in">
                                      <p:cBhvr>
                                        <p:cTn dur="500" id="23"/>
                                        <p:tgtEl>
                                          <p:spTgt spid="71"/>
                                        </p:tgtEl>
                                      </p:cBhvr>
                                    </p:animEffect>
                                  </p:childTnLst>
                                </p:cTn>
                              </p:par>
                            </p:childTnLst>
                          </p:cTn>
                        </p:par>
                        <p:par>
                          <p:cTn fill="hold" id="24" nodeType="afterGroup">
                            <p:stCondLst>
                              <p:cond delay="2500"/>
                            </p:stCondLst>
                            <p:childTnLst>
                              <p:par>
                                <p:cTn fill="hold" grpId="0" id="25" nodeType="afterEffect" presetClass="entr" presetID="53" presetSubtype="0">
                                  <p:stCondLst>
                                    <p:cond delay="0"/>
                                  </p:stCondLst>
                                  <p:childTnLst>
                                    <p:set>
                                      <p:cBhvr>
                                        <p:cTn dur="1" fill="hold" id="26">
                                          <p:stCondLst>
                                            <p:cond delay="0"/>
                                          </p:stCondLst>
                                        </p:cTn>
                                        <p:tgtEl>
                                          <p:spTgt spid="72"/>
                                        </p:tgtEl>
                                        <p:attrNameLst>
                                          <p:attrName>style.visibility</p:attrName>
                                        </p:attrNameLst>
                                      </p:cBhvr>
                                      <p:to>
                                        <p:strVal val="visible"/>
                                      </p:to>
                                    </p:set>
                                    <p:anim calcmode="lin" valueType="num">
                                      <p:cBhvr>
                                        <p:cTn dur="500" fill="hold" id="27"/>
                                        <p:tgtEl>
                                          <p:spTgt spid="72"/>
                                        </p:tgtEl>
                                        <p:attrNameLst>
                                          <p:attrName>ppt_w</p:attrName>
                                        </p:attrNameLst>
                                      </p:cBhvr>
                                      <p:tavLst>
                                        <p:tav tm="0">
                                          <p:val>
                                            <p:fltVal val="0"/>
                                          </p:val>
                                        </p:tav>
                                        <p:tav tm="100000">
                                          <p:val>
                                            <p:strVal val="#ppt_w"/>
                                          </p:val>
                                        </p:tav>
                                      </p:tavLst>
                                    </p:anim>
                                    <p:anim calcmode="lin" valueType="num">
                                      <p:cBhvr>
                                        <p:cTn dur="500" fill="hold" id="28"/>
                                        <p:tgtEl>
                                          <p:spTgt spid="72"/>
                                        </p:tgtEl>
                                        <p:attrNameLst>
                                          <p:attrName>ppt_h</p:attrName>
                                        </p:attrNameLst>
                                      </p:cBhvr>
                                      <p:tavLst>
                                        <p:tav tm="0">
                                          <p:val>
                                            <p:fltVal val="0"/>
                                          </p:val>
                                        </p:tav>
                                        <p:tav tm="100000">
                                          <p:val>
                                            <p:strVal val="#ppt_h"/>
                                          </p:val>
                                        </p:tav>
                                      </p:tavLst>
                                    </p:anim>
                                    <p:animEffect filter="fade" transition="in">
                                      <p:cBhvr>
                                        <p:cTn dur="500" id="29"/>
                                        <p:tgtEl>
                                          <p:spTgt spid="72"/>
                                        </p:tgtEl>
                                      </p:cBhvr>
                                    </p:animEffect>
                                  </p:childTnLst>
                                </p:cTn>
                              </p:par>
                            </p:childTnLst>
                          </p:cTn>
                        </p:par>
                        <p:par>
                          <p:cTn fill="hold" id="30" nodeType="afterGroup">
                            <p:stCondLst>
                              <p:cond delay="3000"/>
                            </p:stCondLst>
                            <p:childTnLst>
                              <p:par>
                                <p:cTn fill="hold" id="31" nodeType="afterEffect" presetClass="entr" presetID="22" presetSubtype="1">
                                  <p:stCondLst>
                                    <p:cond delay="0"/>
                                  </p:stCondLst>
                                  <p:childTnLst>
                                    <p:set>
                                      <p:cBhvr>
                                        <p:cTn dur="1" fill="hold" id="32">
                                          <p:stCondLst>
                                            <p:cond delay="0"/>
                                          </p:stCondLst>
                                        </p:cTn>
                                        <p:tgtEl>
                                          <p:spTgt spid="3"/>
                                        </p:tgtEl>
                                        <p:attrNameLst>
                                          <p:attrName>style.visibility</p:attrName>
                                        </p:attrNameLst>
                                      </p:cBhvr>
                                      <p:to>
                                        <p:strVal val="visible"/>
                                      </p:to>
                                    </p:set>
                                    <p:animEffect filter="wipe(up)" transition="in">
                                      <p:cBhvr>
                                        <p:cTn dur="500" id="33"/>
                                        <p:tgtEl>
                                          <p:spTgt spid="3"/>
                                        </p:tgtEl>
                                      </p:cBhvr>
                                    </p:animEffect>
                                  </p:childTnLst>
                                </p:cTn>
                              </p:par>
                            </p:childTnLst>
                          </p:cTn>
                        </p:par>
                        <p:par>
                          <p:cTn fill="hold" id="34" nodeType="afterGroup">
                            <p:stCondLst>
                              <p:cond delay="3500"/>
                            </p:stCondLst>
                            <p:childTnLst>
                              <p:par>
                                <p:cTn fill="hold" grpId="0" id="35" nodeType="afterEffect" presetClass="entr" presetID="42" presetSubtype="0">
                                  <p:stCondLst>
                                    <p:cond delay="0"/>
                                  </p:stCondLst>
                                  <p:childTnLst>
                                    <p:set>
                                      <p:cBhvr>
                                        <p:cTn dur="1" fill="hold" id="36">
                                          <p:stCondLst>
                                            <p:cond delay="0"/>
                                          </p:stCondLst>
                                        </p:cTn>
                                        <p:tgtEl>
                                          <p:spTgt spid="4"/>
                                        </p:tgtEl>
                                        <p:attrNameLst>
                                          <p:attrName>style.visibility</p:attrName>
                                        </p:attrNameLst>
                                      </p:cBhvr>
                                      <p:to>
                                        <p:strVal val="visible"/>
                                      </p:to>
                                    </p:set>
                                    <p:animEffect filter="fade" transition="in">
                                      <p:cBhvr>
                                        <p:cTn dur="1000" id="37"/>
                                        <p:tgtEl>
                                          <p:spTgt spid="4"/>
                                        </p:tgtEl>
                                      </p:cBhvr>
                                    </p:animEffect>
                                    <p:anim calcmode="lin" valueType="num">
                                      <p:cBhvr>
                                        <p:cTn dur="1000" fill="hold" id="38"/>
                                        <p:tgtEl>
                                          <p:spTgt spid="4"/>
                                        </p:tgtEl>
                                        <p:attrNameLst>
                                          <p:attrName>ppt_x</p:attrName>
                                        </p:attrNameLst>
                                      </p:cBhvr>
                                      <p:tavLst>
                                        <p:tav tm="0">
                                          <p:val>
                                            <p:strVal val="#ppt_x"/>
                                          </p:val>
                                        </p:tav>
                                        <p:tav tm="100000">
                                          <p:val>
                                            <p:strVal val="#ppt_x"/>
                                          </p:val>
                                        </p:tav>
                                      </p:tavLst>
                                    </p:anim>
                                    <p:anim calcmode="lin" valueType="num">
                                      <p:cBhvr>
                                        <p:cTn dur="1000" fill="hold" id="39"/>
                                        <p:tgtEl>
                                          <p:spTgt spid="4"/>
                                        </p:tgtEl>
                                        <p:attrNameLst>
                                          <p:attrName>ppt_y</p:attrName>
                                        </p:attrNameLst>
                                      </p:cBhvr>
                                      <p:tavLst>
                                        <p:tav tm="0">
                                          <p:val>
                                            <p:strVal val="#ppt_y+.1"/>
                                          </p:val>
                                        </p:tav>
                                        <p:tav tm="100000">
                                          <p:val>
                                            <p:strVal val="#ppt_y"/>
                                          </p:val>
                                        </p:tav>
                                      </p:tavLst>
                                    </p:anim>
                                  </p:childTnLst>
                                </p:cTn>
                              </p:par>
                              <p:par>
                                <p:cTn fill="hold" grpId="0" id="40" nodeType="withEffect" presetClass="entr" presetID="42" presetSubtype="0">
                                  <p:stCondLst>
                                    <p:cond delay="500"/>
                                  </p:stCondLst>
                                  <p:childTnLst>
                                    <p:set>
                                      <p:cBhvr>
                                        <p:cTn dur="1" fill="hold" id="41">
                                          <p:stCondLst>
                                            <p:cond delay="0"/>
                                          </p:stCondLst>
                                        </p:cTn>
                                        <p:tgtEl>
                                          <p:spTgt spid="5"/>
                                        </p:tgtEl>
                                        <p:attrNameLst>
                                          <p:attrName>style.visibility</p:attrName>
                                        </p:attrNameLst>
                                      </p:cBhvr>
                                      <p:to>
                                        <p:strVal val="visible"/>
                                      </p:to>
                                    </p:set>
                                    <p:animEffect filter="fade" transition="in">
                                      <p:cBhvr>
                                        <p:cTn dur="1000" id="42"/>
                                        <p:tgtEl>
                                          <p:spTgt spid="5"/>
                                        </p:tgtEl>
                                      </p:cBhvr>
                                    </p:animEffect>
                                    <p:anim calcmode="lin" valueType="num">
                                      <p:cBhvr>
                                        <p:cTn dur="1000" fill="hold" id="43"/>
                                        <p:tgtEl>
                                          <p:spTgt spid="5"/>
                                        </p:tgtEl>
                                        <p:attrNameLst>
                                          <p:attrName>ppt_x</p:attrName>
                                        </p:attrNameLst>
                                      </p:cBhvr>
                                      <p:tavLst>
                                        <p:tav tm="0">
                                          <p:val>
                                            <p:strVal val="#ppt_x"/>
                                          </p:val>
                                        </p:tav>
                                        <p:tav tm="100000">
                                          <p:val>
                                            <p:strVal val="#ppt_x"/>
                                          </p:val>
                                        </p:tav>
                                      </p:tavLst>
                                    </p:anim>
                                    <p:anim calcmode="lin" valueType="num">
                                      <p:cBhvr>
                                        <p:cTn dur="1000" fill="hold" id="44"/>
                                        <p:tgtEl>
                                          <p:spTgt spid="5"/>
                                        </p:tgtEl>
                                        <p:attrNameLst>
                                          <p:attrName>ppt_y</p:attrName>
                                        </p:attrNameLst>
                                      </p:cBhvr>
                                      <p:tavLst>
                                        <p:tav tm="0">
                                          <p:val>
                                            <p:strVal val="#ppt_y+.1"/>
                                          </p:val>
                                        </p:tav>
                                        <p:tav tm="100000">
                                          <p:val>
                                            <p:strVal val="#ppt_y"/>
                                          </p:val>
                                        </p:tav>
                                      </p:tavLst>
                                    </p:anim>
                                  </p:childTnLst>
                                </p:cTn>
                              </p:par>
                              <p:par>
                                <p:cTn fill="hold" grpId="0" id="45" nodeType="withEffect" presetClass="entr" presetID="42" presetSubtype="0">
                                  <p:stCondLst>
                                    <p:cond delay="1000"/>
                                  </p:stCondLst>
                                  <p:childTnLst>
                                    <p:set>
                                      <p:cBhvr>
                                        <p:cTn dur="1" fill="hold" id="46">
                                          <p:stCondLst>
                                            <p:cond delay="0"/>
                                          </p:stCondLst>
                                        </p:cTn>
                                        <p:tgtEl>
                                          <p:spTgt spid="6"/>
                                        </p:tgtEl>
                                        <p:attrNameLst>
                                          <p:attrName>style.visibility</p:attrName>
                                        </p:attrNameLst>
                                      </p:cBhvr>
                                      <p:to>
                                        <p:strVal val="visible"/>
                                      </p:to>
                                    </p:set>
                                    <p:animEffect filter="fade" transition="in">
                                      <p:cBhvr>
                                        <p:cTn dur="1000" id="47"/>
                                        <p:tgtEl>
                                          <p:spTgt spid="6"/>
                                        </p:tgtEl>
                                      </p:cBhvr>
                                    </p:animEffect>
                                    <p:anim calcmode="lin" valueType="num">
                                      <p:cBhvr>
                                        <p:cTn dur="1000" fill="hold" id="48"/>
                                        <p:tgtEl>
                                          <p:spTgt spid="6"/>
                                        </p:tgtEl>
                                        <p:attrNameLst>
                                          <p:attrName>ppt_x</p:attrName>
                                        </p:attrNameLst>
                                      </p:cBhvr>
                                      <p:tavLst>
                                        <p:tav tm="0">
                                          <p:val>
                                            <p:strVal val="#ppt_x"/>
                                          </p:val>
                                        </p:tav>
                                        <p:tav tm="100000">
                                          <p:val>
                                            <p:strVal val="#ppt_x"/>
                                          </p:val>
                                        </p:tav>
                                      </p:tavLst>
                                    </p:anim>
                                    <p:anim calcmode="lin" valueType="num">
                                      <p:cBhvr>
                                        <p:cTn dur="1000" fill="hold" id="49"/>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2" spid="2"/>
      <p:bldP grpId="0" spid="70"/>
      <p:bldP grpId="0" spid="71"/>
      <p:bldP grpId="0" spid="72"/>
      <p:bldP grpId="0" spid="4"/>
      <p:bldP grpId="0" spid="5"/>
      <p:bldP grpId="0" spid="6"/>
      <p:bldP grpId="0" spid="7"/>
    </p:bldLst>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矩形 3"/>
          <p:cNvSpPr/>
          <p:nvPr/>
        </p:nvSpPr>
        <p:spPr>
          <a:xfrm>
            <a:off x="1232535" y="1242060"/>
            <a:ext cx="4237355" cy="5060315"/>
          </a:xfrm>
          <a:prstGeom prst="rect">
            <a:avLst/>
          </a:prstGeom>
          <a:blipFill rotWithShape="0">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Arial"/>
              <a:ea typeface="微软雅黑"/>
              <a:sym typeface="Arial"/>
            </a:endParaRPr>
          </a:p>
        </p:txBody>
      </p:sp>
      <p:sp>
        <p:nvSpPr>
          <p:cNvPr id="6" name="文本框 5"/>
          <p:cNvSpPr txBox="1"/>
          <p:nvPr/>
        </p:nvSpPr>
        <p:spPr>
          <a:xfrm>
            <a:off x="679430" y="2919730"/>
            <a:ext cx="457200" cy="3382645"/>
          </a:xfrm>
          <a:prstGeom prst="rect">
            <a:avLst/>
          </a:prstGeom>
          <a:noFill/>
        </p:spPr>
        <p:txBody>
          <a:bodyPr rtlCol="0" vert="eaVert" wrap="square">
            <a:spAutoFit/>
          </a:bodyPr>
          <a:lstStyle/>
          <a:p>
            <a:pPr algn="dist"/>
            <a:r>
              <a:rPr altLang="en-US" lang="zh-CN">
                <a:solidFill>
                  <a:schemeClr val="tx1">
                    <a:lumMod val="65000"/>
                    <a:lumOff val="35000"/>
                  </a:schemeClr>
                </a:solidFill>
                <a:latin typeface="Arial"/>
                <a:ea typeface="微软雅黑"/>
                <a:sym typeface="Arial"/>
              </a:rPr>
              <a:t>投三两桃花，掬一两清欢。</a:t>
            </a:r>
          </a:p>
        </p:txBody>
      </p:sp>
      <p:sp>
        <p:nvSpPr>
          <p:cNvPr id="70" name="椭圆 69"/>
          <p:cNvSpPr/>
          <p:nvPr/>
        </p:nvSpPr>
        <p:spPr>
          <a:xfrm>
            <a:off x="3500120" y="510540"/>
            <a:ext cx="575310" cy="575310"/>
          </a:xfrm>
          <a:prstGeom prst="ellipse">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z="3200">
                <a:solidFill>
                  <a:schemeClr val="accent2">
                    <a:lumMod val="75000"/>
                  </a:schemeClr>
                </a:solidFill>
                <a:latin typeface="Arial"/>
                <a:ea typeface="微软雅黑"/>
                <a:sym typeface="Arial"/>
              </a:rPr>
              <a:t>小</a:t>
            </a:r>
          </a:p>
        </p:txBody>
      </p:sp>
      <p:sp>
        <p:nvSpPr>
          <p:cNvPr id="71" name="椭圆 70"/>
          <p:cNvSpPr/>
          <p:nvPr/>
        </p:nvSpPr>
        <p:spPr>
          <a:xfrm>
            <a:off x="4189730" y="510540"/>
            <a:ext cx="575310" cy="575310"/>
          </a:xfrm>
          <a:prstGeom prst="ellipse">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z="3200">
                <a:solidFill>
                  <a:schemeClr val="accent2">
                    <a:lumMod val="75000"/>
                  </a:schemeClr>
                </a:solidFill>
                <a:latin typeface="Arial"/>
                <a:ea typeface="微软雅黑"/>
                <a:sym typeface="Arial"/>
              </a:rPr>
              <a:t>清</a:t>
            </a:r>
          </a:p>
        </p:txBody>
      </p:sp>
      <p:sp>
        <p:nvSpPr>
          <p:cNvPr id="72" name="椭圆 71"/>
          <p:cNvSpPr/>
          <p:nvPr/>
        </p:nvSpPr>
        <p:spPr>
          <a:xfrm>
            <a:off x="4894580" y="510540"/>
            <a:ext cx="575310" cy="575310"/>
          </a:xfrm>
          <a:prstGeom prst="ellipse">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z="3200">
                <a:solidFill>
                  <a:schemeClr val="accent2">
                    <a:lumMod val="75000"/>
                  </a:schemeClr>
                </a:solidFill>
                <a:latin typeface="Arial"/>
                <a:ea typeface="微软雅黑"/>
                <a:sym typeface="Arial"/>
              </a:rPr>
              <a:t>欢</a:t>
            </a:r>
          </a:p>
        </p:txBody>
      </p:sp>
      <p:sp>
        <p:nvSpPr>
          <p:cNvPr id="8" name="矩形 7"/>
          <p:cNvSpPr/>
          <p:nvPr/>
        </p:nvSpPr>
        <p:spPr>
          <a:xfrm>
            <a:off x="7056120" y="4107815"/>
            <a:ext cx="3794760" cy="2194560"/>
          </a:xfrm>
          <a:prstGeom prst="rect">
            <a:avLst/>
          </a:prstGeom>
          <a:blipFill rotWithShape="1">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Arial"/>
              <a:ea typeface="微软雅黑"/>
              <a:sym typeface="Arial"/>
            </a:endParaRPr>
          </a:p>
        </p:txBody>
      </p:sp>
      <p:sp>
        <p:nvSpPr>
          <p:cNvPr id="12" name="文本框 11"/>
          <p:cNvSpPr txBox="1"/>
          <p:nvPr/>
        </p:nvSpPr>
        <p:spPr>
          <a:xfrm>
            <a:off x="7540624" y="843280"/>
            <a:ext cx="2825115" cy="396240"/>
          </a:xfrm>
          <a:prstGeom prst="rect">
            <a:avLst/>
          </a:prstGeom>
          <a:noFill/>
        </p:spPr>
        <p:txBody>
          <a:bodyPr rtlCol="0" wrap="square">
            <a:spAutoFit/>
          </a:bodyPr>
          <a:lstStyle/>
          <a:p>
            <a:pPr algn="dist"/>
            <a:r>
              <a:rPr altLang="en-US" lang="zh-CN" sz="2000">
                <a:solidFill>
                  <a:schemeClr val="tx1">
                    <a:lumMod val="65000"/>
                    <a:lumOff val="35000"/>
                  </a:schemeClr>
                </a:solidFill>
                <a:latin typeface="Arial"/>
                <a:ea typeface="微软雅黑"/>
                <a:sym typeface="Arial"/>
              </a:rPr>
              <a:t>一•两•清•欢</a:t>
            </a:r>
          </a:p>
        </p:txBody>
      </p:sp>
      <p:sp>
        <p:nvSpPr>
          <p:cNvPr id="13" name="文本框 12"/>
          <p:cNvSpPr txBox="1"/>
          <p:nvPr/>
        </p:nvSpPr>
        <p:spPr>
          <a:xfrm>
            <a:off x="6703695" y="2359660"/>
            <a:ext cx="4499610" cy="1234440"/>
          </a:xfrm>
          <a:prstGeom prst="rect">
            <a:avLst/>
          </a:prstGeom>
          <a:noFill/>
        </p:spPr>
        <p:txBody>
          <a:bodyPr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fontAlgn="auto">
              <a:lnSpc>
                <a:spcPct val="150000"/>
              </a:lnSpc>
            </a:pPr>
            <a:r>
              <a:rPr altLang="en-US" lang="zh-CN" sz="1000">
                <a:solidFill>
                  <a:schemeClr val="tx1">
                    <a:lumMod val="65000"/>
                    <a:lumOff val="35000"/>
                  </a:schemeClr>
                </a:solidFill>
                <a:latin typeface="Arial"/>
                <a:ea typeface="微软雅黑"/>
                <a:sym typeface="Arial"/>
              </a:rPr>
              <a:t>I love you more than I've ever loved any woman. And I've waited longer for you than I've waited for any woman.</a:t>
            </a:r>
          </a:p>
          <a:p>
            <a:pPr algn="ctr" fontAlgn="auto">
              <a:lnSpc>
                <a:spcPct val="150000"/>
              </a:lnSpc>
            </a:pPr>
            <a:endParaRPr altLang="en-US" lang="zh-CN" sz="1000">
              <a:solidFill>
                <a:schemeClr val="tx1">
                  <a:lumMod val="65000"/>
                  <a:lumOff val="35000"/>
                </a:schemeClr>
              </a:solidFill>
              <a:latin typeface="Arial"/>
              <a:ea typeface="微软雅黑"/>
              <a:sym typeface="Arial"/>
            </a:endParaRPr>
          </a:p>
          <a:p>
            <a:pPr algn="ctr" fontAlgn="auto">
              <a:lnSpc>
                <a:spcPct val="150000"/>
              </a:lnSpc>
            </a:pPr>
            <a:r>
              <a:rPr altLang="en-US" lang="zh-CN" sz="1000">
                <a:solidFill>
                  <a:schemeClr val="tx1">
                    <a:lumMod val="65000"/>
                    <a:lumOff val="35000"/>
                  </a:schemeClr>
                </a:solidFill>
                <a:latin typeface="Arial"/>
                <a:ea typeface="微软雅黑"/>
                <a:sym typeface="Arial"/>
              </a:rPr>
              <a:t>I love you more than I've ever loved any woman. And I've waited longer for you than I've waited for any woman.</a:t>
            </a:r>
          </a:p>
        </p:txBody>
      </p:sp>
      <p:sp>
        <p:nvSpPr>
          <p:cNvPr id="2050" name="花纹"/>
          <p:cNvSpPr/>
          <p:nvPr/>
        </p:nvSpPr>
        <p:spPr bwMode="auto">
          <a:xfrm rot="5400000">
            <a:off x="8648700" y="1379220"/>
            <a:ext cx="609600" cy="842645"/>
          </a:xfrm>
          <a:custGeom>
            <a:rect b="b" l="0" r="r" t="0"/>
            <a:pathLst>
              <a:path h="9624993" w="4945906">
                <a:moveTo>
                  <a:pt x="4042042" y="7287204"/>
                </a:moveTo>
                <a:cubicBezTo>
                  <a:pt x="4312735" y="7305967"/>
                  <a:pt x="4429283" y="7598671"/>
                  <a:pt x="4654860" y="7692486"/>
                </a:cubicBezTo>
                <a:cubicBezTo>
                  <a:pt x="4718774" y="7718754"/>
                  <a:pt x="4797726" y="7715002"/>
                  <a:pt x="4839081" y="7677476"/>
                </a:cubicBezTo>
                <a:cubicBezTo>
                  <a:pt x="4861639" y="7748775"/>
                  <a:pt x="4816524" y="7835085"/>
                  <a:pt x="4748851" y="7872611"/>
                </a:cubicBezTo>
                <a:cubicBezTo>
                  <a:pt x="4651100" y="7928901"/>
                  <a:pt x="4568389" y="7895127"/>
                  <a:pt x="4485677" y="7831333"/>
                </a:cubicBezTo>
                <a:cubicBezTo>
                  <a:pt x="4504475" y="7891374"/>
                  <a:pt x="4508235" y="7958922"/>
                  <a:pt x="4504475" y="8026469"/>
                </a:cubicBezTo>
                <a:cubicBezTo>
                  <a:pt x="4493196" y="8142800"/>
                  <a:pt x="4369129" y="8304162"/>
                  <a:pt x="4154831" y="8296657"/>
                </a:cubicBezTo>
                <a:cubicBezTo>
                  <a:pt x="3978128" y="8289151"/>
                  <a:pt x="3887898" y="8079005"/>
                  <a:pt x="3993167" y="7966427"/>
                </a:cubicBezTo>
                <a:cubicBezTo>
                  <a:pt x="3974369" y="8139047"/>
                  <a:pt x="4241302" y="8184078"/>
                  <a:pt x="4320254" y="8022716"/>
                </a:cubicBezTo>
                <a:cubicBezTo>
                  <a:pt x="4399206" y="7853848"/>
                  <a:pt x="4177388" y="7628692"/>
                  <a:pt x="4008205" y="7651207"/>
                </a:cubicBezTo>
                <a:cubicBezTo>
                  <a:pt x="3839023" y="7677476"/>
                  <a:pt x="3733753" y="7872611"/>
                  <a:pt x="3745032" y="8030221"/>
                </a:cubicBezTo>
                <a:cubicBezTo>
                  <a:pt x="3778869" y="8491792"/>
                  <a:pt x="4233783" y="8701939"/>
                  <a:pt x="4636062" y="8758228"/>
                </a:cubicBezTo>
                <a:cubicBezTo>
                  <a:pt x="4636062" y="8799507"/>
                  <a:pt x="4636062" y="8840785"/>
                  <a:pt x="4632302" y="8882064"/>
                </a:cubicBezTo>
                <a:cubicBezTo>
                  <a:pt x="4391687" y="8825775"/>
                  <a:pt x="4184908" y="8761981"/>
                  <a:pt x="3970609" y="8619381"/>
                </a:cubicBezTo>
                <a:cubicBezTo>
                  <a:pt x="3737513" y="8458019"/>
                  <a:pt x="3605926" y="8195336"/>
                  <a:pt x="3636003" y="7921395"/>
                </a:cubicBezTo>
                <a:cubicBezTo>
                  <a:pt x="3643522" y="7812570"/>
                  <a:pt x="3677359" y="7718754"/>
                  <a:pt x="3737513" y="7651207"/>
                </a:cubicBezTo>
                <a:cubicBezTo>
                  <a:pt x="3711195" y="7463577"/>
                  <a:pt x="3812705" y="7283451"/>
                  <a:pt x="4042042" y="7287204"/>
                </a:cubicBezTo>
                <a:close/>
                <a:moveTo>
                  <a:pt x="8398" y="6243638"/>
                </a:moveTo>
                <a:cubicBezTo>
                  <a:pt x="34713" y="6322459"/>
                  <a:pt x="106140" y="6386267"/>
                  <a:pt x="203883" y="6423801"/>
                </a:cubicBezTo>
                <a:cubicBezTo>
                  <a:pt x="373052" y="6487608"/>
                  <a:pt x="485832" y="6416294"/>
                  <a:pt x="647483" y="6408787"/>
                </a:cubicBezTo>
                <a:cubicBezTo>
                  <a:pt x="782818" y="6401280"/>
                  <a:pt x="929432" y="6412540"/>
                  <a:pt x="1057249" y="6450074"/>
                </a:cubicBezTo>
                <a:cubicBezTo>
                  <a:pt x="1361754" y="6547663"/>
                  <a:pt x="1504609" y="6799140"/>
                  <a:pt x="1624907" y="7069384"/>
                </a:cubicBezTo>
                <a:cubicBezTo>
                  <a:pt x="1628666" y="7073137"/>
                  <a:pt x="1628666" y="7073137"/>
                  <a:pt x="1628666" y="7076891"/>
                </a:cubicBezTo>
                <a:cubicBezTo>
                  <a:pt x="1790317" y="7275821"/>
                  <a:pt x="1903097" y="7501025"/>
                  <a:pt x="2045951" y="7711214"/>
                </a:cubicBezTo>
                <a:cubicBezTo>
                  <a:pt x="2222640" y="7962692"/>
                  <a:pt x="2425643" y="8199155"/>
                  <a:pt x="2651202" y="8401839"/>
                </a:cubicBezTo>
                <a:cubicBezTo>
                  <a:pt x="3200064" y="8901040"/>
                  <a:pt x="3869224" y="9227585"/>
                  <a:pt x="4606051" y="9310159"/>
                </a:cubicBezTo>
                <a:cubicBezTo>
                  <a:pt x="4606051" y="9328926"/>
                  <a:pt x="4606051" y="9351447"/>
                  <a:pt x="4602292" y="9373967"/>
                </a:cubicBezTo>
                <a:cubicBezTo>
                  <a:pt x="3478254" y="9250105"/>
                  <a:pt x="2576016" y="8578248"/>
                  <a:pt x="1955728" y="7677434"/>
                </a:cubicBezTo>
                <a:cubicBezTo>
                  <a:pt x="2030914" y="7797542"/>
                  <a:pt x="2109860" y="7921404"/>
                  <a:pt x="2207602" y="8041513"/>
                </a:cubicBezTo>
                <a:cubicBezTo>
                  <a:pt x="2425643" y="8315511"/>
                  <a:pt x="2673758" y="8582001"/>
                  <a:pt x="2963226" y="8769671"/>
                </a:cubicBezTo>
                <a:cubicBezTo>
                  <a:pt x="3260213" y="8964847"/>
                  <a:pt x="3602311" y="9137503"/>
                  <a:pt x="3936891" y="9253859"/>
                </a:cubicBezTo>
                <a:cubicBezTo>
                  <a:pt x="4132376" y="9325173"/>
                  <a:pt x="4372973" y="9392734"/>
                  <a:pt x="4602292" y="9403994"/>
                </a:cubicBezTo>
                <a:cubicBezTo>
                  <a:pt x="4598533" y="9426515"/>
                  <a:pt x="4598533" y="9449035"/>
                  <a:pt x="4594773" y="9471555"/>
                </a:cubicBezTo>
                <a:cubicBezTo>
                  <a:pt x="4433122" y="9565390"/>
                  <a:pt x="4230119" y="9606677"/>
                  <a:pt x="4053430" y="9621691"/>
                </a:cubicBezTo>
                <a:cubicBezTo>
                  <a:pt x="3914335" y="9632951"/>
                  <a:pt x="3763963" y="9614184"/>
                  <a:pt x="3624868" y="9584157"/>
                </a:cubicBezTo>
                <a:cubicBezTo>
                  <a:pt x="3530884" y="9565390"/>
                  <a:pt x="3425623" y="9524103"/>
                  <a:pt x="3331640" y="9535363"/>
                </a:cubicBezTo>
                <a:cubicBezTo>
                  <a:pt x="3271491" y="9542870"/>
                  <a:pt x="3211342" y="9565390"/>
                  <a:pt x="3154952" y="9591664"/>
                </a:cubicBezTo>
                <a:cubicBezTo>
                  <a:pt x="3207582" y="9497829"/>
                  <a:pt x="3301565" y="9422761"/>
                  <a:pt x="3391789" y="9388981"/>
                </a:cubicBezTo>
                <a:cubicBezTo>
                  <a:pt x="3538403" y="9340187"/>
                  <a:pt x="3696295" y="9366460"/>
                  <a:pt x="3846668" y="9373967"/>
                </a:cubicBezTo>
                <a:cubicBezTo>
                  <a:pt x="3918095" y="9381474"/>
                  <a:pt x="3993281" y="9392734"/>
                  <a:pt x="4060949" y="9362707"/>
                </a:cubicBezTo>
                <a:cubicBezTo>
                  <a:pt x="3820352" y="9358954"/>
                  <a:pt x="3598552" y="9283886"/>
                  <a:pt x="3376752" y="9190051"/>
                </a:cubicBezTo>
                <a:cubicBezTo>
                  <a:pt x="3143674" y="9092463"/>
                  <a:pt x="2884280" y="8976108"/>
                  <a:pt x="2624887" y="9073696"/>
                </a:cubicBezTo>
                <a:cubicBezTo>
                  <a:pt x="2538423" y="9103723"/>
                  <a:pt x="2459477" y="9148764"/>
                  <a:pt x="2388050" y="9201311"/>
                </a:cubicBezTo>
                <a:cubicBezTo>
                  <a:pt x="2406847" y="9103723"/>
                  <a:pt x="2455718" y="9013641"/>
                  <a:pt x="2549701" y="8961094"/>
                </a:cubicBezTo>
                <a:cubicBezTo>
                  <a:pt x="2628646" y="8916053"/>
                  <a:pt x="2756463" y="8946080"/>
                  <a:pt x="2824131" y="8889780"/>
                </a:cubicBezTo>
                <a:cubicBezTo>
                  <a:pt x="2545941" y="8825972"/>
                  <a:pt x="2282789" y="8814712"/>
                  <a:pt x="2098582" y="8555728"/>
                </a:cubicBezTo>
                <a:cubicBezTo>
                  <a:pt x="1963246" y="8368058"/>
                  <a:pt x="1861745" y="8105321"/>
                  <a:pt x="1632426" y="8007732"/>
                </a:cubicBezTo>
                <a:cubicBezTo>
                  <a:pt x="1587314" y="7988965"/>
                  <a:pt x="1542202" y="7977705"/>
                  <a:pt x="1493331" y="7970199"/>
                </a:cubicBezTo>
                <a:cubicBezTo>
                  <a:pt x="1553480" y="7917651"/>
                  <a:pt x="1639944" y="7880117"/>
                  <a:pt x="1692575" y="7868857"/>
                </a:cubicBezTo>
                <a:cubicBezTo>
                  <a:pt x="1820392" y="7838830"/>
                  <a:pt x="1906856" y="7943925"/>
                  <a:pt x="2019636" y="7928911"/>
                </a:cubicBezTo>
                <a:cubicBezTo>
                  <a:pt x="1936931" y="7831323"/>
                  <a:pt x="1835429" y="7760009"/>
                  <a:pt x="1748965" y="7669927"/>
                </a:cubicBezTo>
                <a:cubicBezTo>
                  <a:pt x="1662500" y="7576092"/>
                  <a:pt x="1628666" y="7467244"/>
                  <a:pt x="1579795" y="7350889"/>
                </a:cubicBezTo>
                <a:cubicBezTo>
                  <a:pt x="1500849" y="7129438"/>
                  <a:pt x="1410626" y="6870454"/>
                  <a:pt x="1151232" y="6802893"/>
                </a:cubicBezTo>
                <a:cubicBezTo>
                  <a:pt x="1083564" y="6787880"/>
                  <a:pt x="989581" y="6776619"/>
                  <a:pt x="906876" y="6795386"/>
                </a:cubicBezTo>
                <a:cubicBezTo>
                  <a:pt x="951988" y="6761606"/>
                  <a:pt x="1008378" y="6750346"/>
                  <a:pt x="1061008" y="6754099"/>
                </a:cubicBezTo>
                <a:cubicBezTo>
                  <a:pt x="846727" y="6701552"/>
                  <a:pt x="602371" y="6727825"/>
                  <a:pt x="448238" y="6892975"/>
                </a:cubicBezTo>
                <a:cubicBezTo>
                  <a:pt x="444479" y="6896728"/>
                  <a:pt x="440720" y="6900481"/>
                  <a:pt x="440720" y="6904235"/>
                </a:cubicBezTo>
                <a:cubicBezTo>
                  <a:pt x="324181" y="7170726"/>
                  <a:pt x="508388" y="7583599"/>
                  <a:pt x="730188" y="7418450"/>
                </a:cubicBezTo>
                <a:cubicBezTo>
                  <a:pt x="764022" y="7395930"/>
                  <a:pt x="782818" y="7365902"/>
                  <a:pt x="782818" y="7339629"/>
                </a:cubicBezTo>
                <a:cubicBezTo>
                  <a:pt x="865524" y="7433463"/>
                  <a:pt x="767781" y="7639900"/>
                  <a:pt x="557259" y="7568586"/>
                </a:cubicBezTo>
                <a:cubicBezTo>
                  <a:pt x="561018" y="7576092"/>
                  <a:pt x="564778" y="7579846"/>
                  <a:pt x="572296" y="7587353"/>
                </a:cubicBezTo>
                <a:cubicBezTo>
                  <a:pt x="583574" y="7594859"/>
                  <a:pt x="598612" y="7602366"/>
                  <a:pt x="609890" y="7606119"/>
                </a:cubicBezTo>
                <a:cubicBezTo>
                  <a:pt x="741466" y="7632393"/>
                  <a:pt x="865524" y="7587353"/>
                  <a:pt x="929432" y="7493518"/>
                </a:cubicBezTo>
                <a:cubicBezTo>
                  <a:pt x="978303" y="7373409"/>
                  <a:pt x="936951" y="7215766"/>
                  <a:pt x="831690" y="7140698"/>
                </a:cubicBezTo>
                <a:cubicBezTo>
                  <a:pt x="786578" y="7110671"/>
                  <a:pt x="737707" y="7091904"/>
                  <a:pt x="685076" y="7091904"/>
                </a:cubicBezTo>
                <a:cubicBezTo>
                  <a:pt x="745225" y="7046864"/>
                  <a:pt x="812893" y="7016837"/>
                  <a:pt x="888080" y="7035603"/>
                </a:cubicBezTo>
                <a:cubicBezTo>
                  <a:pt x="1094842" y="7088151"/>
                  <a:pt x="1136195" y="7418450"/>
                  <a:pt x="1019656" y="7564832"/>
                </a:cubicBezTo>
                <a:cubicBezTo>
                  <a:pt x="936951" y="7677434"/>
                  <a:pt x="827930" y="7703708"/>
                  <a:pt x="722669" y="7677434"/>
                </a:cubicBezTo>
                <a:cubicBezTo>
                  <a:pt x="354256" y="7711214"/>
                  <a:pt x="117418" y="7245793"/>
                  <a:pt x="339218" y="6923002"/>
                </a:cubicBezTo>
                <a:cubicBezTo>
                  <a:pt x="485832" y="6712812"/>
                  <a:pt x="782818" y="6630237"/>
                  <a:pt x="1030934" y="6675278"/>
                </a:cubicBezTo>
                <a:cubicBezTo>
                  <a:pt x="1109880" y="6690291"/>
                  <a:pt x="1181307" y="6716565"/>
                  <a:pt x="1252734" y="6754099"/>
                </a:cubicBezTo>
                <a:cubicBezTo>
                  <a:pt x="1151232" y="6690291"/>
                  <a:pt x="1042212" y="6645251"/>
                  <a:pt x="925673" y="6626484"/>
                </a:cubicBezTo>
                <a:cubicBezTo>
                  <a:pt x="643723" y="6585196"/>
                  <a:pt x="267791" y="6851687"/>
                  <a:pt x="57269" y="6525142"/>
                </a:cubicBezTo>
                <a:cubicBezTo>
                  <a:pt x="879" y="6438814"/>
                  <a:pt x="-10399" y="6337473"/>
                  <a:pt x="8398" y="6243638"/>
                </a:cubicBezTo>
                <a:close/>
                <a:moveTo>
                  <a:pt x="4800830" y="4711700"/>
                </a:moveTo>
                <a:cubicBezTo>
                  <a:pt x="4879779" y="4730473"/>
                  <a:pt x="4932412" y="4790546"/>
                  <a:pt x="4943691" y="4910692"/>
                </a:cubicBezTo>
                <a:cubicBezTo>
                  <a:pt x="4977526" y="5248602"/>
                  <a:pt x="4616614" y="5372503"/>
                  <a:pt x="4349690" y="5282393"/>
                </a:cubicBezTo>
                <a:cubicBezTo>
                  <a:pt x="4447437" y="5338712"/>
                  <a:pt x="4530146" y="5417558"/>
                  <a:pt x="4590298" y="5515176"/>
                </a:cubicBezTo>
                <a:cubicBezTo>
                  <a:pt x="4688045" y="5601531"/>
                  <a:pt x="4748197" y="5706659"/>
                  <a:pt x="4770754" y="5841823"/>
                </a:cubicBezTo>
                <a:cubicBezTo>
                  <a:pt x="4800830" y="6018288"/>
                  <a:pt x="4778273" y="6183489"/>
                  <a:pt x="4718121" y="6337426"/>
                </a:cubicBezTo>
                <a:cubicBezTo>
                  <a:pt x="4774513" y="6442554"/>
                  <a:pt x="4860982" y="6513890"/>
                  <a:pt x="4815868" y="6679091"/>
                </a:cubicBezTo>
                <a:cubicBezTo>
                  <a:pt x="4755716" y="6859310"/>
                  <a:pt x="4657969" y="6994474"/>
                  <a:pt x="4695564" y="7197221"/>
                </a:cubicBezTo>
                <a:cubicBezTo>
                  <a:pt x="4706842" y="7238521"/>
                  <a:pt x="4718121" y="7287331"/>
                  <a:pt x="4740678" y="7328631"/>
                </a:cubicBezTo>
                <a:cubicBezTo>
                  <a:pt x="4586538" y="7242276"/>
                  <a:pt x="4477513" y="7058302"/>
                  <a:pt x="4447437" y="6889347"/>
                </a:cubicBezTo>
                <a:cubicBezTo>
                  <a:pt x="4436158" y="6810501"/>
                  <a:pt x="4443677" y="6746673"/>
                  <a:pt x="4462475" y="6694109"/>
                </a:cubicBezTo>
                <a:cubicBezTo>
                  <a:pt x="4402323" y="6746673"/>
                  <a:pt x="4334652" y="6799237"/>
                  <a:pt x="4255702" y="6840537"/>
                </a:cubicBezTo>
                <a:cubicBezTo>
                  <a:pt x="4075246" y="6941911"/>
                  <a:pt x="3932385" y="6904365"/>
                  <a:pt x="3740651" y="6863065"/>
                </a:cubicBezTo>
                <a:cubicBezTo>
                  <a:pt x="3575233" y="6829274"/>
                  <a:pt x="3439891" y="6844292"/>
                  <a:pt x="3304549" y="6908120"/>
                </a:cubicBezTo>
                <a:cubicBezTo>
                  <a:pt x="3379739" y="6802992"/>
                  <a:pt x="3469967" y="6754182"/>
                  <a:pt x="3627866" y="6739164"/>
                </a:cubicBezTo>
                <a:cubicBezTo>
                  <a:pt x="3706815" y="6731655"/>
                  <a:pt x="3782005" y="6712882"/>
                  <a:pt x="3857195" y="6694109"/>
                </a:cubicBezTo>
                <a:cubicBezTo>
                  <a:pt x="3684258" y="6660318"/>
                  <a:pt x="3537638" y="6570209"/>
                  <a:pt x="3432372" y="6438799"/>
                </a:cubicBezTo>
                <a:cubicBezTo>
                  <a:pt x="3360941" y="6374971"/>
                  <a:pt x="3297030" y="6296126"/>
                  <a:pt x="3251916" y="6202262"/>
                </a:cubicBezTo>
                <a:cubicBezTo>
                  <a:pt x="3090257" y="5856842"/>
                  <a:pt x="3274473" y="5406294"/>
                  <a:pt x="3695537" y="5425067"/>
                </a:cubicBezTo>
                <a:cubicBezTo>
                  <a:pt x="3868474" y="5428821"/>
                  <a:pt x="3958702" y="5530195"/>
                  <a:pt x="4011335" y="5665359"/>
                </a:cubicBezTo>
                <a:cubicBezTo>
                  <a:pt x="3703056" y="5503913"/>
                  <a:pt x="3353422" y="5672868"/>
                  <a:pt x="3387258" y="6085870"/>
                </a:cubicBezTo>
                <a:cubicBezTo>
                  <a:pt x="3394777" y="6190998"/>
                  <a:pt x="3451169" y="6269844"/>
                  <a:pt x="3515081" y="6352444"/>
                </a:cubicBezTo>
                <a:cubicBezTo>
                  <a:pt x="3469967" y="6217280"/>
                  <a:pt x="3421093" y="6059588"/>
                  <a:pt x="3492524" y="5928178"/>
                </a:cubicBezTo>
                <a:cubicBezTo>
                  <a:pt x="3578992" y="5770487"/>
                  <a:pt x="3770727" y="5789260"/>
                  <a:pt x="3879752" y="5909406"/>
                </a:cubicBezTo>
                <a:cubicBezTo>
                  <a:pt x="3684258" y="5819296"/>
                  <a:pt x="3496283" y="5969479"/>
                  <a:pt x="3556435" y="6213525"/>
                </a:cubicBezTo>
                <a:cubicBezTo>
                  <a:pt x="3627866" y="6495117"/>
                  <a:pt x="3924866" y="6528909"/>
                  <a:pt x="4169234" y="6551436"/>
                </a:cubicBezTo>
                <a:cubicBezTo>
                  <a:pt x="4233145" y="6555190"/>
                  <a:pt x="4297057" y="6555190"/>
                  <a:pt x="4357209" y="6543927"/>
                </a:cubicBezTo>
                <a:cubicBezTo>
                  <a:pt x="4830906" y="6243562"/>
                  <a:pt x="4703083" y="5410049"/>
                  <a:pt x="4139158" y="5248602"/>
                </a:cubicBezTo>
                <a:cubicBezTo>
                  <a:pt x="3812081" y="5154738"/>
                  <a:pt x="3488764" y="5218566"/>
                  <a:pt x="3221840" y="5387521"/>
                </a:cubicBezTo>
                <a:cubicBezTo>
                  <a:pt x="3191764" y="5440085"/>
                  <a:pt x="3169207" y="5496404"/>
                  <a:pt x="3154169" y="5552722"/>
                </a:cubicBezTo>
                <a:cubicBezTo>
                  <a:pt x="3131612" y="5620304"/>
                  <a:pt x="3135371" y="5736696"/>
                  <a:pt x="3090257" y="5793014"/>
                </a:cubicBezTo>
                <a:cubicBezTo>
                  <a:pt x="3037624" y="5871860"/>
                  <a:pt x="2924839" y="5853087"/>
                  <a:pt x="2868447" y="5913160"/>
                </a:cubicBezTo>
                <a:cubicBezTo>
                  <a:pt x="2823333" y="5954460"/>
                  <a:pt x="2763181" y="6112152"/>
                  <a:pt x="2845890" y="6134679"/>
                </a:cubicBezTo>
                <a:cubicBezTo>
                  <a:pt x="2857168" y="6025797"/>
                  <a:pt x="3000029" y="5946951"/>
                  <a:pt x="3097776" y="5988251"/>
                </a:cubicBezTo>
                <a:cubicBezTo>
                  <a:pt x="3056422" y="6010779"/>
                  <a:pt x="3037624" y="6074606"/>
                  <a:pt x="3030105" y="6123416"/>
                </a:cubicBezTo>
                <a:cubicBezTo>
                  <a:pt x="2988751" y="6303635"/>
                  <a:pt x="2958675" y="6397499"/>
                  <a:pt x="2800776" y="6513890"/>
                </a:cubicBezTo>
                <a:cubicBezTo>
                  <a:pt x="2718067" y="6577718"/>
                  <a:pt x="2612801" y="6649055"/>
                  <a:pt x="2567687" y="6746673"/>
                </a:cubicBezTo>
                <a:cubicBezTo>
                  <a:pt x="2575206" y="6878083"/>
                  <a:pt x="2597763" y="7009493"/>
                  <a:pt x="2631598" y="7137148"/>
                </a:cubicBezTo>
                <a:cubicBezTo>
                  <a:pt x="2657915" y="6994474"/>
                  <a:pt x="2830852" y="6878083"/>
                  <a:pt x="2939877" y="6964438"/>
                </a:cubicBezTo>
                <a:cubicBezTo>
                  <a:pt x="2860928" y="6960683"/>
                  <a:pt x="2793257" y="7005738"/>
                  <a:pt x="2766940" y="7125884"/>
                </a:cubicBezTo>
                <a:cubicBezTo>
                  <a:pt x="2691750" y="7437513"/>
                  <a:pt x="3060181" y="7610223"/>
                  <a:pt x="3259435" y="7756651"/>
                </a:cubicBezTo>
                <a:cubicBezTo>
                  <a:pt x="3496283" y="7929361"/>
                  <a:pt x="3605309" y="8173408"/>
                  <a:pt x="3624106" y="8455000"/>
                </a:cubicBezTo>
                <a:cubicBezTo>
                  <a:pt x="3928626" y="8661501"/>
                  <a:pt x="4270740" y="8811683"/>
                  <a:pt x="4631652" y="8901793"/>
                </a:cubicBezTo>
                <a:cubicBezTo>
                  <a:pt x="4631652" y="8920566"/>
                  <a:pt x="4631652" y="8935584"/>
                  <a:pt x="4631652" y="8954357"/>
                </a:cubicBezTo>
                <a:cubicBezTo>
                  <a:pt x="4631652" y="8958112"/>
                  <a:pt x="4627893" y="8965621"/>
                  <a:pt x="4627893" y="8969375"/>
                </a:cubicBezTo>
                <a:cubicBezTo>
                  <a:pt x="3988778" y="8807929"/>
                  <a:pt x="3383498" y="8473773"/>
                  <a:pt x="2977472" y="7944379"/>
                </a:cubicBezTo>
                <a:cubicBezTo>
                  <a:pt x="2646636" y="7512604"/>
                  <a:pt x="2424826" y="6956929"/>
                  <a:pt x="2511294" y="6408763"/>
                </a:cubicBezTo>
                <a:cubicBezTo>
                  <a:pt x="2594003" y="5898142"/>
                  <a:pt x="2906042" y="5380012"/>
                  <a:pt x="3421093" y="5211057"/>
                </a:cubicBezTo>
                <a:cubicBezTo>
                  <a:pt x="3563954" y="5166002"/>
                  <a:pt x="3714334" y="5143475"/>
                  <a:pt x="3864714" y="5147229"/>
                </a:cubicBezTo>
                <a:cubicBezTo>
                  <a:pt x="3785765" y="5139720"/>
                  <a:pt x="3706815" y="5143475"/>
                  <a:pt x="3620347" y="5154738"/>
                </a:cubicBezTo>
                <a:cubicBezTo>
                  <a:pt x="3763208" y="4978274"/>
                  <a:pt x="3973740" y="4914446"/>
                  <a:pt x="4191791" y="4970765"/>
                </a:cubicBezTo>
                <a:cubicBezTo>
                  <a:pt x="4376006" y="5019574"/>
                  <a:pt x="4706842" y="5222320"/>
                  <a:pt x="4842184" y="4982028"/>
                </a:cubicBezTo>
                <a:cubicBezTo>
                  <a:pt x="4894817" y="4880655"/>
                  <a:pt x="4868501" y="4779282"/>
                  <a:pt x="4800830" y="4711700"/>
                </a:cubicBezTo>
                <a:close/>
                <a:moveTo>
                  <a:pt x="1312377" y="2549525"/>
                </a:moveTo>
                <a:cubicBezTo>
                  <a:pt x="1323656" y="2647128"/>
                  <a:pt x="1372532" y="2740978"/>
                  <a:pt x="1425168" y="2793533"/>
                </a:cubicBezTo>
                <a:cubicBezTo>
                  <a:pt x="1631953" y="3018772"/>
                  <a:pt x="1955288" y="2891137"/>
                  <a:pt x="2139514" y="3108867"/>
                </a:cubicBezTo>
                <a:cubicBezTo>
                  <a:pt x="2304941" y="3300320"/>
                  <a:pt x="2293662" y="3563097"/>
                  <a:pt x="2274863" y="3807105"/>
                </a:cubicBezTo>
                <a:cubicBezTo>
                  <a:pt x="2297422" y="3897201"/>
                  <a:pt x="2312461" y="3991051"/>
                  <a:pt x="2316220" y="4084899"/>
                </a:cubicBezTo>
                <a:cubicBezTo>
                  <a:pt x="2335019" y="4539130"/>
                  <a:pt x="2139514" y="4970836"/>
                  <a:pt x="2045521" y="5413805"/>
                </a:cubicBezTo>
                <a:cubicBezTo>
                  <a:pt x="1898892" y="6093273"/>
                  <a:pt x="1834977" y="6784004"/>
                  <a:pt x="2177111" y="7418425"/>
                </a:cubicBezTo>
                <a:cubicBezTo>
                  <a:pt x="2455330" y="7936473"/>
                  <a:pt x="2895216" y="8353164"/>
                  <a:pt x="3391498" y="8660990"/>
                </a:cubicBezTo>
                <a:cubicBezTo>
                  <a:pt x="3763709" y="8893736"/>
                  <a:pt x="4181038" y="9100204"/>
                  <a:pt x="4617164" y="9164022"/>
                </a:cubicBezTo>
                <a:cubicBezTo>
                  <a:pt x="4617164" y="9194054"/>
                  <a:pt x="4613404" y="9224085"/>
                  <a:pt x="4609645" y="9250363"/>
                </a:cubicBezTo>
                <a:cubicBezTo>
                  <a:pt x="3993052" y="9164022"/>
                  <a:pt x="3383978" y="8811149"/>
                  <a:pt x="2910255" y="8420736"/>
                </a:cubicBezTo>
                <a:cubicBezTo>
                  <a:pt x="2477888" y="8064108"/>
                  <a:pt x="2105677" y="7594862"/>
                  <a:pt x="1932730" y="7061798"/>
                </a:cubicBezTo>
                <a:cubicBezTo>
                  <a:pt x="1778581" y="6896623"/>
                  <a:pt x="1684589" y="6708925"/>
                  <a:pt x="1658271" y="6464916"/>
                </a:cubicBezTo>
                <a:cubicBezTo>
                  <a:pt x="1631953" y="6265956"/>
                  <a:pt x="1684589" y="5969392"/>
                  <a:pt x="1598115" y="5781694"/>
                </a:cubicBezTo>
                <a:cubicBezTo>
                  <a:pt x="1571797" y="5725384"/>
                  <a:pt x="1526681" y="5687845"/>
                  <a:pt x="1474045" y="5669075"/>
                </a:cubicBezTo>
                <a:cubicBezTo>
                  <a:pt x="1549239" y="5665321"/>
                  <a:pt x="1646992" y="5736647"/>
                  <a:pt x="1692108" y="5774186"/>
                </a:cubicBezTo>
                <a:cubicBezTo>
                  <a:pt x="1631953" y="5661567"/>
                  <a:pt x="1586836" y="5563964"/>
                  <a:pt x="1631953" y="5440082"/>
                </a:cubicBezTo>
                <a:cubicBezTo>
                  <a:pt x="1684589" y="5319956"/>
                  <a:pt x="1763543" y="5252384"/>
                  <a:pt x="1744744" y="5109733"/>
                </a:cubicBezTo>
                <a:cubicBezTo>
                  <a:pt x="1740984" y="5090963"/>
                  <a:pt x="1737225" y="5068439"/>
                  <a:pt x="1729705" y="5045916"/>
                </a:cubicBezTo>
                <a:cubicBezTo>
                  <a:pt x="1801140" y="5068439"/>
                  <a:pt x="1838737" y="5162289"/>
                  <a:pt x="1876334" y="5211090"/>
                </a:cubicBezTo>
                <a:cubicBezTo>
                  <a:pt x="1887613" y="5132257"/>
                  <a:pt x="1850016" y="5079701"/>
                  <a:pt x="1887613" y="5004622"/>
                </a:cubicBezTo>
                <a:cubicBezTo>
                  <a:pt x="1913931" y="4940804"/>
                  <a:pt x="1992885" y="4876987"/>
                  <a:pt x="2038002" y="4820678"/>
                </a:cubicBezTo>
                <a:cubicBezTo>
                  <a:pt x="2090638" y="4753106"/>
                  <a:pt x="2124475" y="4693043"/>
                  <a:pt x="2143274" y="4629226"/>
                </a:cubicBezTo>
                <a:cubicBezTo>
                  <a:pt x="2139514" y="4674273"/>
                  <a:pt x="2135754" y="4719320"/>
                  <a:pt x="2128235" y="4764368"/>
                </a:cubicBezTo>
                <a:cubicBezTo>
                  <a:pt x="2135754" y="4730583"/>
                  <a:pt x="2147033" y="4693043"/>
                  <a:pt x="2154553" y="4659257"/>
                </a:cubicBezTo>
                <a:cubicBezTo>
                  <a:pt x="2252305" y="4298876"/>
                  <a:pt x="2293662" y="3810860"/>
                  <a:pt x="2045521" y="3499280"/>
                </a:cubicBezTo>
                <a:cubicBezTo>
                  <a:pt x="2011684" y="3461740"/>
                  <a:pt x="1970327" y="3424201"/>
                  <a:pt x="1928970" y="3386661"/>
                </a:cubicBezTo>
                <a:cubicBezTo>
                  <a:pt x="1913931" y="3375399"/>
                  <a:pt x="1902652" y="3364137"/>
                  <a:pt x="1891373" y="3356629"/>
                </a:cubicBezTo>
                <a:cubicBezTo>
                  <a:pt x="1654511" y="3195208"/>
                  <a:pt x="1286059" y="3168931"/>
                  <a:pt x="1037918" y="3322843"/>
                </a:cubicBezTo>
                <a:cubicBezTo>
                  <a:pt x="1000321" y="3367891"/>
                  <a:pt x="970243" y="3424201"/>
                  <a:pt x="943925" y="3488018"/>
                </a:cubicBezTo>
                <a:cubicBezTo>
                  <a:pt x="895049" y="3611899"/>
                  <a:pt x="846173" y="3908463"/>
                  <a:pt x="1022879" y="3957264"/>
                </a:cubicBezTo>
                <a:cubicBezTo>
                  <a:pt x="1075515" y="3972280"/>
                  <a:pt x="1113112" y="3961018"/>
                  <a:pt x="1135671" y="3938495"/>
                </a:cubicBezTo>
                <a:cubicBezTo>
                  <a:pt x="1210865" y="4092408"/>
                  <a:pt x="1022879" y="4182503"/>
                  <a:pt x="891289" y="4077391"/>
                </a:cubicBezTo>
                <a:cubicBezTo>
                  <a:pt x="936406" y="4137455"/>
                  <a:pt x="1000321" y="4186256"/>
                  <a:pt x="1090554" y="4201272"/>
                </a:cubicBezTo>
                <a:cubicBezTo>
                  <a:pt x="1334935" y="4246321"/>
                  <a:pt x="1398850" y="3987296"/>
                  <a:pt x="1316137" y="3814613"/>
                </a:cubicBezTo>
                <a:cubicBezTo>
                  <a:pt x="1282299" y="3747042"/>
                  <a:pt x="1225904" y="3686978"/>
                  <a:pt x="1154469" y="3664455"/>
                </a:cubicBezTo>
                <a:cubicBezTo>
                  <a:pt x="1297338" y="3593129"/>
                  <a:pt x="1417649" y="3611899"/>
                  <a:pt x="1511642" y="3762058"/>
                </a:cubicBezTo>
                <a:cubicBezTo>
                  <a:pt x="1684589" y="4028590"/>
                  <a:pt x="1466525" y="4396479"/>
                  <a:pt x="1135671" y="4362694"/>
                </a:cubicBezTo>
                <a:cubicBezTo>
                  <a:pt x="1090554" y="4358939"/>
                  <a:pt x="1049197" y="4347678"/>
                  <a:pt x="1011600" y="4328908"/>
                </a:cubicBezTo>
                <a:cubicBezTo>
                  <a:pt x="962724" y="4313892"/>
                  <a:pt x="917607" y="4287614"/>
                  <a:pt x="880010" y="4257582"/>
                </a:cubicBezTo>
                <a:cubicBezTo>
                  <a:pt x="605551" y="4036098"/>
                  <a:pt x="620590" y="3574359"/>
                  <a:pt x="876250" y="3345367"/>
                </a:cubicBezTo>
                <a:cubicBezTo>
                  <a:pt x="1060476" y="3176438"/>
                  <a:pt x="1323656" y="3105113"/>
                  <a:pt x="1571797" y="3138899"/>
                </a:cubicBezTo>
                <a:cubicBezTo>
                  <a:pt x="1447727" y="3048803"/>
                  <a:pt x="1338695" y="2943692"/>
                  <a:pt x="1316137" y="2767255"/>
                </a:cubicBezTo>
                <a:cubicBezTo>
                  <a:pt x="1304858" y="2699684"/>
                  <a:pt x="1301098" y="2624605"/>
                  <a:pt x="1312377" y="2549525"/>
                </a:cubicBezTo>
                <a:close/>
                <a:moveTo>
                  <a:pt x="4384244" y="2436618"/>
                </a:moveTo>
                <a:cubicBezTo>
                  <a:pt x="4192501" y="2879639"/>
                  <a:pt x="3850372" y="3296379"/>
                  <a:pt x="3553358" y="3668067"/>
                </a:cubicBezTo>
                <a:cubicBezTo>
                  <a:pt x="2910456" y="4482776"/>
                  <a:pt x="2226198" y="5421380"/>
                  <a:pt x="2282593" y="6472617"/>
                </a:cubicBezTo>
                <a:cubicBezTo>
                  <a:pt x="2278834" y="6202299"/>
                  <a:pt x="2327709" y="5924472"/>
                  <a:pt x="2440499" y="5650399"/>
                </a:cubicBezTo>
                <a:cubicBezTo>
                  <a:pt x="2620963" y="5199869"/>
                  <a:pt x="2917976" y="4786883"/>
                  <a:pt x="3339058" y="4561618"/>
                </a:cubicBezTo>
                <a:cubicBezTo>
                  <a:pt x="3402972" y="4505302"/>
                  <a:pt x="3470646" y="4452740"/>
                  <a:pt x="3542079" y="4400178"/>
                </a:cubicBezTo>
                <a:cubicBezTo>
                  <a:pt x="4000758" y="4069790"/>
                  <a:pt x="4448158" y="3709366"/>
                  <a:pt x="4575986" y="3127431"/>
                </a:cubicBezTo>
                <a:cubicBezTo>
                  <a:pt x="4636141" y="2879639"/>
                  <a:pt x="4606063" y="2680655"/>
                  <a:pt x="4459437" y="2485425"/>
                </a:cubicBezTo>
                <a:cubicBezTo>
                  <a:pt x="4436879" y="2466653"/>
                  <a:pt x="4410561" y="2451635"/>
                  <a:pt x="4384244" y="2436618"/>
                </a:cubicBezTo>
                <a:close/>
                <a:moveTo>
                  <a:pt x="3083401" y="0"/>
                </a:moveTo>
                <a:cubicBezTo>
                  <a:pt x="3143555" y="105124"/>
                  <a:pt x="3260105" y="172703"/>
                  <a:pt x="3372895" y="202739"/>
                </a:cubicBezTo>
                <a:cubicBezTo>
                  <a:pt x="3654869" y="277827"/>
                  <a:pt x="3910526" y="341652"/>
                  <a:pt x="4143625" y="529373"/>
                </a:cubicBezTo>
                <a:cubicBezTo>
                  <a:pt x="4312810" y="672041"/>
                  <a:pt x="4365445" y="893552"/>
                  <a:pt x="4388003" y="1111308"/>
                </a:cubicBezTo>
                <a:cubicBezTo>
                  <a:pt x="4583506" y="1501767"/>
                  <a:pt x="4575986" y="1880963"/>
                  <a:pt x="4459437" y="2241388"/>
                </a:cubicBezTo>
                <a:cubicBezTo>
                  <a:pt x="4741411" y="2466653"/>
                  <a:pt x="4820364" y="2736971"/>
                  <a:pt x="4790287" y="3104904"/>
                </a:cubicBezTo>
                <a:cubicBezTo>
                  <a:pt x="4779008" y="3285116"/>
                  <a:pt x="4763969" y="3476591"/>
                  <a:pt x="4658699" y="3638031"/>
                </a:cubicBezTo>
                <a:cubicBezTo>
                  <a:pt x="4560948" y="3788208"/>
                  <a:pt x="4406801" y="3870805"/>
                  <a:pt x="4342887" y="4051017"/>
                </a:cubicBezTo>
                <a:cubicBezTo>
                  <a:pt x="4391763" y="4051017"/>
                  <a:pt x="4444398" y="4047263"/>
                  <a:pt x="4485754" y="4020982"/>
                </a:cubicBezTo>
                <a:cubicBezTo>
                  <a:pt x="4440638" y="4103579"/>
                  <a:pt x="4357926" y="4174913"/>
                  <a:pt x="4282733" y="4208703"/>
                </a:cubicBezTo>
                <a:cubicBezTo>
                  <a:pt x="4177462" y="4253756"/>
                  <a:pt x="3989479" y="4208703"/>
                  <a:pt x="3959402" y="4355125"/>
                </a:cubicBezTo>
                <a:cubicBezTo>
                  <a:pt x="4042114" y="4283791"/>
                  <a:pt x="4106029" y="4355125"/>
                  <a:pt x="4151145" y="4437722"/>
                </a:cubicBezTo>
                <a:cubicBezTo>
                  <a:pt x="4109788" y="4418951"/>
                  <a:pt x="4057153" y="4415196"/>
                  <a:pt x="4000758" y="4430214"/>
                </a:cubicBezTo>
                <a:cubicBezTo>
                  <a:pt x="3730063" y="4501548"/>
                  <a:pt x="3662389" y="4861971"/>
                  <a:pt x="3391693" y="4933305"/>
                </a:cubicBezTo>
                <a:cubicBezTo>
                  <a:pt x="3286422" y="4963341"/>
                  <a:pt x="3068362" y="4937060"/>
                  <a:pt x="2936774" y="4989622"/>
                </a:cubicBezTo>
                <a:cubicBezTo>
                  <a:pt x="2981890" y="4933305"/>
                  <a:pt x="3027006" y="4876989"/>
                  <a:pt x="3075882" y="4820673"/>
                </a:cubicBezTo>
                <a:cubicBezTo>
                  <a:pt x="3034525" y="4858217"/>
                  <a:pt x="2996929" y="4895761"/>
                  <a:pt x="2955572" y="4937060"/>
                </a:cubicBezTo>
                <a:cubicBezTo>
                  <a:pt x="2748791" y="5162325"/>
                  <a:pt x="2568327" y="5425134"/>
                  <a:pt x="2466817" y="5717979"/>
                </a:cubicBezTo>
                <a:cubicBezTo>
                  <a:pt x="2282593" y="6224825"/>
                  <a:pt x="2297632" y="6724163"/>
                  <a:pt x="2444259" y="7215992"/>
                </a:cubicBezTo>
                <a:cubicBezTo>
                  <a:pt x="2643521" y="7719084"/>
                  <a:pt x="2996929" y="8147088"/>
                  <a:pt x="3433049" y="8462459"/>
                </a:cubicBezTo>
                <a:cubicBezTo>
                  <a:pt x="3782698" y="8717759"/>
                  <a:pt x="4196260" y="8935515"/>
                  <a:pt x="4628621" y="9003095"/>
                </a:cubicBezTo>
                <a:cubicBezTo>
                  <a:pt x="4624862" y="9033130"/>
                  <a:pt x="4624862" y="9063166"/>
                  <a:pt x="4621102" y="9093201"/>
                </a:cubicBezTo>
                <a:cubicBezTo>
                  <a:pt x="4173703" y="9021867"/>
                  <a:pt x="3737582" y="8796602"/>
                  <a:pt x="3376654" y="8530038"/>
                </a:cubicBezTo>
                <a:cubicBezTo>
                  <a:pt x="2899177" y="8173369"/>
                  <a:pt x="2496894" y="7692803"/>
                  <a:pt x="2316430" y="7118377"/>
                </a:cubicBezTo>
                <a:cubicBezTo>
                  <a:pt x="2132207" y="6532688"/>
                  <a:pt x="2166044" y="5901945"/>
                  <a:pt x="2387864" y="5331274"/>
                </a:cubicBezTo>
                <a:cubicBezTo>
                  <a:pt x="2414181" y="5263694"/>
                  <a:pt x="2440499" y="5199869"/>
                  <a:pt x="2470576" y="5136044"/>
                </a:cubicBezTo>
                <a:cubicBezTo>
                  <a:pt x="2451778" y="5049692"/>
                  <a:pt x="2429220" y="4959586"/>
                  <a:pt x="2432980" y="4861971"/>
                </a:cubicBezTo>
                <a:cubicBezTo>
                  <a:pt x="2436739" y="4741830"/>
                  <a:pt x="2459297" y="4610426"/>
                  <a:pt x="2500653" y="4497793"/>
                </a:cubicBezTo>
                <a:cubicBezTo>
                  <a:pt x="2579606" y="4272528"/>
                  <a:pt x="2782628" y="4148633"/>
                  <a:pt x="2812705" y="3897087"/>
                </a:cubicBezTo>
                <a:cubicBezTo>
                  <a:pt x="2820225" y="3837016"/>
                  <a:pt x="2827744" y="3754418"/>
                  <a:pt x="2812705" y="3686839"/>
                </a:cubicBezTo>
                <a:cubicBezTo>
                  <a:pt x="2895418" y="3765682"/>
                  <a:pt x="2917976" y="3938385"/>
                  <a:pt x="2887898" y="4024737"/>
                </a:cubicBezTo>
                <a:cubicBezTo>
                  <a:pt x="3004448" y="3979683"/>
                  <a:pt x="2970611" y="3776945"/>
                  <a:pt x="3038285" y="3683084"/>
                </a:cubicBezTo>
                <a:cubicBezTo>
                  <a:pt x="3124757" y="3555434"/>
                  <a:pt x="3282663" y="3574206"/>
                  <a:pt x="3308980" y="3386485"/>
                </a:cubicBezTo>
                <a:cubicBezTo>
                  <a:pt x="3312740" y="3371468"/>
                  <a:pt x="3316500" y="3356450"/>
                  <a:pt x="3316500" y="3341432"/>
                </a:cubicBezTo>
                <a:cubicBezTo>
                  <a:pt x="3395453" y="3397749"/>
                  <a:pt x="3418011" y="3502872"/>
                  <a:pt x="3406732" y="3638031"/>
                </a:cubicBezTo>
                <a:cubicBezTo>
                  <a:pt x="3402972" y="3675576"/>
                  <a:pt x="3391693" y="3713120"/>
                  <a:pt x="3380414" y="3750664"/>
                </a:cubicBezTo>
                <a:cubicBezTo>
                  <a:pt x="3696226" y="3356450"/>
                  <a:pt x="4098509" y="2894657"/>
                  <a:pt x="4316570" y="2399073"/>
                </a:cubicBezTo>
                <a:cubicBezTo>
                  <a:pt x="4053393" y="2278932"/>
                  <a:pt x="3575916" y="2192580"/>
                  <a:pt x="3451848" y="2534232"/>
                </a:cubicBezTo>
                <a:cubicBezTo>
                  <a:pt x="3286422" y="3011044"/>
                  <a:pt x="4012037" y="3022307"/>
                  <a:pt x="3741342" y="2624338"/>
                </a:cubicBezTo>
                <a:cubicBezTo>
                  <a:pt x="3903007" y="2643111"/>
                  <a:pt x="4030835" y="2778270"/>
                  <a:pt x="3948123" y="2958482"/>
                </a:cubicBezTo>
                <a:cubicBezTo>
                  <a:pt x="3846612" y="3168729"/>
                  <a:pt x="3560878" y="3112413"/>
                  <a:pt x="3440569" y="2962236"/>
                </a:cubicBezTo>
                <a:cubicBezTo>
                  <a:pt x="3320259" y="2804551"/>
                  <a:pt x="3331538" y="2549250"/>
                  <a:pt x="3433049" y="2387810"/>
                </a:cubicBezTo>
                <a:cubicBezTo>
                  <a:pt x="3636071" y="2068685"/>
                  <a:pt x="4000758" y="2102474"/>
                  <a:pt x="4267694" y="2256405"/>
                </a:cubicBezTo>
                <a:cubicBezTo>
                  <a:pt x="4248896" y="2230125"/>
                  <a:pt x="4226338" y="2200089"/>
                  <a:pt x="4207539" y="2173808"/>
                </a:cubicBezTo>
                <a:cubicBezTo>
                  <a:pt x="4045874" y="2102474"/>
                  <a:pt x="3895488" y="1989842"/>
                  <a:pt x="3989479" y="1783349"/>
                </a:cubicBezTo>
                <a:cubicBezTo>
                  <a:pt x="4000758" y="1880963"/>
                  <a:pt x="4072192" y="1989842"/>
                  <a:pt x="4158664" y="2083702"/>
                </a:cubicBezTo>
                <a:cubicBezTo>
                  <a:pt x="4139866" y="2034895"/>
                  <a:pt x="4128587" y="1986087"/>
                  <a:pt x="4124827" y="1929771"/>
                </a:cubicBezTo>
                <a:cubicBezTo>
                  <a:pt x="4184982" y="2031140"/>
                  <a:pt x="4297771" y="2113738"/>
                  <a:pt x="4395522" y="2188826"/>
                </a:cubicBezTo>
                <a:cubicBezTo>
                  <a:pt x="4504553" y="1839665"/>
                  <a:pt x="4500793" y="1479241"/>
                  <a:pt x="4294012" y="1118817"/>
                </a:cubicBezTo>
                <a:cubicBezTo>
                  <a:pt x="4275213" y="1103799"/>
                  <a:pt x="4252655" y="1092536"/>
                  <a:pt x="4230097" y="1088781"/>
                </a:cubicBezTo>
                <a:cubicBezTo>
                  <a:pt x="4169943" y="1077518"/>
                  <a:pt x="4124827" y="1118817"/>
                  <a:pt x="4068432" y="1130080"/>
                </a:cubicBezTo>
                <a:cubicBezTo>
                  <a:pt x="3989479" y="1133834"/>
                  <a:pt x="3921805" y="1103799"/>
                  <a:pt x="3861651" y="1066255"/>
                </a:cubicBezTo>
                <a:cubicBezTo>
                  <a:pt x="3583436" y="904815"/>
                  <a:pt x="3361616" y="525619"/>
                  <a:pt x="2981890" y="698322"/>
                </a:cubicBezTo>
                <a:cubicBezTo>
                  <a:pt x="2865341" y="754638"/>
                  <a:pt x="2786388" y="916078"/>
                  <a:pt x="2921735" y="991166"/>
                </a:cubicBezTo>
                <a:cubicBezTo>
                  <a:pt x="2808946" y="1039974"/>
                  <a:pt x="2699915" y="886043"/>
                  <a:pt x="2733752" y="773410"/>
                </a:cubicBezTo>
                <a:cubicBezTo>
                  <a:pt x="2590885" y="825972"/>
                  <a:pt x="2684877" y="1047483"/>
                  <a:pt x="2594645" y="1141343"/>
                </a:cubicBezTo>
                <a:cubicBezTo>
                  <a:pt x="2504413" y="1231449"/>
                  <a:pt x="2316430" y="1175133"/>
                  <a:pt x="2203640" y="1235204"/>
                </a:cubicBezTo>
                <a:cubicBezTo>
                  <a:pt x="2199881" y="1238958"/>
                  <a:pt x="2196121" y="1242713"/>
                  <a:pt x="2192361" y="1242713"/>
                </a:cubicBezTo>
                <a:cubicBezTo>
                  <a:pt x="2143486" y="1415416"/>
                  <a:pt x="2139726" y="1614400"/>
                  <a:pt x="2188602" y="1798366"/>
                </a:cubicBezTo>
                <a:cubicBezTo>
                  <a:pt x="2237477" y="1918508"/>
                  <a:pt x="2342748" y="2004859"/>
                  <a:pt x="2481855" y="2034895"/>
                </a:cubicBezTo>
                <a:cubicBezTo>
                  <a:pt x="2654800" y="2072439"/>
                  <a:pt x="2981890" y="2049912"/>
                  <a:pt x="2966851" y="1805875"/>
                </a:cubicBezTo>
                <a:cubicBezTo>
                  <a:pt x="2963092" y="1719524"/>
                  <a:pt x="2910456" y="1659453"/>
                  <a:pt x="2842783" y="1621909"/>
                </a:cubicBezTo>
                <a:cubicBezTo>
                  <a:pt x="2921735" y="1618154"/>
                  <a:pt x="2996929" y="1648190"/>
                  <a:pt x="3045804" y="1742050"/>
                </a:cubicBezTo>
                <a:cubicBezTo>
                  <a:pt x="3256345" y="2143773"/>
                  <a:pt x="2602164" y="2335248"/>
                  <a:pt x="2308911" y="2076193"/>
                </a:cubicBezTo>
                <a:cubicBezTo>
                  <a:pt x="2406662" y="2218861"/>
                  <a:pt x="2549529" y="2323985"/>
                  <a:pt x="2737512" y="2354020"/>
                </a:cubicBezTo>
                <a:cubicBezTo>
                  <a:pt x="3192431" y="2421600"/>
                  <a:pt x="3587195" y="2046158"/>
                  <a:pt x="3455607" y="1588119"/>
                </a:cubicBezTo>
                <a:cubicBezTo>
                  <a:pt x="3440569" y="1535557"/>
                  <a:pt x="3523281" y="1505522"/>
                  <a:pt x="3538320" y="1558084"/>
                </a:cubicBezTo>
                <a:cubicBezTo>
                  <a:pt x="3613513" y="1832156"/>
                  <a:pt x="3549599" y="2121246"/>
                  <a:pt x="3312740" y="2293950"/>
                </a:cubicBezTo>
                <a:cubicBezTo>
                  <a:pt x="3105959" y="2447881"/>
                  <a:pt x="2816465" y="2496688"/>
                  <a:pt x="2575847" y="2399073"/>
                </a:cubicBezTo>
                <a:cubicBezTo>
                  <a:pt x="2628482" y="2489179"/>
                  <a:pt x="2658559" y="2605566"/>
                  <a:pt x="2654800" y="2714445"/>
                </a:cubicBezTo>
                <a:cubicBezTo>
                  <a:pt x="2557048" y="2504197"/>
                  <a:pt x="2275074" y="2451635"/>
                  <a:pt x="2132207" y="2271423"/>
                </a:cubicBezTo>
                <a:cubicBezTo>
                  <a:pt x="2026936" y="2117492"/>
                  <a:pt x="1989340" y="1910999"/>
                  <a:pt x="2030696" y="1723278"/>
                </a:cubicBezTo>
                <a:cubicBezTo>
                  <a:pt x="1951743" y="1618154"/>
                  <a:pt x="1910387" y="1513030"/>
                  <a:pt x="1906627" y="1366608"/>
                </a:cubicBezTo>
                <a:cubicBezTo>
                  <a:pt x="1906627" y="1167624"/>
                  <a:pt x="1959263" y="904815"/>
                  <a:pt x="2143486" y="795937"/>
                </a:cubicBezTo>
                <a:cubicBezTo>
                  <a:pt x="1966782" y="814709"/>
                  <a:pt x="1838953" y="664532"/>
                  <a:pt x="1808876" y="506847"/>
                </a:cubicBezTo>
                <a:cubicBezTo>
                  <a:pt x="1865271" y="544391"/>
                  <a:pt x="1940464" y="566917"/>
                  <a:pt x="2008138" y="566917"/>
                </a:cubicBezTo>
                <a:cubicBezTo>
                  <a:pt x="2158524" y="563163"/>
                  <a:pt x="2199881" y="488075"/>
                  <a:pt x="2293872" y="386705"/>
                </a:cubicBezTo>
                <a:cubicBezTo>
                  <a:pt x="2372825" y="307862"/>
                  <a:pt x="2478095" y="240283"/>
                  <a:pt x="2579606" y="198984"/>
                </a:cubicBezTo>
                <a:cubicBezTo>
                  <a:pt x="2688636" y="157686"/>
                  <a:pt x="2820225" y="157686"/>
                  <a:pt x="2933014" y="168949"/>
                </a:cubicBezTo>
                <a:cubicBezTo>
                  <a:pt x="3038285" y="183967"/>
                  <a:pt x="3143555" y="277827"/>
                  <a:pt x="3248826" y="259055"/>
                </a:cubicBezTo>
                <a:cubicBezTo>
                  <a:pt x="3166113" y="202739"/>
                  <a:pt x="3075882" y="105124"/>
                  <a:pt x="3083401" y="0"/>
                </a:cubicBezTo>
                <a:close/>
              </a:path>
            </a:pathLst>
          </a:custGeom>
          <a:solidFill>
            <a:schemeClr val="bg1">
              <a:lumMod val="50000"/>
            </a:schemeClr>
          </a:solidFill>
          <a:ln>
            <a:noFill/>
          </a:ln>
          <a:extLst>
            <a:ext uri="{91240B29-F687-4F45-9708-019B960494DF}">
              <a14:hiddenLine w="9525">
                <a:solidFill>
                  <a:srgbClr val="000000"/>
                </a:solidFill>
                <a:round/>
              </a14:hiddenLine>
            </a:ext>
          </a:extLst>
        </p:spPr>
        <p:txBody>
          <a:bodyPr anchor="ctr" anchorCtr="1"/>
          <a:lstStyle>
            <a:defPPr>
              <a:defRPr lang="zh-CN"/>
            </a:defPPr>
            <a:lvl1pPr algn="l" eaLnBrk="0" fontAlgn="base" hangingPunct="0" rtl="0">
              <a:spcBef>
                <a:spcPct val="0"/>
              </a:spcBef>
              <a:spcAft>
                <a:spcPct val="0"/>
              </a:spcAft>
              <a:defRPr kern="1200">
                <a:solidFill>
                  <a:schemeClr val="tx1"/>
                </a:solidFill>
                <a:latin typeface="Calibri"/>
                <a:ea charset="-122" panose="02010600030101010101" pitchFamily="2" typeface="宋体"/>
                <a:cs typeface="+mn-cs"/>
              </a:defRPr>
            </a:lvl1pPr>
            <a:lvl2pPr algn="l" eaLnBrk="0" fontAlgn="base" hangingPunct="0" marL="457200" rtl="0">
              <a:spcBef>
                <a:spcPct val="0"/>
              </a:spcBef>
              <a:spcAft>
                <a:spcPct val="0"/>
              </a:spcAft>
              <a:defRPr kern="1200">
                <a:solidFill>
                  <a:schemeClr val="tx1"/>
                </a:solidFill>
                <a:latin typeface="Calibri"/>
                <a:ea charset="-122" panose="02010600030101010101" pitchFamily="2" typeface="宋体"/>
                <a:cs typeface="+mn-cs"/>
              </a:defRPr>
            </a:lvl2pPr>
            <a:lvl3pPr algn="l" eaLnBrk="0" fontAlgn="base" hangingPunct="0" marL="914400" rtl="0">
              <a:spcBef>
                <a:spcPct val="0"/>
              </a:spcBef>
              <a:spcAft>
                <a:spcPct val="0"/>
              </a:spcAft>
              <a:defRPr kern="1200">
                <a:solidFill>
                  <a:schemeClr val="tx1"/>
                </a:solidFill>
                <a:latin typeface="Calibri"/>
                <a:ea charset="-122" panose="02010600030101010101" pitchFamily="2" typeface="宋体"/>
                <a:cs typeface="+mn-cs"/>
              </a:defRPr>
            </a:lvl3pPr>
            <a:lvl4pPr algn="l" eaLnBrk="0" fontAlgn="base" hangingPunct="0" marL="1371600" rtl="0">
              <a:spcBef>
                <a:spcPct val="0"/>
              </a:spcBef>
              <a:spcAft>
                <a:spcPct val="0"/>
              </a:spcAft>
              <a:defRPr kern="1200">
                <a:solidFill>
                  <a:schemeClr val="tx1"/>
                </a:solidFill>
                <a:latin typeface="Calibri"/>
                <a:ea charset="-122" panose="02010600030101010101" pitchFamily="2" typeface="宋体"/>
                <a:cs typeface="+mn-cs"/>
              </a:defRPr>
            </a:lvl4pPr>
            <a:lvl5pPr algn="l" eaLnBrk="0" fontAlgn="base" hangingPunct="0" marL="1828800" rtl="0">
              <a:spcBef>
                <a:spcPct val="0"/>
              </a:spcBef>
              <a:spcAft>
                <a:spcPct val="0"/>
              </a:spcAft>
              <a:defRPr kern="1200">
                <a:solidFill>
                  <a:schemeClr val="tx1"/>
                </a:solidFill>
                <a:latin typeface="Calibri"/>
                <a:ea charset="-122" panose="02010600030101010101" pitchFamily="2" typeface="宋体"/>
                <a:cs typeface="+mn-cs"/>
              </a:defRPr>
            </a:lvl5pPr>
            <a:lvl6pPr algn="l" defTabSz="914400" eaLnBrk="1" hangingPunct="1" latinLnBrk="0" marL="2286000" rtl="0">
              <a:defRPr kern="1200">
                <a:solidFill>
                  <a:schemeClr val="tx1"/>
                </a:solidFill>
                <a:latin typeface="Calibri"/>
                <a:ea charset="-122" panose="02010600030101010101" pitchFamily="2" typeface="宋体"/>
                <a:cs typeface="+mn-cs"/>
              </a:defRPr>
            </a:lvl6pPr>
            <a:lvl7pPr algn="l" defTabSz="914400" eaLnBrk="1" hangingPunct="1" latinLnBrk="0" marL="2743200" rtl="0">
              <a:defRPr kern="1200">
                <a:solidFill>
                  <a:schemeClr val="tx1"/>
                </a:solidFill>
                <a:latin typeface="Calibri"/>
                <a:ea charset="-122" panose="02010600030101010101" pitchFamily="2" typeface="宋体"/>
                <a:cs typeface="+mn-cs"/>
              </a:defRPr>
            </a:lvl7pPr>
            <a:lvl8pPr algn="l" defTabSz="914400" eaLnBrk="1" hangingPunct="1" latinLnBrk="0" marL="3200400" rtl="0">
              <a:defRPr kern="1200">
                <a:solidFill>
                  <a:schemeClr val="tx1"/>
                </a:solidFill>
                <a:latin typeface="Calibri"/>
                <a:ea charset="-122" panose="02010600030101010101" pitchFamily="2" typeface="宋体"/>
                <a:cs typeface="+mn-cs"/>
              </a:defRPr>
            </a:lvl8pPr>
            <a:lvl9pPr algn="l" defTabSz="914400" eaLnBrk="1" hangingPunct="1" latinLnBrk="0" marL="3657600" rtl="0">
              <a:defRPr kern="1200">
                <a:solidFill>
                  <a:schemeClr val="tx1"/>
                </a:solidFill>
                <a:latin typeface="Calibri"/>
                <a:ea charset="-122" panose="02010600030101010101" pitchFamily="2" typeface="宋体"/>
                <a:cs typeface="+mn-cs"/>
              </a:defRPr>
            </a:lvl9pPr>
          </a:lstStyle>
          <a:p>
            <a:endParaRPr altLang="en-US" lang="zh-CN">
              <a:latin typeface="Arial"/>
              <a:ea typeface="微软雅黑"/>
              <a:sym typeface="Arial"/>
            </a:endParaRPr>
          </a:p>
        </p:txBody>
      </p:sp>
      <p:sp>
        <p:nvSpPr>
          <p:cNvPr id="10" name="矩形 9"/>
          <p:cNvSpPr/>
          <p:nvPr/>
        </p:nvSpPr>
        <p:spPr>
          <a:xfrm>
            <a:off x="-12064" y="0"/>
            <a:ext cx="6095999" cy="6858000"/>
          </a:xfrm>
          <a:prstGeom prst="rect">
            <a:avLst/>
          </a:prstGeom>
          <a:gradFill flip="none" rotWithShape="1">
            <a:gsLst>
              <a:gs pos="84000">
                <a:schemeClr val="bg1">
                  <a:alpha val="0"/>
                </a:schemeClr>
              </a:gs>
              <a:gs pos="100000">
                <a:schemeClr val="tx1">
                  <a:lumMod val="50000"/>
                  <a:lumOff val="50000"/>
                  <a:alpha val="30000"/>
                </a:schemeClr>
              </a:gs>
            </a:gsLst>
            <a:lin ang="0" scaled="1"/>
          </a:gradFill>
          <a:ln>
            <a:noFill/>
          </a:ln>
          <a:effectLst>
            <a:outerShdw algn="l" blurRad="101600" dist="38100" rotWithShape="0" sx="101000" sy="101000">
              <a:prstClr val="black">
                <a:alpha val="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Arial"/>
              <a:ea typeface="微软雅黑"/>
              <a:sym typeface="Arial"/>
            </a:endParaRPr>
          </a:p>
        </p:txBody>
      </p:sp>
    </p:spTree>
  </p:cSld>
  <p:clrMapOvr>
    <a:masterClrMapping/>
  </p:clrMapOvr>
  <p:transition spd="slow">
    <p:cove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2">
                                  <p:stCondLst>
                                    <p:cond delay="0"/>
                                  </p:stCondLst>
                                  <p:childTnLst>
                                    <p:set>
                                      <p:cBhvr>
                                        <p:cTn dur="1" fill="hold" id="6">
                                          <p:stCondLst>
                                            <p:cond delay="0"/>
                                          </p:stCondLst>
                                        </p:cTn>
                                        <p:tgtEl>
                                          <p:spTgt spid="10"/>
                                        </p:tgtEl>
                                        <p:attrNameLst>
                                          <p:attrName>style.visibility</p:attrName>
                                        </p:attrNameLst>
                                      </p:cBhvr>
                                      <p:to>
                                        <p:strVal val="visible"/>
                                      </p:to>
                                    </p:set>
                                    <p:animEffect filter="wipe(right)" transition="in">
                                      <p:cBhvr>
                                        <p:cTn dur="500" id="7"/>
                                        <p:tgtEl>
                                          <p:spTgt spid="10"/>
                                        </p:tgtEl>
                                      </p:cBhvr>
                                    </p:animEffect>
                                  </p:childTnLst>
                                </p:cTn>
                              </p:par>
                            </p:childTnLst>
                          </p:cTn>
                        </p:par>
                        <p:par>
                          <p:cTn fill="hold" id="8" nodeType="afterGroup">
                            <p:stCondLst>
                              <p:cond delay="500"/>
                            </p:stCondLst>
                            <p:childTnLst>
                              <p:par>
                                <p:cTn fill="hold" grpId="0" id="9" nodeType="afterEffect" presetClass="entr" presetID="53" presetSubtype="0">
                                  <p:stCondLst>
                                    <p:cond delay="0"/>
                                  </p:stCondLst>
                                  <p:childTnLst>
                                    <p:set>
                                      <p:cBhvr>
                                        <p:cTn dur="1" fill="hold" id="10">
                                          <p:stCondLst>
                                            <p:cond delay="0"/>
                                          </p:stCondLst>
                                        </p:cTn>
                                        <p:tgtEl>
                                          <p:spTgt spid="70"/>
                                        </p:tgtEl>
                                        <p:attrNameLst>
                                          <p:attrName>style.visibility</p:attrName>
                                        </p:attrNameLst>
                                      </p:cBhvr>
                                      <p:to>
                                        <p:strVal val="visible"/>
                                      </p:to>
                                    </p:set>
                                    <p:anim calcmode="lin" valueType="num">
                                      <p:cBhvr>
                                        <p:cTn dur="500" fill="hold" id="11"/>
                                        <p:tgtEl>
                                          <p:spTgt spid="70"/>
                                        </p:tgtEl>
                                        <p:attrNameLst>
                                          <p:attrName>ppt_w</p:attrName>
                                        </p:attrNameLst>
                                      </p:cBhvr>
                                      <p:tavLst>
                                        <p:tav tm="0">
                                          <p:val>
                                            <p:fltVal val="0"/>
                                          </p:val>
                                        </p:tav>
                                        <p:tav tm="100000">
                                          <p:val>
                                            <p:strVal val="#ppt_w"/>
                                          </p:val>
                                        </p:tav>
                                      </p:tavLst>
                                    </p:anim>
                                    <p:anim calcmode="lin" valueType="num">
                                      <p:cBhvr>
                                        <p:cTn dur="500" fill="hold" id="12"/>
                                        <p:tgtEl>
                                          <p:spTgt spid="70"/>
                                        </p:tgtEl>
                                        <p:attrNameLst>
                                          <p:attrName>ppt_h</p:attrName>
                                        </p:attrNameLst>
                                      </p:cBhvr>
                                      <p:tavLst>
                                        <p:tav tm="0">
                                          <p:val>
                                            <p:fltVal val="0"/>
                                          </p:val>
                                        </p:tav>
                                        <p:tav tm="100000">
                                          <p:val>
                                            <p:strVal val="#ppt_h"/>
                                          </p:val>
                                        </p:tav>
                                      </p:tavLst>
                                    </p:anim>
                                    <p:animEffect filter="fade" transition="in">
                                      <p:cBhvr>
                                        <p:cTn dur="500" id="13"/>
                                        <p:tgtEl>
                                          <p:spTgt spid="70"/>
                                        </p:tgtEl>
                                      </p:cBhvr>
                                    </p:animEffect>
                                  </p:childTnLst>
                                </p:cTn>
                              </p:par>
                            </p:childTnLst>
                          </p:cTn>
                        </p:par>
                        <p:par>
                          <p:cTn fill="hold" id="14" nodeType="afterGroup">
                            <p:stCondLst>
                              <p:cond delay="1000"/>
                            </p:stCondLst>
                            <p:childTnLst>
                              <p:par>
                                <p:cTn fill="hold" grpId="0" id="15" nodeType="afterEffect" presetClass="entr" presetID="53" presetSubtype="0">
                                  <p:stCondLst>
                                    <p:cond delay="0"/>
                                  </p:stCondLst>
                                  <p:childTnLst>
                                    <p:set>
                                      <p:cBhvr>
                                        <p:cTn dur="1" fill="hold" id="16">
                                          <p:stCondLst>
                                            <p:cond delay="0"/>
                                          </p:stCondLst>
                                        </p:cTn>
                                        <p:tgtEl>
                                          <p:spTgt spid="71"/>
                                        </p:tgtEl>
                                        <p:attrNameLst>
                                          <p:attrName>style.visibility</p:attrName>
                                        </p:attrNameLst>
                                      </p:cBhvr>
                                      <p:to>
                                        <p:strVal val="visible"/>
                                      </p:to>
                                    </p:set>
                                    <p:anim calcmode="lin" valueType="num">
                                      <p:cBhvr>
                                        <p:cTn dur="500" fill="hold" id="17"/>
                                        <p:tgtEl>
                                          <p:spTgt spid="71"/>
                                        </p:tgtEl>
                                        <p:attrNameLst>
                                          <p:attrName>ppt_w</p:attrName>
                                        </p:attrNameLst>
                                      </p:cBhvr>
                                      <p:tavLst>
                                        <p:tav tm="0">
                                          <p:val>
                                            <p:fltVal val="0"/>
                                          </p:val>
                                        </p:tav>
                                        <p:tav tm="100000">
                                          <p:val>
                                            <p:strVal val="#ppt_w"/>
                                          </p:val>
                                        </p:tav>
                                      </p:tavLst>
                                    </p:anim>
                                    <p:anim calcmode="lin" valueType="num">
                                      <p:cBhvr>
                                        <p:cTn dur="500" fill="hold" id="18"/>
                                        <p:tgtEl>
                                          <p:spTgt spid="71"/>
                                        </p:tgtEl>
                                        <p:attrNameLst>
                                          <p:attrName>ppt_h</p:attrName>
                                        </p:attrNameLst>
                                      </p:cBhvr>
                                      <p:tavLst>
                                        <p:tav tm="0">
                                          <p:val>
                                            <p:fltVal val="0"/>
                                          </p:val>
                                        </p:tav>
                                        <p:tav tm="100000">
                                          <p:val>
                                            <p:strVal val="#ppt_h"/>
                                          </p:val>
                                        </p:tav>
                                      </p:tavLst>
                                    </p:anim>
                                    <p:animEffect filter="fade" transition="in">
                                      <p:cBhvr>
                                        <p:cTn dur="500" id="19"/>
                                        <p:tgtEl>
                                          <p:spTgt spid="71"/>
                                        </p:tgtEl>
                                      </p:cBhvr>
                                    </p:animEffect>
                                  </p:childTnLst>
                                </p:cTn>
                              </p:par>
                            </p:childTnLst>
                          </p:cTn>
                        </p:par>
                        <p:par>
                          <p:cTn fill="hold" id="20" nodeType="afterGroup">
                            <p:stCondLst>
                              <p:cond delay="1500"/>
                            </p:stCondLst>
                            <p:childTnLst>
                              <p:par>
                                <p:cTn fill="hold" grpId="0" id="21" nodeType="afterEffect" presetClass="entr" presetID="53" presetSubtype="0">
                                  <p:stCondLst>
                                    <p:cond delay="0"/>
                                  </p:stCondLst>
                                  <p:childTnLst>
                                    <p:set>
                                      <p:cBhvr>
                                        <p:cTn dur="1" fill="hold" id="22">
                                          <p:stCondLst>
                                            <p:cond delay="0"/>
                                          </p:stCondLst>
                                        </p:cTn>
                                        <p:tgtEl>
                                          <p:spTgt spid="72"/>
                                        </p:tgtEl>
                                        <p:attrNameLst>
                                          <p:attrName>style.visibility</p:attrName>
                                        </p:attrNameLst>
                                      </p:cBhvr>
                                      <p:to>
                                        <p:strVal val="visible"/>
                                      </p:to>
                                    </p:set>
                                    <p:anim calcmode="lin" valueType="num">
                                      <p:cBhvr>
                                        <p:cTn dur="500" fill="hold" id="23"/>
                                        <p:tgtEl>
                                          <p:spTgt spid="72"/>
                                        </p:tgtEl>
                                        <p:attrNameLst>
                                          <p:attrName>ppt_w</p:attrName>
                                        </p:attrNameLst>
                                      </p:cBhvr>
                                      <p:tavLst>
                                        <p:tav tm="0">
                                          <p:val>
                                            <p:fltVal val="0"/>
                                          </p:val>
                                        </p:tav>
                                        <p:tav tm="100000">
                                          <p:val>
                                            <p:strVal val="#ppt_w"/>
                                          </p:val>
                                        </p:tav>
                                      </p:tavLst>
                                    </p:anim>
                                    <p:anim calcmode="lin" valueType="num">
                                      <p:cBhvr>
                                        <p:cTn dur="500" fill="hold" id="24"/>
                                        <p:tgtEl>
                                          <p:spTgt spid="72"/>
                                        </p:tgtEl>
                                        <p:attrNameLst>
                                          <p:attrName>ppt_h</p:attrName>
                                        </p:attrNameLst>
                                      </p:cBhvr>
                                      <p:tavLst>
                                        <p:tav tm="0">
                                          <p:val>
                                            <p:fltVal val="0"/>
                                          </p:val>
                                        </p:tav>
                                        <p:tav tm="100000">
                                          <p:val>
                                            <p:strVal val="#ppt_h"/>
                                          </p:val>
                                        </p:tav>
                                      </p:tavLst>
                                    </p:anim>
                                    <p:animEffect filter="fade" transition="in">
                                      <p:cBhvr>
                                        <p:cTn dur="500" id="25"/>
                                        <p:tgtEl>
                                          <p:spTgt spid="72"/>
                                        </p:tgtEl>
                                      </p:cBhvr>
                                    </p:animEffect>
                                  </p:childTnLst>
                                </p:cTn>
                              </p:par>
                            </p:childTnLst>
                          </p:cTn>
                        </p:par>
                        <p:par>
                          <p:cTn fill="hold" id="26" nodeType="afterGroup">
                            <p:stCondLst>
                              <p:cond delay="2000"/>
                            </p:stCondLst>
                            <p:childTnLst>
                              <p:par>
                                <p:cTn fill="hold" grpId="0" id="27" nodeType="afterEffect" presetClass="entr" presetID="13" presetSubtype="16">
                                  <p:stCondLst>
                                    <p:cond delay="0"/>
                                  </p:stCondLst>
                                  <p:childTnLst>
                                    <p:set>
                                      <p:cBhvr>
                                        <p:cTn dur="1" fill="hold" id="28">
                                          <p:stCondLst>
                                            <p:cond delay="0"/>
                                          </p:stCondLst>
                                        </p:cTn>
                                        <p:tgtEl>
                                          <p:spTgt spid="4"/>
                                        </p:tgtEl>
                                        <p:attrNameLst>
                                          <p:attrName>style.visibility</p:attrName>
                                        </p:attrNameLst>
                                      </p:cBhvr>
                                      <p:to>
                                        <p:strVal val="visible"/>
                                      </p:to>
                                    </p:set>
                                    <p:animEffect filter="plus(in)" transition="in">
                                      <p:cBhvr>
                                        <p:cTn dur="1000" id="29"/>
                                        <p:tgtEl>
                                          <p:spTgt spid="4"/>
                                        </p:tgtEl>
                                      </p:cBhvr>
                                    </p:animEffect>
                                  </p:childTnLst>
                                </p:cTn>
                              </p:par>
                            </p:childTnLst>
                          </p:cTn>
                        </p:par>
                        <p:par>
                          <p:cTn fill="hold" id="30" nodeType="afterGroup">
                            <p:stCondLst>
                              <p:cond delay="3000"/>
                            </p:stCondLst>
                            <p:childTnLst>
                              <p:par>
                                <p:cTn fill="hold" grpId="0" id="31" nodeType="afterEffect" presetClass="entr" presetID="47" presetSubtype="0">
                                  <p:stCondLst>
                                    <p:cond delay="0"/>
                                  </p:stCondLst>
                                  <p:childTnLst>
                                    <p:set>
                                      <p:cBhvr>
                                        <p:cTn dur="1" fill="hold" id="32">
                                          <p:stCondLst>
                                            <p:cond delay="0"/>
                                          </p:stCondLst>
                                        </p:cTn>
                                        <p:tgtEl>
                                          <p:spTgt spid="6"/>
                                        </p:tgtEl>
                                        <p:attrNameLst>
                                          <p:attrName>style.visibility</p:attrName>
                                        </p:attrNameLst>
                                      </p:cBhvr>
                                      <p:to>
                                        <p:strVal val="visible"/>
                                      </p:to>
                                    </p:set>
                                    <p:animEffect filter="fade" transition="in">
                                      <p:cBhvr>
                                        <p:cTn dur="500" id="33"/>
                                        <p:tgtEl>
                                          <p:spTgt spid="6"/>
                                        </p:tgtEl>
                                      </p:cBhvr>
                                    </p:animEffect>
                                    <p:anim calcmode="lin" valueType="num">
                                      <p:cBhvr>
                                        <p:cTn dur="500" fill="hold" id="34"/>
                                        <p:tgtEl>
                                          <p:spTgt spid="6"/>
                                        </p:tgtEl>
                                        <p:attrNameLst>
                                          <p:attrName>ppt_x</p:attrName>
                                        </p:attrNameLst>
                                      </p:cBhvr>
                                      <p:tavLst>
                                        <p:tav tm="0">
                                          <p:val>
                                            <p:strVal val="#ppt_x"/>
                                          </p:val>
                                        </p:tav>
                                        <p:tav tm="100000">
                                          <p:val>
                                            <p:strVal val="#ppt_x"/>
                                          </p:val>
                                        </p:tav>
                                      </p:tavLst>
                                    </p:anim>
                                    <p:anim calcmode="lin" valueType="num">
                                      <p:cBhvr>
                                        <p:cTn dur="500" fill="hold" id="35"/>
                                        <p:tgtEl>
                                          <p:spTgt spid="6"/>
                                        </p:tgtEl>
                                        <p:attrNameLst>
                                          <p:attrName>ppt_y</p:attrName>
                                        </p:attrNameLst>
                                      </p:cBhvr>
                                      <p:tavLst>
                                        <p:tav tm="0">
                                          <p:val>
                                            <p:strVal val="#ppt_y-.1"/>
                                          </p:val>
                                        </p:tav>
                                        <p:tav tm="100000">
                                          <p:val>
                                            <p:strVal val="#ppt_y"/>
                                          </p:val>
                                        </p:tav>
                                      </p:tavLst>
                                    </p:anim>
                                  </p:childTnLst>
                                </p:cTn>
                              </p:par>
                            </p:childTnLst>
                          </p:cTn>
                        </p:par>
                        <p:par>
                          <p:cTn fill="hold" id="36" nodeType="afterGroup">
                            <p:stCondLst>
                              <p:cond delay="3500"/>
                            </p:stCondLst>
                            <p:childTnLst>
                              <p:par>
                                <p:cTn fill="hold" grpId="0" id="37" nodeType="afterEffect" presetClass="entr" presetID="29" presetSubtype="0">
                                  <p:stCondLst>
                                    <p:cond delay="0"/>
                                  </p:stCondLst>
                                  <p:childTnLst>
                                    <p:set>
                                      <p:cBhvr>
                                        <p:cTn dur="1" fill="hold" id="38">
                                          <p:stCondLst>
                                            <p:cond delay="0"/>
                                          </p:stCondLst>
                                        </p:cTn>
                                        <p:tgtEl>
                                          <p:spTgt spid="12"/>
                                        </p:tgtEl>
                                        <p:attrNameLst>
                                          <p:attrName>style.visibility</p:attrName>
                                        </p:attrNameLst>
                                      </p:cBhvr>
                                      <p:to>
                                        <p:strVal val="visible"/>
                                      </p:to>
                                    </p:set>
                                    <p:anim calcmode="lin" valueType="num">
                                      <p:cBhvr>
                                        <p:cTn dur="500" fill="hold" id="39"/>
                                        <p:tgtEl>
                                          <p:spTgt spid="12"/>
                                        </p:tgtEl>
                                        <p:attrNameLst>
                                          <p:attrName>ppt_x</p:attrName>
                                        </p:attrNameLst>
                                      </p:cBhvr>
                                      <p:tavLst>
                                        <p:tav tm="0">
                                          <p:val>
                                            <p:strVal val="#ppt_x-.2"/>
                                          </p:val>
                                        </p:tav>
                                        <p:tav tm="100000">
                                          <p:val>
                                            <p:strVal val="#ppt_x"/>
                                          </p:val>
                                        </p:tav>
                                      </p:tavLst>
                                    </p:anim>
                                    <p:anim calcmode="lin" valueType="num">
                                      <p:cBhvr>
                                        <p:cTn dur="500" fill="hold" id="40"/>
                                        <p:tgtEl>
                                          <p:spTgt spid="12"/>
                                        </p:tgtEl>
                                        <p:attrNameLst>
                                          <p:attrName>ppt_y</p:attrName>
                                        </p:attrNameLst>
                                      </p:cBhvr>
                                      <p:tavLst>
                                        <p:tav tm="0">
                                          <p:val>
                                            <p:strVal val="#ppt_y"/>
                                          </p:val>
                                        </p:tav>
                                        <p:tav tm="100000">
                                          <p:val>
                                            <p:strVal val="#ppt_y"/>
                                          </p:val>
                                        </p:tav>
                                      </p:tavLst>
                                    </p:anim>
                                    <p:animEffect filter="wipe(right)" prLst="gradientSize: 0.1" transition="in">
                                      <p:cBhvr>
                                        <p:cTn dur="500" id="41"/>
                                        <p:tgtEl>
                                          <p:spTgt spid="12"/>
                                        </p:tgtEl>
                                      </p:cBhvr>
                                    </p:animEffect>
                                  </p:childTnLst>
                                </p:cTn>
                              </p:par>
                            </p:childTnLst>
                          </p:cTn>
                        </p:par>
                        <p:par>
                          <p:cTn fill="hold" id="42" nodeType="afterGroup">
                            <p:stCondLst>
                              <p:cond delay="4000"/>
                            </p:stCondLst>
                            <p:childTnLst>
                              <p:par>
                                <p:cTn fill="hold" grpId="0" id="43" nodeType="afterEffect" presetClass="entr" presetID="53" presetSubtype="0">
                                  <p:stCondLst>
                                    <p:cond delay="0"/>
                                  </p:stCondLst>
                                  <p:childTnLst>
                                    <p:set>
                                      <p:cBhvr>
                                        <p:cTn dur="1" fill="hold" id="44">
                                          <p:stCondLst>
                                            <p:cond delay="0"/>
                                          </p:stCondLst>
                                        </p:cTn>
                                        <p:tgtEl>
                                          <p:spTgt spid="2050"/>
                                        </p:tgtEl>
                                        <p:attrNameLst>
                                          <p:attrName>style.visibility</p:attrName>
                                        </p:attrNameLst>
                                      </p:cBhvr>
                                      <p:to>
                                        <p:strVal val="visible"/>
                                      </p:to>
                                    </p:set>
                                    <p:anim calcmode="lin" valueType="num">
                                      <p:cBhvr>
                                        <p:cTn dur="500" fill="hold" id="45"/>
                                        <p:tgtEl>
                                          <p:spTgt spid="2050"/>
                                        </p:tgtEl>
                                        <p:attrNameLst>
                                          <p:attrName>ppt_w</p:attrName>
                                        </p:attrNameLst>
                                      </p:cBhvr>
                                      <p:tavLst>
                                        <p:tav tm="0">
                                          <p:val>
                                            <p:fltVal val="0"/>
                                          </p:val>
                                        </p:tav>
                                        <p:tav tm="100000">
                                          <p:val>
                                            <p:strVal val="#ppt_w"/>
                                          </p:val>
                                        </p:tav>
                                      </p:tavLst>
                                    </p:anim>
                                    <p:anim calcmode="lin" valueType="num">
                                      <p:cBhvr>
                                        <p:cTn dur="500" fill="hold" id="46"/>
                                        <p:tgtEl>
                                          <p:spTgt spid="2050"/>
                                        </p:tgtEl>
                                        <p:attrNameLst>
                                          <p:attrName>ppt_h</p:attrName>
                                        </p:attrNameLst>
                                      </p:cBhvr>
                                      <p:tavLst>
                                        <p:tav tm="0">
                                          <p:val>
                                            <p:fltVal val="0"/>
                                          </p:val>
                                        </p:tav>
                                        <p:tav tm="100000">
                                          <p:val>
                                            <p:strVal val="#ppt_h"/>
                                          </p:val>
                                        </p:tav>
                                      </p:tavLst>
                                    </p:anim>
                                    <p:animEffect filter="fade" transition="in">
                                      <p:cBhvr>
                                        <p:cTn dur="500" id="47"/>
                                        <p:tgtEl>
                                          <p:spTgt spid="2050"/>
                                        </p:tgtEl>
                                      </p:cBhvr>
                                    </p:animEffect>
                                  </p:childTnLst>
                                </p:cTn>
                              </p:par>
                            </p:childTnLst>
                          </p:cTn>
                        </p:par>
                        <p:par>
                          <p:cTn fill="hold" id="48" nodeType="afterGroup">
                            <p:stCondLst>
                              <p:cond delay="4500"/>
                            </p:stCondLst>
                            <p:childTnLst>
                              <p:par>
                                <p:cTn fill="hold" grpId="1" id="49" nodeType="afterEffect" presetClass="entr" presetID="14" presetSubtype="5">
                                  <p:stCondLst>
                                    <p:cond delay="0"/>
                                  </p:stCondLst>
                                  <p:childTnLst>
                                    <p:set>
                                      <p:cBhvr>
                                        <p:cTn dur="1" fill="hold" id="50">
                                          <p:stCondLst>
                                            <p:cond delay="0"/>
                                          </p:stCondLst>
                                        </p:cTn>
                                        <p:tgtEl>
                                          <p:spTgt spid="13"/>
                                        </p:tgtEl>
                                        <p:attrNameLst>
                                          <p:attrName>style.visibility</p:attrName>
                                        </p:attrNameLst>
                                      </p:cBhvr>
                                      <p:to>
                                        <p:strVal val="visible"/>
                                      </p:to>
                                    </p:set>
                                    <p:animEffect filter="randombar(vertical)" transition="in">
                                      <p:cBhvr>
                                        <p:cTn dur="1000" id="51"/>
                                        <p:tgtEl>
                                          <p:spTgt spid="13"/>
                                        </p:tgtEl>
                                      </p:cBhvr>
                                    </p:animEffect>
                                  </p:childTnLst>
                                </p:cTn>
                              </p:par>
                            </p:childTnLst>
                          </p:cTn>
                        </p:par>
                        <p:par>
                          <p:cTn fill="hold" id="52" nodeType="afterGroup">
                            <p:stCondLst>
                              <p:cond delay="5500"/>
                            </p:stCondLst>
                            <p:childTnLst>
                              <p:par>
                                <p:cTn fill="hold" grpId="0" id="53" nodeType="afterEffect" presetClass="entr" presetID="47" presetSubtype="0">
                                  <p:stCondLst>
                                    <p:cond delay="0"/>
                                  </p:stCondLst>
                                  <p:childTnLst>
                                    <p:set>
                                      <p:cBhvr>
                                        <p:cTn dur="1" fill="hold" id="54">
                                          <p:stCondLst>
                                            <p:cond delay="0"/>
                                          </p:stCondLst>
                                        </p:cTn>
                                        <p:tgtEl>
                                          <p:spTgt spid="8"/>
                                        </p:tgtEl>
                                        <p:attrNameLst>
                                          <p:attrName>style.visibility</p:attrName>
                                        </p:attrNameLst>
                                      </p:cBhvr>
                                      <p:to>
                                        <p:strVal val="visible"/>
                                      </p:to>
                                    </p:set>
                                    <p:animEffect filter="fade" transition="in">
                                      <p:cBhvr>
                                        <p:cTn dur="500" id="55"/>
                                        <p:tgtEl>
                                          <p:spTgt spid="8"/>
                                        </p:tgtEl>
                                      </p:cBhvr>
                                    </p:animEffect>
                                    <p:anim calcmode="lin" valueType="num">
                                      <p:cBhvr>
                                        <p:cTn dur="500" fill="hold" id="56"/>
                                        <p:tgtEl>
                                          <p:spTgt spid="8"/>
                                        </p:tgtEl>
                                        <p:attrNameLst>
                                          <p:attrName>ppt_x</p:attrName>
                                        </p:attrNameLst>
                                      </p:cBhvr>
                                      <p:tavLst>
                                        <p:tav tm="0">
                                          <p:val>
                                            <p:strVal val="#ppt_x"/>
                                          </p:val>
                                        </p:tav>
                                        <p:tav tm="100000">
                                          <p:val>
                                            <p:strVal val="#ppt_x"/>
                                          </p:val>
                                        </p:tav>
                                      </p:tavLst>
                                    </p:anim>
                                    <p:anim calcmode="lin" valueType="num">
                                      <p:cBhvr>
                                        <p:cTn dur="500" fill="hold" id="57"/>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6"/>
      <p:bldP grpId="0" spid="70"/>
      <p:bldP grpId="0" spid="71"/>
      <p:bldP grpId="0" spid="72"/>
      <p:bldP grpId="0" spid="8"/>
      <p:bldP grpId="0" spid="12"/>
      <p:bldP grpId="1" spid="13"/>
      <p:bldP grpId="0" spid="2050"/>
      <p:bldP grpId="0" spid="10"/>
    </p:bldLst>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p:cNvSpPr/>
          <p:nvPr/>
        </p:nvSpPr>
        <p:spPr>
          <a:xfrm>
            <a:off x="356235" y="333375"/>
            <a:ext cx="11480165" cy="6191250"/>
          </a:xfrm>
          <a:prstGeom prst="rect">
            <a:avLst/>
          </a:prstGeom>
          <a:solidFill>
            <a:schemeClr val="accent2">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Arial"/>
              <a:ea typeface="微软雅黑"/>
              <a:sym typeface="Arial"/>
            </a:endParaRPr>
          </a:p>
        </p:txBody>
      </p:sp>
      <p:sp>
        <p:nvSpPr>
          <p:cNvPr id="5" name="矩形 4"/>
          <p:cNvSpPr/>
          <p:nvPr/>
        </p:nvSpPr>
        <p:spPr>
          <a:xfrm>
            <a:off x="356235" y="333375"/>
            <a:ext cx="5725160" cy="619125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Arial"/>
              <a:ea typeface="微软雅黑"/>
              <a:sym typeface="Arial"/>
            </a:endParaRPr>
          </a:p>
        </p:txBody>
      </p:sp>
      <p:sp>
        <p:nvSpPr>
          <p:cNvPr id="4" name="矩形 3"/>
          <p:cNvSpPr/>
          <p:nvPr/>
        </p:nvSpPr>
        <p:spPr>
          <a:xfrm>
            <a:off x="1261110" y="1262380"/>
            <a:ext cx="3915410" cy="2235835"/>
          </a:xfrm>
          <a:prstGeom prst="rect">
            <a:avLst/>
          </a:prstGeom>
          <a:blipFill rotWithShape="1">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Arial"/>
              <a:ea typeface="微软雅黑"/>
              <a:sym typeface="Arial"/>
            </a:endParaRPr>
          </a:p>
        </p:txBody>
      </p:sp>
      <p:sp>
        <p:nvSpPr>
          <p:cNvPr id="12" name="文本框 11"/>
          <p:cNvSpPr txBox="1"/>
          <p:nvPr/>
        </p:nvSpPr>
        <p:spPr>
          <a:xfrm>
            <a:off x="1805940" y="3947795"/>
            <a:ext cx="2825115" cy="396240"/>
          </a:xfrm>
          <a:prstGeom prst="rect">
            <a:avLst/>
          </a:prstGeom>
          <a:noFill/>
        </p:spPr>
        <p:txBody>
          <a:bodyPr rtlCol="0" wrap="square">
            <a:spAutoFit/>
          </a:bodyPr>
          <a:lstStyle/>
          <a:p>
            <a:pPr algn="dist"/>
            <a:r>
              <a:rPr altLang="en-US" lang="zh-CN" sz="2000">
                <a:solidFill>
                  <a:schemeClr val="tx1">
                    <a:lumMod val="65000"/>
                    <a:lumOff val="35000"/>
                  </a:schemeClr>
                </a:solidFill>
                <a:latin typeface="Arial"/>
                <a:ea typeface="微软雅黑"/>
                <a:sym typeface="Arial"/>
              </a:rPr>
              <a:t>一•两•清•欢</a:t>
            </a:r>
          </a:p>
        </p:txBody>
      </p:sp>
      <p:sp>
        <p:nvSpPr>
          <p:cNvPr id="13" name="文本框 12"/>
          <p:cNvSpPr txBox="1"/>
          <p:nvPr/>
        </p:nvSpPr>
        <p:spPr>
          <a:xfrm>
            <a:off x="968375" y="4471034"/>
            <a:ext cx="4499610" cy="1234440"/>
          </a:xfrm>
          <a:prstGeom prst="rect">
            <a:avLst/>
          </a:prstGeom>
          <a:noFill/>
        </p:spPr>
        <p:txBody>
          <a:bodyPr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fontAlgn="auto">
              <a:lnSpc>
                <a:spcPct val="150000"/>
              </a:lnSpc>
            </a:pPr>
            <a:r>
              <a:rPr altLang="en-US" lang="zh-CN" sz="1000">
                <a:solidFill>
                  <a:schemeClr val="tx1">
                    <a:lumMod val="65000"/>
                    <a:lumOff val="35000"/>
                  </a:schemeClr>
                </a:solidFill>
                <a:latin typeface="Arial"/>
                <a:ea typeface="微软雅黑"/>
                <a:sym typeface="Arial"/>
              </a:rPr>
              <a:t>I love you more than I've ever loved any woman. And I've waited longer for you than I've waited for any woman.</a:t>
            </a:r>
          </a:p>
          <a:p>
            <a:pPr algn="ctr" fontAlgn="auto">
              <a:lnSpc>
                <a:spcPct val="150000"/>
              </a:lnSpc>
            </a:pPr>
            <a:endParaRPr altLang="en-US" lang="zh-CN" sz="1000">
              <a:solidFill>
                <a:schemeClr val="tx1">
                  <a:lumMod val="65000"/>
                  <a:lumOff val="35000"/>
                </a:schemeClr>
              </a:solidFill>
              <a:latin typeface="Arial"/>
              <a:ea typeface="微软雅黑"/>
              <a:sym typeface="Arial"/>
            </a:endParaRPr>
          </a:p>
          <a:p>
            <a:pPr algn="ctr" fontAlgn="auto">
              <a:lnSpc>
                <a:spcPct val="150000"/>
              </a:lnSpc>
            </a:pPr>
            <a:r>
              <a:rPr altLang="en-US" lang="zh-CN" sz="1000">
                <a:solidFill>
                  <a:schemeClr val="tx1">
                    <a:lumMod val="65000"/>
                    <a:lumOff val="35000"/>
                  </a:schemeClr>
                </a:solidFill>
                <a:latin typeface="Arial"/>
                <a:ea typeface="微软雅黑"/>
                <a:sym typeface="Arial"/>
              </a:rPr>
              <a:t>I love you more than I've ever loved any woman. And I've waited longer for you than I've waited for any woman.</a:t>
            </a:r>
          </a:p>
        </p:txBody>
      </p:sp>
      <p:sp>
        <p:nvSpPr>
          <p:cNvPr id="6" name="矩形 5"/>
          <p:cNvSpPr/>
          <p:nvPr/>
        </p:nvSpPr>
        <p:spPr>
          <a:xfrm>
            <a:off x="6459855" y="724535"/>
            <a:ext cx="4968875" cy="2377440"/>
          </a:xfrm>
          <a:prstGeom prst="rect">
            <a:avLst/>
          </a:prstGeom>
          <a:blipFill rotWithShape="0">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Arial"/>
              <a:ea typeface="微软雅黑"/>
              <a:sym typeface="Arial"/>
            </a:endParaRPr>
          </a:p>
        </p:txBody>
      </p:sp>
      <p:sp>
        <p:nvSpPr>
          <p:cNvPr id="8" name="矩形 7"/>
          <p:cNvSpPr/>
          <p:nvPr/>
        </p:nvSpPr>
        <p:spPr>
          <a:xfrm>
            <a:off x="9004935" y="3223895"/>
            <a:ext cx="2423795" cy="3048000"/>
          </a:xfrm>
          <a:prstGeom prst="rect">
            <a:avLst/>
          </a:prstGeom>
          <a:blipFill rotWithShape="1">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Arial"/>
              <a:ea typeface="微软雅黑"/>
              <a:sym typeface="Arial"/>
            </a:endParaRPr>
          </a:p>
        </p:txBody>
      </p:sp>
      <p:sp>
        <p:nvSpPr>
          <p:cNvPr id="9" name="矩形 8"/>
          <p:cNvSpPr/>
          <p:nvPr/>
        </p:nvSpPr>
        <p:spPr>
          <a:xfrm>
            <a:off x="6459855" y="3223895"/>
            <a:ext cx="2423795" cy="3048000"/>
          </a:xfrm>
          <a:prstGeom prst="rect">
            <a:avLst/>
          </a:prstGeom>
          <a:blipFill rotWithShape="0">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Arial"/>
              <a:ea typeface="微软雅黑"/>
              <a:sym typeface="Arial"/>
            </a:endParaRPr>
          </a:p>
        </p:txBody>
      </p:sp>
      <p:sp>
        <p:nvSpPr>
          <p:cNvPr id="10" name="矩形 9"/>
          <p:cNvSpPr/>
          <p:nvPr/>
        </p:nvSpPr>
        <p:spPr>
          <a:xfrm>
            <a:off x="-12064" y="0"/>
            <a:ext cx="6095999" cy="6858000"/>
          </a:xfrm>
          <a:prstGeom prst="rect">
            <a:avLst/>
          </a:prstGeom>
          <a:gradFill flip="none" rotWithShape="1">
            <a:gsLst>
              <a:gs pos="84000">
                <a:schemeClr val="bg1">
                  <a:alpha val="0"/>
                </a:schemeClr>
              </a:gs>
              <a:gs pos="100000">
                <a:schemeClr val="tx1">
                  <a:lumMod val="50000"/>
                  <a:lumOff val="50000"/>
                  <a:alpha val="30000"/>
                </a:schemeClr>
              </a:gs>
            </a:gsLst>
            <a:lin ang="0" scaled="1"/>
          </a:gradFill>
          <a:ln>
            <a:noFill/>
          </a:ln>
          <a:effectLst>
            <a:outerShdw algn="l" blurRad="101600" dist="38100" rotWithShape="0" sx="101000" sy="101000">
              <a:prstClr val="black">
                <a:alpha val="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Arial"/>
              <a:ea typeface="微软雅黑"/>
              <a:sym typeface="Arial"/>
            </a:endParaRPr>
          </a:p>
        </p:txBody>
      </p:sp>
    </p:spTree>
  </p:cSld>
  <p:clrMapOvr>
    <a:masterClrMapping/>
  </p:clrMapOvr>
  <p:transition spd="slow">
    <p:cove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2">
                                  <p:stCondLst>
                                    <p:cond delay="0"/>
                                  </p:stCondLst>
                                  <p:childTnLst>
                                    <p:set>
                                      <p:cBhvr>
                                        <p:cTn dur="1" fill="hold" id="6">
                                          <p:stCondLst>
                                            <p:cond delay="0"/>
                                          </p:stCondLst>
                                        </p:cTn>
                                        <p:tgtEl>
                                          <p:spTgt spid="10"/>
                                        </p:tgtEl>
                                        <p:attrNameLst>
                                          <p:attrName>style.visibility</p:attrName>
                                        </p:attrNameLst>
                                      </p:cBhvr>
                                      <p:to>
                                        <p:strVal val="visible"/>
                                      </p:to>
                                    </p:set>
                                    <p:animEffect filter="wipe(right)" transition="in">
                                      <p:cBhvr>
                                        <p:cTn dur="500" id="7"/>
                                        <p:tgtEl>
                                          <p:spTgt spid="10"/>
                                        </p:tgtEl>
                                      </p:cBhvr>
                                    </p:animEffect>
                                  </p:childTnLst>
                                </p:cTn>
                              </p:par>
                            </p:childTnLst>
                          </p:cTn>
                        </p:par>
                        <p:par>
                          <p:cTn fill="hold" id="8" nodeType="afterGroup">
                            <p:stCondLst>
                              <p:cond delay="500"/>
                            </p:stCondLst>
                            <p:childTnLst>
                              <p:par>
                                <p:cTn fill="hold" grpId="0" id="9" nodeType="afterEffect" presetClass="entr" presetID="14" presetSubtype="5">
                                  <p:stCondLst>
                                    <p:cond delay="0"/>
                                  </p:stCondLst>
                                  <p:childTnLst>
                                    <p:set>
                                      <p:cBhvr>
                                        <p:cTn dur="1" fill="hold" id="10">
                                          <p:stCondLst>
                                            <p:cond delay="0"/>
                                          </p:stCondLst>
                                        </p:cTn>
                                        <p:tgtEl>
                                          <p:spTgt spid="2"/>
                                        </p:tgtEl>
                                        <p:attrNameLst>
                                          <p:attrName>style.visibility</p:attrName>
                                        </p:attrNameLst>
                                      </p:cBhvr>
                                      <p:to>
                                        <p:strVal val="visible"/>
                                      </p:to>
                                    </p:set>
                                    <p:animEffect filter="randombar(vertical)" transition="in">
                                      <p:cBhvr>
                                        <p:cTn dur="500" id="11"/>
                                        <p:tgtEl>
                                          <p:spTgt spid="2"/>
                                        </p:tgtEl>
                                      </p:cBhvr>
                                    </p:animEffect>
                                  </p:childTnLst>
                                </p:cTn>
                              </p:par>
                            </p:childTnLst>
                          </p:cTn>
                        </p:par>
                        <p:par>
                          <p:cTn fill="hold" id="12" nodeType="afterGroup">
                            <p:stCondLst>
                              <p:cond delay="1000"/>
                            </p:stCondLst>
                            <p:childTnLst>
                              <p:par>
                                <p:cTn fill="hold" grpId="0" id="13" nodeType="afterEffect" presetClass="entr" presetID="22" presetSubtype="2">
                                  <p:stCondLst>
                                    <p:cond delay="0"/>
                                  </p:stCondLst>
                                  <p:childTnLst>
                                    <p:set>
                                      <p:cBhvr>
                                        <p:cTn dur="1" fill="hold" id="14">
                                          <p:stCondLst>
                                            <p:cond delay="0"/>
                                          </p:stCondLst>
                                        </p:cTn>
                                        <p:tgtEl>
                                          <p:spTgt spid="5"/>
                                        </p:tgtEl>
                                        <p:attrNameLst>
                                          <p:attrName>style.visibility</p:attrName>
                                        </p:attrNameLst>
                                      </p:cBhvr>
                                      <p:to>
                                        <p:strVal val="visible"/>
                                      </p:to>
                                    </p:set>
                                    <p:animEffect filter="wipe(right)" transition="in">
                                      <p:cBhvr>
                                        <p:cTn dur="500" id="15"/>
                                        <p:tgtEl>
                                          <p:spTgt spid="5"/>
                                        </p:tgtEl>
                                      </p:cBhvr>
                                    </p:animEffect>
                                  </p:childTnLst>
                                </p:cTn>
                              </p:par>
                            </p:childTnLst>
                          </p:cTn>
                        </p:par>
                        <p:par>
                          <p:cTn fill="hold" id="16" nodeType="afterGroup">
                            <p:stCondLst>
                              <p:cond delay="1500"/>
                            </p:stCondLst>
                            <p:childTnLst>
                              <p:par>
                                <p:cTn fill="hold" grpId="1" id="17" nodeType="afterEffect" presetClass="entr" presetID="47" presetSubtype="0">
                                  <p:stCondLst>
                                    <p:cond delay="0"/>
                                  </p:stCondLst>
                                  <p:childTnLst>
                                    <p:set>
                                      <p:cBhvr>
                                        <p:cTn dur="1" fill="hold" id="18">
                                          <p:stCondLst>
                                            <p:cond delay="0"/>
                                          </p:stCondLst>
                                        </p:cTn>
                                        <p:tgtEl>
                                          <p:spTgt spid="4"/>
                                        </p:tgtEl>
                                        <p:attrNameLst>
                                          <p:attrName>style.visibility</p:attrName>
                                        </p:attrNameLst>
                                      </p:cBhvr>
                                      <p:to>
                                        <p:strVal val="visible"/>
                                      </p:to>
                                    </p:set>
                                    <p:animEffect filter="fade" transition="in">
                                      <p:cBhvr>
                                        <p:cTn dur="500" id="19"/>
                                        <p:tgtEl>
                                          <p:spTgt spid="4"/>
                                        </p:tgtEl>
                                      </p:cBhvr>
                                    </p:animEffect>
                                    <p:anim calcmode="lin" valueType="num">
                                      <p:cBhvr>
                                        <p:cTn dur="500" fill="hold" id="20"/>
                                        <p:tgtEl>
                                          <p:spTgt spid="4"/>
                                        </p:tgtEl>
                                        <p:attrNameLst>
                                          <p:attrName>ppt_x</p:attrName>
                                        </p:attrNameLst>
                                      </p:cBhvr>
                                      <p:tavLst>
                                        <p:tav tm="0">
                                          <p:val>
                                            <p:strVal val="#ppt_x"/>
                                          </p:val>
                                        </p:tav>
                                        <p:tav tm="100000">
                                          <p:val>
                                            <p:strVal val="#ppt_x"/>
                                          </p:val>
                                        </p:tav>
                                      </p:tavLst>
                                    </p:anim>
                                    <p:anim calcmode="lin" valueType="num">
                                      <p:cBhvr>
                                        <p:cTn dur="500" fill="hold" id="21"/>
                                        <p:tgtEl>
                                          <p:spTgt spid="4"/>
                                        </p:tgtEl>
                                        <p:attrNameLst>
                                          <p:attrName>ppt_y</p:attrName>
                                        </p:attrNameLst>
                                      </p:cBhvr>
                                      <p:tavLst>
                                        <p:tav tm="0">
                                          <p:val>
                                            <p:strVal val="#ppt_y-.1"/>
                                          </p:val>
                                        </p:tav>
                                        <p:tav tm="100000">
                                          <p:val>
                                            <p:strVal val="#ppt_y"/>
                                          </p:val>
                                        </p:tav>
                                      </p:tavLst>
                                    </p:anim>
                                  </p:childTnLst>
                                </p:cTn>
                              </p:par>
                            </p:childTnLst>
                          </p:cTn>
                        </p:par>
                        <p:par>
                          <p:cTn fill="hold" id="22" nodeType="afterGroup">
                            <p:stCondLst>
                              <p:cond delay="2000"/>
                            </p:stCondLst>
                            <p:childTnLst>
                              <p:par>
                                <p:cTn fill="hold" grpId="0" id="23" nodeType="afterEffect" presetClass="entr" presetID="29" presetSubtype="0">
                                  <p:stCondLst>
                                    <p:cond delay="0"/>
                                  </p:stCondLst>
                                  <p:childTnLst>
                                    <p:set>
                                      <p:cBhvr>
                                        <p:cTn dur="1" fill="hold" id="24">
                                          <p:stCondLst>
                                            <p:cond delay="0"/>
                                          </p:stCondLst>
                                        </p:cTn>
                                        <p:tgtEl>
                                          <p:spTgt spid="12"/>
                                        </p:tgtEl>
                                        <p:attrNameLst>
                                          <p:attrName>style.visibility</p:attrName>
                                        </p:attrNameLst>
                                      </p:cBhvr>
                                      <p:to>
                                        <p:strVal val="visible"/>
                                      </p:to>
                                    </p:set>
                                    <p:anim calcmode="lin" valueType="num">
                                      <p:cBhvr>
                                        <p:cTn dur="500" fill="hold" id="25"/>
                                        <p:tgtEl>
                                          <p:spTgt spid="12"/>
                                        </p:tgtEl>
                                        <p:attrNameLst>
                                          <p:attrName>ppt_x</p:attrName>
                                        </p:attrNameLst>
                                      </p:cBhvr>
                                      <p:tavLst>
                                        <p:tav tm="0">
                                          <p:val>
                                            <p:strVal val="#ppt_x-.2"/>
                                          </p:val>
                                        </p:tav>
                                        <p:tav tm="100000">
                                          <p:val>
                                            <p:strVal val="#ppt_x"/>
                                          </p:val>
                                        </p:tav>
                                      </p:tavLst>
                                    </p:anim>
                                    <p:anim calcmode="lin" valueType="num">
                                      <p:cBhvr>
                                        <p:cTn dur="500" fill="hold" id="26"/>
                                        <p:tgtEl>
                                          <p:spTgt spid="12"/>
                                        </p:tgtEl>
                                        <p:attrNameLst>
                                          <p:attrName>ppt_y</p:attrName>
                                        </p:attrNameLst>
                                      </p:cBhvr>
                                      <p:tavLst>
                                        <p:tav tm="0">
                                          <p:val>
                                            <p:strVal val="#ppt_y"/>
                                          </p:val>
                                        </p:tav>
                                        <p:tav tm="100000">
                                          <p:val>
                                            <p:strVal val="#ppt_y"/>
                                          </p:val>
                                        </p:tav>
                                      </p:tavLst>
                                    </p:anim>
                                    <p:animEffect filter="wipe(right)" prLst="gradientSize: 0.1" transition="in">
                                      <p:cBhvr>
                                        <p:cTn dur="500" id="27"/>
                                        <p:tgtEl>
                                          <p:spTgt spid="12"/>
                                        </p:tgtEl>
                                      </p:cBhvr>
                                    </p:animEffect>
                                  </p:childTnLst>
                                </p:cTn>
                              </p:par>
                            </p:childTnLst>
                          </p:cTn>
                        </p:par>
                        <p:par>
                          <p:cTn fill="hold" id="28" nodeType="afterGroup">
                            <p:stCondLst>
                              <p:cond delay="2500"/>
                            </p:stCondLst>
                            <p:childTnLst>
                              <p:par>
                                <p:cTn fill="hold" grpId="1" id="29" nodeType="afterEffect" presetClass="entr" presetID="14" presetSubtype="5">
                                  <p:stCondLst>
                                    <p:cond delay="0"/>
                                  </p:stCondLst>
                                  <p:childTnLst>
                                    <p:set>
                                      <p:cBhvr>
                                        <p:cTn dur="1" fill="hold" id="30">
                                          <p:stCondLst>
                                            <p:cond delay="0"/>
                                          </p:stCondLst>
                                        </p:cTn>
                                        <p:tgtEl>
                                          <p:spTgt spid="13"/>
                                        </p:tgtEl>
                                        <p:attrNameLst>
                                          <p:attrName>style.visibility</p:attrName>
                                        </p:attrNameLst>
                                      </p:cBhvr>
                                      <p:to>
                                        <p:strVal val="visible"/>
                                      </p:to>
                                    </p:set>
                                    <p:animEffect filter="randombar(vertical)" transition="in">
                                      <p:cBhvr>
                                        <p:cTn dur="1000" id="31"/>
                                        <p:tgtEl>
                                          <p:spTgt spid="13"/>
                                        </p:tgtEl>
                                      </p:cBhvr>
                                    </p:animEffect>
                                  </p:childTnLst>
                                </p:cTn>
                              </p:par>
                            </p:childTnLst>
                          </p:cTn>
                        </p:par>
                        <p:par>
                          <p:cTn fill="hold" id="32" nodeType="afterGroup">
                            <p:stCondLst>
                              <p:cond delay="3500"/>
                            </p:stCondLst>
                            <p:childTnLst>
                              <p:par>
                                <p:cTn fill="hold" grpId="0" id="33" nodeType="afterEffect" presetClass="entr" presetID="29" presetSubtype="0">
                                  <p:stCondLst>
                                    <p:cond delay="0"/>
                                  </p:stCondLst>
                                  <p:childTnLst>
                                    <p:set>
                                      <p:cBhvr>
                                        <p:cTn dur="1" fill="hold" id="34">
                                          <p:stCondLst>
                                            <p:cond delay="0"/>
                                          </p:stCondLst>
                                        </p:cTn>
                                        <p:tgtEl>
                                          <p:spTgt spid="6"/>
                                        </p:tgtEl>
                                        <p:attrNameLst>
                                          <p:attrName>style.visibility</p:attrName>
                                        </p:attrNameLst>
                                      </p:cBhvr>
                                      <p:to>
                                        <p:strVal val="visible"/>
                                      </p:to>
                                    </p:set>
                                    <p:anim calcmode="lin" valueType="num">
                                      <p:cBhvr>
                                        <p:cTn dur="500" fill="hold" id="35"/>
                                        <p:tgtEl>
                                          <p:spTgt spid="6"/>
                                        </p:tgtEl>
                                        <p:attrNameLst>
                                          <p:attrName>ppt_x</p:attrName>
                                        </p:attrNameLst>
                                      </p:cBhvr>
                                      <p:tavLst>
                                        <p:tav tm="0">
                                          <p:val>
                                            <p:strVal val="#ppt_x-.2"/>
                                          </p:val>
                                        </p:tav>
                                        <p:tav tm="100000">
                                          <p:val>
                                            <p:strVal val="#ppt_x"/>
                                          </p:val>
                                        </p:tav>
                                      </p:tavLst>
                                    </p:anim>
                                    <p:anim calcmode="lin" valueType="num">
                                      <p:cBhvr>
                                        <p:cTn dur="500" fill="hold" id="36"/>
                                        <p:tgtEl>
                                          <p:spTgt spid="6"/>
                                        </p:tgtEl>
                                        <p:attrNameLst>
                                          <p:attrName>ppt_y</p:attrName>
                                        </p:attrNameLst>
                                      </p:cBhvr>
                                      <p:tavLst>
                                        <p:tav tm="0">
                                          <p:val>
                                            <p:strVal val="#ppt_y"/>
                                          </p:val>
                                        </p:tav>
                                        <p:tav tm="100000">
                                          <p:val>
                                            <p:strVal val="#ppt_y"/>
                                          </p:val>
                                        </p:tav>
                                      </p:tavLst>
                                    </p:anim>
                                    <p:animEffect filter="wipe(right)" prLst="gradientSize: 0.1" transition="in">
                                      <p:cBhvr>
                                        <p:cTn dur="500" id="37"/>
                                        <p:tgtEl>
                                          <p:spTgt spid="6"/>
                                        </p:tgtEl>
                                      </p:cBhvr>
                                    </p:animEffect>
                                  </p:childTnLst>
                                </p:cTn>
                              </p:par>
                            </p:childTnLst>
                          </p:cTn>
                        </p:par>
                        <p:par>
                          <p:cTn fill="hold" id="38" nodeType="afterGroup">
                            <p:stCondLst>
                              <p:cond delay="4000"/>
                            </p:stCondLst>
                            <p:childTnLst>
                              <p:par>
                                <p:cTn fill="hold" grpId="0" id="39" nodeType="afterEffect" presetClass="entr" presetID="21" presetSubtype="1">
                                  <p:stCondLst>
                                    <p:cond delay="0"/>
                                  </p:stCondLst>
                                  <p:childTnLst>
                                    <p:set>
                                      <p:cBhvr>
                                        <p:cTn dur="1" fill="hold" id="40">
                                          <p:stCondLst>
                                            <p:cond delay="0"/>
                                          </p:stCondLst>
                                        </p:cTn>
                                        <p:tgtEl>
                                          <p:spTgt spid="8"/>
                                        </p:tgtEl>
                                        <p:attrNameLst>
                                          <p:attrName>style.visibility</p:attrName>
                                        </p:attrNameLst>
                                      </p:cBhvr>
                                      <p:to>
                                        <p:strVal val="visible"/>
                                      </p:to>
                                    </p:set>
                                    <p:animEffect filter="wheel(1)" transition="in">
                                      <p:cBhvr>
                                        <p:cTn dur="500" id="41"/>
                                        <p:tgtEl>
                                          <p:spTgt spid="8"/>
                                        </p:tgtEl>
                                      </p:cBhvr>
                                    </p:animEffect>
                                  </p:childTnLst>
                                </p:cTn>
                              </p:par>
                            </p:childTnLst>
                          </p:cTn>
                        </p:par>
                        <p:par>
                          <p:cTn fill="hold" id="42" nodeType="afterGroup">
                            <p:stCondLst>
                              <p:cond delay="4500"/>
                            </p:stCondLst>
                            <p:childTnLst>
                              <p:par>
                                <p:cTn fill="hold" grpId="1" id="43" nodeType="afterEffect" presetClass="entr" presetID="42" presetSubtype="0">
                                  <p:stCondLst>
                                    <p:cond delay="0"/>
                                  </p:stCondLst>
                                  <p:childTnLst>
                                    <p:set>
                                      <p:cBhvr>
                                        <p:cTn dur="1" fill="hold" id="44">
                                          <p:stCondLst>
                                            <p:cond delay="0"/>
                                          </p:stCondLst>
                                        </p:cTn>
                                        <p:tgtEl>
                                          <p:spTgt spid="9"/>
                                        </p:tgtEl>
                                        <p:attrNameLst>
                                          <p:attrName>style.visibility</p:attrName>
                                        </p:attrNameLst>
                                      </p:cBhvr>
                                      <p:to>
                                        <p:strVal val="visible"/>
                                      </p:to>
                                    </p:set>
                                    <p:animEffect filter="fade" transition="in">
                                      <p:cBhvr>
                                        <p:cTn dur="500" id="45"/>
                                        <p:tgtEl>
                                          <p:spTgt spid="9"/>
                                        </p:tgtEl>
                                      </p:cBhvr>
                                    </p:animEffect>
                                    <p:anim calcmode="lin" valueType="num">
                                      <p:cBhvr>
                                        <p:cTn dur="500" fill="hold" id="46"/>
                                        <p:tgtEl>
                                          <p:spTgt spid="9"/>
                                        </p:tgtEl>
                                        <p:attrNameLst>
                                          <p:attrName>ppt_x</p:attrName>
                                        </p:attrNameLst>
                                      </p:cBhvr>
                                      <p:tavLst>
                                        <p:tav tm="0">
                                          <p:val>
                                            <p:strVal val="#ppt_x"/>
                                          </p:val>
                                        </p:tav>
                                        <p:tav tm="100000">
                                          <p:val>
                                            <p:strVal val="#ppt_x"/>
                                          </p:val>
                                        </p:tav>
                                      </p:tavLst>
                                    </p:anim>
                                    <p:anim calcmode="lin" valueType="num">
                                      <p:cBhvr>
                                        <p:cTn dur="500" fill="hold" id="47"/>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5"/>
      <p:bldP grpId="1" spid="4"/>
      <p:bldP grpId="0" spid="12"/>
      <p:bldP grpId="1" spid="13"/>
      <p:bldP grpId="0" spid="6"/>
      <p:bldP grpId="0" spid="8"/>
      <p:bldP grpId="1" spid="9"/>
      <p:bldP grpId="0" spid="10"/>
    </p:bldLst>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p:cNvSpPr/>
          <p:nvPr/>
        </p:nvSpPr>
        <p:spPr>
          <a:xfrm>
            <a:off x="6813550" y="990600"/>
            <a:ext cx="4388485" cy="5318125"/>
          </a:xfrm>
          <a:prstGeom prst="rect">
            <a:avLst/>
          </a:prstGeom>
          <a:blipFill rotWithShape="1">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Arial"/>
              <a:ea typeface="微软雅黑"/>
              <a:sym typeface="Arial"/>
            </a:endParaRPr>
          </a:p>
        </p:txBody>
      </p:sp>
      <p:sp>
        <p:nvSpPr>
          <p:cNvPr id="3" name="文本框 2"/>
          <p:cNvSpPr txBox="1"/>
          <p:nvPr/>
        </p:nvSpPr>
        <p:spPr>
          <a:xfrm>
            <a:off x="6813549" y="419735"/>
            <a:ext cx="2240280" cy="518160"/>
          </a:xfrm>
          <a:prstGeom prst="rect">
            <a:avLst/>
          </a:prstGeom>
          <a:noFill/>
        </p:spPr>
        <p:txBody>
          <a:bodyPr rtlCol="0" wrap="square">
            <a:spAutoFit/>
          </a:bodyPr>
          <a:lstStyle/>
          <a:p>
            <a:r>
              <a:rPr altLang="en-US" lang="zh-CN" sz="2800">
                <a:solidFill>
                  <a:schemeClr val="tx1">
                    <a:lumMod val="65000"/>
                    <a:lumOff val="35000"/>
                  </a:schemeClr>
                </a:solidFill>
                <a:latin typeface="Arial"/>
                <a:ea typeface="微软雅黑"/>
                <a:sym typeface="Arial"/>
              </a:rPr>
              <a:t>小 | 清 | 欢</a:t>
            </a:r>
          </a:p>
        </p:txBody>
      </p:sp>
      <p:sp>
        <p:nvSpPr>
          <p:cNvPr id="4" name="文本框 3"/>
          <p:cNvSpPr txBox="1"/>
          <p:nvPr/>
        </p:nvSpPr>
        <p:spPr>
          <a:xfrm>
            <a:off x="11200109" y="2926080"/>
            <a:ext cx="457200" cy="3382645"/>
          </a:xfrm>
          <a:prstGeom prst="rect">
            <a:avLst/>
          </a:prstGeom>
          <a:noFill/>
        </p:spPr>
        <p:txBody>
          <a:bodyPr rtlCol="0" vert="eaVert" wrap="square">
            <a:spAutoFit/>
          </a:bodyPr>
          <a:lstStyle/>
          <a:p>
            <a:pPr algn="dist"/>
            <a:r>
              <a:rPr altLang="en-US" lang="zh-CN">
                <a:solidFill>
                  <a:schemeClr val="tx1">
                    <a:lumMod val="65000"/>
                    <a:lumOff val="35000"/>
                  </a:schemeClr>
                </a:solidFill>
                <a:latin typeface="Arial"/>
                <a:ea typeface="微软雅黑"/>
                <a:sym typeface="Arial"/>
              </a:rPr>
              <a:t>投三两桃花，掬一两清欢。</a:t>
            </a:r>
          </a:p>
        </p:txBody>
      </p:sp>
      <p:sp>
        <p:nvSpPr>
          <p:cNvPr id="2050" name="蝴蝶"/>
          <p:cNvSpPr/>
          <p:nvPr/>
        </p:nvSpPr>
        <p:spPr bwMode="auto">
          <a:xfrm>
            <a:off x="836295" y="1486535"/>
            <a:ext cx="4769485" cy="3669030"/>
          </a:xfrm>
          <a:custGeom>
            <a:gdLst>
              <a:gd fmla="*/ 1810617 w 5490" name="T0"/>
              <a:gd fmla="*/ 347 h 4522" name="T1"/>
              <a:gd fmla="*/ 1609014 w 5490" name="T2"/>
              <a:gd fmla="*/ 21157 h 4522" name="T3"/>
              <a:gd fmla="*/ 1443844 w 5490" name="T4"/>
              <a:gd fmla="*/ 59657 h 4522" name="T5"/>
              <a:gd fmla="*/ 1305046 w 5490" name="T6"/>
              <a:gd fmla="*/ 109255 h 4522" name="T7"/>
              <a:gd fmla="*/ 1164514 w 5490" name="T8"/>
              <a:gd fmla="*/ 180704 h 4522" name="T9"/>
              <a:gd fmla="*/ 1027104 w 5490" name="T10"/>
              <a:gd fmla="*/ 277126 h 4522" name="T11"/>
              <a:gd fmla="*/ 915719 w 5490" name="T12"/>
              <a:gd fmla="*/ 310076 h 4522" name="T13"/>
              <a:gd fmla="*/ 780391 w 5490" name="T14"/>
              <a:gd fmla="*/ 205330 h 4522" name="T15"/>
              <a:gd fmla="*/ 640205 w 5490" name="T16"/>
              <a:gd fmla="*/ 127291 h 4522" name="T17"/>
              <a:gd fmla="*/ 500366 w 5490" name="T18"/>
              <a:gd fmla="*/ 72143 h 4522" name="T19"/>
              <a:gd fmla="*/ 366773 w 5490" name="T20"/>
              <a:gd fmla="*/ 35031 h 4522" name="T21"/>
              <a:gd fmla="*/ 142615 w 5490" name="T22"/>
              <a:gd fmla="*/ 2775 h 4522" name="T23"/>
              <a:gd fmla="*/ 0 w 5490" name="T24"/>
              <a:gd fmla="*/ 1387 h 4522" name="T25"/>
              <a:gd fmla="*/ 19779 w 5490" name="T26"/>
              <a:gd fmla="*/ 160934 h 4522" name="T27"/>
              <a:gd fmla="*/ 65929 w 5490" name="T28"/>
              <a:gd fmla="*/ 368345 h 4522" name="T29"/>
              <a:gd fmla="*/ 121101 w 5490" name="T30"/>
              <a:gd fmla="*/ 531707 h 4522" name="T31"/>
              <a:gd fmla="*/ 200216 w 5490" name="T32"/>
              <a:gd fmla="*/ 690214 h 4522" name="T33"/>
              <a:gd fmla="*/ 298415 w 5490" name="T34"/>
              <a:gd fmla="*/ 818892 h 4522" name="T35"/>
              <a:gd fmla="*/ 362609 w 5490" name="T36"/>
              <a:gd fmla="*/ 876120 h 4522" name="T37"/>
              <a:gd fmla="*/ 435131 w 5490" name="T38"/>
              <a:gd fmla="*/ 921903 h 4522" name="T39"/>
              <a:gd fmla="*/ 516328 w 5490" name="T40"/>
              <a:gd fmla="*/ 954506 h 4522" name="T41"/>
              <a:gd fmla="*/ 607240 w 5490" name="T42"/>
              <a:gd fmla="*/ 972195 h 4522" name="T43"/>
              <a:gd fmla="*/ 708216 w 5490" name="T44"/>
              <a:gd fmla="*/ 972195 h 4522" name="T45"/>
              <a:gd fmla="*/ 615915 w 5490" name="T46"/>
              <a:gd fmla="*/ 999249 h 4522" name="T47"/>
              <a:gd fmla="*/ 502101 w 5490" name="T48"/>
              <a:gd fmla="*/ 1060293 h 4522" name="T49"/>
              <a:gd fmla="*/ 443459 w 5490" name="T50"/>
              <a:gd fmla="*/ 1111279 h 4522" name="T51"/>
              <a:gd fmla="*/ 392104 w 5490" name="T52"/>
              <a:gd fmla="*/ 1177178 h 4522" name="T53"/>
              <a:gd fmla="*/ 351852 w 5490" name="T54"/>
              <a:gd fmla="*/ 1259727 h 4522" name="T55"/>
              <a:gd fmla="*/ 326869 w 5490" name="T56"/>
              <a:gd fmla="*/ 1361351 h 4522" name="T57"/>
              <a:gd fmla="*/ 320623 w 5490" name="T58"/>
              <a:gd fmla="*/ 1484133 h 4522" name="T59"/>
              <a:gd fmla="*/ 347342 w 5490" name="T60"/>
              <a:gd fmla="*/ 1566334 h 4522" name="T61"/>
              <a:gd fmla="*/ 458727 w 5490" name="T62"/>
              <a:gd fmla="*/ 1564947 h 4522" name="T63"/>
              <a:gd fmla="*/ 550680 w 5490" name="T64"/>
              <a:gd fmla="*/ 1546564 h 4522" name="T65"/>
              <a:gd fmla="*/ 640552 w 5490" name="T66"/>
              <a:gd fmla="*/ 1511186 h 4522" name="T67"/>
              <a:gd fmla="*/ 732158 w 5490" name="T68"/>
              <a:gd fmla="*/ 1452570 h 4522" name="T69"/>
              <a:gd fmla="*/ 819948 w 5490" name="T70"/>
              <a:gd fmla="*/ 1365513 h 4522" name="T71"/>
              <a:gd fmla="*/ 898022 w 5490" name="T72"/>
              <a:gd fmla="*/ 1243078 h 4522" name="T73"/>
              <a:gd fmla="*/ 952500 w 5490" name="T74"/>
              <a:gd fmla="*/ 1106423 h 4522" name="T75"/>
              <a:gd fmla="*/ 1017388 w 5490" name="T76"/>
              <a:gd fmla="*/ 1262848 h 4522" name="T77"/>
              <a:gd fmla="*/ 1097197 w 5490" name="T78"/>
              <a:gd fmla="*/ 1379733 h 4522" name="T79"/>
              <a:gd fmla="*/ 1185680 w 5490" name="T80"/>
              <a:gd fmla="*/ 1462628 h 4522" name="T81"/>
              <a:gd fmla="*/ 1277634 w 5490" name="T82"/>
              <a:gd fmla="*/ 1517776 h 4522" name="T83"/>
              <a:gd fmla="*/ 1366464 w 5490" name="T84"/>
              <a:gd fmla="*/ 1549686 h 4522" name="T85"/>
              <a:gd fmla="*/ 1467093 w 5490" name="T86"/>
              <a:gd fmla="*/ 1567028 h 4522" name="T87"/>
              <a:gd fmla="*/ 1572579 w 5490" name="T88"/>
              <a:gd fmla="*/ 1564947 h 4522" name="T89"/>
              <a:gd fmla="*/ 1585071 w 5490" name="T90"/>
              <a:gd fmla="*/ 1465056 h 4522" name="T91"/>
              <a:gd fmla="*/ 1575702 w 5490" name="T92"/>
              <a:gd fmla="*/ 1345743 h 4522" name="T93"/>
              <a:gd fmla="*/ 1548637 w 5490" name="T94"/>
              <a:gd fmla="*/ 1246893 h 4522" name="T95"/>
              <a:gd fmla="*/ 1505956 w 5490" name="T96"/>
              <a:gd fmla="*/ 1166773 h 4522" name="T97"/>
              <a:gd fmla="*/ 1453560 w 5490" name="T98"/>
              <a:gd fmla="*/ 1102954 h 4522" name="T99"/>
              <a:gd fmla="*/ 1394571 w 5490" name="T100"/>
              <a:gd fmla="*/ 1054397 h 4522" name="T101"/>
              <a:gd fmla="*/ 1272429 w 5490" name="T102"/>
              <a:gd fmla="*/ 993006 h 4522" name="T103"/>
              <a:gd fmla="*/ 1211705 w 5490" name="T104"/>
              <a:gd fmla="*/ 973236 h 4522" name="T105"/>
              <a:gd fmla="*/ 1311292 w 5490" name="T106"/>
              <a:gd fmla="*/ 970808 h 4522" name="T107"/>
              <a:gd fmla="*/ 1400470 w 5490" name="T108"/>
              <a:gd fmla="*/ 951038 h 4522" name="T109"/>
              <a:gd fmla="*/ 1480626 w 5490" name="T110"/>
              <a:gd fmla="*/ 916354 h 4522" name="T111"/>
              <a:gd fmla="*/ 1552107 w 5490" name="T112"/>
              <a:gd fmla="*/ 868490 h 4522" name="T113"/>
              <a:gd fmla="*/ 1614913 w 5490" name="T114"/>
              <a:gd fmla="*/ 809874 h 4522" name="T115"/>
              <a:gd fmla="*/ 1717970 w 5490" name="T116"/>
              <a:gd fmla="*/ 668363 h 4522" name="T117"/>
              <a:gd fmla="*/ 1793268 w 5490" name="T118"/>
              <a:gd fmla="*/ 508469 h 4522" name="T119"/>
              <a:gd fmla="*/ 1845664 w 5490" name="T120"/>
              <a:gd fmla="*/ 346147 h 4522" name="T121"/>
              <a:gd fmla="*/ 1890426 w 5490" name="T122"/>
              <a:gd fmla="*/ 126944 h 4522"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b="b" l="0" r="r" t="0"/>
            <a:pathLst>
              <a:path h="4522" w="5490">
                <a:moveTo>
                  <a:pt x="5490" y="4"/>
                </a:moveTo>
                <a:lnTo>
                  <a:pt x="5490" y="4"/>
                </a:lnTo>
                <a:lnTo>
                  <a:pt x="5471" y="3"/>
                </a:lnTo>
                <a:lnTo>
                  <a:pt x="5418" y="1"/>
                </a:lnTo>
                <a:lnTo>
                  <a:pt x="5332" y="0"/>
                </a:lnTo>
                <a:lnTo>
                  <a:pt x="5278" y="0"/>
                </a:lnTo>
                <a:lnTo>
                  <a:pt x="5218" y="1"/>
                </a:lnTo>
                <a:lnTo>
                  <a:pt x="5151" y="4"/>
                </a:lnTo>
                <a:lnTo>
                  <a:pt x="5078" y="8"/>
                </a:lnTo>
                <a:lnTo>
                  <a:pt x="5000" y="15"/>
                </a:lnTo>
                <a:lnTo>
                  <a:pt x="4917" y="22"/>
                </a:lnTo>
                <a:lnTo>
                  <a:pt x="4828" y="32"/>
                </a:lnTo>
                <a:lnTo>
                  <a:pt x="4734" y="45"/>
                </a:lnTo>
                <a:lnTo>
                  <a:pt x="4637" y="61"/>
                </a:lnTo>
                <a:lnTo>
                  <a:pt x="4537" y="79"/>
                </a:lnTo>
                <a:lnTo>
                  <a:pt x="4433" y="101"/>
                </a:lnTo>
                <a:lnTo>
                  <a:pt x="4379" y="113"/>
                </a:lnTo>
                <a:lnTo>
                  <a:pt x="4325" y="127"/>
                </a:lnTo>
                <a:lnTo>
                  <a:pt x="4271" y="141"/>
                </a:lnTo>
                <a:lnTo>
                  <a:pt x="4217" y="156"/>
                </a:lnTo>
                <a:lnTo>
                  <a:pt x="4161" y="172"/>
                </a:lnTo>
                <a:lnTo>
                  <a:pt x="4105" y="189"/>
                </a:lnTo>
                <a:lnTo>
                  <a:pt x="4048" y="208"/>
                </a:lnTo>
                <a:lnTo>
                  <a:pt x="3991" y="226"/>
                </a:lnTo>
                <a:lnTo>
                  <a:pt x="3935" y="247"/>
                </a:lnTo>
                <a:lnTo>
                  <a:pt x="3877" y="269"/>
                </a:lnTo>
                <a:lnTo>
                  <a:pt x="3819" y="291"/>
                </a:lnTo>
                <a:lnTo>
                  <a:pt x="3761" y="315"/>
                </a:lnTo>
                <a:lnTo>
                  <a:pt x="3704" y="340"/>
                </a:lnTo>
                <a:lnTo>
                  <a:pt x="3646" y="367"/>
                </a:lnTo>
                <a:lnTo>
                  <a:pt x="3587" y="395"/>
                </a:lnTo>
                <a:lnTo>
                  <a:pt x="3529" y="425"/>
                </a:lnTo>
                <a:lnTo>
                  <a:pt x="3472" y="455"/>
                </a:lnTo>
                <a:lnTo>
                  <a:pt x="3414" y="487"/>
                </a:lnTo>
                <a:lnTo>
                  <a:pt x="3356" y="521"/>
                </a:lnTo>
                <a:lnTo>
                  <a:pt x="3298" y="555"/>
                </a:lnTo>
                <a:lnTo>
                  <a:pt x="3240" y="592"/>
                </a:lnTo>
                <a:lnTo>
                  <a:pt x="3184" y="630"/>
                </a:lnTo>
                <a:lnTo>
                  <a:pt x="3127" y="670"/>
                </a:lnTo>
                <a:lnTo>
                  <a:pt x="3071" y="711"/>
                </a:lnTo>
                <a:lnTo>
                  <a:pt x="3015" y="754"/>
                </a:lnTo>
                <a:lnTo>
                  <a:pt x="2960" y="799"/>
                </a:lnTo>
                <a:lnTo>
                  <a:pt x="2905" y="845"/>
                </a:lnTo>
                <a:lnTo>
                  <a:pt x="2851" y="894"/>
                </a:lnTo>
                <a:lnTo>
                  <a:pt x="2798" y="943"/>
                </a:lnTo>
                <a:lnTo>
                  <a:pt x="2745" y="994"/>
                </a:lnTo>
                <a:lnTo>
                  <a:pt x="2692" y="943"/>
                </a:lnTo>
                <a:lnTo>
                  <a:pt x="2639" y="894"/>
                </a:lnTo>
                <a:lnTo>
                  <a:pt x="2584" y="845"/>
                </a:lnTo>
                <a:lnTo>
                  <a:pt x="2530" y="799"/>
                </a:lnTo>
                <a:lnTo>
                  <a:pt x="2475" y="754"/>
                </a:lnTo>
                <a:lnTo>
                  <a:pt x="2419" y="711"/>
                </a:lnTo>
                <a:lnTo>
                  <a:pt x="2363" y="670"/>
                </a:lnTo>
                <a:lnTo>
                  <a:pt x="2306" y="630"/>
                </a:lnTo>
                <a:lnTo>
                  <a:pt x="2249" y="592"/>
                </a:lnTo>
                <a:lnTo>
                  <a:pt x="2192" y="555"/>
                </a:lnTo>
                <a:lnTo>
                  <a:pt x="2134" y="521"/>
                </a:lnTo>
                <a:lnTo>
                  <a:pt x="2076" y="487"/>
                </a:lnTo>
                <a:lnTo>
                  <a:pt x="2018" y="455"/>
                </a:lnTo>
                <a:lnTo>
                  <a:pt x="1961" y="425"/>
                </a:lnTo>
                <a:lnTo>
                  <a:pt x="1903" y="395"/>
                </a:lnTo>
                <a:lnTo>
                  <a:pt x="1845" y="367"/>
                </a:lnTo>
                <a:lnTo>
                  <a:pt x="1786" y="340"/>
                </a:lnTo>
                <a:lnTo>
                  <a:pt x="1728" y="315"/>
                </a:lnTo>
                <a:lnTo>
                  <a:pt x="1671" y="291"/>
                </a:lnTo>
                <a:lnTo>
                  <a:pt x="1613" y="269"/>
                </a:lnTo>
                <a:lnTo>
                  <a:pt x="1556" y="247"/>
                </a:lnTo>
                <a:lnTo>
                  <a:pt x="1499" y="226"/>
                </a:lnTo>
                <a:lnTo>
                  <a:pt x="1442" y="208"/>
                </a:lnTo>
                <a:lnTo>
                  <a:pt x="1385" y="189"/>
                </a:lnTo>
                <a:lnTo>
                  <a:pt x="1330" y="172"/>
                </a:lnTo>
                <a:lnTo>
                  <a:pt x="1274" y="156"/>
                </a:lnTo>
                <a:lnTo>
                  <a:pt x="1219" y="141"/>
                </a:lnTo>
                <a:lnTo>
                  <a:pt x="1165" y="127"/>
                </a:lnTo>
                <a:lnTo>
                  <a:pt x="1110" y="113"/>
                </a:lnTo>
                <a:lnTo>
                  <a:pt x="1057" y="101"/>
                </a:lnTo>
                <a:lnTo>
                  <a:pt x="953" y="79"/>
                </a:lnTo>
                <a:lnTo>
                  <a:pt x="853" y="61"/>
                </a:lnTo>
                <a:lnTo>
                  <a:pt x="756" y="45"/>
                </a:lnTo>
                <a:lnTo>
                  <a:pt x="662" y="32"/>
                </a:lnTo>
                <a:lnTo>
                  <a:pt x="574" y="22"/>
                </a:lnTo>
                <a:lnTo>
                  <a:pt x="490" y="15"/>
                </a:lnTo>
                <a:lnTo>
                  <a:pt x="411" y="8"/>
                </a:lnTo>
                <a:lnTo>
                  <a:pt x="339" y="4"/>
                </a:lnTo>
                <a:lnTo>
                  <a:pt x="272" y="1"/>
                </a:lnTo>
                <a:lnTo>
                  <a:pt x="212" y="0"/>
                </a:lnTo>
                <a:lnTo>
                  <a:pt x="159" y="0"/>
                </a:lnTo>
                <a:lnTo>
                  <a:pt x="73" y="1"/>
                </a:lnTo>
                <a:lnTo>
                  <a:pt x="19" y="3"/>
                </a:lnTo>
                <a:lnTo>
                  <a:pt x="0" y="4"/>
                </a:lnTo>
                <a:lnTo>
                  <a:pt x="3" y="38"/>
                </a:lnTo>
                <a:lnTo>
                  <a:pt x="12" y="131"/>
                </a:lnTo>
                <a:lnTo>
                  <a:pt x="19" y="198"/>
                </a:lnTo>
                <a:lnTo>
                  <a:pt x="29" y="277"/>
                </a:lnTo>
                <a:lnTo>
                  <a:pt x="42" y="366"/>
                </a:lnTo>
                <a:lnTo>
                  <a:pt x="57" y="464"/>
                </a:lnTo>
                <a:lnTo>
                  <a:pt x="76" y="571"/>
                </a:lnTo>
                <a:lnTo>
                  <a:pt x="98" y="686"/>
                </a:lnTo>
                <a:lnTo>
                  <a:pt x="125" y="807"/>
                </a:lnTo>
                <a:lnTo>
                  <a:pt x="139" y="870"/>
                </a:lnTo>
                <a:lnTo>
                  <a:pt x="155" y="933"/>
                </a:lnTo>
                <a:lnTo>
                  <a:pt x="171" y="998"/>
                </a:lnTo>
                <a:lnTo>
                  <a:pt x="190" y="1062"/>
                </a:lnTo>
                <a:lnTo>
                  <a:pt x="208" y="1129"/>
                </a:lnTo>
                <a:lnTo>
                  <a:pt x="229" y="1195"/>
                </a:lnTo>
                <a:lnTo>
                  <a:pt x="250" y="1262"/>
                </a:lnTo>
                <a:lnTo>
                  <a:pt x="273" y="1330"/>
                </a:lnTo>
                <a:lnTo>
                  <a:pt x="297" y="1397"/>
                </a:lnTo>
                <a:lnTo>
                  <a:pt x="321" y="1466"/>
                </a:lnTo>
                <a:lnTo>
                  <a:pt x="349" y="1533"/>
                </a:lnTo>
                <a:lnTo>
                  <a:pt x="377" y="1600"/>
                </a:lnTo>
                <a:lnTo>
                  <a:pt x="406" y="1667"/>
                </a:lnTo>
                <a:lnTo>
                  <a:pt x="437" y="1732"/>
                </a:lnTo>
                <a:lnTo>
                  <a:pt x="469" y="1798"/>
                </a:lnTo>
                <a:lnTo>
                  <a:pt x="504" y="1863"/>
                </a:lnTo>
                <a:lnTo>
                  <a:pt x="540" y="1927"/>
                </a:lnTo>
                <a:lnTo>
                  <a:pt x="577" y="1990"/>
                </a:lnTo>
                <a:lnTo>
                  <a:pt x="615" y="2051"/>
                </a:lnTo>
                <a:lnTo>
                  <a:pt x="656" y="2111"/>
                </a:lnTo>
                <a:lnTo>
                  <a:pt x="698" y="2170"/>
                </a:lnTo>
                <a:lnTo>
                  <a:pt x="742" y="2227"/>
                </a:lnTo>
                <a:lnTo>
                  <a:pt x="788" y="2282"/>
                </a:lnTo>
                <a:lnTo>
                  <a:pt x="835" y="2335"/>
                </a:lnTo>
                <a:lnTo>
                  <a:pt x="860" y="2361"/>
                </a:lnTo>
                <a:lnTo>
                  <a:pt x="885" y="2386"/>
                </a:lnTo>
                <a:lnTo>
                  <a:pt x="911" y="2411"/>
                </a:lnTo>
                <a:lnTo>
                  <a:pt x="936" y="2435"/>
                </a:lnTo>
                <a:lnTo>
                  <a:pt x="963" y="2459"/>
                </a:lnTo>
                <a:lnTo>
                  <a:pt x="989" y="2481"/>
                </a:lnTo>
                <a:lnTo>
                  <a:pt x="1017" y="2504"/>
                </a:lnTo>
                <a:lnTo>
                  <a:pt x="1045" y="2526"/>
                </a:lnTo>
                <a:lnTo>
                  <a:pt x="1073" y="2547"/>
                </a:lnTo>
                <a:lnTo>
                  <a:pt x="1102" y="2567"/>
                </a:lnTo>
                <a:lnTo>
                  <a:pt x="1131" y="2586"/>
                </a:lnTo>
                <a:lnTo>
                  <a:pt x="1161" y="2606"/>
                </a:lnTo>
                <a:lnTo>
                  <a:pt x="1191" y="2624"/>
                </a:lnTo>
                <a:lnTo>
                  <a:pt x="1222" y="2642"/>
                </a:lnTo>
                <a:lnTo>
                  <a:pt x="1254" y="2658"/>
                </a:lnTo>
                <a:lnTo>
                  <a:pt x="1286" y="2674"/>
                </a:lnTo>
                <a:lnTo>
                  <a:pt x="1318" y="2689"/>
                </a:lnTo>
                <a:lnTo>
                  <a:pt x="1351" y="2704"/>
                </a:lnTo>
                <a:lnTo>
                  <a:pt x="1384" y="2717"/>
                </a:lnTo>
                <a:lnTo>
                  <a:pt x="1419" y="2729"/>
                </a:lnTo>
                <a:lnTo>
                  <a:pt x="1453" y="2742"/>
                </a:lnTo>
                <a:lnTo>
                  <a:pt x="1488" y="2752"/>
                </a:lnTo>
                <a:lnTo>
                  <a:pt x="1524" y="2763"/>
                </a:lnTo>
                <a:lnTo>
                  <a:pt x="1561" y="2772"/>
                </a:lnTo>
                <a:lnTo>
                  <a:pt x="1598" y="2780"/>
                </a:lnTo>
                <a:lnTo>
                  <a:pt x="1635" y="2787"/>
                </a:lnTo>
                <a:lnTo>
                  <a:pt x="1673" y="2793"/>
                </a:lnTo>
                <a:lnTo>
                  <a:pt x="1711" y="2799"/>
                </a:lnTo>
                <a:lnTo>
                  <a:pt x="1750" y="2803"/>
                </a:lnTo>
                <a:lnTo>
                  <a:pt x="1791" y="2806"/>
                </a:lnTo>
                <a:lnTo>
                  <a:pt x="1831" y="2808"/>
                </a:lnTo>
                <a:lnTo>
                  <a:pt x="1872" y="2809"/>
                </a:lnTo>
                <a:lnTo>
                  <a:pt x="1913" y="2809"/>
                </a:lnTo>
                <a:lnTo>
                  <a:pt x="1956" y="2808"/>
                </a:lnTo>
                <a:lnTo>
                  <a:pt x="1999" y="2806"/>
                </a:lnTo>
                <a:lnTo>
                  <a:pt x="2041" y="2803"/>
                </a:lnTo>
                <a:lnTo>
                  <a:pt x="2002" y="2811"/>
                </a:lnTo>
                <a:lnTo>
                  <a:pt x="1961" y="2822"/>
                </a:lnTo>
                <a:lnTo>
                  <a:pt x="1917" y="2833"/>
                </a:lnTo>
                <a:lnTo>
                  <a:pt x="1870" y="2847"/>
                </a:lnTo>
                <a:lnTo>
                  <a:pt x="1823" y="2863"/>
                </a:lnTo>
                <a:lnTo>
                  <a:pt x="1775" y="2881"/>
                </a:lnTo>
                <a:lnTo>
                  <a:pt x="1725" y="2902"/>
                </a:lnTo>
                <a:lnTo>
                  <a:pt x="1675" y="2923"/>
                </a:lnTo>
                <a:lnTo>
                  <a:pt x="1624" y="2949"/>
                </a:lnTo>
                <a:lnTo>
                  <a:pt x="1574" y="2977"/>
                </a:lnTo>
                <a:lnTo>
                  <a:pt x="1523" y="3007"/>
                </a:lnTo>
                <a:lnTo>
                  <a:pt x="1472" y="3040"/>
                </a:lnTo>
                <a:lnTo>
                  <a:pt x="1447" y="3057"/>
                </a:lnTo>
                <a:lnTo>
                  <a:pt x="1422" y="3076"/>
                </a:lnTo>
                <a:lnTo>
                  <a:pt x="1397" y="3096"/>
                </a:lnTo>
                <a:lnTo>
                  <a:pt x="1373" y="3115"/>
                </a:lnTo>
                <a:lnTo>
                  <a:pt x="1348" y="3136"/>
                </a:lnTo>
                <a:lnTo>
                  <a:pt x="1324" y="3158"/>
                </a:lnTo>
                <a:lnTo>
                  <a:pt x="1301" y="3180"/>
                </a:lnTo>
                <a:lnTo>
                  <a:pt x="1278" y="3204"/>
                </a:lnTo>
                <a:lnTo>
                  <a:pt x="1256" y="3228"/>
                </a:lnTo>
                <a:lnTo>
                  <a:pt x="1233" y="3253"/>
                </a:lnTo>
                <a:lnTo>
                  <a:pt x="1211" y="3279"/>
                </a:lnTo>
                <a:lnTo>
                  <a:pt x="1190" y="3306"/>
                </a:lnTo>
                <a:lnTo>
                  <a:pt x="1169" y="3335"/>
                </a:lnTo>
                <a:lnTo>
                  <a:pt x="1150" y="3364"/>
                </a:lnTo>
                <a:lnTo>
                  <a:pt x="1130" y="3394"/>
                </a:lnTo>
                <a:lnTo>
                  <a:pt x="1112" y="3425"/>
                </a:lnTo>
                <a:lnTo>
                  <a:pt x="1093" y="3456"/>
                </a:lnTo>
                <a:lnTo>
                  <a:pt x="1076" y="3490"/>
                </a:lnTo>
                <a:lnTo>
                  <a:pt x="1060" y="3523"/>
                </a:lnTo>
                <a:lnTo>
                  <a:pt x="1043" y="3559"/>
                </a:lnTo>
                <a:lnTo>
                  <a:pt x="1028" y="3595"/>
                </a:lnTo>
                <a:lnTo>
                  <a:pt x="1014" y="3632"/>
                </a:lnTo>
                <a:lnTo>
                  <a:pt x="1001" y="3670"/>
                </a:lnTo>
                <a:lnTo>
                  <a:pt x="988" y="3710"/>
                </a:lnTo>
                <a:lnTo>
                  <a:pt x="976" y="3751"/>
                </a:lnTo>
                <a:lnTo>
                  <a:pt x="966" y="3792"/>
                </a:lnTo>
                <a:lnTo>
                  <a:pt x="957" y="3835"/>
                </a:lnTo>
                <a:lnTo>
                  <a:pt x="949" y="3880"/>
                </a:lnTo>
                <a:lnTo>
                  <a:pt x="942" y="3925"/>
                </a:lnTo>
                <a:lnTo>
                  <a:pt x="935" y="3971"/>
                </a:lnTo>
                <a:lnTo>
                  <a:pt x="930" y="4020"/>
                </a:lnTo>
                <a:lnTo>
                  <a:pt x="927" y="4068"/>
                </a:lnTo>
                <a:lnTo>
                  <a:pt x="924" y="4119"/>
                </a:lnTo>
                <a:lnTo>
                  <a:pt x="922" y="4171"/>
                </a:lnTo>
                <a:lnTo>
                  <a:pt x="922" y="4224"/>
                </a:lnTo>
                <a:lnTo>
                  <a:pt x="924" y="4279"/>
                </a:lnTo>
                <a:lnTo>
                  <a:pt x="927" y="4334"/>
                </a:lnTo>
                <a:lnTo>
                  <a:pt x="930" y="4391"/>
                </a:lnTo>
                <a:lnTo>
                  <a:pt x="936" y="4449"/>
                </a:lnTo>
                <a:lnTo>
                  <a:pt x="943" y="4508"/>
                </a:lnTo>
                <a:lnTo>
                  <a:pt x="958" y="4512"/>
                </a:lnTo>
                <a:lnTo>
                  <a:pt x="1001" y="4516"/>
                </a:lnTo>
                <a:lnTo>
                  <a:pt x="1031" y="4519"/>
                </a:lnTo>
                <a:lnTo>
                  <a:pt x="1068" y="4521"/>
                </a:lnTo>
                <a:lnTo>
                  <a:pt x="1109" y="4522"/>
                </a:lnTo>
                <a:lnTo>
                  <a:pt x="1155" y="4522"/>
                </a:lnTo>
                <a:lnTo>
                  <a:pt x="1206" y="4521"/>
                </a:lnTo>
                <a:lnTo>
                  <a:pt x="1262" y="4518"/>
                </a:lnTo>
                <a:lnTo>
                  <a:pt x="1322" y="4512"/>
                </a:lnTo>
                <a:lnTo>
                  <a:pt x="1384" y="4504"/>
                </a:lnTo>
                <a:lnTo>
                  <a:pt x="1416" y="4498"/>
                </a:lnTo>
                <a:lnTo>
                  <a:pt x="1450" y="4492"/>
                </a:lnTo>
                <a:lnTo>
                  <a:pt x="1483" y="4485"/>
                </a:lnTo>
                <a:lnTo>
                  <a:pt x="1518" y="4477"/>
                </a:lnTo>
                <a:lnTo>
                  <a:pt x="1553" y="4468"/>
                </a:lnTo>
                <a:lnTo>
                  <a:pt x="1587" y="4459"/>
                </a:lnTo>
                <a:lnTo>
                  <a:pt x="1624" y="4447"/>
                </a:lnTo>
                <a:lnTo>
                  <a:pt x="1660" y="4436"/>
                </a:lnTo>
                <a:lnTo>
                  <a:pt x="1697" y="4423"/>
                </a:lnTo>
                <a:lnTo>
                  <a:pt x="1734" y="4408"/>
                </a:lnTo>
                <a:lnTo>
                  <a:pt x="1771" y="4393"/>
                </a:lnTo>
                <a:lnTo>
                  <a:pt x="1808" y="4376"/>
                </a:lnTo>
                <a:lnTo>
                  <a:pt x="1846" y="4357"/>
                </a:lnTo>
                <a:lnTo>
                  <a:pt x="1884" y="4337"/>
                </a:lnTo>
                <a:lnTo>
                  <a:pt x="1921" y="4317"/>
                </a:lnTo>
                <a:lnTo>
                  <a:pt x="1959" y="4295"/>
                </a:lnTo>
                <a:lnTo>
                  <a:pt x="1998" y="4270"/>
                </a:lnTo>
                <a:lnTo>
                  <a:pt x="2034" y="4245"/>
                </a:lnTo>
                <a:lnTo>
                  <a:pt x="2073" y="4217"/>
                </a:lnTo>
                <a:lnTo>
                  <a:pt x="2110" y="4188"/>
                </a:lnTo>
                <a:lnTo>
                  <a:pt x="2147" y="4158"/>
                </a:lnTo>
                <a:lnTo>
                  <a:pt x="2184" y="4126"/>
                </a:lnTo>
                <a:lnTo>
                  <a:pt x="2220" y="4091"/>
                </a:lnTo>
                <a:lnTo>
                  <a:pt x="2256" y="4056"/>
                </a:lnTo>
                <a:lnTo>
                  <a:pt x="2292" y="4017"/>
                </a:lnTo>
                <a:lnTo>
                  <a:pt x="2328" y="3978"/>
                </a:lnTo>
                <a:lnTo>
                  <a:pt x="2363" y="3937"/>
                </a:lnTo>
                <a:lnTo>
                  <a:pt x="2397" y="3893"/>
                </a:lnTo>
                <a:lnTo>
                  <a:pt x="2431" y="3846"/>
                </a:lnTo>
                <a:lnTo>
                  <a:pt x="2463" y="3799"/>
                </a:lnTo>
                <a:lnTo>
                  <a:pt x="2495" y="3748"/>
                </a:lnTo>
                <a:lnTo>
                  <a:pt x="2527" y="3696"/>
                </a:lnTo>
                <a:lnTo>
                  <a:pt x="2558" y="3641"/>
                </a:lnTo>
                <a:lnTo>
                  <a:pt x="2588" y="3584"/>
                </a:lnTo>
                <a:lnTo>
                  <a:pt x="2617" y="3525"/>
                </a:lnTo>
                <a:lnTo>
                  <a:pt x="2644" y="3463"/>
                </a:lnTo>
                <a:lnTo>
                  <a:pt x="2671" y="3398"/>
                </a:lnTo>
                <a:lnTo>
                  <a:pt x="2696" y="3332"/>
                </a:lnTo>
                <a:lnTo>
                  <a:pt x="2722" y="3263"/>
                </a:lnTo>
                <a:lnTo>
                  <a:pt x="2745" y="3190"/>
                </a:lnTo>
                <a:lnTo>
                  <a:pt x="2769" y="3263"/>
                </a:lnTo>
                <a:lnTo>
                  <a:pt x="2793" y="3332"/>
                </a:lnTo>
                <a:lnTo>
                  <a:pt x="2819" y="3398"/>
                </a:lnTo>
                <a:lnTo>
                  <a:pt x="2847" y="3463"/>
                </a:lnTo>
                <a:lnTo>
                  <a:pt x="2874" y="3525"/>
                </a:lnTo>
                <a:lnTo>
                  <a:pt x="2903" y="3584"/>
                </a:lnTo>
                <a:lnTo>
                  <a:pt x="2932" y="3641"/>
                </a:lnTo>
                <a:lnTo>
                  <a:pt x="2963" y="3696"/>
                </a:lnTo>
                <a:lnTo>
                  <a:pt x="2994" y="3748"/>
                </a:lnTo>
                <a:lnTo>
                  <a:pt x="3027" y="3799"/>
                </a:lnTo>
                <a:lnTo>
                  <a:pt x="3060" y="3846"/>
                </a:lnTo>
                <a:lnTo>
                  <a:pt x="3094" y="3893"/>
                </a:lnTo>
                <a:lnTo>
                  <a:pt x="3127" y="3937"/>
                </a:lnTo>
                <a:lnTo>
                  <a:pt x="3162" y="3978"/>
                </a:lnTo>
                <a:lnTo>
                  <a:pt x="3198" y="4017"/>
                </a:lnTo>
                <a:lnTo>
                  <a:pt x="3234" y="4056"/>
                </a:lnTo>
                <a:lnTo>
                  <a:pt x="3269" y="4091"/>
                </a:lnTo>
                <a:lnTo>
                  <a:pt x="3306" y="4126"/>
                </a:lnTo>
                <a:lnTo>
                  <a:pt x="3343" y="4158"/>
                </a:lnTo>
                <a:lnTo>
                  <a:pt x="3380" y="4188"/>
                </a:lnTo>
                <a:lnTo>
                  <a:pt x="3417" y="4217"/>
                </a:lnTo>
                <a:lnTo>
                  <a:pt x="3455" y="4245"/>
                </a:lnTo>
                <a:lnTo>
                  <a:pt x="3493" y="4270"/>
                </a:lnTo>
                <a:lnTo>
                  <a:pt x="3530" y="4295"/>
                </a:lnTo>
                <a:lnTo>
                  <a:pt x="3569" y="4317"/>
                </a:lnTo>
                <a:lnTo>
                  <a:pt x="3607" y="4337"/>
                </a:lnTo>
                <a:lnTo>
                  <a:pt x="3644" y="4357"/>
                </a:lnTo>
                <a:lnTo>
                  <a:pt x="3682" y="4376"/>
                </a:lnTo>
                <a:lnTo>
                  <a:pt x="3719" y="4393"/>
                </a:lnTo>
                <a:lnTo>
                  <a:pt x="3757" y="4408"/>
                </a:lnTo>
                <a:lnTo>
                  <a:pt x="3794" y="4423"/>
                </a:lnTo>
                <a:lnTo>
                  <a:pt x="3830" y="4436"/>
                </a:lnTo>
                <a:lnTo>
                  <a:pt x="3867" y="4447"/>
                </a:lnTo>
                <a:lnTo>
                  <a:pt x="3902" y="4459"/>
                </a:lnTo>
                <a:lnTo>
                  <a:pt x="3938" y="4468"/>
                </a:lnTo>
                <a:lnTo>
                  <a:pt x="3973" y="4477"/>
                </a:lnTo>
                <a:lnTo>
                  <a:pt x="4008" y="4485"/>
                </a:lnTo>
                <a:lnTo>
                  <a:pt x="4041" y="4492"/>
                </a:lnTo>
                <a:lnTo>
                  <a:pt x="4073" y="4498"/>
                </a:lnTo>
                <a:lnTo>
                  <a:pt x="4107" y="4504"/>
                </a:lnTo>
                <a:lnTo>
                  <a:pt x="4169" y="4512"/>
                </a:lnTo>
                <a:lnTo>
                  <a:pt x="4228" y="4518"/>
                </a:lnTo>
                <a:lnTo>
                  <a:pt x="4284" y="4521"/>
                </a:lnTo>
                <a:lnTo>
                  <a:pt x="4334" y="4522"/>
                </a:lnTo>
                <a:lnTo>
                  <a:pt x="4382" y="4522"/>
                </a:lnTo>
                <a:lnTo>
                  <a:pt x="4423" y="4521"/>
                </a:lnTo>
                <a:lnTo>
                  <a:pt x="4459" y="4519"/>
                </a:lnTo>
                <a:lnTo>
                  <a:pt x="4490" y="4516"/>
                </a:lnTo>
                <a:lnTo>
                  <a:pt x="4532" y="4512"/>
                </a:lnTo>
                <a:lnTo>
                  <a:pt x="4547" y="4508"/>
                </a:lnTo>
                <a:lnTo>
                  <a:pt x="4554" y="4449"/>
                </a:lnTo>
                <a:lnTo>
                  <a:pt x="4560" y="4391"/>
                </a:lnTo>
                <a:lnTo>
                  <a:pt x="4563" y="4334"/>
                </a:lnTo>
                <a:lnTo>
                  <a:pt x="4567" y="4279"/>
                </a:lnTo>
                <a:lnTo>
                  <a:pt x="4568" y="4224"/>
                </a:lnTo>
                <a:lnTo>
                  <a:pt x="4568" y="4171"/>
                </a:lnTo>
                <a:lnTo>
                  <a:pt x="4567" y="4119"/>
                </a:lnTo>
                <a:lnTo>
                  <a:pt x="4564" y="4068"/>
                </a:lnTo>
                <a:lnTo>
                  <a:pt x="4560" y="4020"/>
                </a:lnTo>
                <a:lnTo>
                  <a:pt x="4555" y="3971"/>
                </a:lnTo>
                <a:lnTo>
                  <a:pt x="4549" y="3925"/>
                </a:lnTo>
                <a:lnTo>
                  <a:pt x="4541" y="3880"/>
                </a:lnTo>
                <a:lnTo>
                  <a:pt x="4533" y="3835"/>
                </a:lnTo>
                <a:lnTo>
                  <a:pt x="4524" y="3792"/>
                </a:lnTo>
                <a:lnTo>
                  <a:pt x="4513" y="3751"/>
                </a:lnTo>
                <a:lnTo>
                  <a:pt x="4502" y="3710"/>
                </a:lnTo>
                <a:lnTo>
                  <a:pt x="4489" y="3670"/>
                </a:lnTo>
                <a:lnTo>
                  <a:pt x="4477" y="3632"/>
                </a:lnTo>
                <a:lnTo>
                  <a:pt x="4463" y="3595"/>
                </a:lnTo>
                <a:lnTo>
                  <a:pt x="4446" y="3559"/>
                </a:lnTo>
                <a:lnTo>
                  <a:pt x="4431" y="3523"/>
                </a:lnTo>
                <a:lnTo>
                  <a:pt x="4414" y="3490"/>
                </a:lnTo>
                <a:lnTo>
                  <a:pt x="4397" y="3456"/>
                </a:lnTo>
                <a:lnTo>
                  <a:pt x="4379" y="3425"/>
                </a:lnTo>
                <a:lnTo>
                  <a:pt x="4360" y="3394"/>
                </a:lnTo>
                <a:lnTo>
                  <a:pt x="4340" y="3364"/>
                </a:lnTo>
                <a:lnTo>
                  <a:pt x="4321" y="3335"/>
                </a:lnTo>
                <a:lnTo>
                  <a:pt x="4300" y="3306"/>
                </a:lnTo>
                <a:lnTo>
                  <a:pt x="4279" y="3279"/>
                </a:lnTo>
                <a:lnTo>
                  <a:pt x="4257" y="3253"/>
                </a:lnTo>
                <a:lnTo>
                  <a:pt x="4235" y="3228"/>
                </a:lnTo>
                <a:lnTo>
                  <a:pt x="4212" y="3204"/>
                </a:lnTo>
                <a:lnTo>
                  <a:pt x="4189" y="3180"/>
                </a:lnTo>
                <a:lnTo>
                  <a:pt x="4166" y="3158"/>
                </a:lnTo>
                <a:lnTo>
                  <a:pt x="4142" y="3136"/>
                </a:lnTo>
                <a:lnTo>
                  <a:pt x="4117" y="3115"/>
                </a:lnTo>
                <a:lnTo>
                  <a:pt x="4093" y="3096"/>
                </a:lnTo>
                <a:lnTo>
                  <a:pt x="4069" y="3076"/>
                </a:lnTo>
                <a:lnTo>
                  <a:pt x="4043" y="3057"/>
                </a:lnTo>
                <a:lnTo>
                  <a:pt x="4019" y="3040"/>
                </a:lnTo>
                <a:lnTo>
                  <a:pt x="3968" y="3007"/>
                </a:lnTo>
                <a:lnTo>
                  <a:pt x="3917" y="2977"/>
                </a:lnTo>
                <a:lnTo>
                  <a:pt x="3867" y="2949"/>
                </a:lnTo>
                <a:lnTo>
                  <a:pt x="3816" y="2923"/>
                </a:lnTo>
                <a:lnTo>
                  <a:pt x="3765" y="2902"/>
                </a:lnTo>
                <a:lnTo>
                  <a:pt x="3715" y="2881"/>
                </a:lnTo>
                <a:lnTo>
                  <a:pt x="3667" y="2863"/>
                </a:lnTo>
                <a:lnTo>
                  <a:pt x="3619" y="2847"/>
                </a:lnTo>
                <a:lnTo>
                  <a:pt x="3573" y="2833"/>
                </a:lnTo>
                <a:lnTo>
                  <a:pt x="3529" y="2822"/>
                </a:lnTo>
                <a:lnTo>
                  <a:pt x="3488" y="2811"/>
                </a:lnTo>
                <a:lnTo>
                  <a:pt x="3448" y="2803"/>
                </a:lnTo>
                <a:lnTo>
                  <a:pt x="3492" y="2806"/>
                </a:lnTo>
                <a:lnTo>
                  <a:pt x="3535" y="2808"/>
                </a:lnTo>
                <a:lnTo>
                  <a:pt x="3577" y="2809"/>
                </a:lnTo>
                <a:lnTo>
                  <a:pt x="3618" y="2809"/>
                </a:lnTo>
                <a:lnTo>
                  <a:pt x="3660" y="2808"/>
                </a:lnTo>
                <a:lnTo>
                  <a:pt x="3699" y="2806"/>
                </a:lnTo>
                <a:lnTo>
                  <a:pt x="3740" y="2803"/>
                </a:lnTo>
                <a:lnTo>
                  <a:pt x="3779" y="2799"/>
                </a:lnTo>
                <a:lnTo>
                  <a:pt x="3817" y="2793"/>
                </a:lnTo>
                <a:lnTo>
                  <a:pt x="3855" y="2787"/>
                </a:lnTo>
                <a:lnTo>
                  <a:pt x="3893" y="2780"/>
                </a:lnTo>
                <a:lnTo>
                  <a:pt x="3930" y="2772"/>
                </a:lnTo>
                <a:lnTo>
                  <a:pt x="3966" y="2763"/>
                </a:lnTo>
                <a:lnTo>
                  <a:pt x="4002" y="2752"/>
                </a:lnTo>
                <a:lnTo>
                  <a:pt x="4036" y="2742"/>
                </a:lnTo>
                <a:lnTo>
                  <a:pt x="4071" y="2729"/>
                </a:lnTo>
                <a:lnTo>
                  <a:pt x="4106" y="2717"/>
                </a:lnTo>
                <a:lnTo>
                  <a:pt x="4139" y="2704"/>
                </a:lnTo>
                <a:lnTo>
                  <a:pt x="4173" y="2689"/>
                </a:lnTo>
                <a:lnTo>
                  <a:pt x="4205" y="2674"/>
                </a:lnTo>
                <a:lnTo>
                  <a:pt x="4236" y="2658"/>
                </a:lnTo>
                <a:lnTo>
                  <a:pt x="4267" y="2642"/>
                </a:lnTo>
                <a:lnTo>
                  <a:pt x="4299" y="2624"/>
                </a:lnTo>
                <a:lnTo>
                  <a:pt x="4329" y="2606"/>
                </a:lnTo>
                <a:lnTo>
                  <a:pt x="4359" y="2586"/>
                </a:lnTo>
                <a:lnTo>
                  <a:pt x="4389" y="2567"/>
                </a:lnTo>
                <a:lnTo>
                  <a:pt x="4418" y="2547"/>
                </a:lnTo>
                <a:lnTo>
                  <a:pt x="4445" y="2526"/>
                </a:lnTo>
                <a:lnTo>
                  <a:pt x="4473" y="2504"/>
                </a:lnTo>
                <a:lnTo>
                  <a:pt x="4501" y="2481"/>
                </a:lnTo>
                <a:lnTo>
                  <a:pt x="4527" y="2459"/>
                </a:lnTo>
                <a:lnTo>
                  <a:pt x="4554" y="2435"/>
                </a:lnTo>
                <a:lnTo>
                  <a:pt x="4580" y="2411"/>
                </a:lnTo>
                <a:lnTo>
                  <a:pt x="4606" y="2386"/>
                </a:lnTo>
                <a:lnTo>
                  <a:pt x="4630" y="2361"/>
                </a:lnTo>
                <a:lnTo>
                  <a:pt x="4654" y="2335"/>
                </a:lnTo>
                <a:lnTo>
                  <a:pt x="4703" y="2282"/>
                </a:lnTo>
                <a:lnTo>
                  <a:pt x="4748" y="2227"/>
                </a:lnTo>
                <a:lnTo>
                  <a:pt x="4792" y="2170"/>
                </a:lnTo>
                <a:lnTo>
                  <a:pt x="4835" y="2111"/>
                </a:lnTo>
                <a:lnTo>
                  <a:pt x="4875" y="2051"/>
                </a:lnTo>
                <a:lnTo>
                  <a:pt x="4913" y="1990"/>
                </a:lnTo>
                <a:lnTo>
                  <a:pt x="4951" y="1927"/>
                </a:lnTo>
                <a:lnTo>
                  <a:pt x="4987" y="1863"/>
                </a:lnTo>
                <a:lnTo>
                  <a:pt x="5021" y="1798"/>
                </a:lnTo>
                <a:lnTo>
                  <a:pt x="5053" y="1732"/>
                </a:lnTo>
                <a:lnTo>
                  <a:pt x="5084" y="1667"/>
                </a:lnTo>
                <a:lnTo>
                  <a:pt x="5113" y="1600"/>
                </a:lnTo>
                <a:lnTo>
                  <a:pt x="5142" y="1533"/>
                </a:lnTo>
                <a:lnTo>
                  <a:pt x="5168" y="1466"/>
                </a:lnTo>
                <a:lnTo>
                  <a:pt x="5194" y="1397"/>
                </a:lnTo>
                <a:lnTo>
                  <a:pt x="5218" y="1330"/>
                </a:lnTo>
                <a:lnTo>
                  <a:pt x="5240" y="1262"/>
                </a:lnTo>
                <a:lnTo>
                  <a:pt x="5262" y="1195"/>
                </a:lnTo>
                <a:lnTo>
                  <a:pt x="5282" y="1129"/>
                </a:lnTo>
                <a:lnTo>
                  <a:pt x="5301" y="1062"/>
                </a:lnTo>
                <a:lnTo>
                  <a:pt x="5319" y="998"/>
                </a:lnTo>
                <a:lnTo>
                  <a:pt x="5336" y="933"/>
                </a:lnTo>
                <a:lnTo>
                  <a:pt x="5351" y="870"/>
                </a:lnTo>
                <a:lnTo>
                  <a:pt x="5366" y="807"/>
                </a:lnTo>
                <a:lnTo>
                  <a:pt x="5391" y="686"/>
                </a:lnTo>
                <a:lnTo>
                  <a:pt x="5415" y="571"/>
                </a:lnTo>
                <a:lnTo>
                  <a:pt x="5433" y="464"/>
                </a:lnTo>
                <a:lnTo>
                  <a:pt x="5448" y="366"/>
                </a:lnTo>
                <a:lnTo>
                  <a:pt x="5461" y="277"/>
                </a:lnTo>
                <a:lnTo>
                  <a:pt x="5471" y="198"/>
                </a:lnTo>
                <a:lnTo>
                  <a:pt x="5478" y="131"/>
                </a:lnTo>
                <a:lnTo>
                  <a:pt x="5487" y="38"/>
                </a:lnTo>
                <a:lnTo>
                  <a:pt x="5490" y="4"/>
                </a:lnTo>
                <a:close/>
              </a:path>
            </a:pathLst>
          </a:custGeom>
          <a:blipFill rotWithShape="1">
            <a:blip r:embed="rId3"/>
            <a:stretch>
              <a:fillRect/>
            </a:stretch>
          </a:blipFill>
          <a:ln>
            <a:noFill/>
          </a:ln>
          <a:extLst>
            <a:ext uri="{91240B29-F687-4F45-9708-019B960494DF}">
              <a14:hiddenLine w="9525">
                <a:solidFill>
                  <a:srgbClr val="000000"/>
                </a:solidFill>
                <a:round/>
              </a14:hiddenLine>
            </a:ext>
          </a:extLst>
        </p:spPr>
        <p:txBody>
          <a:bodyPr anchor="ctr">
            <a:scene3d>
              <a:camera prst="orthographicFront"/>
              <a:lightRig dir="t" rig="threePt"/>
            </a:scene3d>
            <a:sp3d>
              <a:contourClr>
                <a:srgbClr val="FFFFFF"/>
              </a:contourClr>
            </a:sp3d>
          </a:bodyPr>
          <a:lstStyle>
            <a:defPPr>
              <a:defRPr lang="zh-CN"/>
            </a:defPPr>
            <a:lvl1pPr algn="l" eaLnBrk="0" fontAlgn="base" hangingPunct="0" rtl="0">
              <a:spcBef>
                <a:spcPct val="0"/>
              </a:spcBef>
              <a:spcAft>
                <a:spcPct val="0"/>
              </a:spcAft>
              <a:defRPr kern="1200">
                <a:solidFill>
                  <a:schemeClr val="tx1"/>
                </a:solidFill>
                <a:latin typeface="Calibri"/>
                <a:ea charset="-122" panose="02010600030101010101" pitchFamily="2" typeface="宋体"/>
                <a:cs typeface="+mn-cs"/>
              </a:defRPr>
            </a:lvl1pPr>
            <a:lvl2pPr algn="l" eaLnBrk="0" fontAlgn="base" hangingPunct="0" marL="457200" rtl="0">
              <a:spcBef>
                <a:spcPct val="0"/>
              </a:spcBef>
              <a:spcAft>
                <a:spcPct val="0"/>
              </a:spcAft>
              <a:defRPr kern="1200">
                <a:solidFill>
                  <a:schemeClr val="tx1"/>
                </a:solidFill>
                <a:latin typeface="Calibri"/>
                <a:ea charset="-122" panose="02010600030101010101" pitchFamily="2" typeface="宋体"/>
                <a:cs typeface="+mn-cs"/>
              </a:defRPr>
            </a:lvl2pPr>
            <a:lvl3pPr algn="l" eaLnBrk="0" fontAlgn="base" hangingPunct="0" marL="914400" rtl="0">
              <a:spcBef>
                <a:spcPct val="0"/>
              </a:spcBef>
              <a:spcAft>
                <a:spcPct val="0"/>
              </a:spcAft>
              <a:defRPr kern="1200">
                <a:solidFill>
                  <a:schemeClr val="tx1"/>
                </a:solidFill>
                <a:latin typeface="Calibri"/>
                <a:ea charset="-122" panose="02010600030101010101" pitchFamily="2" typeface="宋体"/>
                <a:cs typeface="+mn-cs"/>
              </a:defRPr>
            </a:lvl3pPr>
            <a:lvl4pPr algn="l" eaLnBrk="0" fontAlgn="base" hangingPunct="0" marL="1371600" rtl="0">
              <a:spcBef>
                <a:spcPct val="0"/>
              </a:spcBef>
              <a:spcAft>
                <a:spcPct val="0"/>
              </a:spcAft>
              <a:defRPr kern="1200">
                <a:solidFill>
                  <a:schemeClr val="tx1"/>
                </a:solidFill>
                <a:latin typeface="Calibri"/>
                <a:ea charset="-122" panose="02010600030101010101" pitchFamily="2" typeface="宋体"/>
                <a:cs typeface="+mn-cs"/>
              </a:defRPr>
            </a:lvl4pPr>
            <a:lvl5pPr algn="l" eaLnBrk="0" fontAlgn="base" hangingPunct="0" marL="1828800" rtl="0">
              <a:spcBef>
                <a:spcPct val="0"/>
              </a:spcBef>
              <a:spcAft>
                <a:spcPct val="0"/>
              </a:spcAft>
              <a:defRPr kern="1200">
                <a:solidFill>
                  <a:schemeClr val="tx1"/>
                </a:solidFill>
                <a:latin typeface="Calibri"/>
                <a:ea charset="-122" panose="02010600030101010101" pitchFamily="2" typeface="宋体"/>
                <a:cs typeface="+mn-cs"/>
              </a:defRPr>
            </a:lvl5pPr>
            <a:lvl6pPr algn="l" defTabSz="914400" eaLnBrk="1" hangingPunct="1" latinLnBrk="0" marL="2286000" rtl="0">
              <a:defRPr kern="1200">
                <a:solidFill>
                  <a:schemeClr val="tx1"/>
                </a:solidFill>
                <a:latin typeface="Calibri"/>
                <a:ea charset="-122" panose="02010600030101010101" pitchFamily="2" typeface="宋体"/>
                <a:cs typeface="+mn-cs"/>
              </a:defRPr>
            </a:lvl6pPr>
            <a:lvl7pPr algn="l" defTabSz="914400" eaLnBrk="1" hangingPunct="1" latinLnBrk="0" marL="2743200" rtl="0">
              <a:defRPr kern="1200">
                <a:solidFill>
                  <a:schemeClr val="tx1"/>
                </a:solidFill>
                <a:latin typeface="Calibri"/>
                <a:ea charset="-122" panose="02010600030101010101" pitchFamily="2" typeface="宋体"/>
                <a:cs typeface="+mn-cs"/>
              </a:defRPr>
            </a:lvl7pPr>
            <a:lvl8pPr algn="l" defTabSz="914400" eaLnBrk="1" hangingPunct="1" latinLnBrk="0" marL="3200400" rtl="0">
              <a:defRPr kern="1200">
                <a:solidFill>
                  <a:schemeClr val="tx1"/>
                </a:solidFill>
                <a:latin typeface="Calibri"/>
                <a:ea charset="-122" panose="02010600030101010101" pitchFamily="2" typeface="宋体"/>
                <a:cs typeface="+mn-cs"/>
              </a:defRPr>
            </a:lvl8pPr>
            <a:lvl9pPr algn="l" defTabSz="914400" eaLnBrk="1" hangingPunct="1" latinLnBrk="0" marL="3657600" rtl="0">
              <a:defRPr kern="1200">
                <a:solidFill>
                  <a:schemeClr val="tx1"/>
                </a:solidFill>
                <a:latin typeface="Calibri"/>
                <a:ea charset="-122" panose="02010600030101010101" pitchFamily="2" typeface="宋体"/>
                <a:cs typeface="+mn-cs"/>
              </a:defRPr>
            </a:lvl9pPr>
          </a:lstStyle>
          <a:p>
            <a:pPr algn="ctr">
              <a:defRPr/>
            </a:pPr>
            <a:endParaRPr altLang="en-US" lang="zh-CN">
              <a:solidFill>
                <a:srgbClr val="FFFFFF"/>
              </a:solidFill>
              <a:latin typeface="Arial"/>
              <a:ea typeface="微软雅黑"/>
              <a:sym typeface="Arial"/>
            </a:endParaRPr>
          </a:p>
        </p:txBody>
      </p:sp>
      <p:sp>
        <p:nvSpPr>
          <p:cNvPr id="6" name="文本框 5"/>
          <p:cNvSpPr txBox="1"/>
          <p:nvPr/>
        </p:nvSpPr>
        <p:spPr>
          <a:xfrm>
            <a:off x="2283460" y="606425"/>
            <a:ext cx="1875155" cy="457200"/>
          </a:xfrm>
          <a:prstGeom prst="rect">
            <a:avLst/>
          </a:prstGeom>
          <a:noFill/>
        </p:spPr>
        <p:txBody>
          <a:bodyPr rtlCol="0" wrap="square">
            <a:spAutoFit/>
          </a:bodyPr>
          <a:lstStyle/>
          <a:p>
            <a:pPr algn="ctr"/>
            <a:r>
              <a:rPr altLang="en-US" lang="zh-CN" sz="2400">
                <a:solidFill>
                  <a:schemeClr val="tx1">
                    <a:lumMod val="65000"/>
                    <a:lumOff val="35000"/>
                  </a:schemeClr>
                </a:solidFill>
                <a:latin typeface="Arial"/>
                <a:ea typeface="微软雅黑"/>
                <a:sym typeface="Arial"/>
              </a:rPr>
              <a:t>小 | 清 | 欢</a:t>
            </a:r>
          </a:p>
        </p:txBody>
      </p:sp>
      <p:sp>
        <p:nvSpPr>
          <p:cNvPr id="13" name="文本框 12"/>
          <p:cNvSpPr txBox="1"/>
          <p:nvPr/>
        </p:nvSpPr>
        <p:spPr>
          <a:xfrm>
            <a:off x="1580515" y="1066800"/>
            <a:ext cx="3281045" cy="320040"/>
          </a:xfrm>
          <a:prstGeom prst="rect">
            <a:avLst/>
          </a:prstGeom>
          <a:noFill/>
        </p:spPr>
        <p:txBody>
          <a:bodyPr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fontAlgn="auto">
              <a:lnSpc>
                <a:spcPct val="150000"/>
              </a:lnSpc>
            </a:pPr>
            <a:r>
              <a:rPr altLang="en-US" lang="zh-CN" sz="1000">
                <a:solidFill>
                  <a:schemeClr val="tx1">
                    <a:lumMod val="65000"/>
                    <a:lumOff val="35000"/>
                  </a:schemeClr>
                </a:solidFill>
                <a:latin typeface="Arial"/>
                <a:ea typeface="微软雅黑"/>
                <a:sym typeface="Arial"/>
              </a:rPr>
              <a:t>I love you more than I've ever loved any woman. </a:t>
            </a:r>
          </a:p>
        </p:txBody>
      </p:sp>
      <p:sp>
        <p:nvSpPr>
          <p:cNvPr id="7" name="文本框 6"/>
          <p:cNvSpPr txBox="1"/>
          <p:nvPr/>
        </p:nvSpPr>
        <p:spPr>
          <a:xfrm>
            <a:off x="772795" y="5293995"/>
            <a:ext cx="4896485" cy="1005840"/>
          </a:xfrm>
          <a:prstGeom prst="rect">
            <a:avLst/>
          </a:prstGeom>
          <a:noFill/>
        </p:spPr>
        <p:txBody>
          <a:bodyPr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fontAlgn="auto">
              <a:lnSpc>
                <a:spcPct val="200000"/>
              </a:lnSpc>
            </a:pPr>
            <a:r>
              <a:rPr altLang="en-US" lang="zh-CN" sz="1000">
                <a:solidFill>
                  <a:schemeClr val="tx1">
                    <a:lumMod val="65000"/>
                    <a:lumOff val="35000"/>
                  </a:schemeClr>
                </a:solidFill>
                <a:latin typeface="Arial"/>
                <a:ea typeface="微软雅黑"/>
                <a:sym typeface="Arial"/>
              </a:rPr>
              <a:t>I love you more than I've ever loved any woman. And I've waited longer for you than I've waited for any woman.I love you more than I've ever loved any woman. And I've waited longer for you than I've waited for any woman.</a:t>
            </a:r>
          </a:p>
        </p:txBody>
      </p:sp>
      <p:sp>
        <p:nvSpPr>
          <p:cNvPr id="73" name="矩形 72"/>
          <p:cNvSpPr/>
          <p:nvPr/>
        </p:nvSpPr>
        <p:spPr>
          <a:xfrm>
            <a:off x="-12064" y="0"/>
            <a:ext cx="6095999" cy="6858000"/>
          </a:xfrm>
          <a:prstGeom prst="rect">
            <a:avLst/>
          </a:prstGeom>
          <a:gradFill flip="none" rotWithShape="1">
            <a:gsLst>
              <a:gs pos="84000">
                <a:schemeClr val="bg1">
                  <a:alpha val="0"/>
                </a:schemeClr>
              </a:gs>
              <a:gs pos="100000">
                <a:schemeClr val="tx1">
                  <a:lumMod val="50000"/>
                  <a:lumOff val="50000"/>
                  <a:alpha val="30000"/>
                </a:schemeClr>
              </a:gs>
            </a:gsLst>
            <a:lin ang="0" scaled="1"/>
          </a:gradFill>
          <a:ln>
            <a:noFill/>
          </a:ln>
          <a:effectLst>
            <a:outerShdw algn="l" blurRad="101600" dist="38100" rotWithShape="0" sx="101000" sy="101000">
              <a:prstClr val="black">
                <a:alpha val="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Arial"/>
              <a:ea typeface="微软雅黑"/>
              <a:sym typeface="Arial"/>
            </a:endParaRPr>
          </a:p>
        </p:txBody>
      </p:sp>
    </p:spTree>
  </p:cSld>
  <p:clrMapOvr>
    <a:masterClrMapping/>
  </p:clrMapOvr>
  <p:transition spd="slow">
    <p:cove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2">
                                  <p:stCondLst>
                                    <p:cond delay="0"/>
                                  </p:stCondLst>
                                  <p:childTnLst>
                                    <p:set>
                                      <p:cBhvr>
                                        <p:cTn dur="1" fill="hold" id="6">
                                          <p:stCondLst>
                                            <p:cond delay="0"/>
                                          </p:stCondLst>
                                        </p:cTn>
                                        <p:tgtEl>
                                          <p:spTgt spid="73"/>
                                        </p:tgtEl>
                                        <p:attrNameLst>
                                          <p:attrName>style.visibility</p:attrName>
                                        </p:attrNameLst>
                                      </p:cBhvr>
                                      <p:to>
                                        <p:strVal val="visible"/>
                                      </p:to>
                                    </p:set>
                                    <p:animEffect filter="wipe(right)" transition="in">
                                      <p:cBhvr>
                                        <p:cTn dur="500" id="7"/>
                                        <p:tgtEl>
                                          <p:spTgt spid="73"/>
                                        </p:tgtEl>
                                      </p:cBhvr>
                                    </p:animEffect>
                                  </p:childTnLst>
                                </p:cTn>
                              </p:par>
                            </p:childTnLst>
                          </p:cTn>
                        </p:par>
                        <p:par>
                          <p:cTn fill="hold" id="8" nodeType="afterGroup">
                            <p:stCondLst>
                              <p:cond delay="500"/>
                            </p:stCondLst>
                            <p:childTnLst>
                              <p:par>
                                <p:cTn fill="hold" grpId="0" id="9" nodeType="afterEffect" presetClass="entr" presetID="53" presetSubtype="0">
                                  <p:stCondLst>
                                    <p:cond delay="0"/>
                                  </p:stCondLst>
                                  <p:childTnLst>
                                    <p:set>
                                      <p:cBhvr>
                                        <p:cTn dur="1" fill="hold" id="10">
                                          <p:stCondLst>
                                            <p:cond delay="0"/>
                                          </p:stCondLst>
                                        </p:cTn>
                                        <p:tgtEl>
                                          <p:spTgt spid="6"/>
                                        </p:tgtEl>
                                        <p:attrNameLst>
                                          <p:attrName>style.visibility</p:attrName>
                                        </p:attrNameLst>
                                      </p:cBhvr>
                                      <p:to>
                                        <p:strVal val="visible"/>
                                      </p:to>
                                    </p:set>
                                    <p:anim calcmode="lin" valueType="num">
                                      <p:cBhvr>
                                        <p:cTn dur="500" fill="hold" id="11"/>
                                        <p:tgtEl>
                                          <p:spTgt spid="6"/>
                                        </p:tgtEl>
                                        <p:attrNameLst>
                                          <p:attrName>ppt_w</p:attrName>
                                        </p:attrNameLst>
                                      </p:cBhvr>
                                      <p:tavLst>
                                        <p:tav tm="0">
                                          <p:val>
                                            <p:fltVal val="0"/>
                                          </p:val>
                                        </p:tav>
                                        <p:tav tm="100000">
                                          <p:val>
                                            <p:strVal val="#ppt_w"/>
                                          </p:val>
                                        </p:tav>
                                      </p:tavLst>
                                    </p:anim>
                                    <p:anim calcmode="lin" valueType="num">
                                      <p:cBhvr>
                                        <p:cTn dur="500" fill="hold" id="12"/>
                                        <p:tgtEl>
                                          <p:spTgt spid="6"/>
                                        </p:tgtEl>
                                        <p:attrNameLst>
                                          <p:attrName>ppt_h</p:attrName>
                                        </p:attrNameLst>
                                      </p:cBhvr>
                                      <p:tavLst>
                                        <p:tav tm="0">
                                          <p:val>
                                            <p:fltVal val="0"/>
                                          </p:val>
                                        </p:tav>
                                        <p:tav tm="100000">
                                          <p:val>
                                            <p:strVal val="#ppt_h"/>
                                          </p:val>
                                        </p:tav>
                                      </p:tavLst>
                                    </p:anim>
                                    <p:animEffect filter="fade" transition="in">
                                      <p:cBhvr>
                                        <p:cTn dur="500" id="13"/>
                                        <p:tgtEl>
                                          <p:spTgt spid="6"/>
                                        </p:tgtEl>
                                      </p:cBhvr>
                                    </p:animEffect>
                                  </p:childTnLst>
                                </p:cTn>
                              </p:par>
                            </p:childTnLst>
                          </p:cTn>
                        </p:par>
                        <p:par>
                          <p:cTn fill="hold" id="14" nodeType="afterGroup">
                            <p:stCondLst>
                              <p:cond delay="1000"/>
                            </p:stCondLst>
                            <p:childTnLst>
                              <p:par>
                                <p:cTn fill="hold" grpId="1" id="15" nodeType="afterEffect" presetClass="entr" presetID="14" presetSubtype="5">
                                  <p:stCondLst>
                                    <p:cond delay="0"/>
                                  </p:stCondLst>
                                  <p:childTnLst>
                                    <p:set>
                                      <p:cBhvr>
                                        <p:cTn dur="1" fill="hold" id="16">
                                          <p:stCondLst>
                                            <p:cond delay="0"/>
                                          </p:stCondLst>
                                        </p:cTn>
                                        <p:tgtEl>
                                          <p:spTgt spid="13"/>
                                        </p:tgtEl>
                                        <p:attrNameLst>
                                          <p:attrName>style.visibility</p:attrName>
                                        </p:attrNameLst>
                                      </p:cBhvr>
                                      <p:to>
                                        <p:strVal val="visible"/>
                                      </p:to>
                                    </p:set>
                                    <p:animEffect filter="randombar(vertical)" transition="in">
                                      <p:cBhvr>
                                        <p:cTn dur="1000" id="17"/>
                                        <p:tgtEl>
                                          <p:spTgt spid="13"/>
                                        </p:tgtEl>
                                      </p:cBhvr>
                                    </p:animEffect>
                                  </p:childTnLst>
                                </p:cTn>
                              </p:par>
                            </p:childTnLst>
                          </p:cTn>
                        </p:par>
                        <p:par>
                          <p:cTn fill="hold" id="18" nodeType="afterGroup">
                            <p:stCondLst>
                              <p:cond delay="2000"/>
                            </p:stCondLst>
                            <p:childTnLst>
                              <p:par>
                                <p:cTn fill="hold" grpId="0" id="19" nodeType="afterEffect" presetClass="entr" presetID="9" presetSubtype="0">
                                  <p:stCondLst>
                                    <p:cond delay="0"/>
                                  </p:stCondLst>
                                  <p:childTnLst>
                                    <p:set>
                                      <p:cBhvr>
                                        <p:cTn dur="1" fill="hold" id="20">
                                          <p:stCondLst>
                                            <p:cond delay="0"/>
                                          </p:stCondLst>
                                        </p:cTn>
                                        <p:tgtEl>
                                          <p:spTgt spid="2050"/>
                                        </p:tgtEl>
                                        <p:attrNameLst>
                                          <p:attrName>style.visibility</p:attrName>
                                        </p:attrNameLst>
                                      </p:cBhvr>
                                      <p:to>
                                        <p:strVal val="visible"/>
                                      </p:to>
                                    </p:set>
                                    <p:animEffect filter="dissolve" transition="in">
                                      <p:cBhvr>
                                        <p:cTn dur="500" id="21"/>
                                        <p:tgtEl>
                                          <p:spTgt spid="2050"/>
                                        </p:tgtEl>
                                      </p:cBhvr>
                                    </p:animEffect>
                                  </p:childTnLst>
                                </p:cTn>
                              </p:par>
                            </p:childTnLst>
                          </p:cTn>
                        </p:par>
                        <p:par>
                          <p:cTn fill="hold" id="22" nodeType="afterGroup">
                            <p:stCondLst>
                              <p:cond delay="2500"/>
                            </p:stCondLst>
                            <p:childTnLst>
                              <p:par>
                                <p:cTn fill="hold" grpId="1" id="23" nodeType="afterEffect" presetClass="entr" presetID="14" presetSubtype="5">
                                  <p:stCondLst>
                                    <p:cond delay="0"/>
                                  </p:stCondLst>
                                  <p:childTnLst>
                                    <p:set>
                                      <p:cBhvr>
                                        <p:cTn dur="1" fill="hold" id="24">
                                          <p:stCondLst>
                                            <p:cond delay="0"/>
                                          </p:stCondLst>
                                        </p:cTn>
                                        <p:tgtEl>
                                          <p:spTgt spid="7"/>
                                        </p:tgtEl>
                                        <p:attrNameLst>
                                          <p:attrName>style.visibility</p:attrName>
                                        </p:attrNameLst>
                                      </p:cBhvr>
                                      <p:to>
                                        <p:strVal val="visible"/>
                                      </p:to>
                                    </p:set>
                                    <p:animEffect filter="randombar(vertical)" transition="in">
                                      <p:cBhvr>
                                        <p:cTn dur="1000" id="25"/>
                                        <p:tgtEl>
                                          <p:spTgt spid="7"/>
                                        </p:tgtEl>
                                      </p:cBhvr>
                                    </p:animEffect>
                                  </p:childTnLst>
                                </p:cTn>
                              </p:par>
                            </p:childTnLst>
                          </p:cTn>
                        </p:par>
                        <p:par>
                          <p:cTn fill="hold" id="26" nodeType="afterGroup">
                            <p:stCondLst>
                              <p:cond delay="3500"/>
                            </p:stCondLst>
                            <p:childTnLst>
                              <p:par>
                                <p:cTn fill="hold" grpId="0" id="27" nodeType="afterEffect" presetClass="entr" presetID="29" presetSubtype="0">
                                  <p:stCondLst>
                                    <p:cond delay="0"/>
                                  </p:stCondLst>
                                  <p:childTnLst>
                                    <p:set>
                                      <p:cBhvr>
                                        <p:cTn dur="1" fill="hold" id="28">
                                          <p:stCondLst>
                                            <p:cond delay="0"/>
                                          </p:stCondLst>
                                        </p:cTn>
                                        <p:tgtEl>
                                          <p:spTgt spid="3"/>
                                        </p:tgtEl>
                                        <p:attrNameLst>
                                          <p:attrName>style.visibility</p:attrName>
                                        </p:attrNameLst>
                                      </p:cBhvr>
                                      <p:to>
                                        <p:strVal val="visible"/>
                                      </p:to>
                                    </p:set>
                                    <p:anim calcmode="lin" valueType="num">
                                      <p:cBhvr>
                                        <p:cTn dur="500" fill="hold" id="29"/>
                                        <p:tgtEl>
                                          <p:spTgt spid="3"/>
                                        </p:tgtEl>
                                        <p:attrNameLst>
                                          <p:attrName>ppt_x</p:attrName>
                                        </p:attrNameLst>
                                      </p:cBhvr>
                                      <p:tavLst>
                                        <p:tav tm="0">
                                          <p:val>
                                            <p:strVal val="#ppt_x-.2"/>
                                          </p:val>
                                        </p:tav>
                                        <p:tav tm="100000">
                                          <p:val>
                                            <p:strVal val="#ppt_x"/>
                                          </p:val>
                                        </p:tav>
                                      </p:tavLst>
                                    </p:anim>
                                    <p:anim calcmode="lin" valueType="num">
                                      <p:cBhvr>
                                        <p:cTn dur="500" fill="hold" id="30"/>
                                        <p:tgtEl>
                                          <p:spTgt spid="3"/>
                                        </p:tgtEl>
                                        <p:attrNameLst>
                                          <p:attrName>ppt_y</p:attrName>
                                        </p:attrNameLst>
                                      </p:cBhvr>
                                      <p:tavLst>
                                        <p:tav tm="0">
                                          <p:val>
                                            <p:strVal val="#ppt_y"/>
                                          </p:val>
                                        </p:tav>
                                        <p:tav tm="100000">
                                          <p:val>
                                            <p:strVal val="#ppt_y"/>
                                          </p:val>
                                        </p:tav>
                                      </p:tavLst>
                                    </p:anim>
                                    <p:animEffect filter="wipe(right)" prLst="gradientSize: 0.1" transition="in">
                                      <p:cBhvr>
                                        <p:cTn dur="500" id="31"/>
                                        <p:tgtEl>
                                          <p:spTgt spid="3"/>
                                        </p:tgtEl>
                                      </p:cBhvr>
                                    </p:animEffect>
                                  </p:childTnLst>
                                </p:cTn>
                              </p:par>
                            </p:childTnLst>
                          </p:cTn>
                        </p:par>
                        <p:par>
                          <p:cTn fill="hold" id="32" nodeType="afterGroup">
                            <p:stCondLst>
                              <p:cond delay="4000"/>
                            </p:stCondLst>
                            <p:childTnLst>
                              <p:par>
                                <p:cTn fill="hold" grpId="0" id="33" nodeType="afterEffect" presetClass="entr" presetID="14" presetSubtype="5">
                                  <p:stCondLst>
                                    <p:cond delay="0"/>
                                  </p:stCondLst>
                                  <p:childTnLst>
                                    <p:set>
                                      <p:cBhvr>
                                        <p:cTn dur="1" fill="hold" id="34">
                                          <p:stCondLst>
                                            <p:cond delay="0"/>
                                          </p:stCondLst>
                                        </p:cTn>
                                        <p:tgtEl>
                                          <p:spTgt spid="2"/>
                                        </p:tgtEl>
                                        <p:attrNameLst>
                                          <p:attrName>style.visibility</p:attrName>
                                        </p:attrNameLst>
                                      </p:cBhvr>
                                      <p:to>
                                        <p:strVal val="visible"/>
                                      </p:to>
                                    </p:set>
                                    <p:animEffect filter="randombar(vertical)" transition="in">
                                      <p:cBhvr>
                                        <p:cTn dur="500" id="35"/>
                                        <p:tgtEl>
                                          <p:spTgt spid="2"/>
                                        </p:tgtEl>
                                      </p:cBhvr>
                                    </p:animEffect>
                                  </p:childTnLst>
                                </p:cTn>
                              </p:par>
                            </p:childTnLst>
                          </p:cTn>
                        </p:par>
                        <p:par>
                          <p:cTn fill="hold" id="36" nodeType="afterGroup">
                            <p:stCondLst>
                              <p:cond delay="4500"/>
                            </p:stCondLst>
                            <p:childTnLst>
                              <p:par>
                                <p:cTn fill="hold" grpId="0" id="37" nodeType="afterEffect" presetClass="entr" presetID="47" presetSubtype="0">
                                  <p:stCondLst>
                                    <p:cond delay="0"/>
                                  </p:stCondLst>
                                  <p:childTnLst>
                                    <p:set>
                                      <p:cBhvr>
                                        <p:cTn dur="1" fill="hold" id="38">
                                          <p:stCondLst>
                                            <p:cond delay="0"/>
                                          </p:stCondLst>
                                        </p:cTn>
                                        <p:tgtEl>
                                          <p:spTgt spid="4"/>
                                        </p:tgtEl>
                                        <p:attrNameLst>
                                          <p:attrName>style.visibility</p:attrName>
                                        </p:attrNameLst>
                                      </p:cBhvr>
                                      <p:to>
                                        <p:strVal val="visible"/>
                                      </p:to>
                                    </p:set>
                                    <p:animEffect filter="fade" transition="in">
                                      <p:cBhvr>
                                        <p:cTn dur="500" id="39"/>
                                        <p:tgtEl>
                                          <p:spTgt spid="4"/>
                                        </p:tgtEl>
                                      </p:cBhvr>
                                    </p:animEffect>
                                    <p:anim calcmode="lin" valueType="num">
                                      <p:cBhvr>
                                        <p:cTn dur="500" fill="hold" id="40"/>
                                        <p:tgtEl>
                                          <p:spTgt spid="4"/>
                                        </p:tgtEl>
                                        <p:attrNameLst>
                                          <p:attrName>ppt_x</p:attrName>
                                        </p:attrNameLst>
                                      </p:cBhvr>
                                      <p:tavLst>
                                        <p:tav tm="0">
                                          <p:val>
                                            <p:strVal val="#ppt_x"/>
                                          </p:val>
                                        </p:tav>
                                        <p:tav tm="100000">
                                          <p:val>
                                            <p:strVal val="#ppt_x"/>
                                          </p:val>
                                        </p:tav>
                                      </p:tavLst>
                                    </p:anim>
                                    <p:anim calcmode="lin" valueType="num">
                                      <p:cBhvr>
                                        <p:cTn dur="500" fill="hold" id="41"/>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3"/>
      <p:bldP grpId="0" spid="4"/>
      <p:bldP grpId="0" spid="2050"/>
      <p:bldP grpId="0" spid="6"/>
      <p:bldP grpId="1" spid="13"/>
      <p:bldP grpId="1" spid="7"/>
      <p:bldP grpId="0" spid="73"/>
    </p:bldLst>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5" name="文本框 4"/>
          <p:cNvSpPr txBox="1"/>
          <p:nvPr/>
        </p:nvSpPr>
        <p:spPr>
          <a:xfrm>
            <a:off x="8282940" y="1753235"/>
            <a:ext cx="1941195" cy="914400"/>
          </a:xfrm>
          <a:prstGeom prst="rect">
            <a:avLst/>
          </a:prstGeom>
          <a:noFill/>
        </p:spPr>
        <p:txBody>
          <a:bodyPr rtlCol="0" wrap="square">
            <a:spAutoFit/>
          </a:bodyPr>
          <a:lstStyle/>
          <a:p>
            <a:pPr algn="ctr"/>
            <a:r>
              <a:rPr altLang="zh-CN" lang="en-US" sz="5400">
                <a:solidFill>
                  <a:schemeClr val="tx1">
                    <a:lumMod val="65000"/>
                    <a:lumOff val="35000"/>
                  </a:schemeClr>
                </a:solidFill>
                <a:latin typeface="Arial"/>
                <a:ea typeface="微软雅黑"/>
                <a:sym typeface="Arial"/>
              </a:rPr>
              <a:t>03</a:t>
            </a:r>
          </a:p>
        </p:txBody>
      </p:sp>
      <p:sp>
        <p:nvSpPr>
          <p:cNvPr id="11" name="文本框 10"/>
          <p:cNvSpPr txBox="1"/>
          <p:nvPr/>
        </p:nvSpPr>
        <p:spPr>
          <a:xfrm>
            <a:off x="7768590" y="2807335"/>
            <a:ext cx="2969895" cy="384048"/>
          </a:xfrm>
          <a:prstGeom prst="rect">
            <a:avLst/>
          </a:prstGeom>
          <a:noFill/>
        </p:spPr>
        <p:txBody>
          <a:bodyPr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a:lnSpc>
                <a:spcPct val="120000"/>
              </a:lnSpc>
            </a:pPr>
            <a:r>
              <a:rPr altLang="en-US" b="1" lang="zh-CN" sz="1600">
                <a:solidFill>
                  <a:schemeClr val="tx1">
                    <a:lumMod val="65000"/>
                    <a:lumOff val="35000"/>
                  </a:schemeClr>
                </a:solidFill>
                <a:latin typeface="Arial"/>
                <a:ea typeface="微软雅黑"/>
                <a:sym typeface="Arial"/>
              </a:rPr>
              <a:t>Click here to add your title</a:t>
            </a:r>
          </a:p>
        </p:txBody>
      </p:sp>
      <p:sp>
        <p:nvSpPr>
          <p:cNvPr id="22" name="文本框 21"/>
          <p:cNvSpPr txBox="1"/>
          <p:nvPr/>
        </p:nvSpPr>
        <p:spPr>
          <a:xfrm>
            <a:off x="6969760" y="3364865"/>
            <a:ext cx="4567555" cy="1615440"/>
          </a:xfrm>
          <a:prstGeom prst="rect">
            <a:avLst/>
          </a:prstGeom>
          <a:noFill/>
        </p:spPr>
        <p:txBody>
          <a:bodyPr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fontAlgn="auto">
              <a:lnSpc>
                <a:spcPct val="200000"/>
              </a:lnSpc>
            </a:pPr>
            <a:r>
              <a:rPr altLang="en-US" lang="zh-CN" sz="1000">
                <a:solidFill>
                  <a:schemeClr val="tx1">
                    <a:lumMod val="65000"/>
                    <a:lumOff val="35000"/>
                  </a:schemeClr>
                </a:solidFill>
                <a:latin typeface="Arial"/>
                <a:ea typeface="微软雅黑"/>
                <a:sym typeface="Arial"/>
              </a:rPr>
              <a:t>I love you more than I've ever loved any woman. And I've waited longer for you than I've waited for any woman.</a:t>
            </a:r>
          </a:p>
          <a:p>
            <a:pPr algn="ctr" fontAlgn="auto">
              <a:lnSpc>
                <a:spcPct val="200000"/>
              </a:lnSpc>
            </a:pPr>
            <a:endParaRPr altLang="en-US" lang="zh-CN" sz="1000">
              <a:solidFill>
                <a:schemeClr val="tx1">
                  <a:lumMod val="65000"/>
                  <a:lumOff val="35000"/>
                </a:schemeClr>
              </a:solidFill>
              <a:latin typeface="Arial"/>
              <a:ea typeface="微软雅黑"/>
              <a:sym typeface="Arial"/>
            </a:endParaRPr>
          </a:p>
          <a:p>
            <a:pPr algn="ctr" fontAlgn="auto">
              <a:lnSpc>
                <a:spcPct val="200000"/>
              </a:lnSpc>
            </a:pPr>
            <a:r>
              <a:rPr altLang="en-US" lang="zh-CN" sz="1000">
                <a:solidFill>
                  <a:schemeClr val="tx1">
                    <a:lumMod val="65000"/>
                    <a:lumOff val="35000"/>
                  </a:schemeClr>
                </a:solidFill>
                <a:latin typeface="Arial"/>
                <a:ea typeface="微软雅黑"/>
                <a:sym typeface="Arial"/>
              </a:rPr>
              <a:t>I love you more than I've ever loved any woman. And I've waited longer for you than I've waited for any woman.</a:t>
            </a:r>
          </a:p>
        </p:txBody>
      </p:sp>
      <p:sp>
        <p:nvSpPr>
          <p:cNvPr id="2" name="矩形 1"/>
          <p:cNvSpPr/>
          <p:nvPr/>
        </p:nvSpPr>
        <p:spPr>
          <a:xfrm>
            <a:off x="1261110" y="1578610"/>
            <a:ext cx="3383280" cy="3383280"/>
          </a:xfrm>
          <a:prstGeom prst="rect">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Arial"/>
              <a:ea typeface="微软雅黑"/>
              <a:sym typeface="Arial"/>
            </a:endParaRPr>
          </a:p>
        </p:txBody>
      </p:sp>
      <p:sp>
        <p:nvSpPr>
          <p:cNvPr id="3" name="矩形 2"/>
          <p:cNvSpPr/>
          <p:nvPr/>
        </p:nvSpPr>
        <p:spPr>
          <a:xfrm>
            <a:off x="1570990" y="1878965"/>
            <a:ext cx="3383280" cy="3383280"/>
          </a:xfrm>
          <a:prstGeom prst="rect">
            <a:avLst/>
          </a:prstGeom>
          <a:blipFill rotWithShape="1">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Arial"/>
              <a:ea typeface="微软雅黑"/>
              <a:sym typeface="Arial"/>
            </a:endParaRPr>
          </a:p>
        </p:txBody>
      </p:sp>
      <p:sp>
        <p:nvSpPr>
          <p:cNvPr id="7" name="矩形 6"/>
          <p:cNvSpPr/>
          <p:nvPr/>
        </p:nvSpPr>
        <p:spPr>
          <a:xfrm>
            <a:off x="-12064" y="0"/>
            <a:ext cx="6095999" cy="6858000"/>
          </a:xfrm>
          <a:prstGeom prst="rect">
            <a:avLst/>
          </a:prstGeom>
          <a:gradFill flip="none" rotWithShape="1">
            <a:gsLst>
              <a:gs pos="84000">
                <a:schemeClr val="bg1">
                  <a:alpha val="0"/>
                </a:schemeClr>
              </a:gs>
              <a:gs pos="100000">
                <a:schemeClr val="tx1">
                  <a:lumMod val="50000"/>
                  <a:lumOff val="50000"/>
                  <a:alpha val="30000"/>
                </a:schemeClr>
              </a:gs>
            </a:gsLst>
            <a:lin ang="0" scaled="1"/>
          </a:gradFill>
          <a:ln>
            <a:noFill/>
          </a:ln>
          <a:effectLst>
            <a:outerShdw algn="l" blurRad="101600" dist="38100" rotWithShape="0" sx="101000" sy="101000">
              <a:prstClr val="black">
                <a:alpha val="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Arial"/>
              <a:ea typeface="微软雅黑"/>
              <a:sym typeface="Arial"/>
            </a:endParaRPr>
          </a:p>
        </p:txBody>
      </p:sp>
    </p:spTree>
  </p:cSld>
  <p:clrMapOvr>
    <a:masterClrMapping/>
  </p:clrMapOvr>
  <p:transition spd="slow">
    <p:cove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2">
                                  <p:stCondLst>
                                    <p:cond delay="0"/>
                                  </p:stCondLst>
                                  <p:childTnLst>
                                    <p:set>
                                      <p:cBhvr>
                                        <p:cTn dur="1" fill="hold" id="6">
                                          <p:stCondLst>
                                            <p:cond delay="0"/>
                                          </p:stCondLst>
                                        </p:cTn>
                                        <p:tgtEl>
                                          <p:spTgt spid="7"/>
                                        </p:tgtEl>
                                        <p:attrNameLst>
                                          <p:attrName>style.visibility</p:attrName>
                                        </p:attrNameLst>
                                      </p:cBhvr>
                                      <p:to>
                                        <p:strVal val="visible"/>
                                      </p:to>
                                    </p:set>
                                    <p:animEffect filter="wipe(right)" transition="in">
                                      <p:cBhvr>
                                        <p:cTn dur="500" id="7"/>
                                        <p:tgtEl>
                                          <p:spTgt spid="7"/>
                                        </p:tgtEl>
                                      </p:cBhvr>
                                    </p:animEffect>
                                  </p:childTnLst>
                                </p:cTn>
                              </p:par>
                            </p:childTnLst>
                          </p:cTn>
                        </p:par>
                        <p:par>
                          <p:cTn fill="hold" id="8" nodeType="afterGroup">
                            <p:stCondLst>
                              <p:cond delay="500"/>
                            </p:stCondLst>
                            <p:childTnLst>
                              <p:par>
                                <p:cTn fill="hold" grpId="0" id="9" nodeType="afterEffect" presetClass="entr" presetID="20" presetSubtype="0">
                                  <p:stCondLst>
                                    <p:cond delay="0"/>
                                  </p:stCondLst>
                                  <p:childTnLst>
                                    <p:set>
                                      <p:cBhvr>
                                        <p:cTn dur="1" fill="hold" id="10">
                                          <p:stCondLst>
                                            <p:cond delay="0"/>
                                          </p:stCondLst>
                                        </p:cTn>
                                        <p:tgtEl>
                                          <p:spTgt spid="2"/>
                                        </p:tgtEl>
                                        <p:attrNameLst>
                                          <p:attrName>style.visibility</p:attrName>
                                        </p:attrNameLst>
                                      </p:cBhvr>
                                      <p:to>
                                        <p:strVal val="visible"/>
                                      </p:to>
                                    </p:set>
                                    <p:animEffect filter="wedge" transition="in">
                                      <p:cBhvr>
                                        <p:cTn dur="500" id="11"/>
                                        <p:tgtEl>
                                          <p:spTgt spid="2"/>
                                        </p:tgtEl>
                                      </p:cBhvr>
                                    </p:animEffect>
                                  </p:childTnLst>
                                </p:cTn>
                              </p:par>
                            </p:childTnLst>
                          </p:cTn>
                        </p:par>
                        <p:par>
                          <p:cTn fill="hold" id="12" nodeType="afterGroup">
                            <p:stCondLst>
                              <p:cond delay="1000"/>
                            </p:stCondLst>
                            <p:childTnLst>
                              <p:par>
                                <p:cTn fill="hold" grpId="0" id="13" nodeType="afterEffect" presetClass="entr" presetID="53" presetSubtype="0">
                                  <p:stCondLst>
                                    <p:cond delay="0"/>
                                  </p:stCondLst>
                                  <p:childTnLst>
                                    <p:set>
                                      <p:cBhvr>
                                        <p:cTn dur="1" fill="hold" id="14">
                                          <p:stCondLst>
                                            <p:cond delay="0"/>
                                          </p:stCondLst>
                                        </p:cTn>
                                        <p:tgtEl>
                                          <p:spTgt spid="3"/>
                                        </p:tgtEl>
                                        <p:attrNameLst>
                                          <p:attrName>style.visibility</p:attrName>
                                        </p:attrNameLst>
                                      </p:cBhvr>
                                      <p:to>
                                        <p:strVal val="visible"/>
                                      </p:to>
                                    </p:set>
                                    <p:anim calcmode="lin" valueType="num">
                                      <p:cBhvr>
                                        <p:cTn dur="500" fill="hold" id="15"/>
                                        <p:tgtEl>
                                          <p:spTgt spid="3"/>
                                        </p:tgtEl>
                                        <p:attrNameLst>
                                          <p:attrName>ppt_w</p:attrName>
                                        </p:attrNameLst>
                                      </p:cBhvr>
                                      <p:tavLst>
                                        <p:tav tm="0">
                                          <p:val>
                                            <p:fltVal val="0"/>
                                          </p:val>
                                        </p:tav>
                                        <p:tav tm="100000">
                                          <p:val>
                                            <p:strVal val="#ppt_w"/>
                                          </p:val>
                                        </p:tav>
                                      </p:tavLst>
                                    </p:anim>
                                    <p:anim calcmode="lin" valueType="num">
                                      <p:cBhvr>
                                        <p:cTn dur="500" fill="hold" id="16"/>
                                        <p:tgtEl>
                                          <p:spTgt spid="3"/>
                                        </p:tgtEl>
                                        <p:attrNameLst>
                                          <p:attrName>ppt_h</p:attrName>
                                        </p:attrNameLst>
                                      </p:cBhvr>
                                      <p:tavLst>
                                        <p:tav tm="0">
                                          <p:val>
                                            <p:fltVal val="0"/>
                                          </p:val>
                                        </p:tav>
                                        <p:tav tm="100000">
                                          <p:val>
                                            <p:strVal val="#ppt_h"/>
                                          </p:val>
                                        </p:tav>
                                      </p:tavLst>
                                    </p:anim>
                                    <p:animEffect filter="fade" transition="in">
                                      <p:cBhvr>
                                        <p:cTn dur="500" id="17"/>
                                        <p:tgtEl>
                                          <p:spTgt spid="3"/>
                                        </p:tgtEl>
                                      </p:cBhvr>
                                    </p:animEffect>
                                  </p:childTnLst>
                                </p:cTn>
                              </p:par>
                            </p:childTnLst>
                          </p:cTn>
                        </p:par>
                        <p:par>
                          <p:cTn fill="hold" id="18" nodeType="afterGroup">
                            <p:stCondLst>
                              <p:cond delay="1500"/>
                            </p:stCondLst>
                            <p:childTnLst>
                              <p:par>
                                <p:cTn fill="hold" grpId="0" id="19" nodeType="afterEffect" presetClass="entr" presetID="53" presetSubtype="0">
                                  <p:stCondLst>
                                    <p:cond delay="0"/>
                                  </p:stCondLst>
                                  <p:childTnLst>
                                    <p:set>
                                      <p:cBhvr>
                                        <p:cTn dur="1" fill="hold" id="20">
                                          <p:stCondLst>
                                            <p:cond delay="0"/>
                                          </p:stCondLst>
                                        </p:cTn>
                                        <p:tgtEl>
                                          <p:spTgt spid="5"/>
                                        </p:tgtEl>
                                        <p:attrNameLst>
                                          <p:attrName>style.visibility</p:attrName>
                                        </p:attrNameLst>
                                      </p:cBhvr>
                                      <p:to>
                                        <p:strVal val="visible"/>
                                      </p:to>
                                    </p:set>
                                    <p:anim calcmode="lin" valueType="num">
                                      <p:cBhvr>
                                        <p:cTn dur="500" fill="hold" id="21"/>
                                        <p:tgtEl>
                                          <p:spTgt spid="5"/>
                                        </p:tgtEl>
                                        <p:attrNameLst>
                                          <p:attrName>ppt_w</p:attrName>
                                        </p:attrNameLst>
                                      </p:cBhvr>
                                      <p:tavLst>
                                        <p:tav tm="0">
                                          <p:val>
                                            <p:fltVal val="0"/>
                                          </p:val>
                                        </p:tav>
                                        <p:tav tm="100000">
                                          <p:val>
                                            <p:strVal val="#ppt_w"/>
                                          </p:val>
                                        </p:tav>
                                      </p:tavLst>
                                    </p:anim>
                                    <p:anim calcmode="lin" valueType="num">
                                      <p:cBhvr>
                                        <p:cTn dur="500" fill="hold" id="22"/>
                                        <p:tgtEl>
                                          <p:spTgt spid="5"/>
                                        </p:tgtEl>
                                        <p:attrNameLst>
                                          <p:attrName>ppt_h</p:attrName>
                                        </p:attrNameLst>
                                      </p:cBhvr>
                                      <p:tavLst>
                                        <p:tav tm="0">
                                          <p:val>
                                            <p:fltVal val="0"/>
                                          </p:val>
                                        </p:tav>
                                        <p:tav tm="100000">
                                          <p:val>
                                            <p:strVal val="#ppt_h"/>
                                          </p:val>
                                        </p:tav>
                                      </p:tavLst>
                                    </p:anim>
                                    <p:animEffect filter="fade" transition="in">
                                      <p:cBhvr>
                                        <p:cTn dur="500" id="23"/>
                                        <p:tgtEl>
                                          <p:spTgt spid="5"/>
                                        </p:tgtEl>
                                      </p:cBhvr>
                                    </p:animEffect>
                                  </p:childTnLst>
                                </p:cTn>
                              </p:par>
                            </p:childTnLst>
                          </p:cTn>
                        </p:par>
                        <p:par>
                          <p:cTn fill="hold" id="24" nodeType="afterGroup">
                            <p:stCondLst>
                              <p:cond delay="2000"/>
                            </p:stCondLst>
                            <p:childTnLst>
                              <p:par>
                                <p:cTn fill="hold" grpId="0" id="25" nodeType="afterEffect" presetClass="entr" presetID="22" presetSubtype="8">
                                  <p:stCondLst>
                                    <p:cond delay="0"/>
                                  </p:stCondLst>
                                  <p:childTnLst>
                                    <p:set>
                                      <p:cBhvr>
                                        <p:cTn dur="1" fill="hold" id="26">
                                          <p:stCondLst>
                                            <p:cond delay="0"/>
                                          </p:stCondLst>
                                        </p:cTn>
                                        <p:tgtEl>
                                          <p:spTgt spid="11"/>
                                        </p:tgtEl>
                                        <p:attrNameLst>
                                          <p:attrName>style.visibility</p:attrName>
                                        </p:attrNameLst>
                                      </p:cBhvr>
                                      <p:to>
                                        <p:strVal val="visible"/>
                                      </p:to>
                                    </p:set>
                                    <p:animEffect filter="wipe(left)" transition="in">
                                      <p:cBhvr>
                                        <p:cTn dur="500" id="27"/>
                                        <p:tgtEl>
                                          <p:spTgt spid="11"/>
                                        </p:tgtEl>
                                      </p:cBhvr>
                                    </p:animEffect>
                                  </p:childTnLst>
                                </p:cTn>
                              </p:par>
                            </p:childTnLst>
                          </p:cTn>
                        </p:par>
                        <p:par>
                          <p:cTn fill="hold" id="28" nodeType="afterGroup">
                            <p:stCondLst>
                              <p:cond delay="2500"/>
                            </p:stCondLst>
                            <p:childTnLst>
                              <p:par>
                                <p:cTn fill="hold" grpId="1" id="29" nodeType="afterEffect" presetClass="entr" presetID="14" presetSubtype="5">
                                  <p:stCondLst>
                                    <p:cond delay="0"/>
                                  </p:stCondLst>
                                  <p:childTnLst>
                                    <p:set>
                                      <p:cBhvr>
                                        <p:cTn dur="1" fill="hold" id="30">
                                          <p:stCondLst>
                                            <p:cond delay="0"/>
                                          </p:stCondLst>
                                        </p:cTn>
                                        <p:tgtEl>
                                          <p:spTgt spid="22"/>
                                        </p:tgtEl>
                                        <p:attrNameLst>
                                          <p:attrName>style.visibility</p:attrName>
                                        </p:attrNameLst>
                                      </p:cBhvr>
                                      <p:to>
                                        <p:strVal val="visible"/>
                                      </p:to>
                                    </p:set>
                                    <p:animEffect filter="randombar(vertical)" transition="in">
                                      <p:cBhvr>
                                        <p:cTn dur="1000" id="31"/>
                                        <p:tgtEl>
                                          <p:spTgt spid="2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
      <p:bldP grpId="0" spid="11"/>
      <p:bldP grpId="1" spid="22"/>
      <p:bldP grpId="0" spid="2"/>
      <p:bldP grpId="0" spid="3"/>
      <p:bldP grpId="0" spid="7"/>
    </p:bldLst>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5" name="矩形 14"/>
          <p:cNvSpPr/>
          <p:nvPr/>
        </p:nvSpPr>
        <p:spPr>
          <a:xfrm>
            <a:off x="6823075" y="1118870"/>
            <a:ext cx="2258695" cy="2258695"/>
          </a:xfrm>
          <a:prstGeom prst="rect">
            <a:avLst/>
          </a:prstGeom>
          <a:blipFill rotWithShape="1">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Arial"/>
              <a:ea typeface="微软雅黑"/>
              <a:sym typeface="Arial"/>
            </a:endParaRPr>
          </a:p>
        </p:txBody>
      </p:sp>
      <p:sp>
        <p:nvSpPr>
          <p:cNvPr id="16" name="矩形 15"/>
          <p:cNvSpPr/>
          <p:nvPr/>
        </p:nvSpPr>
        <p:spPr>
          <a:xfrm>
            <a:off x="9177020" y="1118870"/>
            <a:ext cx="2258695" cy="2258695"/>
          </a:xfrm>
          <a:prstGeom prst="rect">
            <a:avLst/>
          </a:prstGeom>
          <a:blipFill rotWithShape="1">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Arial"/>
              <a:ea typeface="微软雅黑"/>
              <a:sym typeface="Arial"/>
            </a:endParaRPr>
          </a:p>
        </p:txBody>
      </p:sp>
      <p:sp>
        <p:nvSpPr>
          <p:cNvPr id="17" name="矩形 16"/>
          <p:cNvSpPr/>
          <p:nvPr/>
        </p:nvSpPr>
        <p:spPr>
          <a:xfrm>
            <a:off x="9177020" y="3472815"/>
            <a:ext cx="2258695" cy="2258695"/>
          </a:xfrm>
          <a:prstGeom prst="rect">
            <a:avLst/>
          </a:prstGeom>
          <a:blipFill rotWithShape="1">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Arial"/>
              <a:ea typeface="微软雅黑"/>
              <a:sym typeface="Arial"/>
            </a:endParaRPr>
          </a:p>
        </p:txBody>
      </p:sp>
      <p:sp>
        <p:nvSpPr>
          <p:cNvPr id="18" name="矩形 17"/>
          <p:cNvSpPr/>
          <p:nvPr/>
        </p:nvSpPr>
        <p:spPr>
          <a:xfrm>
            <a:off x="6823075" y="3472815"/>
            <a:ext cx="2258695" cy="2258695"/>
          </a:xfrm>
          <a:prstGeom prst="rect">
            <a:avLst/>
          </a:prstGeom>
          <a:blipFill rotWithShape="1">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Arial"/>
              <a:ea typeface="微软雅黑"/>
              <a:sym typeface="Arial"/>
            </a:endParaRPr>
          </a:p>
        </p:txBody>
      </p:sp>
      <p:sp>
        <p:nvSpPr>
          <p:cNvPr id="19" name="菱形 18"/>
          <p:cNvSpPr/>
          <p:nvPr/>
        </p:nvSpPr>
        <p:spPr>
          <a:xfrm>
            <a:off x="8320405" y="2613025"/>
            <a:ext cx="1631315" cy="1631315"/>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Arial"/>
              <a:ea typeface="微软雅黑"/>
              <a:sym typeface="Arial"/>
            </a:endParaRPr>
          </a:p>
        </p:txBody>
      </p:sp>
      <p:sp>
        <p:nvSpPr>
          <p:cNvPr id="23" name="文本框 22"/>
          <p:cNvSpPr txBox="1"/>
          <p:nvPr/>
        </p:nvSpPr>
        <p:spPr>
          <a:xfrm>
            <a:off x="8681719" y="2886075"/>
            <a:ext cx="908050" cy="365760"/>
          </a:xfrm>
          <a:prstGeom prst="rect">
            <a:avLst/>
          </a:prstGeom>
          <a:noFill/>
        </p:spPr>
        <p:txBody>
          <a:bodyPr rtlCol="0" wrap="square">
            <a:spAutoFit/>
          </a:bodyPr>
          <a:lstStyle/>
          <a:p>
            <a:pPr algn="ctr"/>
            <a:r>
              <a:rPr altLang="en-US" lang="zh-CN">
                <a:solidFill>
                  <a:schemeClr val="tx1">
                    <a:lumMod val="65000"/>
                    <a:lumOff val="35000"/>
                  </a:schemeClr>
                </a:solidFill>
                <a:latin typeface="Arial"/>
                <a:ea typeface="微软雅黑"/>
                <a:sym typeface="Arial"/>
              </a:rPr>
              <a:t>小清欢</a:t>
            </a:r>
          </a:p>
        </p:txBody>
      </p:sp>
      <p:sp>
        <p:nvSpPr>
          <p:cNvPr id="253" name="乘号"/>
          <p:cNvSpPr/>
          <p:nvPr/>
        </p:nvSpPr>
        <p:spPr>
          <a:xfrm>
            <a:off x="8936990" y="3148330"/>
            <a:ext cx="400685" cy="400685"/>
          </a:xfrm>
          <a:prstGeom prst="mathMultiply">
            <a:avLst>
              <a:gd fmla="val 6684" name="adj1"/>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eaLnBrk="0" fontAlgn="base" hangingPunct="0" rtl="0">
              <a:spcBef>
                <a:spcPct val="0"/>
              </a:spcBef>
              <a:spcAft>
                <a:spcPct val="0"/>
              </a:spcAft>
              <a:defRPr kern="1200">
                <a:solidFill>
                  <a:schemeClr val="lt1"/>
                </a:solidFill>
                <a:latin typeface="+mn-lt"/>
                <a:ea typeface="+mn-ea"/>
                <a:cs typeface="+mn-cs"/>
              </a:defRPr>
            </a:lvl1pPr>
            <a:lvl2pPr algn="l" eaLnBrk="0" fontAlgn="base" hangingPunct="0" marL="457200" rtl="0">
              <a:spcBef>
                <a:spcPct val="0"/>
              </a:spcBef>
              <a:spcAft>
                <a:spcPct val="0"/>
              </a:spcAft>
              <a:defRPr kern="1200">
                <a:solidFill>
                  <a:schemeClr val="lt1"/>
                </a:solidFill>
                <a:latin typeface="+mn-lt"/>
                <a:ea typeface="+mn-ea"/>
                <a:cs typeface="+mn-cs"/>
              </a:defRPr>
            </a:lvl2pPr>
            <a:lvl3pPr algn="l" eaLnBrk="0" fontAlgn="base" hangingPunct="0" marL="914400" rtl="0">
              <a:spcBef>
                <a:spcPct val="0"/>
              </a:spcBef>
              <a:spcAft>
                <a:spcPct val="0"/>
              </a:spcAft>
              <a:defRPr kern="1200">
                <a:solidFill>
                  <a:schemeClr val="lt1"/>
                </a:solidFill>
                <a:latin typeface="+mn-lt"/>
                <a:ea typeface="+mn-ea"/>
                <a:cs typeface="+mn-cs"/>
              </a:defRPr>
            </a:lvl3pPr>
            <a:lvl4pPr algn="l" eaLnBrk="0" fontAlgn="base" hangingPunct="0" marL="1371600" rtl="0">
              <a:spcBef>
                <a:spcPct val="0"/>
              </a:spcBef>
              <a:spcAft>
                <a:spcPct val="0"/>
              </a:spcAft>
              <a:defRPr kern="1200">
                <a:solidFill>
                  <a:schemeClr val="lt1"/>
                </a:solidFill>
                <a:latin typeface="+mn-lt"/>
                <a:ea typeface="+mn-ea"/>
                <a:cs typeface="+mn-cs"/>
              </a:defRPr>
            </a:lvl4pPr>
            <a:lvl5pPr algn="l" eaLnBrk="0" fontAlgn="base" hangingPunct="0" marL="1828800" rtl="0">
              <a:spcBef>
                <a:spcPct val="0"/>
              </a:spcBef>
              <a:spcAft>
                <a:spcPct val="0"/>
              </a:spcAft>
              <a:defRPr kern="1200">
                <a:solidFill>
                  <a:schemeClr val="lt1"/>
                </a:solidFill>
                <a:latin typeface="+mn-lt"/>
                <a:ea typeface="+mn-ea"/>
                <a:cs typeface="+mn-cs"/>
              </a:defRPr>
            </a:lvl5pPr>
            <a:lvl6pPr algn="l" defTabSz="914400" eaLnBrk="1" hangingPunct="1" latinLnBrk="0" marL="2286000" rtl="0">
              <a:defRPr kern="1200">
                <a:solidFill>
                  <a:schemeClr val="lt1"/>
                </a:solidFill>
                <a:latin typeface="+mn-lt"/>
                <a:ea typeface="+mn-ea"/>
                <a:cs typeface="+mn-cs"/>
              </a:defRPr>
            </a:lvl6pPr>
            <a:lvl7pPr algn="l" defTabSz="914400" eaLnBrk="1" hangingPunct="1" latinLnBrk="0" marL="2743200" rtl="0">
              <a:defRPr kern="1200">
                <a:solidFill>
                  <a:schemeClr val="lt1"/>
                </a:solidFill>
                <a:latin typeface="+mn-lt"/>
                <a:ea typeface="+mn-ea"/>
                <a:cs typeface="+mn-cs"/>
              </a:defRPr>
            </a:lvl7pPr>
            <a:lvl8pPr algn="l" defTabSz="914400" eaLnBrk="1" hangingPunct="1" latinLnBrk="0" marL="3200400" rtl="0">
              <a:defRPr kern="1200">
                <a:solidFill>
                  <a:schemeClr val="lt1"/>
                </a:solidFill>
                <a:latin typeface="+mn-lt"/>
                <a:ea typeface="+mn-ea"/>
                <a:cs typeface="+mn-cs"/>
              </a:defRPr>
            </a:lvl8pPr>
            <a:lvl9pPr algn="l" defTabSz="914400" eaLnBrk="1" hangingPunct="1" latinLnBrk="0" marL="3657600" rtl="0">
              <a:defRPr kern="1200">
                <a:solidFill>
                  <a:schemeClr val="lt1"/>
                </a:solidFill>
                <a:latin typeface="+mn-lt"/>
                <a:ea typeface="+mn-ea"/>
                <a:cs typeface="+mn-cs"/>
              </a:defRPr>
            </a:lvl9pPr>
          </a:lstStyle>
          <a:p>
            <a:pPr algn="ctr" eaLnBrk="1" fontAlgn="auto" hangingPunct="1">
              <a:spcBef>
                <a:spcPct val="0"/>
              </a:spcBef>
              <a:spcAft>
                <a:spcPct val="0"/>
              </a:spcAft>
              <a:defRPr/>
            </a:pPr>
            <a:endParaRPr altLang="en-US" lang="zh-CN">
              <a:solidFill>
                <a:srgbClr val="FFFFFF"/>
              </a:solidFill>
              <a:latin typeface="Arial"/>
              <a:ea typeface="微软雅黑"/>
              <a:sym typeface="Arial"/>
            </a:endParaRPr>
          </a:p>
        </p:txBody>
      </p:sp>
      <p:sp>
        <p:nvSpPr>
          <p:cNvPr id="24" name="文本框 23"/>
          <p:cNvSpPr txBox="1"/>
          <p:nvPr/>
        </p:nvSpPr>
        <p:spPr>
          <a:xfrm>
            <a:off x="8620126" y="3472814"/>
            <a:ext cx="1034415" cy="487680"/>
          </a:xfrm>
          <a:prstGeom prst="rect">
            <a:avLst/>
          </a:prstGeom>
          <a:noFill/>
        </p:spPr>
        <p:txBody>
          <a:bodyPr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fontAlgn="auto">
              <a:lnSpc>
                <a:spcPct val="130000"/>
              </a:lnSpc>
            </a:pPr>
            <a:r>
              <a:rPr altLang="en-US" lang="zh-CN" sz="1000">
                <a:solidFill>
                  <a:schemeClr val="tx1">
                    <a:lumMod val="65000"/>
                    <a:lumOff val="35000"/>
                  </a:schemeClr>
                </a:solidFill>
                <a:latin typeface="Arial"/>
                <a:ea typeface="微软雅黑"/>
                <a:sym typeface="Arial"/>
              </a:rPr>
              <a:t>DESTINY</a:t>
            </a:r>
          </a:p>
          <a:p>
            <a:pPr algn="ctr" fontAlgn="auto">
              <a:lnSpc>
                <a:spcPct val="130000"/>
              </a:lnSpc>
            </a:pPr>
            <a:r>
              <a:rPr altLang="en-US" lang="zh-CN" sz="1000">
                <a:solidFill>
                  <a:schemeClr val="tx1">
                    <a:lumMod val="65000"/>
                    <a:lumOff val="35000"/>
                  </a:schemeClr>
                </a:solidFill>
                <a:latin typeface="Arial"/>
                <a:ea typeface="微软雅黑"/>
                <a:sym typeface="Arial"/>
              </a:rPr>
              <a:t>FREEDOM</a:t>
            </a:r>
          </a:p>
        </p:txBody>
      </p:sp>
      <p:sp>
        <p:nvSpPr>
          <p:cNvPr id="20" name="矩形 19"/>
          <p:cNvSpPr/>
          <p:nvPr/>
        </p:nvSpPr>
        <p:spPr>
          <a:xfrm>
            <a:off x="742315" y="1118870"/>
            <a:ext cx="1014095" cy="4612640"/>
          </a:xfrm>
          <a:prstGeom prst="rect">
            <a:avLst/>
          </a:prstGeom>
          <a:solidFill>
            <a:schemeClr val="accent2">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Arial"/>
              <a:ea typeface="微软雅黑"/>
              <a:sym typeface="Arial"/>
            </a:endParaRPr>
          </a:p>
        </p:txBody>
      </p:sp>
      <p:sp>
        <p:nvSpPr>
          <p:cNvPr id="70" name="椭圆 69"/>
          <p:cNvSpPr/>
          <p:nvPr/>
        </p:nvSpPr>
        <p:spPr>
          <a:xfrm>
            <a:off x="961390" y="1456690"/>
            <a:ext cx="575310" cy="575310"/>
          </a:xfrm>
          <a:prstGeom prst="ellipse">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z="3200">
                <a:solidFill>
                  <a:schemeClr val="accent2">
                    <a:lumMod val="75000"/>
                  </a:schemeClr>
                </a:solidFill>
                <a:latin typeface="Arial"/>
                <a:ea typeface="微软雅黑"/>
                <a:sym typeface="Arial"/>
              </a:rPr>
              <a:t>小</a:t>
            </a:r>
          </a:p>
        </p:txBody>
      </p:sp>
      <p:sp>
        <p:nvSpPr>
          <p:cNvPr id="71" name="椭圆 70"/>
          <p:cNvSpPr/>
          <p:nvPr/>
        </p:nvSpPr>
        <p:spPr>
          <a:xfrm>
            <a:off x="961390" y="2298065"/>
            <a:ext cx="575310" cy="575310"/>
          </a:xfrm>
          <a:prstGeom prst="ellipse">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z="3200">
                <a:solidFill>
                  <a:schemeClr val="accent2">
                    <a:lumMod val="75000"/>
                  </a:schemeClr>
                </a:solidFill>
                <a:latin typeface="Arial"/>
                <a:ea typeface="微软雅黑"/>
                <a:sym typeface="Arial"/>
              </a:rPr>
              <a:t>清</a:t>
            </a:r>
          </a:p>
        </p:txBody>
      </p:sp>
      <p:sp>
        <p:nvSpPr>
          <p:cNvPr id="72" name="椭圆 71"/>
          <p:cNvSpPr/>
          <p:nvPr/>
        </p:nvSpPr>
        <p:spPr>
          <a:xfrm>
            <a:off x="961390" y="3140075"/>
            <a:ext cx="575310" cy="575310"/>
          </a:xfrm>
          <a:prstGeom prst="ellipse">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z="3200">
                <a:solidFill>
                  <a:schemeClr val="accent2">
                    <a:lumMod val="75000"/>
                  </a:schemeClr>
                </a:solidFill>
                <a:latin typeface="Arial"/>
                <a:ea typeface="微软雅黑"/>
                <a:sym typeface="Arial"/>
              </a:rPr>
              <a:t>欢</a:t>
            </a:r>
          </a:p>
        </p:txBody>
      </p:sp>
      <p:sp>
        <p:nvSpPr>
          <p:cNvPr id="21" name="文本框 20"/>
          <p:cNvSpPr txBox="1"/>
          <p:nvPr/>
        </p:nvSpPr>
        <p:spPr>
          <a:xfrm>
            <a:off x="2218690" y="1685290"/>
            <a:ext cx="2198370" cy="396240"/>
          </a:xfrm>
          <a:prstGeom prst="rect">
            <a:avLst/>
          </a:prstGeom>
          <a:noFill/>
        </p:spPr>
        <p:txBody>
          <a:bodyPr rtlCol="0" wrap="square">
            <a:spAutoFit/>
          </a:bodyPr>
          <a:lstStyle/>
          <a:p>
            <a:pPr algn="dist"/>
            <a:r>
              <a:rPr altLang="en-US" lang="zh-CN" sz="2000">
                <a:solidFill>
                  <a:schemeClr val="tx1">
                    <a:lumMod val="65000"/>
                    <a:lumOff val="35000"/>
                  </a:schemeClr>
                </a:solidFill>
                <a:latin typeface="Arial"/>
                <a:ea typeface="微软雅黑"/>
                <a:sym typeface="Arial"/>
              </a:rPr>
              <a:t>一•两•清•欢</a:t>
            </a:r>
          </a:p>
        </p:txBody>
      </p:sp>
      <p:sp>
        <p:nvSpPr>
          <p:cNvPr id="22" name="文本框 21"/>
          <p:cNvSpPr txBox="1"/>
          <p:nvPr/>
        </p:nvSpPr>
        <p:spPr>
          <a:xfrm>
            <a:off x="2218690" y="2390775"/>
            <a:ext cx="3729355" cy="1234440"/>
          </a:xfrm>
          <a:prstGeom prst="rect">
            <a:avLst/>
          </a:prstGeom>
          <a:noFill/>
        </p:spPr>
        <p:txBody>
          <a:bodyPr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l" fontAlgn="auto">
              <a:lnSpc>
                <a:spcPct val="150000"/>
              </a:lnSpc>
            </a:pPr>
            <a:r>
              <a:rPr altLang="en-US" lang="zh-CN" sz="1000">
                <a:solidFill>
                  <a:schemeClr val="tx1">
                    <a:lumMod val="65000"/>
                    <a:lumOff val="35000"/>
                  </a:schemeClr>
                </a:solidFill>
                <a:latin typeface="Arial"/>
                <a:ea typeface="微软雅黑"/>
                <a:sym typeface="Arial"/>
              </a:rPr>
              <a:t>I love you more than I've ever loved any woman. And I've waited longer for you than I've waited for any woman.</a:t>
            </a:r>
          </a:p>
          <a:p>
            <a:pPr algn="l" fontAlgn="auto">
              <a:lnSpc>
                <a:spcPct val="150000"/>
              </a:lnSpc>
            </a:pPr>
            <a:endParaRPr altLang="en-US" lang="zh-CN" sz="1000">
              <a:solidFill>
                <a:schemeClr val="tx1">
                  <a:lumMod val="65000"/>
                  <a:lumOff val="35000"/>
                </a:schemeClr>
              </a:solidFill>
              <a:latin typeface="Arial"/>
              <a:ea typeface="微软雅黑"/>
              <a:sym typeface="Arial"/>
            </a:endParaRPr>
          </a:p>
          <a:p>
            <a:pPr algn="l" fontAlgn="auto">
              <a:lnSpc>
                <a:spcPct val="150000"/>
              </a:lnSpc>
            </a:pPr>
            <a:r>
              <a:rPr altLang="en-US" lang="zh-CN" sz="1000">
                <a:solidFill>
                  <a:schemeClr val="tx1">
                    <a:lumMod val="65000"/>
                    <a:lumOff val="35000"/>
                  </a:schemeClr>
                </a:solidFill>
                <a:latin typeface="Arial"/>
                <a:ea typeface="微软雅黑"/>
                <a:sym typeface="Arial"/>
              </a:rPr>
              <a:t>I love you more than I've ever loved any woman. And I've waited longer for you than I've waited for any woman.</a:t>
            </a:r>
          </a:p>
        </p:txBody>
      </p:sp>
      <p:sp>
        <p:nvSpPr>
          <p:cNvPr id="25" name="文本框 24"/>
          <p:cNvSpPr txBox="1"/>
          <p:nvPr/>
        </p:nvSpPr>
        <p:spPr>
          <a:xfrm>
            <a:off x="2218690" y="3949065"/>
            <a:ext cx="3729355" cy="1234440"/>
          </a:xfrm>
          <a:prstGeom prst="rect">
            <a:avLst/>
          </a:prstGeom>
          <a:noFill/>
        </p:spPr>
        <p:txBody>
          <a:bodyPr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l" fontAlgn="auto">
              <a:lnSpc>
                <a:spcPct val="150000"/>
              </a:lnSpc>
            </a:pPr>
            <a:r>
              <a:rPr altLang="en-US" lang="zh-CN" sz="1000">
                <a:solidFill>
                  <a:schemeClr val="tx1">
                    <a:lumMod val="65000"/>
                    <a:lumOff val="35000"/>
                  </a:schemeClr>
                </a:solidFill>
                <a:latin typeface="Arial"/>
                <a:ea typeface="微软雅黑"/>
                <a:sym typeface="Arial"/>
              </a:rPr>
              <a:t>I love you more than I've ever loved any woman. And I've waited longer for you than I've waited for any woman.</a:t>
            </a:r>
          </a:p>
          <a:p>
            <a:pPr algn="l" fontAlgn="auto">
              <a:lnSpc>
                <a:spcPct val="150000"/>
              </a:lnSpc>
            </a:pPr>
            <a:endParaRPr altLang="en-US" lang="zh-CN" sz="1000">
              <a:solidFill>
                <a:schemeClr val="tx1">
                  <a:lumMod val="65000"/>
                  <a:lumOff val="35000"/>
                </a:schemeClr>
              </a:solidFill>
              <a:latin typeface="Arial"/>
              <a:ea typeface="微软雅黑"/>
              <a:sym typeface="Arial"/>
            </a:endParaRPr>
          </a:p>
          <a:p>
            <a:pPr algn="l" fontAlgn="auto">
              <a:lnSpc>
                <a:spcPct val="150000"/>
              </a:lnSpc>
            </a:pPr>
            <a:r>
              <a:rPr altLang="en-US" lang="zh-CN" sz="1000">
                <a:solidFill>
                  <a:schemeClr val="tx1">
                    <a:lumMod val="65000"/>
                    <a:lumOff val="35000"/>
                  </a:schemeClr>
                </a:solidFill>
                <a:latin typeface="Arial"/>
                <a:ea typeface="微软雅黑"/>
                <a:sym typeface="Arial"/>
              </a:rPr>
              <a:t>I love you more than I've ever loved any woman. And I've waited longer for you than I've waited for any woman.</a:t>
            </a:r>
          </a:p>
        </p:txBody>
      </p:sp>
      <p:sp>
        <p:nvSpPr>
          <p:cNvPr id="26" name="矩形 25"/>
          <p:cNvSpPr/>
          <p:nvPr/>
        </p:nvSpPr>
        <p:spPr>
          <a:xfrm>
            <a:off x="-12064" y="0"/>
            <a:ext cx="6095999" cy="6858000"/>
          </a:xfrm>
          <a:prstGeom prst="rect">
            <a:avLst/>
          </a:prstGeom>
          <a:gradFill flip="none" rotWithShape="1">
            <a:gsLst>
              <a:gs pos="84000">
                <a:schemeClr val="bg1">
                  <a:alpha val="0"/>
                </a:schemeClr>
              </a:gs>
              <a:gs pos="100000">
                <a:schemeClr val="tx1">
                  <a:lumMod val="50000"/>
                  <a:lumOff val="50000"/>
                  <a:alpha val="30000"/>
                </a:schemeClr>
              </a:gs>
            </a:gsLst>
            <a:lin ang="0" scaled="1"/>
          </a:gradFill>
          <a:ln>
            <a:noFill/>
          </a:ln>
          <a:effectLst>
            <a:outerShdw algn="l" blurRad="101600" dist="38100" rotWithShape="0" sx="101000" sy="101000">
              <a:prstClr val="black">
                <a:alpha val="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Arial"/>
              <a:ea typeface="微软雅黑"/>
              <a:sym typeface="Arial"/>
            </a:endParaRPr>
          </a:p>
        </p:txBody>
      </p:sp>
    </p:spTree>
  </p:cSld>
  <p:clrMapOvr>
    <a:masterClrMapping/>
  </p:clrMapOvr>
  <p:transition spd="slow">
    <p:cove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2">
                                  <p:stCondLst>
                                    <p:cond delay="0"/>
                                  </p:stCondLst>
                                  <p:childTnLst>
                                    <p:set>
                                      <p:cBhvr>
                                        <p:cTn dur="1" fill="hold" id="6">
                                          <p:stCondLst>
                                            <p:cond delay="0"/>
                                          </p:stCondLst>
                                        </p:cTn>
                                        <p:tgtEl>
                                          <p:spTgt spid="26"/>
                                        </p:tgtEl>
                                        <p:attrNameLst>
                                          <p:attrName>style.visibility</p:attrName>
                                        </p:attrNameLst>
                                      </p:cBhvr>
                                      <p:to>
                                        <p:strVal val="visible"/>
                                      </p:to>
                                    </p:set>
                                    <p:animEffect filter="wipe(right)" transition="in">
                                      <p:cBhvr>
                                        <p:cTn dur="500" id="7"/>
                                        <p:tgtEl>
                                          <p:spTgt spid="26"/>
                                        </p:tgtEl>
                                      </p:cBhvr>
                                    </p:animEffect>
                                  </p:childTnLst>
                                </p:cTn>
                              </p:par>
                            </p:childTnLst>
                          </p:cTn>
                        </p:par>
                        <p:par>
                          <p:cTn fill="hold" id="8" nodeType="afterGroup">
                            <p:stCondLst>
                              <p:cond delay="500"/>
                            </p:stCondLst>
                            <p:childTnLst>
                              <p:par>
                                <p:cTn fill="hold" grpId="0" id="9" nodeType="afterEffect" presetClass="entr" presetID="22" presetSubtype="1">
                                  <p:stCondLst>
                                    <p:cond delay="0"/>
                                  </p:stCondLst>
                                  <p:childTnLst>
                                    <p:set>
                                      <p:cBhvr>
                                        <p:cTn dur="1" fill="hold" id="10">
                                          <p:stCondLst>
                                            <p:cond delay="0"/>
                                          </p:stCondLst>
                                        </p:cTn>
                                        <p:tgtEl>
                                          <p:spTgt spid="20"/>
                                        </p:tgtEl>
                                        <p:attrNameLst>
                                          <p:attrName>style.visibility</p:attrName>
                                        </p:attrNameLst>
                                      </p:cBhvr>
                                      <p:to>
                                        <p:strVal val="visible"/>
                                      </p:to>
                                    </p:set>
                                    <p:animEffect filter="wipe(up)" transition="in">
                                      <p:cBhvr>
                                        <p:cTn dur="500" id="11"/>
                                        <p:tgtEl>
                                          <p:spTgt spid="20"/>
                                        </p:tgtEl>
                                      </p:cBhvr>
                                    </p:animEffect>
                                  </p:childTnLst>
                                </p:cTn>
                              </p:par>
                            </p:childTnLst>
                          </p:cTn>
                        </p:par>
                        <p:par>
                          <p:cTn fill="hold" id="12" nodeType="afterGroup">
                            <p:stCondLst>
                              <p:cond delay="1000"/>
                            </p:stCondLst>
                            <p:childTnLst>
                              <p:par>
                                <p:cTn fill="hold" grpId="0" id="13" nodeType="afterEffect" presetClass="entr" presetID="53" presetSubtype="0">
                                  <p:stCondLst>
                                    <p:cond delay="0"/>
                                  </p:stCondLst>
                                  <p:childTnLst>
                                    <p:set>
                                      <p:cBhvr>
                                        <p:cTn dur="1" fill="hold" id="14">
                                          <p:stCondLst>
                                            <p:cond delay="0"/>
                                          </p:stCondLst>
                                        </p:cTn>
                                        <p:tgtEl>
                                          <p:spTgt spid="70"/>
                                        </p:tgtEl>
                                        <p:attrNameLst>
                                          <p:attrName>style.visibility</p:attrName>
                                        </p:attrNameLst>
                                      </p:cBhvr>
                                      <p:to>
                                        <p:strVal val="visible"/>
                                      </p:to>
                                    </p:set>
                                    <p:anim calcmode="lin" valueType="num">
                                      <p:cBhvr>
                                        <p:cTn dur="500" fill="hold" id="15"/>
                                        <p:tgtEl>
                                          <p:spTgt spid="70"/>
                                        </p:tgtEl>
                                        <p:attrNameLst>
                                          <p:attrName>ppt_w</p:attrName>
                                        </p:attrNameLst>
                                      </p:cBhvr>
                                      <p:tavLst>
                                        <p:tav tm="0">
                                          <p:val>
                                            <p:fltVal val="0"/>
                                          </p:val>
                                        </p:tav>
                                        <p:tav tm="100000">
                                          <p:val>
                                            <p:strVal val="#ppt_w"/>
                                          </p:val>
                                        </p:tav>
                                      </p:tavLst>
                                    </p:anim>
                                    <p:anim calcmode="lin" valueType="num">
                                      <p:cBhvr>
                                        <p:cTn dur="500" fill="hold" id="16"/>
                                        <p:tgtEl>
                                          <p:spTgt spid="70"/>
                                        </p:tgtEl>
                                        <p:attrNameLst>
                                          <p:attrName>ppt_h</p:attrName>
                                        </p:attrNameLst>
                                      </p:cBhvr>
                                      <p:tavLst>
                                        <p:tav tm="0">
                                          <p:val>
                                            <p:fltVal val="0"/>
                                          </p:val>
                                        </p:tav>
                                        <p:tav tm="100000">
                                          <p:val>
                                            <p:strVal val="#ppt_h"/>
                                          </p:val>
                                        </p:tav>
                                      </p:tavLst>
                                    </p:anim>
                                    <p:animEffect filter="fade" transition="in">
                                      <p:cBhvr>
                                        <p:cTn dur="500" id="17"/>
                                        <p:tgtEl>
                                          <p:spTgt spid="70"/>
                                        </p:tgtEl>
                                      </p:cBhvr>
                                    </p:animEffect>
                                  </p:childTnLst>
                                </p:cTn>
                              </p:par>
                            </p:childTnLst>
                          </p:cTn>
                        </p:par>
                        <p:par>
                          <p:cTn fill="hold" id="18" nodeType="afterGroup">
                            <p:stCondLst>
                              <p:cond delay="1500"/>
                            </p:stCondLst>
                            <p:childTnLst>
                              <p:par>
                                <p:cTn fill="hold" grpId="0" id="19" nodeType="afterEffect" presetClass="entr" presetID="53" presetSubtype="0">
                                  <p:stCondLst>
                                    <p:cond delay="0"/>
                                  </p:stCondLst>
                                  <p:childTnLst>
                                    <p:set>
                                      <p:cBhvr>
                                        <p:cTn dur="1" fill="hold" id="20">
                                          <p:stCondLst>
                                            <p:cond delay="0"/>
                                          </p:stCondLst>
                                        </p:cTn>
                                        <p:tgtEl>
                                          <p:spTgt spid="71"/>
                                        </p:tgtEl>
                                        <p:attrNameLst>
                                          <p:attrName>style.visibility</p:attrName>
                                        </p:attrNameLst>
                                      </p:cBhvr>
                                      <p:to>
                                        <p:strVal val="visible"/>
                                      </p:to>
                                    </p:set>
                                    <p:anim calcmode="lin" valueType="num">
                                      <p:cBhvr>
                                        <p:cTn dur="500" fill="hold" id="21"/>
                                        <p:tgtEl>
                                          <p:spTgt spid="71"/>
                                        </p:tgtEl>
                                        <p:attrNameLst>
                                          <p:attrName>ppt_w</p:attrName>
                                        </p:attrNameLst>
                                      </p:cBhvr>
                                      <p:tavLst>
                                        <p:tav tm="0">
                                          <p:val>
                                            <p:fltVal val="0"/>
                                          </p:val>
                                        </p:tav>
                                        <p:tav tm="100000">
                                          <p:val>
                                            <p:strVal val="#ppt_w"/>
                                          </p:val>
                                        </p:tav>
                                      </p:tavLst>
                                    </p:anim>
                                    <p:anim calcmode="lin" valueType="num">
                                      <p:cBhvr>
                                        <p:cTn dur="500" fill="hold" id="22"/>
                                        <p:tgtEl>
                                          <p:spTgt spid="71"/>
                                        </p:tgtEl>
                                        <p:attrNameLst>
                                          <p:attrName>ppt_h</p:attrName>
                                        </p:attrNameLst>
                                      </p:cBhvr>
                                      <p:tavLst>
                                        <p:tav tm="0">
                                          <p:val>
                                            <p:fltVal val="0"/>
                                          </p:val>
                                        </p:tav>
                                        <p:tav tm="100000">
                                          <p:val>
                                            <p:strVal val="#ppt_h"/>
                                          </p:val>
                                        </p:tav>
                                      </p:tavLst>
                                    </p:anim>
                                    <p:animEffect filter="fade" transition="in">
                                      <p:cBhvr>
                                        <p:cTn dur="500" id="23"/>
                                        <p:tgtEl>
                                          <p:spTgt spid="71"/>
                                        </p:tgtEl>
                                      </p:cBhvr>
                                    </p:animEffect>
                                  </p:childTnLst>
                                </p:cTn>
                              </p:par>
                            </p:childTnLst>
                          </p:cTn>
                        </p:par>
                        <p:par>
                          <p:cTn fill="hold" id="24" nodeType="afterGroup">
                            <p:stCondLst>
                              <p:cond delay="2000"/>
                            </p:stCondLst>
                            <p:childTnLst>
                              <p:par>
                                <p:cTn fill="hold" grpId="0" id="25" nodeType="afterEffect" presetClass="entr" presetID="53" presetSubtype="0">
                                  <p:stCondLst>
                                    <p:cond delay="0"/>
                                  </p:stCondLst>
                                  <p:childTnLst>
                                    <p:set>
                                      <p:cBhvr>
                                        <p:cTn dur="1" fill="hold" id="26">
                                          <p:stCondLst>
                                            <p:cond delay="0"/>
                                          </p:stCondLst>
                                        </p:cTn>
                                        <p:tgtEl>
                                          <p:spTgt spid="72"/>
                                        </p:tgtEl>
                                        <p:attrNameLst>
                                          <p:attrName>style.visibility</p:attrName>
                                        </p:attrNameLst>
                                      </p:cBhvr>
                                      <p:to>
                                        <p:strVal val="visible"/>
                                      </p:to>
                                    </p:set>
                                    <p:anim calcmode="lin" valueType="num">
                                      <p:cBhvr>
                                        <p:cTn dur="500" fill="hold" id="27"/>
                                        <p:tgtEl>
                                          <p:spTgt spid="72"/>
                                        </p:tgtEl>
                                        <p:attrNameLst>
                                          <p:attrName>ppt_w</p:attrName>
                                        </p:attrNameLst>
                                      </p:cBhvr>
                                      <p:tavLst>
                                        <p:tav tm="0">
                                          <p:val>
                                            <p:fltVal val="0"/>
                                          </p:val>
                                        </p:tav>
                                        <p:tav tm="100000">
                                          <p:val>
                                            <p:strVal val="#ppt_w"/>
                                          </p:val>
                                        </p:tav>
                                      </p:tavLst>
                                    </p:anim>
                                    <p:anim calcmode="lin" valueType="num">
                                      <p:cBhvr>
                                        <p:cTn dur="500" fill="hold" id="28"/>
                                        <p:tgtEl>
                                          <p:spTgt spid="72"/>
                                        </p:tgtEl>
                                        <p:attrNameLst>
                                          <p:attrName>ppt_h</p:attrName>
                                        </p:attrNameLst>
                                      </p:cBhvr>
                                      <p:tavLst>
                                        <p:tav tm="0">
                                          <p:val>
                                            <p:fltVal val="0"/>
                                          </p:val>
                                        </p:tav>
                                        <p:tav tm="100000">
                                          <p:val>
                                            <p:strVal val="#ppt_h"/>
                                          </p:val>
                                        </p:tav>
                                      </p:tavLst>
                                    </p:anim>
                                    <p:animEffect filter="fade" transition="in">
                                      <p:cBhvr>
                                        <p:cTn dur="500" id="29"/>
                                        <p:tgtEl>
                                          <p:spTgt spid="72"/>
                                        </p:tgtEl>
                                      </p:cBhvr>
                                    </p:animEffect>
                                  </p:childTnLst>
                                </p:cTn>
                              </p:par>
                            </p:childTnLst>
                          </p:cTn>
                        </p:par>
                        <p:par>
                          <p:cTn fill="hold" id="30" nodeType="afterGroup">
                            <p:stCondLst>
                              <p:cond delay="2500"/>
                            </p:stCondLst>
                            <p:childTnLst>
                              <p:par>
                                <p:cTn fill="hold" grpId="0" id="31" nodeType="afterEffect" presetClass="entr" presetID="29" presetSubtype="0">
                                  <p:stCondLst>
                                    <p:cond delay="0"/>
                                  </p:stCondLst>
                                  <p:childTnLst>
                                    <p:set>
                                      <p:cBhvr>
                                        <p:cTn dur="1" fill="hold" id="32">
                                          <p:stCondLst>
                                            <p:cond delay="0"/>
                                          </p:stCondLst>
                                        </p:cTn>
                                        <p:tgtEl>
                                          <p:spTgt spid="21"/>
                                        </p:tgtEl>
                                        <p:attrNameLst>
                                          <p:attrName>style.visibility</p:attrName>
                                        </p:attrNameLst>
                                      </p:cBhvr>
                                      <p:to>
                                        <p:strVal val="visible"/>
                                      </p:to>
                                    </p:set>
                                    <p:anim calcmode="lin" valueType="num">
                                      <p:cBhvr>
                                        <p:cTn dur="500" fill="hold" id="33"/>
                                        <p:tgtEl>
                                          <p:spTgt spid="21"/>
                                        </p:tgtEl>
                                        <p:attrNameLst>
                                          <p:attrName>ppt_x</p:attrName>
                                        </p:attrNameLst>
                                      </p:cBhvr>
                                      <p:tavLst>
                                        <p:tav tm="0">
                                          <p:val>
                                            <p:strVal val="#ppt_x-.2"/>
                                          </p:val>
                                        </p:tav>
                                        <p:tav tm="100000">
                                          <p:val>
                                            <p:strVal val="#ppt_x"/>
                                          </p:val>
                                        </p:tav>
                                      </p:tavLst>
                                    </p:anim>
                                    <p:anim calcmode="lin" valueType="num">
                                      <p:cBhvr>
                                        <p:cTn dur="500" fill="hold" id="34"/>
                                        <p:tgtEl>
                                          <p:spTgt spid="21"/>
                                        </p:tgtEl>
                                        <p:attrNameLst>
                                          <p:attrName>ppt_y</p:attrName>
                                        </p:attrNameLst>
                                      </p:cBhvr>
                                      <p:tavLst>
                                        <p:tav tm="0">
                                          <p:val>
                                            <p:strVal val="#ppt_y"/>
                                          </p:val>
                                        </p:tav>
                                        <p:tav tm="100000">
                                          <p:val>
                                            <p:strVal val="#ppt_y"/>
                                          </p:val>
                                        </p:tav>
                                      </p:tavLst>
                                    </p:anim>
                                    <p:animEffect filter="wipe(right)" prLst="gradientSize: 0.1" transition="in">
                                      <p:cBhvr>
                                        <p:cTn dur="500" id="35"/>
                                        <p:tgtEl>
                                          <p:spTgt spid="21"/>
                                        </p:tgtEl>
                                      </p:cBhvr>
                                    </p:animEffect>
                                  </p:childTnLst>
                                </p:cTn>
                              </p:par>
                            </p:childTnLst>
                          </p:cTn>
                        </p:par>
                        <p:par>
                          <p:cTn fill="hold" id="36" nodeType="afterGroup">
                            <p:stCondLst>
                              <p:cond delay="3000"/>
                            </p:stCondLst>
                            <p:childTnLst>
                              <p:par>
                                <p:cTn fill="hold" grpId="1" id="37" nodeType="afterEffect" presetClass="entr" presetID="14" presetSubtype="5">
                                  <p:stCondLst>
                                    <p:cond delay="0"/>
                                  </p:stCondLst>
                                  <p:childTnLst>
                                    <p:set>
                                      <p:cBhvr>
                                        <p:cTn dur="1" fill="hold" id="38">
                                          <p:stCondLst>
                                            <p:cond delay="0"/>
                                          </p:stCondLst>
                                        </p:cTn>
                                        <p:tgtEl>
                                          <p:spTgt spid="22"/>
                                        </p:tgtEl>
                                        <p:attrNameLst>
                                          <p:attrName>style.visibility</p:attrName>
                                        </p:attrNameLst>
                                      </p:cBhvr>
                                      <p:to>
                                        <p:strVal val="visible"/>
                                      </p:to>
                                    </p:set>
                                    <p:animEffect filter="randombar(vertical)" transition="in">
                                      <p:cBhvr>
                                        <p:cTn dur="1000" id="39"/>
                                        <p:tgtEl>
                                          <p:spTgt spid="22"/>
                                        </p:tgtEl>
                                      </p:cBhvr>
                                    </p:animEffect>
                                  </p:childTnLst>
                                </p:cTn>
                              </p:par>
                            </p:childTnLst>
                          </p:cTn>
                        </p:par>
                        <p:par>
                          <p:cTn fill="hold" id="40" nodeType="afterGroup">
                            <p:stCondLst>
                              <p:cond delay="4000"/>
                            </p:stCondLst>
                            <p:childTnLst>
                              <p:par>
                                <p:cTn fill="hold" grpId="1" id="41" nodeType="afterEffect" presetClass="entr" presetID="14" presetSubtype="5">
                                  <p:stCondLst>
                                    <p:cond delay="0"/>
                                  </p:stCondLst>
                                  <p:childTnLst>
                                    <p:set>
                                      <p:cBhvr>
                                        <p:cTn dur="1" fill="hold" id="42">
                                          <p:stCondLst>
                                            <p:cond delay="0"/>
                                          </p:stCondLst>
                                        </p:cTn>
                                        <p:tgtEl>
                                          <p:spTgt spid="25"/>
                                        </p:tgtEl>
                                        <p:attrNameLst>
                                          <p:attrName>style.visibility</p:attrName>
                                        </p:attrNameLst>
                                      </p:cBhvr>
                                      <p:to>
                                        <p:strVal val="visible"/>
                                      </p:to>
                                    </p:set>
                                    <p:animEffect filter="randombar(vertical)" transition="in">
                                      <p:cBhvr>
                                        <p:cTn dur="1000" id="43"/>
                                        <p:tgtEl>
                                          <p:spTgt spid="25"/>
                                        </p:tgtEl>
                                      </p:cBhvr>
                                    </p:animEffect>
                                  </p:childTnLst>
                                </p:cTn>
                              </p:par>
                            </p:childTnLst>
                          </p:cTn>
                        </p:par>
                        <p:par>
                          <p:cTn fill="hold" id="44" nodeType="afterGroup">
                            <p:stCondLst>
                              <p:cond delay="5000"/>
                            </p:stCondLst>
                            <p:childTnLst>
                              <p:par>
                                <p:cTn fill="hold" grpId="0" id="45" nodeType="afterEffect" presetClass="entr" presetID="16" presetSubtype="21">
                                  <p:stCondLst>
                                    <p:cond delay="0"/>
                                  </p:stCondLst>
                                  <p:childTnLst>
                                    <p:set>
                                      <p:cBhvr>
                                        <p:cTn dur="1" fill="hold" id="46">
                                          <p:stCondLst>
                                            <p:cond delay="0"/>
                                          </p:stCondLst>
                                        </p:cTn>
                                        <p:tgtEl>
                                          <p:spTgt spid="15"/>
                                        </p:tgtEl>
                                        <p:attrNameLst>
                                          <p:attrName>style.visibility</p:attrName>
                                        </p:attrNameLst>
                                      </p:cBhvr>
                                      <p:to>
                                        <p:strVal val="visible"/>
                                      </p:to>
                                    </p:set>
                                    <p:animEffect filter="barn(inVertical)" transition="in">
                                      <p:cBhvr>
                                        <p:cTn dur="500" id="47"/>
                                        <p:tgtEl>
                                          <p:spTgt spid="15"/>
                                        </p:tgtEl>
                                      </p:cBhvr>
                                    </p:animEffect>
                                  </p:childTnLst>
                                </p:cTn>
                              </p:par>
                            </p:childTnLst>
                          </p:cTn>
                        </p:par>
                        <p:par>
                          <p:cTn fill="hold" id="48" nodeType="afterGroup">
                            <p:stCondLst>
                              <p:cond delay="5500"/>
                            </p:stCondLst>
                            <p:childTnLst>
                              <p:par>
                                <p:cTn fill="hold" grpId="1" id="49" nodeType="afterEffect" presetClass="entr" presetID="47" presetSubtype="0">
                                  <p:stCondLst>
                                    <p:cond delay="0"/>
                                  </p:stCondLst>
                                  <p:childTnLst>
                                    <p:set>
                                      <p:cBhvr>
                                        <p:cTn dur="1" fill="hold" id="50">
                                          <p:stCondLst>
                                            <p:cond delay="0"/>
                                          </p:stCondLst>
                                        </p:cTn>
                                        <p:tgtEl>
                                          <p:spTgt spid="16"/>
                                        </p:tgtEl>
                                        <p:attrNameLst>
                                          <p:attrName>style.visibility</p:attrName>
                                        </p:attrNameLst>
                                      </p:cBhvr>
                                      <p:to>
                                        <p:strVal val="visible"/>
                                      </p:to>
                                    </p:set>
                                    <p:animEffect filter="fade" transition="in">
                                      <p:cBhvr>
                                        <p:cTn dur="500" id="51"/>
                                        <p:tgtEl>
                                          <p:spTgt spid="16"/>
                                        </p:tgtEl>
                                      </p:cBhvr>
                                    </p:animEffect>
                                    <p:anim calcmode="lin" valueType="num">
                                      <p:cBhvr>
                                        <p:cTn dur="500" fill="hold" id="52"/>
                                        <p:tgtEl>
                                          <p:spTgt spid="16"/>
                                        </p:tgtEl>
                                        <p:attrNameLst>
                                          <p:attrName>ppt_x</p:attrName>
                                        </p:attrNameLst>
                                      </p:cBhvr>
                                      <p:tavLst>
                                        <p:tav tm="0">
                                          <p:val>
                                            <p:strVal val="#ppt_x"/>
                                          </p:val>
                                        </p:tav>
                                        <p:tav tm="100000">
                                          <p:val>
                                            <p:strVal val="#ppt_x"/>
                                          </p:val>
                                        </p:tav>
                                      </p:tavLst>
                                    </p:anim>
                                    <p:anim calcmode="lin" valueType="num">
                                      <p:cBhvr>
                                        <p:cTn dur="500" fill="hold" id="53"/>
                                        <p:tgtEl>
                                          <p:spTgt spid="16"/>
                                        </p:tgtEl>
                                        <p:attrNameLst>
                                          <p:attrName>ppt_y</p:attrName>
                                        </p:attrNameLst>
                                      </p:cBhvr>
                                      <p:tavLst>
                                        <p:tav tm="0">
                                          <p:val>
                                            <p:strVal val="#ppt_y-.1"/>
                                          </p:val>
                                        </p:tav>
                                        <p:tav tm="100000">
                                          <p:val>
                                            <p:strVal val="#ppt_y"/>
                                          </p:val>
                                        </p:tav>
                                      </p:tavLst>
                                    </p:anim>
                                  </p:childTnLst>
                                </p:cTn>
                              </p:par>
                            </p:childTnLst>
                          </p:cTn>
                        </p:par>
                        <p:par>
                          <p:cTn fill="hold" id="54" nodeType="afterGroup">
                            <p:stCondLst>
                              <p:cond delay="6000"/>
                            </p:stCondLst>
                            <p:childTnLst>
                              <p:par>
                                <p:cTn fill="hold" grpId="0" id="55" nodeType="afterEffect" presetClass="entr" presetID="22" presetSubtype="2">
                                  <p:stCondLst>
                                    <p:cond delay="0"/>
                                  </p:stCondLst>
                                  <p:childTnLst>
                                    <p:set>
                                      <p:cBhvr>
                                        <p:cTn dur="1" fill="hold" id="56">
                                          <p:stCondLst>
                                            <p:cond delay="0"/>
                                          </p:stCondLst>
                                        </p:cTn>
                                        <p:tgtEl>
                                          <p:spTgt spid="17"/>
                                        </p:tgtEl>
                                        <p:attrNameLst>
                                          <p:attrName>style.visibility</p:attrName>
                                        </p:attrNameLst>
                                      </p:cBhvr>
                                      <p:to>
                                        <p:strVal val="visible"/>
                                      </p:to>
                                    </p:set>
                                    <p:animEffect filter="wipe(right)" transition="in">
                                      <p:cBhvr>
                                        <p:cTn dur="500" id="57"/>
                                        <p:tgtEl>
                                          <p:spTgt spid="17"/>
                                        </p:tgtEl>
                                      </p:cBhvr>
                                    </p:animEffect>
                                  </p:childTnLst>
                                </p:cTn>
                              </p:par>
                            </p:childTnLst>
                          </p:cTn>
                        </p:par>
                        <p:par>
                          <p:cTn fill="hold" id="58" nodeType="afterGroup">
                            <p:stCondLst>
                              <p:cond delay="6500"/>
                            </p:stCondLst>
                            <p:childTnLst>
                              <p:par>
                                <p:cTn fill="hold" grpId="0" id="59" nodeType="afterEffect" presetClass="entr" presetID="42" presetSubtype="0">
                                  <p:stCondLst>
                                    <p:cond delay="0"/>
                                  </p:stCondLst>
                                  <p:childTnLst>
                                    <p:set>
                                      <p:cBhvr>
                                        <p:cTn dur="1" fill="hold" id="60">
                                          <p:stCondLst>
                                            <p:cond delay="0"/>
                                          </p:stCondLst>
                                        </p:cTn>
                                        <p:tgtEl>
                                          <p:spTgt spid="18"/>
                                        </p:tgtEl>
                                        <p:attrNameLst>
                                          <p:attrName>style.visibility</p:attrName>
                                        </p:attrNameLst>
                                      </p:cBhvr>
                                      <p:to>
                                        <p:strVal val="visible"/>
                                      </p:to>
                                    </p:set>
                                    <p:animEffect filter="fade" transition="in">
                                      <p:cBhvr>
                                        <p:cTn dur="500" id="61"/>
                                        <p:tgtEl>
                                          <p:spTgt spid="18"/>
                                        </p:tgtEl>
                                      </p:cBhvr>
                                    </p:animEffect>
                                    <p:anim calcmode="lin" valueType="num">
                                      <p:cBhvr>
                                        <p:cTn dur="500" fill="hold" id="62"/>
                                        <p:tgtEl>
                                          <p:spTgt spid="18"/>
                                        </p:tgtEl>
                                        <p:attrNameLst>
                                          <p:attrName>ppt_x</p:attrName>
                                        </p:attrNameLst>
                                      </p:cBhvr>
                                      <p:tavLst>
                                        <p:tav tm="0">
                                          <p:val>
                                            <p:strVal val="#ppt_x"/>
                                          </p:val>
                                        </p:tav>
                                        <p:tav tm="100000">
                                          <p:val>
                                            <p:strVal val="#ppt_x"/>
                                          </p:val>
                                        </p:tav>
                                      </p:tavLst>
                                    </p:anim>
                                    <p:anim calcmode="lin" valueType="num">
                                      <p:cBhvr>
                                        <p:cTn dur="500" fill="hold" id="63"/>
                                        <p:tgtEl>
                                          <p:spTgt spid="18"/>
                                        </p:tgtEl>
                                        <p:attrNameLst>
                                          <p:attrName>ppt_y</p:attrName>
                                        </p:attrNameLst>
                                      </p:cBhvr>
                                      <p:tavLst>
                                        <p:tav tm="0">
                                          <p:val>
                                            <p:strVal val="#ppt_y+.1"/>
                                          </p:val>
                                        </p:tav>
                                        <p:tav tm="100000">
                                          <p:val>
                                            <p:strVal val="#ppt_y"/>
                                          </p:val>
                                        </p:tav>
                                      </p:tavLst>
                                    </p:anim>
                                  </p:childTnLst>
                                </p:cTn>
                              </p:par>
                            </p:childTnLst>
                          </p:cTn>
                        </p:par>
                        <p:par>
                          <p:cTn fill="hold" id="64" nodeType="afterGroup">
                            <p:stCondLst>
                              <p:cond delay="7000"/>
                            </p:stCondLst>
                            <p:childTnLst>
                              <p:par>
                                <p:cTn fill="hold" grpId="1" id="65" nodeType="afterEffect" presetClass="entr" presetID="35" presetSubtype="0">
                                  <p:stCondLst>
                                    <p:cond delay="0"/>
                                  </p:stCondLst>
                                  <p:childTnLst>
                                    <p:set>
                                      <p:cBhvr>
                                        <p:cTn dur="1" fill="hold" id="66">
                                          <p:stCondLst>
                                            <p:cond delay="0"/>
                                          </p:stCondLst>
                                        </p:cTn>
                                        <p:tgtEl>
                                          <p:spTgt spid="19"/>
                                        </p:tgtEl>
                                        <p:attrNameLst>
                                          <p:attrName>style.visibility</p:attrName>
                                        </p:attrNameLst>
                                      </p:cBhvr>
                                      <p:to>
                                        <p:strVal val="visible"/>
                                      </p:to>
                                    </p:set>
                                    <p:animEffect filter="fade" transition="in">
                                      <p:cBhvr>
                                        <p:cTn dur="500" id="67"/>
                                        <p:tgtEl>
                                          <p:spTgt spid="19"/>
                                        </p:tgtEl>
                                      </p:cBhvr>
                                    </p:animEffect>
                                    <p:anim calcmode="lin" valueType="num">
                                      <p:cBhvr>
                                        <p:cTn dur="500" fill="hold" id="68"/>
                                        <p:tgtEl>
                                          <p:spTgt spid="19"/>
                                        </p:tgtEl>
                                        <p:attrNameLst>
                                          <p:attrName>style.rotation</p:attrName>
                                        </p:attrNameLst>
                                      </p:cBhvr>
                                      <p:tavLst>
                                        <p:tav tm="0">
                                          <p:val>
                                            <p:fltVal val="720"/>
                                          </p:val>
                                        </p:tav>
                                        <p:tav tm="100000">
                                          <p:val>
                                            <p:fltVal val="0"/>
                                          </p:val>
                                        </p:tav>
                                      </p:tavLst>
                                    </p:anim>
                                    <p:anim calcmode="lin" valueType="num">
                                      <p:cBhvr>
                                        <p:cTn dur="500" fill="hold" id="69"/>
                                        <p:tgtEl>
                                          <p:spTgt spid="19"/>
                                        </p:tgtEl>
                                        <p:attrNameLst>
                                          <p:attrName>ppt_h</p:attrName>
                                        </p:attrNameLst>
                                      </p:cBhvr>
                                      <p:tavLst>
                                        <p:tav tm="0">
                                          <p:val>
                                            <p:fltVal val="0"/>
                                          </p:val>
                                        </p:tav>
                                        <p:tav tm="100000">
                                          <p:val>
                                            <p:strVal val="#ppt_h"/>
                                          </p:val>
                                        </p:tav>
                                      </p:tavLst>
                                    </p:anim>
                                    <p:anim calcmode="lin" valueType="num">
                                      <p:cBhvr>
                                        <p:cTn dur="500" fill="hold" id="70"/>
                                        <p:tgtEl>
                                          <p:spTgt spid="19"/>
                                        </p:tgtEl>
                                        <p:attrNameLst>
                                          <p:attrName>ppt_w</p:attrName>
                                        </p:attrNameLst>
                                      </p:cBhvr>
                                      <p:tavLst>
                                        <p:tav tm="0">
                                          <p:val>
                                            <p:fltVal val="0"/>
                                          </p:val>
                                        </p:tav>
                                        <p:tav tm="100000">
                                          <p:val>
                                            <p:strVal val="#ppt_w"/>
                                          </p:val>
                                        </p:tav>
                                      </p:tavLst>
                                    </p:anim>
                                  </p:childTnLst>
                                </p:cTn>
                              </p:par>
                            </p:childTnLst>
                          </p:cTn>
                        </p:par>
                        <p:par>
                          <p:cTn fill="hold" id="71" nodeType="afterGroup">
                            <p:stCondLst>
                              <p:cond delay="7500"/>
                            </p:stCondLst>
                            <p:childTnLst>
                              <p:par>
                                <p:cTn fill="hold" grpId="0" id="72" nodeType="afterEffect" presetClass="entr" presetID="53" presetSubtype="0">
                                  <p:stCondLst>
                                    <p:cond delay="0"/>
                                  </p:stCondLst>
                                  <p:childTnLst>
                                    <p:set>
                                      <p:cBhvr>
                                        <p:cTn dur="1" fill="hold" id="73">
                                          <p:stCondLst>
                                            <p:cond delay="0"/>
                                          </p:stCondLst>
                                        </p:cTn>
                                        <p:tgtEl>
                                          <p:spTgt spid="23"/>
                                        </p:tgtEl>
                                        <p:attrNameLst>
                                          <p:attrName>style.visibility</p:attrName>
                                        </p:attrNameLst>
                                      </p:cBhvr>
                                      <p:to>
                                        <p:strVal val="visible"/>
                                      </p:to>
                                    </p:set>
                                    <p:anim calcmode="lin" valueType="num">
                                      <p:cBhvr>
                                        <p:cTn dur="500" fill="hold" id="74"/>
                                        <p:tgtEl>
                                          <p:spTgt spid="23"/>
                                        </p:tgtEl>
                                        <p:attrNameLst>
                                          <p:attrName>ppt_w</p:attrName>
                                        </p:attrNameLst>
                                      </p:cBhvr>
                                      <p:tavLst>
                                        <p:tav tm="0">
                                          <p:val>
                                            <p:fltVal val="0"/>
                                          </p:val>
                                        </p:tav>
                                        <p:tav tm="100000">
                                          <p:val>
                                            <p:strVal val="#ppt_w"/>
                                          </p:val>
                                        </p:tav>
                                      </p:tavLst>
                                    </p:anim>
                                    <p:anim calcmode="lin" valueType="num">
                                      <p:cBhvr>
                                        <p:cTn dur="500" fill="hold" id="75"/>
                                        <p:tgtEl>
                                          <p:spTgt spid="23"/>
                                        </p:tgtEl>
                                        <p:attrNameLst>
                                          <p:attrName>ppt_h</p:attrName>
                                        </p:attrNameLst>
                                      </p:cBhvr>
                                      <p:tavLst>
                                        <p:tav tm="0">
                                          <p:val>
                                            <p:fltVal val="0"/>
                                          </p:val>
                                        </p:tav>
                                        <p:tav tm="100000">
                                          <p:val>
                                            <p:strVal val="#ppt_h"/>
                                          </p:val>
                                        </p:tav>
                                      </p:tavLst>
                                    </p:anim>
                                    <p:animEffect filter="fade" transition="in">
                                      <p:cBhvr>
                                        <p:cTn dur="500" id="76"/>
                                        <p:tgtEl>
                                          <p:spTgt spid="23"/>
                                        </p:tgtEl>
                                      </p:cBhvr>
                                    </p:animEffect>
                                  </p:childTnLst>
                                </p:cTn>
                              </p:par>
                            </p:childTnLst>
                          </p:cTn>
                        </p:par>
                        <p:par>
                          <p:cTn fill="hold" id="77" nodeType="afterGroup">
                            <p:stCondLst>
                              <p:cond delay="8000"/>
                            </p:stCondLst>
                            <p:childTnLst>
                              <p:par>
                                <p:cTn fill="hold" grpId="2" id="78" nodeType="afterEffect" presetClass="entr" presetID="35" presetSubtype="0">
                                  <p:stCondLst>
                                    <p:cond delay="0"/>
                                  </p:stCondLst>
                                  <p:childTnLst>
                                    <p:set>
                                      <p:cBhvr>
                                        <p:cTn dur="1" fill="hold" id="79">
                                          <p:stCondLst>
                                            <p:cond delay="0"/>
                                          </p:stCondLst>
                                        </p:cTn>
                                        <p:tgtEl>
                                          <p:spTgt spid="253"/>
                                        </p:tgtEl>
                                        <p:attrNameLst>
                                          <p:attrName>style.visibility</p:attrName>
                                        </p:attrNameLst>
                                      </p:cBhvr>
                                      <p:to>
                                        <p:strVal val="visible"/>
                                      </p:to>
                                    </p:set>
                                    <p:animEffect filter="fade" transition="in">
                                      <p:cBhvr>
                                        <p:cTn dur="500" id="80"/>
                                        <p:tgtEl>
                                          <p:spTgt spid="253"/>
                                        </p:tgtEl>
                                      </p:cBhvr>
                                    </p:animEffect>
                                    <p:anim calcmode="lin" valueType="num">
                                      <p:cBhvr>
                                        <p:cTn dur="500" fill="hold" id="81"/>
                                        <p:tgtEl>
                                          <p:spTgt spid="253"/>
                                        </p:tgtEl>
                                        <p:attrNameLst>
                                          <p:attrName>style.rotation</p:attrName>
                                        </p:attrNameLst>
                                      </p:cBhvr>
                                      <p:tavLst>
                                        <p:tav tm="0">
                                          <p:val>
                                            <p:fltVal val="720"/>
                                          </p:val>
                                        </p:tav>
                                        <p:tav tm="100000">
                                          <p:val>
                                            <p:fltVal val="0"/>
                                          </p:val>
                                        </p:tav>
                                      </p:tavLst>
                                    </p:anim>
                                    <p:anim calcmode="lin" valueType="num">
                                      <p:cBhvr>
                                        <p:cTn dur="500" fill="hold" id="82"/>
                                        <p:tgtEl>
                                          <p:spTgt spid="253"/>
                                        </p:tgtEl>
                                        <p:attrNameLst>
                                          <p:attrName>ppt_h</p:attrName>
                                        </p:attrNameLst>
                                      </p:cBhvr>
                                      <p:tavLst>
                                        <p:tav tm="0">
                                          <p:val>
                                            <p:fltVal val="0"/>
                                          </p:val>
                                        </p:tav>
                                        <p:tav tm="100000">
                                          <p:val>
                                            <p:strVal val="#ppt_h"/>
                                          </p:val>
                                        </p:tav>
                                      </p:tavLst>
                                    </p:anim>
                                    <p:anim calcmode="lin" valueType="num">
                                      <p:cBhvr>
                                        <p:cTn dur="500" fill="hold" id="83"/>
                                        <p:tgtEl>
                                          <p:spTgt spid="253"/>
                                        </p:tgtEl>
                                        <p:attrNameLst>
                                          <p:attrName>ppt_w</p:attrName>
                                        </p:attrNameLst>
                                      </p:cBhvr>
                                      <p:tavLst>
                                        <p:tav tm="0">
                                          <p:val>
                                            <p:fltVal val="0"/>
                                          </p:val>
                                        </p:tav>
                                        <p:tav tm="100000">
                                          <p:val>
                                            <p:strVal val="#ppt_w"/>
                                          </p:val>
                                        </p:tav>
                                      </p:tavLst>
                                    </p:anim>
                                  </p:childTnLst>
                                </p:cTn>
                              </p:par>
                            </p:childTnLst>
                          </p:cTn>
                        </p:par>
                        <p:par>
                          <p:cTn fill="hold" id="84" nodeType="afterGroup">
                            <p:stCondLst>
                              <p:cond delay="8500"/>
                            </p:stCondLst>
                            <p:childTnLst>
                              <p:par>
                                <p:cTn fill="hold" grpId="1" id="85" nodeType="afterEffect" presetClass="entr" presetID="14" presetSubtype="5">
                                  <p:stCondLst>
                                    <p:cond delay="0"/>
                                  </p:stCondLst>
                                  <p:childTnLst>
                                    <p:set>
                                      <p:cBhvr>
                                        <p:cTn dur="1" fill="hold" id="86">
                                          <p:stCondLst>
                                            <p:cond delay="0"/>
                                          </p:stCondLst>
                                        </p:cTn>
                                        <p:tgtEl>
                                          <p:spTgt spid="24"/>
                                        </p:tgtEl>
                                        <p:attrNameLst>
                                          <p:attrName>style.visibility</p:attrName>
                                        </p:attrNameLst>
                                      </p:cBhvr>
                                      <p:to>
                                        <p:strVal val="visible"/>
                                      </p:to>
                                    </p:set>
                                    <p:animEffect filter="randombar(vertical)" transition="in">
                                      <p:cBhvr>
                                        <p:cTn dur="1000" id="87"/>
                                        <p:tgtEl>
                                          <p:spTgt spid="2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5"/>
      <p:bldP grpId="1" spid="16"/>
      <p:bldP grpId="0" spid="17"/>
      <p:bldP grpId="0" spid="18"/>
      <p:bldP grpId="1" spid="19"/>
      <p:bldP grpId="0" spid="23"/>
      <p:bldP grpId="2" spid="253"/>
      <p:bldP grpId="1" spid="24"/>
      <p:bldP grpId="0" spid="20"/>
      <p:bldP grpId="0" spid="70"/>
      <p:bldP grpId="0" spid="71"/>
      <p:bldP grpId="0" spid="72"/>
      <p:bldP grpId="0" spid="21"/>
      <p:bldP grpId="1" spid="22"/>
      <p:bldP grpId="1" spid="25"/>
      <p:bldP grpId="0" spid="26"/>
    </p:bldLst>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矩形 2"/>
          <p:cNvSpPr/>
          <p:nvPr/>
        </p:nvSpPr>
        <p:spPr>
          <a:xfrm>
            <a:off x="327660" y="3213735"/>
            <a:ext cx="5685790" cy="3300095"/>
          </a:xfrm>
          <a:prstGeom prst="rect">
            <a:avLst/>
          </a:prstGeom>
          <a:blipFill rotWithShape="1">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Arial"/>
              <a:ea typeface="微软雅黑"/>
              <a:sym typeface="Arial"/>
            </a:endParaRPr>
          </a:p>
        </p:txBody>
      </p:sp>
      <p:sp>
        <p:nvSpPr>
          <p:cNvPr id="4" name="矩形 3"/>
          <p:cNvSpPr/>
          <p:nvPr/>
        </p:nvSpPr>
        <p:spPr>
          <a:xfrm>
            <a:off x="6169025" y="3213735"/>
            <a:ext cx="5685790" cy="3300095"/>
          </a:xfrm>
          <a:prstGeom prst="rect">
            <a:avLst/>
          </a:prstGeom>
          <a:blipFill rotWithShape="1">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Arial"/>
              <a:ea typeface="微软雅黑"/>
              <a:sym typeface="Arial"/>
            </a:endParaRPr>
          </a:p>
        </p:txBody>
      </p:sp>
      <p:sp>
        <p:nvSpPr>
          <p:cNvPr id="12" name="文本框 11"/>
          <p:cNvSpPr txBox="1"/>
          <p:nvPr/>
        </p:nvSpPr>
        <p:spPr>
          <a:xfrm>
            <a:off x="1895475" y="466725"/>
            <a:ext cx="2546350" cy="396240"/>
          </a:xfrm>
          <a:prstGeom prst="rect">
            <a:avLst/>
          </a:prstGeom>
          <a:noFill/>
        </p:spPr>
        <p:txBody>
          <a:bodyPr rtlCol="0" wrap="square">
            <a:spAutoFit/>
          </a:bodyPr>
          <a:lstStyle/>
          <a:p>
            <a:pPr algn="dist"/>
            <a:r>
              <a:rPr altLang="en-US" lang="zh-CN" sz="2000">
                <a:solidFill>
                  <a:schemeClr val="tx1">
                    <a:lumMod val="65000"/>
                    <a:lumOff val="35000"/>
                  </a:schemeClr>
                </a:solidFill>
                <a:latin typeface="Arial"/>
                <a:ea typeface="微软雅黑"/>
                <a:sym typeface="Arial"/>
              </a:rPr>
              <a:t>一•两•清•欢</a:t>
            </a:r>
          </a:p>
        </p:txBody>
      </p:sp>
      <p:sp>
        <p:nvSpPr>
          <p:cNvPr id="13" name="文本框 12"/>
          <p:cNvSpPr txBox="1"/>
          <p:nvPr/>
        </p:nvSpPr>
        <p:spPr>
          <a:xfrm>
            <a:off x="624205" y="1709420"/>
            <a:ext cx="5091430" cy="1234440"/>
          </a:xfrm>
          <a:prstGeom prst="rect">
            <a:avLst/>
          </a:prstGeom>
          <a:noFill/>
        </p:spPr>
        <p:txBody>
          <a:bodyPr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fontAlgn="auto">
              <a:lnSpc>
                <a:spcPct val="150000"/>
              </a:lnSpc>
            </a:pPr>
            <a:r>
              <a:rPr altLang="en-US" lang="zh-CN" sz="1000">
                <a:solidFill>
                  <a:schemeClr val="tx1">
                    <a:lumMod val="65000"/>
                    <a:lumOff val="35000"/>
                  </a:schemeClr>
                </a:solidFill>
                <a:latin typeface="Arial"/>
                <a:ea typeface="微软雅黑"/>
                <a:sym typeface="Arial"/>
              </a:rPr>
              <a:t>I love you more than I've ever loved any woman. And I've waited longer for you than I've waited for any woman.</a:t>
            </a:r>
          </a:p>
          <a:p>
            <a:pPr algn="ctr" fontAlgn="auto">
              <a:lnSpc>
                <a:spcPct val="150000"/>
              </a:lnSpc>
            </a:pPr>
            <a:endParaRPr altLang="en-US" lang="zh-CN" sz="1000">
              <a:solidFill>
                <a:schemeClr val="tx1">
                  <a:lumMod val="65000"/>
                  <a:lumOff val="35000"/>
                </a:schemeClr>
              </a:solidFill>
              <a:latin typeface="Arial"/>
              <a:ea typeface="微软雅黑"/>
              <a:sym typeface="Arial"/>
            </a:endParaRPr>
          </a:p>
          <a:p>
            <a:pPr algn="ctr" fontAlgn="auto">
              <a:lnSpc>
                <a:spcPct val="150000"/>
              </a:lnSpc>
            </a:pPr>
            <a:r>
              <a:rPr altLang="en-US" lang="zh-CN" sz="1000">
                <a:solidFill>
                  <a:schemeClr val="tx1">
                    <a:lumMod val="65000"/>
                    <a:lumOff val="35000"/>
                  </a:schemeClr>
                </a:solidFill>
                <a:latin typeface="Arial"/>
                <a:ea typeface="微软雅黑"/>
                <a:sym typeface="Arial"/>
              </a:rPr>
              <a:t>I love you more than I've ever loved any woman. And I've waited longer for you than I've waited for any woman.</a:t>
            </a:r>
          </a:p>
        </p:txBody>
      </p:sp>
      <p:sp>
        <p:nvSpPr>
          <p:cNvPr id="2050" name="花纹"/>
          <p:cNvSpPr/>
          <p:nvPr/>
        </p:nvSpPr>
        <p:spPr bwMode="auto">
          <a:xfrm rot="5400000">
            <a:off x="2922905" y="945515"/>
            <a:ext cx="494030" cy="682625"/>
          </a:xfrm>
          <a:custGeom>
            <a:rect b="b" l="0" r="r" t="0"/>
            <a:pathLst>
              <a:path h="9624993" w="4945906">
                <a:moveTo>
                  <a:pt x="4042042" y="7287204"/>
                </a:moveTo>
                <a:cubicBezTo>
                  <a:pt x="4312735" y="7305967"/>
                  <a:pt x="4429283" y="7598671"/>
                  <a:pt x="4654860" y="7692486"/>
                </a:cubicBezTo>
                <a:cubicBezTo>
                  <a:pt x="4718774" y="7718754"/>
                  <a:pt x="4797726" y="7715002"/>
                  <a:pt x="4839081" y="7677476"/>
                </a:cubicBezTo>
                <a:cubicBezTo>
                  <a:pt x="4861639" y="7748775"/>
                  <a:pt x="4816524" y="7835085"/>
                  <a:pt x="4748851" y="7872611"/>
                </a:cubicBezTo>
                <a:cubicBezTo>
                  <a:pt x="4651100" y="7928901"/>
                  <a:pt x="4568389" y="7895127"/>
                  <a:pt x="4485677" y="7831333"/>
                </a:cubicBezTo>
                <a:cubicBezTo>
                  <a:pt x="4504475" y="7891374"/>
                  <a:pt x="4508235" y="7958922"/>
                  <a:pt x="4504475" y="8026469"/>
                </a:cubicBezTo>
                <a:cubicBezTo>
                  <a:pt x="4493196" y="8142800"/>
                  <a:pt x="4369129" y="8304162"/>
                  <a:pt x="4154831" y="8296657"/>
                </a:cubicBezTo>
                <a:cubicBezTo>
                  <a:pt x="3978128" y="8289151"/>
                  <a:pt x="3887898" y="8079005"/>
                  <a:pt x="3993167" y="7966427"/>
                </a:cubicBezTo>
                <a:cubicBezTo>
                  <a:pt x="3974369" y="8139047"/>
                  <a:pt x="4241302" y="8184078"/>
                  <a:pt x="4320254" y="8022716"/>
                </a:cubicBezTo>
                <a:cubicBezTo>
                  <a:pt x="4399206" y="7853848"/>
                  <a:pt x="4177388" y="7628692"/>
                  <a:pt x="4008205" y="7651207"/>
                </a:cubicBezTo>
                <a:cubicBezTo>
                  <a:pt x="3839023" y="7677476"/>
                  <a:pt x="3733753" y="7872611"/>
                  <a:pt x="3745032" y="8030221"/>
                </a:cubicBezTo>
                <a:cubicBezTo>
                  <a:pt x="3778869" y="8491792"/>
                  <a:pt x="4233783" y="8701939"/>
                  <a:pt x="4636062" y="8758228"/>
                </a:cubicBezTo>
                <a:cubicBezTo>
                  <a:pt x="4636062" y="8799507"/>
                  <a:pt x="4636062" y="8840785"/>
                  <a:pt x="4632302" y="8882064"/>
                </a:cubicBezTo>
                <a:cubicBezTo>
                  <a:pt x="4391687" y="8825775"/>
                  <a:pt x="4184908" y="8761981"/>
                  <a:pt x="3970609" y="8619381"/>
                </a:cubicBezTo>
                <a:cubicBezTo>
                  <a:pt x="3737513" y="8458019"/>
                  <a:pt x="3605926" y="8195336"/>
                  <a:pt x="3636003" y="7921395"/>
                </a:cubicBezTo>
                <a:cubicBezTo>
                  <a:pt x="3643522" y="7812570"/>
                  <a:pt x="3677359" y="7718754"/>
                  <a:pt x="3737513" y="7651207"/>
                </a:cubicBezTo>
                <a:cubicBezTo>
                  <a:pt x="3711195" y="7463577"/>
                  <a:pt x="3812705" y="7283451"/>
                  <a:pt x="4042042" y="7287204"/>
                </a:cubicBezTo>
                <a:close/>
                <a:moveTo>
                  <a:pt x="8398" y="6243638"/>
                </a:moveTo>
                <a:cubicBezTo>
                  <a:pt x="34713" y="6322459"/>
                  <a:pt x="106140" y="6386267"/>
                  <a:pt x="203883" y="6423801"/>
                </a:cubicBezTo>
                <a:cubicBezTo>
                  <a:pt x="373052" y="6487608"/>
                  <a:pt x="485832" y="6416294"/>
                  <a:pt x="647483" y="6408787"/>
                </a:cubicBezTo>
                <a:cubicBezTo>
                  <a:pt x="782818" y="6401280"/>
                  <a:pt x="929432" y="6412540"/>
                  <a:pt x="1057249" y="6450074"/>
                </a:cubicBezTo>
                <a:cubicBezTo>
                  <a:pt x="1361754" y="6547663"/>
                  <a:pt x="1504609" y="6799140"/>
                  <a:pt x="1624907" y="7069384"/>
                </a:cubicBezTo>
                <a:cubicBezTo>
                  <a:pt x="1628666" y="7073137"/>
                  <a:pt x="1628666" y="7073137"/>
                  <a:pt x="1628666" y="7076891"/>
                </a:cubicBezTo>
                <a:cubicBezTo>
                  <a:pt x="1790317" y="7275821"/>
                  <a:pt x="1903097" y="7501025"/>
                  <a:pt x="2045951" y="7711214"/>
                </a:cubicBezTo>
                <a:cubicBezTo>
                  <a:pt x="2222640" y="7962692"/>
                  <a:pt x="2425643" y="8199155"/>
                  <a:pt x="2651202" y="8401839"/>
                </a:cubicBezTo>
                <a:cubicBezTo>
                  <a:pt x="3200064" y="8901040"/>
                  <a:pt x="3869224" y="9227585"/>
                  <a:pt x="4606051" y="9310159"/>
                </a:cubicBezTo>
                <a:cubicBezTo>
                  <a:pt x="4606051" y="9328926"/>
                  <a:pt x="4606051" y="9351447"/>
                  <a:pt x="4602292" y="9373967"/>
                </a:cubicBezTo>
                <a:cubicBezTo>
                  <a:pt x="3478254" y="9250105"/>
                  <a:pt x="2576016" y="8578248"/>
                  <a:pt x="1955728" y="7677434"/>
                </a:cubicBezTo>
                <a:cubicBezTo>
                  <a:pt x="2030914" y="7797542"/>
                  <a:pt x="2109860" y="7921404"/>
                  <a:pt x="2207602" y="8041513"/>
                </a:cubicBezTo>
                <a:cubicBezTo>
                  <a:pt x="2425643" y="8315511"/>
                  <a:pt x="2673758" y="8582001"/>
                  <a:pt x="2963226" y="8769671"/>
                </a:cubicBezTo>
                <a:cubicBezTo>
                  <a:pt x="3260213" y="8964847"/>
                  <a:pt x="3602311" y="9137503"/>
                  <a:pt x="3936891" y="9253859"/>
                </a:cubicBezTo>
                <a:cubicBezTo>
                  <a:pt x="4132376" y="9325173"/>
                  <a:pt x="4372973" y="9392734"/>
                  <a:pt x="4602292" y="9403994"/>
                </a:cubicBezTo>
                <a:cubicBezTo>
                  <a:pt x="4598533" y="9426515"/>
                  <a:pt x="4598533" y="9449035"/>
                  <a:pt x="4594773" y="9471555"/>
                </a:cubicBezTo>
                <a:cubicBezTo>
                  <a:pt x="4433122" y="9565390"/>
                  <a:pt x="4230119" y="9606677"/>
                  <a:pt x="4053430" y="9621691"/>
                </a:cubicBezTo>
                <a:cubicBezTo>
                  <a:pt x="3914335" y="9632951"/>
                  <a:pt x="3763963" y="9614184"/>
                  <a:pt x="3624868" y="9584157"/>
                </a:cubicBezTo>
                <a:cubicBezTo>
                  <a:pt x="3530884" y="9565390"/>
                  <a:pt x="3425623" y="9524103"/>
                  <a:pt x="3331640" y="9535363"/>
                </a:cubicBezTo>
                <a:cubicBezTo>
                  <a:pt x="3271491" y="9542870"/>
                  <a:pt x="3211342" y="9565390"/>
                  <a:pt x="3154952" y="9591664"/>
                </a:cubicBezTo>
                <a:cubicBezTo>
                  <a:pt x="3207582" y="9497829"/>
                  <a:pt x="3301565" y="9422761"/>
                  <a:pt x="3391789" y="9388981"/>
                </a:cubicBezTo>
                <a:cubicBezTo>
                  <a:pt x="3538403" y="9340187"/>
                  <a:pt x="3696295" y="9366460"/>
                  <a:pt x="3846668" y="9373967"/>
                </a:cubicBezTo>
                <a:cubicBezTo>
                  <a:pt x="3918095" y="9381474"/>
                  <a:pt x="3993281" y="9392734"/>
                  <a:pt x="4060949" y="9362707"/>
                </a:cubicBezTo>
                <a:cubicBezTo>
                  <a:pt x="3820352" y="9358954"/>
                  <a:pt x="3598552" y="9283886"/>
                  <a:pt x="3376752" y="9190051"/>
                </a:cubicBezTo>
                <a:cubicBezTo>
                  <a:pt x="3143674" y="9092463"/>
                  <a:pt x="2884280" y="8976108"/>
                  <a:pt x="2624887" y="9073696"/>
                </a:cubicBezTo>
                <a:cubicBezTo>
                  <a:pt x="2538423" y="9103723"/>
                  <a:pt x="2459477" y="9148764"/>
                  <a:pt x="2388050" y="9201311"/>
                </a:cubicBezTo>
                <a:cubicBezTo>
                  <a:pt x="2406847" y="9103723"/>
                  <a:pt x="2455718" y="9013641"/>
                  <a:pt x="2549701" y="8961094"/>
                </a:cubicBezTo>
                <a:cubicBezTo>
                  <a:pt x="2628646" y="8916053"/>
                  <a:pt x="2756463" y="8946080"/>
                  <a:pt x="2824131" y="8889780"/>
                </a:cubicBezTo>
                <a:cubicBezTo>
                  <a:pt x="2545941" y="8825972"/>
                  <a:pt x="2282789" y="8814712"/>
                  <a:pt x="2098582" y="8555728"/>
                </a:cubicBezTo>
                <a:cubicBezTo>
                  <a:pt x="1963246" y="8368058"/>
                  <a:pt x="1861745" y="8105321"/>
                  <a:pt x="1632426" y="8007732"/>
                </a:cubicBezTo>
                <a:cubicBezTo>
                  <a:pt x="1587314" y="7988965"/>
                  <a:pt x="1542202" y="7977705"/>
                  <a:pt x="1493331" y="7970199"/>
                </a:cubicBezTo>
                <a:cubicBezTo>
                  <a:pt x="1553480" y="7917651"/>
                  <a:pt x="1639944" y="7880117"/>
                  <a:pt x="1692575" y="7868857"/>
                </a:cubicBezTo>
                <a:cubicBezTo>
                  <a:pt x="1820392" y="7838830"/>
                  <a:pt x="1906856" y="7943925"/>
                  <a:pt x="2019636" y="7928911"/>
                </a:cubicBezTo>
                <a:cubicBezTo>
                  <a:pt x="1936931" y="7831323"/>
                  <a:pt x="1835429" y="7760009"/>
                  <a:pt x="1748965" y="7669927"/>
                </a:cubicBezTo>
                <a:cubicBezTo>
                  <a:pt x="1662500" y="7576092"/>
                  <a:pt x="1628666" y="7467244"/>
                  <a:pt x="1579795" y="7350889"/>
                </a:cubicBezTo>
                <a:cubicBezTo>
                  <a:pt x="1500849" y="7129438"/>
                  <a:pt x="1410626" y="6870454"/>
                  <a:pt x="1151232" y="6802893"/>
                </a:cubicBezTo>
                <a:cubicBezTo>
                  <a:pt x="1083564" y="6787880"/>
                  <a:pt x="989581" y="6776619"/>
                  <a:pt x="906876" y="6795386"/>
                </a:cubicBezTo>
                <a:cubicBezTo>
                  <a:pt x="951988" y="6761606"/>
                  <a:pt x="1008378" y="6750346"/>
                  <a:pt x="1061008" y="6754099"/>
                </a:cubicBezTo>
                <a:cubicBezTo>
                  <a:pt x="846727" y="6701552"/>
                  <a:pt x="602371" y="6727825"/>
                  <a:pt x="448238" y="6892975"/>
                </a:cubicBezTo>
                <a:cubicBezTo>
                  <a:pt x="444479" y="6896728"/>
                  <a:pt x="440720" y="6900481"/>
                  <a:pt x="440720" y="6904235"/>
                </a:cubicBezTo>
                <a:cubicBezTo>
                  <a:pt x="324181" y="7170726"/>
                  <a:pt x="508388" y="7583599"/>
                  <a:pt x="730188" y="7418450"/>
                </a:cubicBezTo>
                <a:cubicBezTo>
                  <a:pt x="764022" y="7395930"/>
                  <a:pt x="782818" y="7365902"/>
                  <a:pt x="782818" y="7339629"/>
                </a:cubicBezTo>
                <a:cubicBezTo>
                  <a:pt x="865524" y="7433463"/>
                  <a:pt x="767781" y="7639900"/>
                  <a:pt x="557259" y="7568586"/>
                </a:cubicBezTo>
                <a:cubicBezTo>
                  <a:pt x="561018" y="7576092"/>
                  <a:pt x="564778" y="7579846"/>
                  <a:pt x="572296" y="7587353"/>
                </a:cubicBezTo>
                <a:cubicBezTo>
                  <a:pt x="583574" y="7594859"/>
                  <a:pt x="598612" y="7602366"/>
                  <a:pt x="609890" y="7606119"/>
                </a:cubicBezTo>
                <a:cubicBezTo>
                  <a:pt x="741466" y="7632393"/>
                  <a:pt x="865524" y="7587353"/>
                  <a:pt x="929432" y="7493518"/>
                </a:cubicBezTo>
                <a:cubicBezTo>
                  <a:pt x="978303" y="7373409"/>
                  <a:pt x="936951" y="7215766"/>
                  <a:pt x="831690" y="7140698"/>
                </a:cubicBezTo>
                <a:cubicBezTo>
                  <a:pt x="786578" y="7110671"/>
                  <a:pt x="737707" y="7091904"/>
                  <a:pt x="685076" y="7091904"/>
                </a:cubicBezTo>
                <a:cubicBezTo>
                  <a:pt x="745225" y="7046864"/>
                  <a:pt x="812893" y="7016837"/>
                  <a:pt x="888080" y="7035603"/>
                </a:cubicBezTo>
                <a:cubicBezTo>
                  <a:pt x="1094842" y="7088151"/>
                  <a:pt x="1136195" y="7418450"/>
                  <a:pt x="1019656" y="7564832"/>
                </a:cubicBezTo>
                <a:cubicBezTo>
                  <a:pt x="936951" y="7677434"/>
                  <a:pt x="827930" y="7703708"/>
                  <a:pt x="722669" y="7677434"/>
                </a:cubicBezTo>
                <a:cubicBezTo>
                  <a:pt x="354256" y="7711214"/>
                  <a:pt x="117418" y="7245793"/>
                  <a:pt x="339218" y="6923002"/>
                </a:cubicBezTo>
                <a:cubicBezTo>
                  <a:pt x="485832" y="6712812"/>
                  <a:pt x="782818" y="6630237"/>
                  <a:pt x="1030934" y="6675278"/>
                </a:cubicBezTo>
                <a:cubicBezTo>
                  <a:pt x="1109880" y="6690291"/>
                  <a:pt x="1181307" y="6716565"/>
                  <a:pt x="1252734" y="6754099"/>
                </a:cubicBezTo>
                <a:cubicBezTo>
                  <a:pt x="1151232" y="6690291"/>
                  <a:pt x="1042212" y="6645251"/>
                  <a:pt x="925673" y="6626484"/>
                </a:cubicBezTo>
                <a:cubicBezTo>
                  <a:pt x="643723" y="6585196"/>
                  <a:pt x="267791" y="6851687"/>
                  <a:pt x="57269" y="6525142"/>
                </a:cubicBezTo>
                <a:cubicBezTo>
                  <a:pt x="879" y="6438814"/>
                  <a:pt x="-10399" y="6337473"/>
                  <a:pt x="8398" y="6243638"/>
                </a:cubicBezTo>
                <a:close/>
                <a:moveTo>
                  <a:pt x="4800830" y="4711700"/>
                </a:moveTo>
                <a:cubicBezTo>
                  <a:pt x="4879779" y="4730473"/>
                  <a:pt x="4932412" y="4790546"/>
                  <a:pt x="4943691" y="4910692"/>
                </a:cubicBezTo>
                <a:cubicBezTo>
                  <a:pt x="4977526" y="5248602"/>
                  <a:pt x="4616614" y="5372503"/>
                  <a:pt x="4349690" y="5282393"/>
                </a:cubicBezTo>
                <a:cubicBezTo>
                  <a:pt x="4447437" y="5338712"/>
                  <a:pt x="4530146" y="5417558"/>
                  <a:pt x="4590298" y="5515176"/>
                </a:cubicBezTo>
                <a:cubicBezTo>
                  <a:pt x="4688045" y="5601531"/>
                  <a:pt x="4748197" y="5706659"/>
                  <a:pt x="4770754" y="5841823"/>
                </a:cubicBezTo>
                <a:cubicBezTo>
                  <a:pt x="4800830" y="6018288"/>
                  <a:pt x="4778273" y="6183489"/>
                  <a:pt x="4718121" y="6337426"/>
                </a:cubicBezTo>
                <a:cubicBezTo>
                  <a:pt x="4774513" y="6442554"/>
                  <a:pt x="4860982" y="6513890"/>
                  <a:pt x="4815868" y="6679091"/>
                </a:cubicBezTo>
                <a:cubicBezTo>
                  <a:pt x="4755716" y="6859310"/>
                  <a:pt x="4657969" y="6994474"/>
                  <a:pt x="4695564" y="7197221"/>
                </a:cubicBezTo>
                <a:cubicBezTo>
                  <a:pt x="4706842" y="7238521"/>
                  <a:pt x="4718121" y="7287331"/>
                  <a:pt x="4740678" y="7328631"/>
                </a:cubicBezTo>
                <a:cubicBezTo>
                  <a:pt x="4586538" y="7242276"/>
                  <a:pt x="4477513" y="7058302"/>
                  <a:pt x="4447437" y="6889347"/>
                </a:cubicBezTo>
                <a:cubicBezTo>
                  <a:pt x="4436158" y="6810501"/>
                  <a:pt x="4443677" y="6746673"/>
                  <a:pt x="4462475" y="6694109"/>
                </a:cubicBezTo>
                <a:cubicBezTo>
                  <a:pt x="4402323" y="6746673"/>
                  <a:pt x="4334652" y="6799237"/>
                  <a:pt x="4255702" y="6840537"/>
                </a:cubicBezTo>
                <a:cubicBezTo>
                  <a:pt x="4075246" y="6941911"/>
                  <a:pt x="3932385" y="6904365"/>
                  <a:pt x="3740651" y="6863065"/>
                </a:cubicBezTo>
                <a:cubicBezTo>
                  <a:pt x="3575233" y="6829274"/>
                  <a:pt x="3439891" y="6844292"/>
                  <a:pt x="3304549" y="6908120"/>
                </a:cubicBezTo>
                <a:cubicBezTo>
                  <a:pt x="3379739" y="6802992"/>
                  <a:pt x="3469967" y="6754182"/>
                  <a:pt x="3627866" y="6739164"/>
                </a:cubicBezTo>
                <a:cubicBezTo>
                  <a:pt x="3706815" y="6731655"/>
                  <a:pt x="3782005" y="6712882"/>
                  <a:pt x="3857195" y="6694109"/>
                </a:cubicBezTo>
                <a:cubicBezTo>
                  <a:pt x="3684258" y="6660318"/>
                  <a:pt x="3537638" y="6570209"/>
                  <a:pt x="3432372" y="6438799"/>
                </a:cubicBezTo>
                <a:cubicBezTo>
                  <a:pt x="3360941" y="6374971"/>
                  <a:pt x="3297030" y="6296126"/>
                  <a:pt x="3251916" y="6202262"/>
                </a:cubicBezTo>
                <a:cubicBezTo>
                  <a:pt x="3090257" y="5856842"/>
                  <a:pt x="3274473" y="5406294"/>
                  <a:pt x="3695537" y="5425067"/>
                </a:cubicBezTo>
                <a:cubicBezTo>
                  <a:pt x="3868474" y="5428821"/>
                  <a:pt x="3958702" y="5530195"/>
                  <a:pt x="4011335" y="5665359"/>
                </a:cubicBezTo>
                <a:cubicBezTo>
                  <a:pt x="3703056" y="5503913"/>
                  <a:pt x="3353422" y="5672868"/>
                  <a:pt x="3387258" y="6085870"/>
                </a:cubicBezTo>
                <a:cubicBezTo>
                  <a:pt x="3394777" y="6190998"/>
                  <a:pt x="3451169" y="6269844"/>
                  <a:pt x="3515081" y="6352444"/>
                </a:cubicBezTo>
                <a:cubicBezTo>
                  <a:pt x="3469967" y="6217280"/>
                  <a:pt x="3421093" y="6059588"/>
                  <a:pt x="3492524" y="5928178"/>
                </a:cubicBezTo>
                <a:cubicBezTo>
                  <a:pt x="3578992" y="5770487"/>
                  <a:pt x="3770727" y="5789260"/>
                  <a:pt x="3879752" y="5909406"/>
                </a:cubicBezTo>
                <a:cubicBezTo>
                  <a:pt x="3684258" y="5819296"/>
                  <a:pt x="3496283" y="5969479"/>
                  <a:pt x="3556435" y="6213525"/>
                </a:cubicBezTo>
                <a:cubicBezTo>
                  <a:pt x="3627866" y="6495117"/>
                  <a:pt x="3924866" y="6528909"/>
                  <a:pt x="4169234" y="6551436"/>
                </a:cubicBezTo>
                <a:cubicBezTo>
                  <a:pt x="4233145" y="6555190"/>
                  <a:pt x="4297057" y="6555190"/>
                  <a:pt x="4357209" y="6543927"/>
                </a:cubicBezTo>
                <a:cubicBezTo>
                  <a:pt x="4830906" y="6243562"/>
                  <a:pt x="4703083" y="5410049"/>
                  <a:pt x="4139158" y="5248602"/>
                </a:cubicBezTo>
                <a:cubicBezTo>
                  <a:pt x="3812081" y="5154738"/>
                  <a:pt x="3488764" y="5218566"/>
                  <a:pt x="3221840" y="5387521"/>
                </a:cubicBezTo>
                <a:cubicBezTo>
                  <a:pt x="3191764" y="5440085"/>
                  <a:pt x="3169207" y="5496404"/>
                  <a:pt x="3154169" y="5552722"/>
                </a:cubicBezTo>
                <a:cubicBezTo>
                  <a:pt x="3131612" y="5620304"/>
                  <a:pt x="3135371" y="5736696"/>
                  <a:pt x="3090257" y="5793014"/>
                </a:cubicBezTo>
                <a:cubicBezTo>
                  <a:pt x="3037624" y="5871860"/>
                  <a:pt x="2924839" y="5853087"/>
                  <a:pt x="2868447" y="5913160"/>
                </a:cubicBezTo>
                <a:cubicBezTo>
                  <a:pt x="2823333" y="5954460"/>
                  <a:pt x="2763181" y="6112152"/>
                  <a:pt x="2845890" y="6134679"/>
                </a:cubicBezTo>
                <a:cubicBezTo>
                  <a:pt x="2857168" y="6025797"/>
                  <a:pt x="3000029" y="5946951"/>
                  <a:pt x="3097776" y="5988251"/>
                </a:cubicBezTo>
                <a:cubicBezTo>
                  <a:pt x="3056422" y="6010779"/>
                  <a:pt x="3037624" y="6074606"/>
                  <a:pt x="3030105" y="6123416"/>
                </a:cubicBezTo>
                <a:cubicBezTo>
                  <a:pt x="2988751" y="6303635"/>
                  <a:pt x="2958675" y="6397499"/>
                  <a:pt x="2800776" y="6513890"/>
                </a:cubicBezTo>
                <a:cubicBezTo>
                  <a:pt x="2718067" y="6577718"/>
                  <a:pt x="2612801" y="6649055"/>
                  <a:pt x="2567687" y="6746673"/>
                </a:cubicBezTo>
                <a:cubicBezTo>
                  <a:pt x="2575206" y="6878083"/>
                  <a:pt x="2597763" y="7009493"/>
                  <a:pt x="2631598" y="7137148"/>
                </a:cubicBezTo>
                <a:cubicBezTo>
                  <a:pt x="2657915" y="6994474"/>
                  <a:pt x="2830852" y="6878083"/>
                  <a:pt x="2939877" y="6964438"/>
                </a:cubicBezTo>
                <a:cubicBezTo>
                  <a:pt x="2860928" y="6960683"/>
                  <a:pt x="2793257" y="7005738"/>
                  <a:pt x="2766940" y="7125884"/>
                </a:cubicBezTo>
                <a:cubicBezTo>
                  <a:pt x="2691750" y="7437513"/>
                  <a:pt x="3060181" y="7610223"/>
                  <a:pt x="3259435" y="7756651"/>
                </a:cubicBezTo>
                <a:cubicBezTo>
                  <a:pt x="3496283" y="7929361"/>
                  <a:pt x="3605309" y="8173408"/>
                  <a:pt x="3624106" y="8455000"/>
                </a:cubicBezTo>
                <a:cubicBezTo>
                  <a:pt x="3928626" y="8661501"/>
                  <a:pt x="4270740" y="8811683"/>
                  <a:pt x="4631652" y="8901793"/>
                </a:cubicBezTo>
                <a:cubicBezTo>
                  <a:pt x="4631652" y="8920566"/>
                  <a:pt x="4631652" y="8935584"/>
                  <a:pt x="4631652" y="8954357"/>
                </a:cubicBezTo>
                <a:cubicBezTo>
                  <a:pt x="4631652" y="8958112"/>
                  <a:pt x="4627893" y="8965621"/>
                  <a:pt x="4627893" y="8969375"/>
                </a:cubicBezTo>
                <a:cubicBezTo>
                  <a:pt x="3988778" y="8807929"/>
                  <a:pt x="3383498" y="8473773"/>
                  <a:pt x="2977472" y="7944379"/>
                </a:cubicBezTo>
                <a:cubicBezTo>
                  <a:pt x="2646636" y="7512604"/>
                  <a:pt x="2424826" y="6956929"/>
                  <a:pt x="2511294" y="6408763"/>
                </a:cubicBezTo>
                <a:cubicBezTo>
                  <a:pt x="2594003" y="5898142"/>
                  <a:pt x="2906042" y="5380012"/>
                  <a:pt x="3421093" y="5211057"/>
                </a:cubicBezTo>
                <a:cubicBezTo>
                  <a:pt x="3563954" y="5166002"/>
                  <a:pt x="3714334" y="5143475"/>
                  <a:pt x="3864714" y="5147229"/>
                </a:cubicBezTo>
                <a:cubicBezTo>
                  <a:pt x="3785765" y="5139720"/>
                  <a:pt x="3706815" y="5143475"/>
                  <a:pt x="3620347" y="5154738"/>
                </a:cubicBezTo>
                <a:cubicBezTo>
                  <a:pt x="3763208" y="4978274"/>
                  <a:pt x="3973740" y="4914446"/>
                  <a:pt x="4191791" y="4970765"/>
                </a:cubicBezTo>
                <a:cubicBezTo>
                  <a:pt x="4376006" y="5019574"/>
                  <a:pt x="4706842" y="5222320"/>
                  <a:pt x="4842184" y="4982028"/>
                </a:cubicBezTo>
                <a:cubicBezTo>
                  <a:pt x="4894817" y="4880655"/>
                  <a:pt x="4868501" y="4779282"/>
                  <a:pt x="4800830" y="4711700"/>
                </a:cubicBezTo>
                <a:close/>
                <a:moveTo>
                  <a:pt x="1312377" y="2549525"/>
                </a:moveTo>
                <a:cubicBezTo>
                  <a:pt x="1323656" y="2647128"/>
                  <a:pt x="1372532" y="2740978"/>
                  <a:pt x="1425168" y="2793533"/>
                </a:cubicBezTo>
                <a:cubicBezTo>
                  <a:pt x="1631953" y="3018772"/>
                  <a:pt x="1955288" y="2891137"/>
                  <a:pt x="2139514" y="3108867"/>
                </a:cubicBezTo>
                <a:cubicBezTo>
                  <a:pt x="2304941" y="3300320"/>
                  <a:pt x="2293662" y="3563097"/>
                  <a:pt x="2274863" y="3807105"/>
                </a:cubicBezTo>
                <a:cubicBezTo>
                  <a:pt x="2297422" y="3897201"/>
                  <a:pt x="2312461" y="3991051"/>
                  <a:pt x="2316220" y="4084899"/>
                </a:cubicBezTo>
                <a:cubicBezTo>
                  <a:pt x="2335019" y="4539130"/>
                  <a:pt x="2139514" y="4970836"/>
                  <a:pt x="2045521" y="5413805"/>
                </a:cubicBezTo>
                <a:cubicBezTo>
                  <a:pt x="1898892" y="6093273"/>
                  <a:pt x="1834977" y="6784004"/>
                  <a:pt x="2177111" y="7418425"/>
                </a:cubicBezTo>
                <a:cubicBezTo>
                  <a:pt x="2455330" y="7936473"/>
                  <a:pt x="2895216" y="8353164"/>
                  <a:pt x="3391498" y="8660990"/>
                </a:cubicBezTo>
                <a:cubicBezTo>
                  <a:pt x="3763709" y="8893736"/>
                  <a:pt x="4181038" y="9100204"/>
                  <a:pt x="4617164" y="9164022"/>
                </a:cubicBezTo>
                <a:cubicBezTo>
                  <a:pt x="4617164" y="9194054"/>
                  <a:pt x="4613404" y="9224085"/>
                  <a:pt x="4609645" y="9250363"/>
                </a:cubicBezTo>
                <a:cubicBezTo>
                  <a:pt x="3993052" y="9164022"/>
                  <a:pt x="3383978" y="8811149"/>
                  <a:pt x="2910255" y="8420736"/>
                </a:cubicBezTo>
                <a:cubicBezTo>
                  <a:pt x="2477888" y="8064108"/>
                  <a:pt x="2105677" y="7594862"/>
                  <a:pt x="1932730" y="7061798"/>
                </a:cubicBezTo>
                <a:cubicBezTo>
                  <a:pt x="1778581" y="6896623"/>
                  <a:pt x="1684589" y="6708925"/>
                  <a:pt x="1658271" y="6464916"/>
                </a:cubicBezTo>
                <a:cubicBezTo>
                  <a:pt x="1631953" y="6265956"/>
                  <a:pt x="1684589" y="5969392"/>
                  <a:pt x="1598115" y="5781694"/>
                </a:cubicBezTo>
                <a:cubicBezTo>
                  <a:pt x="1571797" y="5725384"/>
                  <a:pt x="1526681" y="5687845"/>
                  <a:pt x="1474045" y="5669075"/>
                </a:cubicBezTo>
                <a:cubicBezTo>
                  <a:pt x="1549239" y="5665321"/>
                  <a:pt x="1646992" y="5736647"/>
                  <a:pt x="1692108" y="5774186"/>
                </a:cubicBezTo>
                <a:cubicBezTo>
                  <a:pt x="1631953" y="5661567"/>
                  <a:pt x="1586836" y="5563964"/>
                  <a:pt x="1631953" y="5440082"/>
                </a:cubicBezTo>
                <a:cubicBezTo>
                  <a:pt x="1684589" y="5319956"/>
                  <a:pt x="1763543" y="5252384"/>
                  <a:pt x="1744744" y="5109733"/>
                </a:cubicBezTo>
                <a:cubicBezTo>
                  <a:pt x="1740984" y="5090963"/>
                  <a:pt x="1737225" y="5068439"/>
                  <a:pt x="1729705" y="5045916"/>
                </a:cubicBezTo>
                <a:cubicBezTo>
                  <a:pt x="1801140" y="5068439"/>
                  <a:pt x="1838737" y="5162289"/>
                  <a:pt x="1876334" y="5211090"/>
                </a:cubicBezTo>
                <a:cubicBezTo>
                  <a:pt x="1887613" y="5132257"/>
                  <a:pt x="1850016" y="5079701"/>
                  <a:pt x="1887613" y="5004622"/>
                </a:cubicBezTo>
                <a:cubicBezTo>
                  <a:pt x="1913931" y="4940804"/>
                  <a:pt x="1992885" y="4876987"/>
                  <a:pt x="2038002" y="4820678"/>
                </a:cubicBezTo>
                <a:cubicBezTo>
                  <a:pt x="2090638" y="4753106"/>
                  <a:pt x="2124475" y="4693043"/>
                  <a:pt x="2143274" y="4629226"/>
                </a:cubicBezTo>
                <a:cubicBezTo>
                  <a:pt x="2139514" y="4674273"/>
                  <a:pt x="2135754" y="4719320"/>
                  <a:pt x="2128235" y="4764368"/>
                </a:cubicBezTo>
                <a:cubicBezTo>
                  <a:pt x="2135754" y="4730583"/>
                  <a:pt x="2147033" y="4693043"/>
                  <a:pt x="2154553" y="4659257"/>
                </a:cubicBezTo>
                <a:cubicBezTo>
                  <a:pt x="2252305" y="4298876"/>
                  <a:pt x="2293662" y="3810860"/>
                  <a:pt x="2045521" y="3499280"/>
                </a:cubicBezTo>
                <a:cubicBezTo>
                  <a:pt x="2011684" y="3461740"/>
                  <a:pt x="1970327" y="3424201"/>
                  <a:pt x="1928970" y="3386661"/>
                </a:cubicBezTo>
                <a:cubicBezTo>
                  <a:pt x="1913931" y="3375399"/>
                  <a:pt x="1902652" y="3364137"/>
                  <a:pt x="1891373" y="3356629"/>
                </a:cubicBezTo>
                <a:cubicBezTo>
                  <a:pt x="1654511" y="3195208"/>
                  <a:pt x="1286059" y="3168931"/>
                  <a:pt x="1037918" y="3322843"/>
                </a:cubicBezTo>
                <a:cubicBezTo>
                  <a:pt x="1000321" y="3367891"/>
                  <a:pt x="970243" y="3424201"/>
                  <a:pt x="943925" y="3488018"/>
                </a:cubicBezTo>
                <a:cubicBezTo>
                  <a:pt x="895049" y="3611899"/>
                  <a:pt x="846173" y="3908463"/>
                  <a:pt x="1022879" y="3957264"/>
                </a:cubicBezTo>
                <a:cubicBezTo>
                  <a:pt x="1075515" y="3972280"/>
                  <a:pt x="1113112" y="3961018"/>
                  <a:pt x="1135671" y="3938495"/>
                </a:cubicBezTo>
                <a:cubicBezTo>
                  <a:pt x="1210865" y="4092408"/>
                  <a:pt x="1022879" y="4182503"/>
                  <a:pt x="891289" y="4077391"/>
                </a:cubicBezTo>
                <a:cubicBezTo>
                  <a:pt x="936406" y="4137455"/>
                  <a:pt x="1000321" y="4186256"/>
                  <a:pt x="1090554" y="4201272"/>
                </a:cubicBezTo>
                <a:cubicBezTo>
                  <a:pt x="1334935" y="4246321"/>
                  <a:pt x="1398850" y="3987296"/>
                  <a:pt x="1316137" y="3814613"/>
                </a:cubicBezTo>
                <a:cubicBezTo>
                  <a:pt x="1282299" y="3747042"/>
                  <a:pt x="1225904" y="3686978"/>
                  <a:pt x="1154469" y="3664455"/>
                </a:cubicBezTo>
                <a:cubicBezTo>
                  <a:pt x="1297338" y="3593129"/>
                  <a:pt x="1417649" y="3611899"/>
                  <a:pt x="1511642" y="3762058"/>
                </a:cubicBezTo>
                <a:cubicBezTo>
                  <a:pt x="1684589" y="4028590"/>
                  <a:pt x="1466525" y="4396479"/>
                  <a:pt x="1135671" y="4362694"/>
                </a:cubicBezTo>
                <a:cubicBezTo>
                  <a:pt x="1090554" y="4358939"/>
                  <a:pt x="1049197" y="4347678"/>
                  <a:pt x="1011600" y="4328908"/>
                </a:cubicBezTo>
                <a:cubicBezTo>
                  <a:pt x="962724" y="4313892"/>
                  <a:pt x="917607" y="4287614"/>
                  <a:pt x="880010" y="4257582"/>
                </a:cubicBezTo>
                <a:cubicBezTo>
                  <a:pt x="605551" y="4036098"/>
                  <a:pt x="620590" y="3574359"/>
                  <a:pt x="876250" y="3345367"/>
                </a:cubicBezTo>
                <a:cubicBezTo>
                  <a:pt x="1060476" y="3176438"/>
                  <a:pt x="1323656" y="3105113"/>
                  <a:pt x="1571797" y="3138899"/>
                </a:cubicBezTo>
                <a:cubicBezTo>
                  <a:pt x="1447727" y="3048803"/>
                  <a:pt x="1338695" y="2943692"/>
                  <a:pt x="1316137" y="2767255"/>
                </a:cubicBezTo>
                <a:cubicBezTo>
                  <a:pt x="1304858" y="2699684"/>
                  <a:pt x="1301098" y="2624605"/>
                  <a:pt x="1312377" y="2549525"/>
                </a:cubicBezTo>
                <a:close/>
                <a:moveTo>
                  <a:pt x="4384244" y="2436618"/>
                </a:moveTo>
                <a:cubicBezTo>
                  <a:pt x="4192501" y="2879639"/>
                  <a:pt x="3850372" y="3296379"/>
                  <a:pt x="3553358" y="3668067"/>
                </a:cubicBezTo>
                <a:cubicBezTo>
                  <a:pt x="2910456" y="4482776"/>
                  <a:pt x="2226198" y="5421380"/>
                  <a:pt x="2282593" y="6472617"/>
                </a:cubicBezTo>
                <a:cubicBezTo>
                  <a:pt x="2278834" y="6202299"/>
                  <a:pt x="2327709" y="5924472"/>
                  <a:pt x="2440499" y="5650399"/>
                </a:cubicBezTo>
                <a:cubicBezTo>
                  <a:pt x="2620963" y="5199869"/>
                  <a:pt x="2917976" y="4786883"/>
                  <a:pt x="3339058" y="4561618"/>
                </a:cubicBezTo>
                <a:cubicBezTo>
                  <a:pt x="3402972" y="4505302"/>
                  <a:pt x="3470646" y="4452740"/>
                  <a:pt x="3542079" y="4400178"/>
                </a:cubicBezTo>
                <a:cubicBezTo>
                  <a:pt x="4000758" y="4069790"/>
                  <a:pt x="4448158" y="3709366"/>
                  <a:pt x="4575986" y="3127431"/>
                </a:cubicBezTo>
                <a:cubicBezTo>
                  <a:pt x="4636141" y="2879639"/>
                  <a:pt x="4606063" y="2680655"/>
                  <a:pt x="4459437" y="2485425"/>
                </a:cubicBezTo>
                <a:cubicBezTo>
                  <a:pt x="4436879" y="2466653"/>
                  <a:pt x="4410561" y="2451635"/>
                  <a:pt x="4384244" y="2436618"/>
                </a:cubicBezTo>
                <a:close/>
                <a:moveTo>
                  <a:pt x="3083401" y="0"/>
                </a:moveTo>
                <a:cubicBezTo>
                  <a:pt x="3143555" y="105124"/>
                  <a:pt x="3260105" y="172703"/>
                  <a:pt x="3372895" y="202739"/>
                </a:cubicBezTo>
                <a:cubicBezTo>
                  <a:pt x="3654869" y="277827"/>
                  <a:pt x="3910526" y="341652"/>
                  <a:pt x="4143625" y="529373"/>
                </a:cubicBezTo>
                <a:cubicBezTo>
                  <a:pt x="4312810" y="672041"/>
                  <a:pt x="4365445" y="893552"/>
                  <a:pt x="4388003" y="1111308"/>
                </a:cubicBezTo>
                <a:cubicBezTo>
                  <a:pt x="4583506" y="1501767"/>
                  <a:pt x="4575986" y="1880963"/>
                  <a:pt x="4459437" y="2241388"/>
                </a:cubicBezTo>
                <a:cubicBezTo>
                  <a:pt x="4741411" y="2466653"/>
                  <a:pt x="4820364" y="2736971"/>
                  <a:pt x="4790287" y="3104904"/>
                </a:cubicBezTo>
                <a:cubicBezTo>
                  <a:pt x="4779008" y="3285116"/>
                  <a:pt x="4763969" y="3476591"/>
                  <a:pt x="4658699" y="3638031"/>
                </a:cubicBezTo>
                <a:cubicBezTo>
                  <a:pt x="4560948" y="3788208"/>
                  <a:pt x="4406801" y="3870805"/>
                  <a:pt x="4342887" y="4051017"/>
                </a:cubicBezTo>
                <a:cubicBezTo>
                  <a:pt x="4391763" y="4051017"/>
                  <a:pt x="4444398" y="4047263"/>
                  <a:pt x="4485754" y="4020982"/>
                </a:cubicBezTo>
                <a:cubicBezTo>
                  <a:pt x="4440638" y="4103579"/>
                  <a:pt x="4357926" y="4174913"/>
                  <a:pt x="4282733" y="4208703"/>
                </a:cubicBezTo>
                <a:cubicBezTo>
                  <a:pt x="4177462" y="4253756"/>
                  <a:pt x="3989479" y="4208703"/>
                  <a:pt x="3959402" y="4355125"/>
                </a:cubicBezTo>
                <a:cubicBezTo>
                  <a:pt x="4042114" y="4283791"/>
                  <a:pt x="4106029" y="4355125"/>
                  <a:pt x="4151145" y="4437722"/>
                </a:cubicBezTo>
                <a:cubicBezTo>
                  <a:pt x="4109788" y="4418951"/>
                  <a:pt x="4057153" y="4415196"/>
                  <a:pt x="4000758" y="4430214"/>
                </a:cubicBezTo>
                <a:cubicBezTo>
                  <a:pt x="3730063" y="4501548"/>
                  <a:pt x="3662389" y="4861971"/>
                  <a:pt x="3391693" y="4933305"/>
                </a:cubicBezTo>
                <a:cubicBezTo>
                  <a:pt x="3286422" y="4963341"/>
                  <a:pt x="3068362" y="4937060"/>
                  <a:pt x="2936774" y="4989622"/>
                </a:cubicBezTo>
                <a:cubicBezTo>
                  <a:pt x="2981890" y="4933305"/>
                  <a:pt x="3027006" y="4876989"/>
                  <a:pt x="3075882" y="4820673"/>
                </a:cubicBezTo>
                <a:cubicBezTo>
                  <a:pt x="3034525" y="4858217"/>
                  <a:pt x="2996929" y="4895761"/>
                  <a:pt x="2955572" y="4937060"/>
                </a:cubicBezTo>
                <a:cubicBezTo>
                  <a:pt x="2748791" y="5162325"/>
                  <a:pt x="2568327" y="5425134"/>
                  <a:pt x="2466817" y="5717979"/>
                </a:cubicBezTo>
                <a:cubicBezTo>
                  <a:pt x="2282593" y="6224825"/>
                  <a:pt x="2297632" y="6724163"/>
                  <a:pt x="2444259" y="7215992"/>
                </a:cubicBezTo>
                <a:cubicBezTo>
                  <a:pt x="2643521" y="7719084"/>
                  <a:pt x="2996929" y="8147088"/>
                  <a:pt x="3433049" y="8462459"/>
                </a:cubicBezTo>
                <a:cubicBezTo>
                  <a:pt x="3782698" y="8717759"/>
                  <a:pt x="4196260" y="8935515"/>
                  <a:pt x="4628621" y="9003095"/>
                </a:cubicBezTo>
                <a:cubicBezTo>
                  <a:pt x="4624862" y="9033130"/>
                  <a:pt x="4624862" y="9063166"/>
                  <a:pt x="4621102" y="9093201"/>
                </a:cubicBezTo>
                <a:cubicBezTo>
                  <a:pt x="4173703" y="9021867"/>
                  <a:pt x="3737582" y="8796602"/>
                  <a:pt x="3376654" y="8530038"/>
                </a:cubicBezTo>
                <a:cubicBezTo>
                  <a:pt x="2899177" y="8173369"/>
                  <a:pt x="2496894" y="7692803"/>
                  <a:pt x="2316430" y="7118377"/>
                </a:cubicBezTo>
                <a:cubicBezTo>
                  <a:pt x="2132207" y="6532688"/>
                  <a:pt x="2166044" y="5901945"/>
                  <a:pt x="2387864" y="5331274"/>
                </a:cubicBezTo>
                <a:cubicBezTo>
                  <a:pt x="2414181" y="5263694"/>
                  <a:pt x="2440499" y="5199869"/>
                  <a:pt x="2470576" y="5136044"/>
                </a:cubicBezTo>
                <a:cubicBezTo>
                  <a:pt x="2451778" y="5049692"/>
                  <a:pt x="2429220" y="4959586"/>
                  <a:pt x="2432980" y="4861971"/>
                </a:cubicBezTo>
                <a:cubicBezTo>
                  <a:pt x="2436739" y="4741830"/>
                  <a:pt x="2459297" y="4610426"/>
                  <a:pt x="2500653" y="4497793"/>
                </a:cubicBezTo>
                <a:cubicBezTo>
                  <a:pt x="2579606" y="4272528"/>
                  <a:pt x="2782628" y="4148633"/>
                  <a:pt x="2812705" y="3897087"/>
                </a:cubicBezTo>
                <a:cubicBezTo>
                  <a:pt x="2820225" y="3837016"/>
                  <a:pt x="2827744" y="3754418"/>
                  <a:pt x="2812705" y="3686839"/>
                </a:cubicBezTo>
                <a:cubicBezTo>
                  <a:pt x="2895418" y="3765682"/>
                  <a:pt x="2917976" y="3938385"/>
                  <a:pt x="2887898" y="4024737"/>
                </a:cubicBezTo>
                <a:cubicBezTo>
                  <a:pt x="3004448" y="3979683"/>
                  <a:pt x="2970611" y="3776945"/>
                  <a:pt x="3038285" y="3683084"/>
                </a:cubicBezTo>
                <a:cubicBezTo>
                  <a:pt x="3124757" y="3555434"/>
                  <a:pt x="3282663" y="3574206"/>
                  <a:pt x="3308980" y="3386485"/>
                </a:cubicBezTo>
                <a:cubicBezTo>
                  <a:pt x="3312740" y="3371468"/>
                  <a:pt x="3316500" y="3356450"/>
                  <a:pt x="3316500" y="3341432"/>
                </a:cubicBezTo>
                <a:cubicBezTo>
                  <a:pt x="3395453" y="3397749"/>
                  <a:pt x="3418011" y="3502872"/>
                  <a:pt x="3406732" y="3638031"/>
                </a:cubicBezTo>
                <a:cubicBezTo>
                  <a:pt x="3402972" y="3675576"/>
                  <a:pt x="3391693" y="3713120"/>
                  <a:pt x="3380414" y="3750664"/>
                </a:cubicBezTo>
                <a:cubicBezTo>
                  <a:pt x="3696226" y="3356450"/>
                  <a:pt x="4098509" y="2894657"/>
                  <a:pt x="4316570" y="2399073"/>
                </a:cubicBezTo>
                <a:cubicBezTo>
                  <a:pt x="4053393" y="2278932"/>
                  <a:pt x="3575916" y="2192580"/>
                  <a:pt x="3451848" y="2534232"/>
                </a:cubicBezTo>
                <a:cubicBezTo>
                  <a:pt x="3286422" y="3011044"/>
                  <a:pt x="4012037" y="3022307"/>
                  <a:pt x="3741342" y="2624338"/>
                </a:cubicBezTo>
                <a:cubicBezTo>
                  <a:pt x="3903007" y="2643111"/>
                  <a:pt x="4030835" y="2778270"/>
                  <a:pt x="3948123" y="2958482"/>
                </a:cubicBezTo>
                <a:cubicBezTo>
                  <a:pt x="3846612" y="3168729"/>
                  <a:pt x="3560878" y="3112413"/>
                  <a:pt x="3440569" y="2962236"/>
                </a:cubicBezTo>
                <a:cubicBezTo>
                  <a:pt x="3320259" y="2804551"/>
                  <a:pt x="3331538" y="2549250"/>
                  <a:pt x="3433049" y="2387810"/>
                </a:cubicBezTo>
                <a:cubicBezTo>
                  <a:pt x="3636071" y="2068685"/>
                  <a:pt x="4000758" y="2102474"/>
                  <a:pt x="4267694" y="2256405"/>
                </a:cubicBezTo>
                <a:cubicBezTo>
                  <a:pt x="4248896" y="2230125"/>
                  <a:pt x="4226338" y="2200089"/>
                  <a:pt x="4207539" y="2173808"/>
                </a:cubicBezTo>
                <a:cubicBezTo>
                  <a:pt x="4045874" y="2102474"/>
                  <a:pt x="3895488" y="1989842"/>
                  <a:pt x="3989479" y="1783349"/>
                </a:cubicBezTo>
                <a:cubicBezTo>
                  <a:pt x="4000758" y="1880963"/>
                  <a:pt x="4072192" y="1989842"/>
                  <a:pt x="4158664" y="2083702"/>
                </a:cubicBezTo>
                <a:cubicBezTo>
                  <a:pt x="4139866" y="2034895"/>
                  <a:pt x="4128587" y="1986087"/>
                  <a:pt x="4124827" y="1929771"/>
                </a:cubicBezTo>
                <a:cubicBezTo>
                  <a:pt x="4184982" y="2031140"/>
                  <a:pt x="4297771" y="2113738"/>
                  <a:pt x="4395522" y="2188826"/>
                </a:cubicBezTo>
                <a:cubicBezTo>
                  <a:pt x="4504553" y="1839665"/>
                  <a:pt x="4500793" y="1479241"/>
                  <a:pt x="4294012" y="1118817"/>
                </a:cubicBezTo>
                <a:cubicBezTo>
                  <a:pt x="4275213" y="1103799"/>
                  <a:pt x="4252655" y="1092536"/>
                  <a:pt x="4230097" y="1088781"/>
                </a:cubicBezTo>
                <a:cubicBezTo>
                  <a:pt x="4169943" y="1077518"/>
                  <a:pt x="4124827" y="1118817"/>
                  <a:pt x="4068432" y="1130080"/>
                </a:cubicBezTo>
                <a:cubicBezTo>
                  <a:pt x="3989479" y="1133834"/>
                  <a:pt x="3921805" y="1103799"/>
                  <a:pt x="3861651" y="1066255"/>
                </a:cubicBezTo>
                <a:cubicBezTo>
                  <a:pt x="3583436" y="904815"/>
                  <a:pt x="3361616" y="525619"/>
                  <a:pt x="2981890" y="698322"/>
                </a:cubicBezTo>
                <a:cubicBezTo>
                  <a:pt x="2865341" y="754638"/>
                  <a:pt x="2786388" y="916078"/>
                  <a:pt x="2921735" y="991166"/>
                </a:cubicBezTo>
                <a:cubicBezTo>
                  <a:pt x="2808946" y="1039974"/>
                  <a:pt x="2699915" y="886043"/>
                  <a:pt x="2733752" y="773410"/>
                </a:cubicBezTo>
                <a:cubicBezTo>
                  <a:pt x="2590885" y="825972"/>
                  <a:pt x="2684877" y="1047483"/>
                  <a:pt x="2594645" y="1141343"/>
                </a:cubicBezTo>
                <a:cubicBezTo>
                  <a:pt x="2504413" y="1231449"/>
                  <a:pt x="2316430" y="1175133"/>
                  <a:pt x="2203640" y="1235204"/>
                </a:cubicBezTo>
                <a:cubicBezTo>
                  <a:pt x="2199881" y="1238958"/>
                  <a:pt x="2196121" y="1242713"/>
                  <a:pt x="2192361" y="1242713"/>
                </a:cubicBezTo>
                <a:cubicBezTo>
                  <a:pt x="2143486" y="1415416"/>
                  <a:pt x="2139726" y="1614400"/>
                  <a:pt x="2188602" y="1798366"/>
                </a:cubicBezTo>
                <a:cubicBezTo>
                  <a:pt x="2237477" y="1918508"/>
                  <a:pt x="2342748" y="2004859"/>
                  <a:pt x="2481855" y="2034895"/>
                </a:cubicBezTo>
                <a:cubicBezTo>
                  <a:pt x="2654800" y="2072439"/>
                  <a:pt x="2981890" y="2049912"/>
                  <a:pt x="2966851" y="1805875"/>
                </a:cubicBezTo>
                <a:cubicBezTo>
                  <a:pt x="2963092" y="1719524"/>
                  <a:pt x="2910456" y="1659453"/>
                  <a:pt x="2842783" y="1621909"/>
                </a:cubicBezTo>
                <a:cubicBezTo>
                  <a:pt x="2921735" y="1618154"/>
                  <a:pt x="2996929" y="1648190"/>
                  <a:pt x="3045804" y="1742050"/>
                </a:cubicBezTo>
                <a:cubicBezTo>
                  <a:pt x="3256345" y="2143773"/>
                  <a:pt x="2602164" y="2335248"/>
                  <a:pt x="2308911" y="2076193"/>
                </a:cubicBezTo>
                <a:cubicBezTo>
                  <a:pt x="2406662" y="2218861"/>
                  <a:pt x="2549529" y="2323985"/>
                  <a:pt x="2737512" y="2354020"/>
                </a:cubicBezTo>
                <a:cubicBezTo>
                  <a:pt x="3192431" y="2421600"/>
                  <a:pt x="3587195" y="2046158"/>
                  <a:pt x="3455607" y="1588119"/>
                </a:cubicBezTo>
                <a:cubicBezTo>
                  <a:pt x="3440569" y="1535557"/>
                  <a:pt x="3523281" y="1505522"/>
                  <a:pt x="3538320" y="1558084"/>
                </a:cubicBezTo>
                <a:cubicBezTo>
                  <a:pt x="3613513" y="1832156"/>
                  <a:pt x="3549599" y="2121246"/>
                  <a:pt x="3312740" y="2293950"/>
                </a:cubicBezTo>
                <a:cubicBezTo>
                  <a:pt x="3105959" y="2447881"/>
                  <a:pt x="2816465" y="2496688"/>
                  <a:pt x="2575847" y="2399073"/>
                </a:cubicBezTo>
                <a:cubicBezTo>
                  <a:pt x="2628482" y="2489179"/>
                  <a:pt x="2658559" y="2605566"/>
                  <a:pt x="2654800" y="2714445"/>
                </a:cubicBezTo>
                <a:cubicBezTo>
                  <a:pt x="2557048" y="2504197"/>
                  <a:pt x="2275074" y="2451635"/>
                  <a:pt x="2132207" y="2271423"/>
                </a:cubicBezTo>
                <a:cubicBezTo>
                  <a:pt x="2026936" y="2117492"/>
                  <a:pt x="1989340" y="1910999"/>
                  <a:pt x="2030696" y="1723278"/>
                </a:cubicBezTo>
                <a:cubicBezTo>
                  <a:pt x="1951743" y="1618154"/>
                  <a:pt x="1910387" y="1513030"/>
                  <a:pt x="1906627" y="1366608"/>
                </a:cubicBezTo>
                <a:cubicBezTo>
                  <a:pt x="1906627" y="1167624"/>
                  <a:pt x="1959263" y="904815"/>
                  <a:pt x="2143486" y="795937"/>
                </a:cubicBezTo>
                <a:cubicBezTo>
                  <a:pt x="1966782" y="814709"/>
                  <a:pt x="1838953" y="664532"/>
                  <a:pt x="1808876" y="506847"/>
                </a:cubicBezTo>
                <a:cubicBezTo>
                  <a:pt x="1865271" y="544391"/>
                  <a:pt x="1940464" y="566917"/>
                  <a:pt x="2008138" y="566917"/>
                </a:cubicBezTo>
                <a:cubicBezTo>
                  <a:pt x="2158524" y="563163"/>
                  <a:pt x="2199881" y="488075"/>
                  <a:pt x="2293872" y="386705"/>
                </a:cubicBezTo>
                <a:cubicBezTo>
                  <a:pt x="2372825" y="307862"/>
                  <a:pt x="2478095" y="240283"/>
                  <a:pt x="2579606" y="198984"/>
                </a:cubicBezTo>
                <a:cubicBezTo>
                  <a:pt x="2688636" y="157686"/>
                  <a:pt x="2820225" y="157686"/>
                  <a:pt x="2933014" y="168949"/>
                </a:cubicBezTo>
                <a:cubicBezTo>
                  <a:pt x="3038285" y="183967"/>
                  <a:pt x="3143555" y="277827"/>
                  <a:pt x="3248826" y="259055"/>
                </a:cubicBezTo>
                <a:cubicBezTo>
                  <a:pt x="3166113" y="202739"/>
                  <a:pt x="3075882" y="105124"/>
                  <a:pt x="3083401" y="0"/>
                </a:cubicBezTo>
                <a:close/>
              </a:path>
            </a:pathLst>
          </a:custGeom>
          <a:solidFill>
            <a:schemeClr val="bg1">
              <a:lumMod val="50000"/>
            </a:schemeClr>
          </a:solidFill>
          <a:ln>
            <a:noFill/>
          </a:ln>
          <a:extLst>
            <a:ext uri="{91240B29-F687-4F45-9708-019B960494DF}">
              <a14:hiddenLine w="9525">
                <a:solidFill>
                  <a:srgbClr val="000000"/>
                </a:solidFill>
                <a:round/>
              </a14:hiddenLine>
            </a:ext>
          </a:extLst>
        </p:spPr>
        <p:txBody>
          <a:bodyPr anchor="ctr" anchorCtr="1"/>
          <a:lstStyle>
            <a:defPPr>
              <a:defRPr lang="zh-CN"/>
            </a:defPPr>
            <a:lvl1pPr algn="l" eaLnBrk="0" fontAlgn="base" hangingPunct="0" rtl="0">
              <a:spcBef>
                <a:spcPct val="0"/>
              </a:spcBef>
              <a:spcAft>
                <a:spcPct val="0"/>
              </a:spcAft>
              <a:defRPr kern="1200">
                <a:solidFill>
                  <a:schemeClr val="tx1"/>
                </a:solidFill>
                <a:latin typeface="Calibri"/>
                <a:ea charset="-122" panose="02010600030101010101" pitchFamily="2" typeface="宋体"/>
                <a:cs typeface="+mn-cs"/>
              </a:defRPr>
            </a:lvl1pPr>
            <a:lvl2pPr algn="l" eaLnBrk="0" fontAlgn="base" hangingPunct="0" marL="457200" rtl="0">
              <a:spcBef>
                <a:spcPct val="0"/>
              </a:spcBef>
              <a:spcAft>
                <a:spcPct val="0"/>
              </a:spcAft>
              <a:defRPr kern="1200">
                <a:solidFill>
                  <a:schemeClr val="tx1"/>
                </a:solidFill>
                <a:latin typeface="Calibri"/>
                <a:ea charset="-122" panose="02010600030101010101" pitchFamily="2" typeface="宋体"/>
                <a:cs typeface="+mn-cs"/>
              </a:defRPr>
            </a:lvl2pPr>
            <a:lvl3pPr algn="l" eaLnBrk="0" fontAlgn="base" hangingPunct="0" marL="914400" rtl="0">
              <a:spcBef>
                <a:spcPct val="0"/>
              </a:spcBef>
              <a:spcAft>
                <a:spcPct val="0"/>
              </a:spcAft>
              <a:defRPr kern="1200">
                <a:solidFill>
                  <a:schemeClr val="tx1"/>
                </a:solidFill>
                <a:latin typeface="Calibri"/>
                <a:ea charset="-122" panose="02010600030101010101" pitchFamily="2" typeface="宋体"/>
                <a:cs typeface="+mn-cs"/>
              </a:defRPr>
            </a:lvl3pPr>
            <a:lvl4pPr algn="l" eaLnBrk="0" fontAlgn="base" hangingPunct="0" marL="1371600" rtl="0">
              <a:spcBef>
                <a:spcPct val="0"/>
              </a:spcBef>
              <a:spcAft>
                <a:spcPct val="0"/>
              </a:spcAft>
              <a:defRPr kern="1200">
                <a:solidFill>
                  <a:schemeClr val="tx1"/>
                </a:solidFill>
                <a:latin typeface="Calibri"/>
                <a:ea charset="-122" panose="02010600030101010101" pitchFamily="2" typeface="宋体"/>
                <a:cs typeface="+mn-cs"/>
              </a:defRPr>
            </a:lvl4pPr>
            <a:lvl5pPr algn="l" eaLnBrk="0" fontAlgn="base" hangingPunct="0" marL="1828800" rtl="0">
              <a:spcBef>
                <a:spcPct val="0"/>
              </a:spcBef>
              <a:spcAft>
                <a:spcPct val="0"/>
              </a:spcAft>
              <a:defRPr kern="1200">
                <a:solidFill>
                  <a:schemeClr val="tx1"/>
                </a:solidFill>
                <a:latin typeface="Calibri"/>
                <a:ea charset="-122" panose="02010600030101010101" pitchFamily="2" typeface="宋体"/>
                <a:cs typeface="+mn-cs"/>
              </a:defRPr>
            </a:lvl5pPr>
            <a:lvl6pPr algn="l" defTabSz="914400" eaLnBrk="1" hangingPunct="1" latinLnBrk="0" marL="2286000" rtl="0">
              <a:defRPr kern="1200">
                <a:solidFill>
                  <a:schemeClr val="tx1"/>
                </a:solidFill>
                <a:latin typeface="Calibri"/>
                <a:ea charset="-122" panose="02010600030101010101" pitchFamily="2" typeface="宋体"/>
                <a:cs typeface="+mn-cs"/>
              </a:defRPr>
            </a:lvl6pPr>
            <a:lvl7pPr algn="l" defTabSz="914400" eaLnBrk="1" hangingPunct="1" latinLnBrk="0" marL="2743200" rtl="0">
              <a:defRPr kern="1200">
                <a:solidFill>
                  <a:schemeClr val="tx1"/>
                </a:solidFill>
                <a:latin typeface="Calibri"/>
                <a:ea charset="-122" panose="02010600030101010101" pitchFamily="2" typeface="宋体"/>
                <a:cs typeface="+mn-cs"/>
              </a:defRPr>
            </a:lvl7pPr>
            <a:lvl8pPr algn="l" defTabSz="914400" eaLnBrk="1" hangingPunct="1" latinLnBrk="0" marL="3200400" rtl="0">
              <a:defRPr kern="1200">
                <a:solidFill>
                  <a:schemeClr val="tx1"/>
                </a:solidFill>
                <a:latin typeface="Calibri"/>
                <a:ea charset="-122" panose="02010600030101010101" pitchFamily="2" typeface="宋体"/>
                <a:cs typeface="+mn-cs"/>
              </a:defRPr>
            </a:lvl8pPr>
            <a:lvl9pPr algn="l" defTabSz="914400" eaLnBrk="1" hangingPunct="1" latinLnBrk="0" marL="3657600" rtl="0">
              <a:defRPr kern="1200">
                <a:solidFill>
                  <a:schemeClr val="tx1"/>
                </a:solidFill>
                <a:latin typeface="Calibri"/>
                <a:ea charset="-122" panose="02010600030101010101" pitchFamily="2" typeface="宋体"/>
                <a:cs typeface="+mn-cs"/>
              </a:defRPr>
            </a:lvl9pPr>
          </a:lstStyle>
          <a:p>
            <a:endParaRPr altLang="en-US" lang="zh-CN">
              <a:latin typeface="Arial"/>
              <a:ea typeface="微软雅黑"/>
              <a:sym typeface="Arial"/>
            </a:endParaRPr>
          </a:p>
        </p:txBody>
      </p:sp>
      <p:sp>
        <p:nvSpPr>
          <p:cNvPr id="5" name="文本框 4"/>
          <p:cNvSpPr txBox="1"/>
          <p:nvPr/>
        </p:nvSpPr>
        <p:spPr>
          <a:xfrm>
            <a:off x="7737474" y="466725"/>
            <a:ext cx="2546350" cy="396240"/>
          </a:xfrm>
          <a:prstGeom prst="rect">
            <a:avLst/>
          </a:prstGeom>
          <a:noFill/>
        </p:spPr>
        <p:txBody>
          <a:bodyPr rtlCol="0" wrap="square">
            <a:spAutoFit/>
          </a:bodyPr>
          <a:lstStyle/>
          <a:p>
            <a:pPr algn="dist"/>
            <a:r>
              <a:rPr altLang="en-US" lang="zh-CN" sz="2000">
                <a:solidFill>
                  <a:schemeClr val="tx1">
                    <a:lumMod val="65000"/>
                    <a:lumOff val="35000"/>
                  </a:schemeClr>
                </a:solidFill>
                <a:latin typeface="Arial"/>
                <a:ea typeface="微软雅黑"/>
                <a:sym typeface="Arial"/>
              </a:rPr>
              <a:t>一•两•清•欢</a:t>
            </a:r>
          </a:p>
        </p:txBody>
      </p:sp>
      <p:sp>
        <p:nvSpPr>
          <p:cNvPr id="6" name="文本框 5"/>
          <p:cNvSpPr txBox="1"/>
          <p:nvPr/>
        </p:nvSpPr>
        <p:spPr>
          <a:xfrm>
            <a:off x="6466205" y="1709420"/>
            <a:ext cx="5091430" cy="1234440"/>
          </a:xfrm>
          <a:prstGeom prst="rect">
            <a:avLst/>
          </a:prstGeom>
          <a:noFill/>
        </p:spPr>
        <p:txBody>
          <a:bodyPr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fontAlgn="auto">
              <a:lnSpc>
                <a:spcPct val="150000"/>
              </a:lnSpc>
            </a:pPr>
            <a:r>
              <a:rPr altLang="en-US" lang="zh-CN" sz="1000">
                <a:solidFill>
                  <a:schemeClr val="tx1">
                    <a:lumMod val="65000"/>
                    <a:lumOff val="35000"/>
                  </a:schemeClr>
                </a:solidFill>
                <a:latin typeface="Arial"/>
                <a:ea typeface="微软雅黑"/>
                <a:sym typeface="Arial"/>
              </a:rPr>
              <a:t>I love you more than I've ever loved any woman. And I've waited longer for you than I've waited for any woman.</a:t>
            </a:r>
          </a:p>
          <a:p>
            <a:pPr algn="ctr" fontAlgn="auto">
              <a:lnSpc>
                <a:spcPct val="150000"/>
              </a:lnSpc>
            </a:pPr>
            <a:endParaRPr altLang="en-US" lang="zh-CN" sz="1000">
              <a:solidFill>
                <a:schemeClr val="tx1">
                  <a:lumMod val="65000"/>
                  <a:lumOff val="35000"/>
                </a:schemeClr>
              </a:solidFill>
              <a:latin typeface="Arial"/>
              <a:ea typeface="微软雅黑"/>
              <a:sym typeface="Arial"/>
            </a:endParaRPr>
          </a:p>
          <a:p>
            <a:pPr algn="ctr" fontAlgn="auto">
              <a:lnSpc>
                <a:spcPct val="150000"/>
              </a:lnSpc>
            </a:pPr>
            <a:r>
              <a:rPr altLang="en-US" lang="zh-CN" sz="1000">
                <a:solidFill>
                  <a:schemeClr val="tx1">
                    <a:lumMod val="65000"/>
                    <a:lumOff val="35000"/>
                  </a:schemeClr>
                </a:solidFill>
                <a:latin typeface="Arial"/>
                <a:ea typeface="微软雅黑"/>
                <a:sym typeface="Arial"/>
              </a:rPr>
              <a:t>I love you more than I've ever loved any woman. And I've waited longer for you than I've waited for any woman.</a:t>
            </a:r>
          </a:p>
        </p:txBody>
      </p:sp>
      <p:sp>
        <p:nvSpPr>
          <p:cNvPr id="7" name="花纹"/>
          <p:cNvSpPr/>
          <p:nvPr/>
        </p:nvSpPr>
        <p:spPr bwMode="auto">
          <a:xfrm rot="5400000">
            <a:off x="8764905" y="945515"/>
            <a:ext cx="494030" cy="682625"/>
          </a:xfrm>
          <a:custGeom>
            <a:rect b="b" l="0" r="r" t="0"/>
            <a:pathLst>
              <a:path h="9624993" w="4945906">
                <a:moveTo>
                  <a:pt x="4042042" y="7287204"/>
                </a:moveTo>
                <a:cubicBezTo>
                  <a:pt x="4312735" y="7305967"/>
                  <a:pt x="4429283" y="7598671"/>
                  <a:pt x="4654860" y="7692486"/>
                </a:cubicBezTo>
                <a:cubicBezTo>
                  <a:pt x="4718774" y="7718754"/>
                  <a:pt x="4797726" y="7715002"/>
                  <a:pt x="4839081" y="7677476"/>
                </a:cubicBezTo>
                <a:cubicBezTo>
                  <a:pt x="4861639" y="7748775"/>
                  <a:pt x="4816524" y="7835085"/>
                  <a:pt x="4748851" y="7872611"/>
                </a:cubicBezTo>
                <a:cubicBezTo>
                  <a:pt x="4651100" y="7928901"/>
                  <a:pt x="4568389" y="7895127"/>
                  <a:pt x="4485677" y="7831333"/>
                </a:cubicBezTo>
                <a:cubicBezTo>
                  <a:pt x="4504475" y="7891374"/>
                  <a:pt x="4508235" y="7958922"/>
                  <a:pt x="4504475" y="8026469"/>
                </a:cubicBezTo>
                <a:cubicBezTo>
                  <a:pt x="4493196" y="8142800"/>
                  <a:pt x="4369129" y="8304162"/>
                  <a:pt x="4154831" y="8296657"/>
                </a:cubicBezTo>
                <a:cubicBezTo>
                  <a:pt x="3978128" y="8289151"/>
                  <a:pt x="3887898" y="8079005"/>
                  <a:pt x="3993167" y="7966427"/>
                </a:cubicBezTo>
                <a:cubicBezTo>
                  <a:pt x="3974369" y="8139047"/>
                  <a:pt x="4241302" y="8184078"/>
                  <a:pt x="4320254" y="8022716"/>
                </a:cubicBezTo>
                <a:cubicBezTo>
                  <a:pt x="4399206" y="7853848"/>
                  <a:pt x="4177388" y="7628692"/>
                  <a:pt x="4008205" y="7651207"/>
                </a:cubicBezTo>
                <a:cubicBezTo>
                  <a:pt x="3839023" y="7677476"/>
                  <a:pt x="3733753" y="7872611"/>
                  <a:pt x="3745032" y="8030221"/>
                </a:cubicBezTo>
                <a:cubicBezTo>
                  <a:pt x="3778869" y="8491792"/>
                  <a:pt x="4233783" y="8701939"/>
                  <a:pt x="4636062" y="8758228"/>
                </a:cubicBezTo>
                <a:cubicBezTo>
                  <a:pt x="4636062" y="8799507"/>
                  <a:pt x="4636062" y="8840785"/>
                  <a:pt x="4632302" y="8882064"/>
                </a:cubicBezTo>
                <a:cubicBezTo>
                  <a:pt x="4391687" y="8825775"/>
                  <a:pt x="4184908" y="8761981"/>
                  <a:pt x="3970609" y="8619381"/>
                </a:cubicBezTo>
                <a:cubicBezTo>
                  <a:pt x="3737513" y="8458019"/>
                  <a:pt x="3605926" y="8195336"/>
                  <a:pt x="3636003" y="7921395"/>
                </a:cubicBezTo>
                <a:cubicBezTo>
                  <a:pt x="3643522" y="7812570"/>
                  <a:pt x="3677359" y="7718754"/>
                  <a:pt x="3737513" y="7651207"/>
                </a:cubicBezTo>
                <a:cubicBezTo>
                  <a:pt x="3711195" y="7463577"/>
                  <a:pt x="3812705" y="7283451"/>
                  <a:pt x="4042042" y="7287204"/>
                </a:cubicBezTo>
                <a:close/>
                <a:moveTo>
                  <a:pt x="8398" y="6243638"/>
                </a:moveTo>
                <a:cubicBezTo>
                  <a:pt x="34713" y="6322459"/>
                  <a:pt x="106140" y="6386267"/>
                  <a:pt x="203883" y="6423801"/>
                </a:cubicBezTo>
                <a:cubicBezTo>
                  <a:pt x="373052" y="6487608"/>
                  <a:pt x="485832" y="6416294"/>
                  <a:pt x="647483" y="6408787"/>
                </a:cubicBezTo>
                <a:cubicBezTo>
                  <a:pt x="782818" y="6401280"/>
                  <a:pt x="929432" y="6412540"/>
                  <a:pt x="1057249" y="6450074"/>
                </a:cubicBezTo>
                <a:cubicBezTo>
                  <a:pt x="1361754" y="6547663"/>
                  <a:pt x="1504609" y="6799140"/>
                  <a:pt x="1624907" y="7069384"/>
                </a:cubicBezTo>
                <a:cubicBezTo>
                  <a:pt x="1628666" y="7073137"/>
                  <a:pt x="1628666" y="7073137"/>
                  <a:pt x="1628666" y="7076891"/>
                </a:cubicBezTo>
                <a:cubicBezTo>
                  <a:pt x="1790317" y="7275821"/>
                  <a:pt x="1903097" y="7501025"/>
                  <a:pt x="2045951" y="7711214"/>
                </a:cubicBezTo>
                <a:cubicBezTo>
                  <a:pt x="2222640" y="7962692"/>
                  <a:pt x="2425643" y="8199155"/>
                  <a:pt x="2651202" y="8401839"/>
                </a:cubicBezTo>
                <a:cubicBezTo>
                  <a:pt x="3200064" y="8901040"/>
                  <a:pt x="3869224" y="9227585"/>
                  <a:pt x="4606051" y="9310159"/>
                </a:cubicBezTo>
                <a:cubicBezTo>
                  <a:pt x="4606051" y="9328926"/>
                  <a:pt x="4606051" y="9351447"/>
                  <a:pt x="4602292" y="9373967"/>
                </a:cubicBezTo>
                <a:cubicBezTo>
                  <a:pt x="3478254" y="9250105"/>
                  <a:pt x="2576016" y="8578248"/>
                  <a:pt x="1955728" y="7677434"/>
                </a:cubicBezTo>
                <a:cubicBezTo>
                  <a:pt x="2030914" y="7797542"/>
                  <a:pt x="2109860" y="7921404"/>
                  <a:pt x="2207602" y="8041513"/>
                </a:cubicBezTo>
                <a:cubicBezTo>
                  <a:pt x="2425643" y="8315511"/>
                  <a:pt x="2673758" y="8582001"/>
                  <a:pt x="2963226" y="8769671"/>
                </a:cubicBezTo>
                <a:cubicBezTo>
                  <a:pt x="3260213" y="8964847"/>
                  <a:pt x="3602311" y="9137503"/>
                  <a:pt x="3936891" y="9253859"/>
                </a:cubicBezTo>
                <a:cubicBezTo>
                  <a:pt x="4132376" y="9325173"/>
                  <a:pt x="4372973" y="9392734"/>
                  <a:pt x="4602292" y="9403994"/>
                </a:cubicBezTo>
                <a:cubicBezTo>
                  <a:pt x="4598533" y="9426515"/>
                  <a:pt x="4598533" y="9449035"/>
                  <a:pt x="4594773" y="9471555"/>
                </a:cubicBezTo>
                <a:cubicBezTo>
                  <a:pt x="4433122" y="9565390"/>
                  <a:pt x="4230119" y="9606677"/>
                  <a:pt x="4053430" y="9621691"/>
                </a:cubicBezTo>
                <a:cubicBezTo>
                  <a:pt x="3914335" y="9632951"/>
                  <a:pt x="3763963" y="9614184"/>
                  <a:pt x="3624868" y="9584157"/>
                </a:cubicBezTo>
                <a:cubicBezTo>
                  <a:pt x="3530884" y="9565390"/>
                  <a:pt x="3425623" y="9524103"/>
                  <a:pt x="3331640" y="9535363"/>
                </a:cubicBezTo>
                <a:cubicBezTo>
                  <a:pt x="3271491" y="9542870"/>
                  <a:pt x="3211342" y="9565390"/>
                  <a:pt x="3154952" y="9591664"/>
                </a:cubicBezTo>
                <a:cubicBezTo>
                  <a:pt x="3207582" y="9497829"/>
                  <a:pt x="3301565" y="9422761"/>
                  <a:pt x="3391789" y="9388981"/>
                </a:cubicBezTo>
                <a:cubicBezTo>
                  <a:pt x="3538403" y="9340187"/>
                  <a:pt x="3696295" y="9366460"/>
                  <a:pt x="3846668" y="9373967"/>
                </a:cubicBezTo>
                <a:cubicBezTo>
                  <a:pt x="3918095" y="9381474"/>
                  <a:pt x="3993281" y="9392734"/>
                  <a:pt x="4060949" y="9362707"/>
                </a:cubicBezTo>
                <a:cubicBezTo>
                  <a:pt x="3820352" y="9358954"/>
                  <a:pt x="3598552" y="9283886"/>
                  <a:pt x="3376752" y="9190051"/>
                </a:cubicBezTo>
                <a:cubicBezTo>
                  <a:pt x="3143674" y="9092463"/>
                  <a:pt x="2884280" y="8976108"/>
                  <a:pt x="2624887" y="9073696"/>
                </a:cubicBezTo>
                <a:cubicBezTo>
                  <a:pt x="2538423" y="9103723"/>
                  <a:pt x="2459477" y="9148764"/>
                  <a:pt x="2388050" y="9201311"/>
                </a:cubicBezTo>
                <a:cubicBezTo>
                  <a:pt x="2406847" y="9103723"/>
                  <a:pt x="2455718" y="9013641"/>
                  <a:pt x="2549701" y="8961094"/>
                </a:cubicBezTo>
                <a:cubicBezTo>
                  <a:pt x="2628646" y="8916053"/>
                  <a:pt x="2756463" y="8946080"/>
                  <a:pt x="2824131" y="8889780"/>
                </a:cubicBezTo>
                <a:cubicBezTo>
                  <a:pt x="2545941" y="8825972"/>
                  <a:pt x="2282789" y="8814712"/>
                  <a:pt x="2098582" y="8555728"/>
                </a:cubicBezTo>
                <a:cubicBezTo>
                  <a:pt x="1963246" y="8368058"/>
                  <a:pt x="1861745" y="8105321"/>
                  <a:pt x="1632426" y="8007732"/>
                </a:cubicBezTo>
                <a:cubicBezTo>
                  <a:pt x="1587314" y="7988965"/>
                  <a:pt x="1542202" y="7977705"/>
                  <a:pt x="1493331" y="7970199"/>
                </a:cubicBezTo>
                <a:cubicBezTo>
                  <a:pt x="1553480" y="7917651"/>
                  <a:pt x="1639944" y="7880117"/>
                  <a:pt x="1692575" y="7868857"/>
                </a:cubicBezTo>
                <a:cubicBezTo>
                  <a:pt x="1820392" y="7838830"/>
                  <a:pt x="1906856" y="7943925"/>
                  <a:pt x="2019636" y="7928911"/>
                </a:cubicBezTo>
                <a:cubicBezTo>
                  <a:pt x="1936931" y="7831323"/>
                  <a:pt x="1835429" y="7760009"/>
                  <a:pt x="1748965" y="7669927"/>
                </a:cubicBezTo>
                <a:cubicBezTo>
                  <a:pt x="1662500" y="7576092"/>
                  <a:pt x="1628666" y="7467244"/>
                  <a:pt x="1579795" y="7350889"/>
                </a:cubicBezTo>
                <a:cubicBezTo>
                  <a:pt x="1500849" y="7129438"/>
                  <a:pt x="1410626" y="6870454"/>
                  <a:pt x="1151232" y="6802893"/>
                </a:cubicBezTo>
                <a:cubicBezTo>
                  <a:pt x="1083564" y="6787880"/>
                  <a:pt x="989581" y="6776619"/>
                  <a:pt x="906876" y="6795386"/>
                </a:cubicBezTo>
                <a:cubicBezTo>
                  <a:pt x="951988" y="6761606"/>
                  <a:pt x="1008378" y="6750346"/>
                  <a:pt x="1061008" y="6754099"/>
                </a:cubicBezTo>
                <a:cubicBezTo>
                  <a:pt x="846727" y="6701552"/>
                  <a:pt x="602371" y="6727825"/>
                  <a:pt x="448238" y="6892975"/>
                </a:cubicBezTo>
                <a:cubicBezTo>
                  <a:pt x="444479" y="6896728"/>
                  <a:pt x="440720" y="6900481"/>
                  <a:pt x="440720" y="6904235"/>
                </a:cubicBezTo>
                <a:cubicBezTo>
                  <a:pt x="324181" y="7170726"/>
                  <a:pt x="508388" y="7583599"/>
                  <a:pt x="730188" y="7418450"/>
                </a:cubicBezTo>
                <a:cubicBezTo>
                  <a:pt x="764022" y="7395930"/>
                  <a:pt x="782818" y="7365902"/>
                  <a:pt x="782818" y="7339629"/>
                </a:cubicBezTo>
                <a:cubicBezTo>
                  <a:pt x="865524" y="7433463"/>
                  <a:pt x="767781" y="7639900"/>
                  <a:pt x="557259" y="7568586"/>
                </a:cubicBezTo>
                <a:cubicBezTo>
                  <a:pt x="561018" y="7576092"/>
                  <a:pt x="564778" y="7579846"/>
                  <a:pt x="572296" y="7587353"/>
                </a:cubicBezTo>
                <a:cubicBezTo>
                  <a:pt x="583574" y="7594859"/>
                  <a:pt x="598612" y="7602366"/>
                  <a:pt x="609890" y="7606119"/>
                </a:cubicBezTo>
                <a:cubicBezTo>
                  <a:pt x="741466" y="7632393"/>
                  <a:pt x="865524" y="7587353"/>
                  <a:pt x="929432" y="7493518"/>
                </a:cubicBezTo>
                <a:cubicBezTo>
                  <a:pt x="978303" y="7373409"/>
                  <a:pt x="936951" y="7215766"/>
                  <a:pt x="831690" y="7140698"/>
                </a:cubicBezTo>
                <a:cubicBezTo>
                  <a:pt x="786578" y="7110671"/>
                  <a:pt x="737707" y="7091904"/>
                  <a:pt x="685076" y="7091904"/>
                </a:cubicBezTo>
                <a:cubicBezTo>
                  <a:pt x="745225" y="7046864"/>
                  <a:pt x="812893" y="7016837"/>
                  <a:pt x="888080" y="7035603"/>
                </a:cubicBezTo>
                <a:cubicBezTo>
                  <a:pt x="1094842" y="7088151"/>
                  <a:pt x="1136195" y="7418450"/>
                  <a:pt x="1019656" y="7564832"/>
                </a:cubicBezTo>
                <a:cubicBezTo>
                  <a:pt x="936951" y="7677434"/>
                  <a:pt x="827930" y="7703708"/>
                  <a:pt x="722669" y="7677434"/>
                </a:cubicBezTo>
                <a:cubicBezTo>
                  <a:pt x="354256" y="7711214"/>
                  <a:pt x="117418" y="7245793"/>
                  <a:pt x="339218" y="6923002"/>
                </a:cubicBezTo>
                <a:cubicBezTo>
                  <a:pt x="485832" y="6712812"/>
                  <a:pt x="782818" y="6630237"/>
                  <a:pt x="1030934" y="6675278"/>
                </a:cubicBezTo>
                <a:cubicBezTo>
                  <a:pt x="1109880" y="6690291"/>
                  <a:pt x="1181307" y="6716565"/>
                  <a:pt x="1252734" y="6754099"/>
                </a:cubicBezTo>
                <a:cubicBezTo>
                  <a:pt x="1151232" y="6690291"/>
                  <a:pt x="1042212" y="6645251"/>
                  <a:pt x="925673" y="6626484"/>
                </a:cubicBezTo>
                <a:cubicBezTo>
                  <a:pt x="643723" y="6585196"/>
                  <a:pt x="267791" y="6851687"/>
                  <a:pt x="57269" y="6525142"/>
                </a:cubicBezTo>
                <a:cubicBezTo>
                  <a:pt x="879" y="6438814"/>
                  <a:pt x="-10399" y="6337473"/>
                  <a:pt x="8398" y="6243638"/>
                </a:cubicBezTo>
                <a:close/>
                <a:moveTo>
                  <a:pt x="4800830" y="4711700"/>
                </a:moveTo>
                <a:cubicBezTo>
                  <a:pt x="4879779" y="4730473"/>
                  <a:pt x="4932412" y="4790546"/>
                  <a:pt x="4943691" y="4910692"/>
                </a:cubicBezTo>
                <a:cubicBezTo>
                  <a:pt x="4977526" y="5248602"/>
                  <a:pt x="4616614" y="5372503"/>
                  <a:pt x="4349690" y="5282393"/>
                </a:cubicBezTo>
                <a:cubicBezTo>
                  <a:pt x="4447437" y="5338712"/>
                  <a:pt x="4530146" y="5417558"/>
                  <a:pt x="4590298" y="5515176"/>
                </a:cubicBezTo>
                <a:cubicBezTo>
                  <a:pt x="4688045" y="5601531"/>
                  <a:pt x="4748197" y="5706659"/>
                  <a:pt x="4770754" y="5841823"/>
                </a:cubicBezTo>
                <a:cubicBezTo>
                  <a:pt x="4800830" y="6018288"/>
                  <a:pt x="4778273" y="6183489"/>
                  <a:pt x="4718121" y="6337426"/>
                </a:cubicBezTo>
                <a:cubicBezTo>
                  <a:pt x="4774513" y="6442554"/>
                  <a:pt x="4860982" y="6513890"/>
                  <a:pt x="4815868" y="6679091"/>
                </a:cubicBezTo>
                <a:cubicBezTo>
                  <a:pt x="4755716" y="6859310"/>
                  <a:pt x="4657969" y="6994474"/>
                  <a:pt x="4695564" y="7197221"/>
                </a:cubicBezTo>
                <a:cubicBezTo>
                  <a:pt x="4706842" y="7238521"/>
                  <a:pt x="4718121" y="7287331"/>
                  <a:pt x="4740678" y="7328631"/>
                </a:cubicBezTo>
                <a:cubicBezTo>
                  <a:pt x="4586538" y="7242276"/>
                  <a:pt x="4477513" y="7058302"/>
                  <a:pt x="4447437" y="6889347"/>
                </a:cubicBezTo>
                <a:cubicBezTo>
                  <a:pt x="4436158" y="6810501"/>
                  <a:pt x="4443677" y="6746673"/>
                  <a:pt x="4462475" y="6694109"/>
                </a:cubicBezTo>
                <a:cubicBezTo>
                  <a:pt x="4402323" y="6746673"/>
                  <a:pt x="4334652" y="6799237"/>
                  <a:pt x="4255702" y="6840537"/>
                </a:cubicBezTo>
                <a:cubicBezTo>
                  <a:pt x="4075246" y="6941911"/>
                  <a:pt x="3932385" y="6904365"/>
                  <a:pt x="3740651" y="6863065"/>
                </a:cubicBezTo>
                <a:cubicBezTo>
                  <a:pt x="3575233" y="6829274"/>
                  <a:pt x="3439891" y="6844292"/>
                  <a:pt x="3304549" y="6908120"/>
                </a:cubicBezTo>
                <a:cubicBezTo>
                  <a:pt x="3379739" y="6802992"/>
                  <a:pt x="3469967" y="6754182"/>
                  <a:pt x="3627866" y="6739164"/>
                </a:cubicBezTo>
                <a:cubicBezTo>
                  <a:pt x="3706815" y="6731655"/>
                  <a:pt x="3782005" y="6712882"/>
                  <a:pt x="3857195" y="6694109"/>
                </a:cubicBezTo>
                <a:cubicBezTo>
                  <a:pt x="3684258" y="6660318"/>
                  <a:pt x="3537638" y="6570209"/>
                  <a:pt x="3432372" y="6438799"/>
                </a:cubicBezTo>
                <a:cubicBezTo>
                  <a:pt x="3360941" y="6374971"/>
                  <a:pt x="3297030" y="6296126"/>
                  <a:pt x="3251916" y="6202262"/>
                </a:cubicBezTo>
                <a:cubicBezTo>
                  <a:pt x="3090257" y="5856842"/>
                  <a:pt x="3274473" y="5406294"/>
                  <a:pt x="3695537" y="5425067"/>
                </a:cubicBezTo>
                <a:cubicBezTo>
                  <a:pt x="3868474" y="5428821"/>
                  <a:pt x="3958702" y="5530195"/>
                  <a:pt x="4011335" y="5665359"/>
                </a:cubicBezTo>
                <a:cubicBezTo>
                  <a:pt x="3703056" y="5503913"/>
                  <a:pt x="3353422" y="5672868"/>
                  <a:pt x="3387258" y="6085870"/>
                </a:cubicBezTo>
                <a:cubicBezTo>
                  <a:pt x="3394777" y="6190998"/>
                  <a:pt x="3451169" y="6269844"/>
                  <a:pt x="3515081" y="6352444"/>
                </a:cubicBezTo>
                <a:cubicBezTo>
                  <a:pt x="3469967" y="6217280"/>
                  <a:pt x="3421093" y="6059588"/>
                  <a:pt x="3492524" y="5928178"/>
                </a:cubicBezTo>
                <a:cubicBezTo>
                  <a:pt x="3578992" y="5770487"/>
                  <a:pt x="3770727" y="5789260"/>
                  <a:pt x="3879752" y="5909406"/>
                </a:cubicBezTo>
                <a:cubicBezTo>
                  <a:pt x="3684258" y="5819296"/>
                  <a:pt x="3496283" y="5969479"/>
                  <a:pt x="3556435" y="6213525"/>
                </a:cubicBezTo>
                <a:cubicBezTo>
                  <a:pt x="3627866" y="6495117"/>
                  <a:pt x="3924866" y="6528909"/>
                  <a:pt x="4169234" y="6551436"/>
                </a:cubicBezTo>
                <a:cubicBezTo>
                  <a:pt x="4233145" y="6555190"/>
                  <a:pt x="4297057" y="6555190"/>
                  <a:pt x="4357209" y="6543927"/>
                </a:cubicBezTo>
                <a:cubicBezTo>
                  <a:pt x="4830906" y="6243562"/>
                  <a:pt x="4703083" y="5410049"/>
                  <a:pt x="4139158" y="5248602"/>
                </a:cubicBezTo>
                <a:cubicBezTo>
                  <a:pt x="3812081" y="5154738"/>
                  <a:pt x="3488764" y="5218566"/>
                  <a:pt x="3221840" y="5387521"/>
                </a:cubicBezTo>
                <a:cubicBezTo>
                  <a:pt x="3191764" y="5440085"/>
                  <a:pt x="3169207" y="5496404"/>
                  <a:pt x="3154169" y="5552722"/>
                </a:cubicBezTo>
                <a:cubicBezTo>
                  <a:pt x="3131612" y="5620304"/>
                  <a:pt x="3135371" y="5736696"/>
                  <a:pt x="3090257" y="5793014"/>
                </a:cubicBezTo>
                <a:cubicBezTo>
                  <a:pt x="3037624" y="5871860"/>
                  <a:pt x="2924839" y="5853087"/>
                  <a:pt x="2868447" y="5913160"/>
                </a:cubicBezTo>
                <a:cubicBezTo>
                  <a:pt x="2823333" y="5954460"/>
                  <a:pt x="2763181" y="6112152"/>
                  <a:pt x="2845890" y="6134679"/>
                </a:cubicBezTo>
                <a:cubicBezTo>
                  <a:pt x="2857168" y="6025797"/>
                  <a:pt x="3000029" y="5946951"/>
                  <a:pt x="3097776" y="5988251"/>
                </a:cubicBezTo>
                <a:cubicBezTo>
                  <a:pt x="3056422" y="6010779"/>
                  <a:pt x="3037624" y="6074606"/>
                  <a:pt x="3030105" y="6123416"/>
                </a:cubicBezTo>
                <a:cubicBezTo>
                  <a:pt x="2988751" y="6303635"/>
                  <a:pt x="2958675" y="6397499"/>
                  <a:pt x="2800776" y="6513890"/>
                </a:cubicBezTo>
                <a:cubicBezTo>
                  <a:pt x="2718067" y="6577718"/>
                  <a:pt x="2612801" y="6649055"/>
                  <a:pt x="2567687" y="6746673"/>
                </a:cubicBezTo>
                <a:cubicBezTo>
                  <a:pt x="2575206" y="6878083"/>
                  <a:pt x="2597763" y="7009493"/>
                  <a:pt x="2631598" y="7137148"/>
                </a:cubicBezTo>
                <a:cubicBezTo>
                  <a:pt x="2657915" y="6994474"/>
                  <a:pt x="2830852" y="6878083"/>
                  <a:pt x="2939877" y="6964438"/>
                </a:cubicBezTo>
                <a:cubicBezTo>
                  <a:pt x="2860928" y="6960683"/>
                  <a:pt x="2793257" y="7005738"/>
                  <a:pt x="2766940" y="7125884"/>
                </a:cubicBezTo>
                <a:cubicBezTo>
                  <a:pt x="2691750" y="7437513"/>
                  <a:pt x="3060181" y="7610223"/>
                  <a:pt x="3259435" y="7756651"/>
                </a:cubicBezTo>
                <a:cubicBezTo>
                  <a:pt x="3496283" y="7929361"/>
                  <a:pt x="3605309" y="8173408"/>
                  <a:pt x="3624106" y="8455000"/>
                </a:cubicBezTo>
                <a:cubicBezTo>
                  <a:pt x="3928626" y="8661501"/>
                  <a:pt x="4270740" y="8811683"/>
                  <a:pt x="4631652" y="8901793"/>
                </a:cubicBezTo>
                <a:cubicBezTo>
                  <a:pt x="4631652" y="8920566"/>
                  <a:pt x="4631652" y="8935584"/>
                  <a:pt x="4631652" y="8954357"/>
                </a:cubicBezTo>
                <a:cubicBezTo>
                  <a:pt x="4631652" y="8958112"/>
                  <a:pt x="4627893" y="8965621"/>
                  <a:pt x="4627893" y="8969375"/>
                </a:cubicBezTo>
                <a:cubicBezTo>
                  <a:pt x="3988778" y="8807929"/>
                  <a:pt x="3383498" y="8473773"/>
                  <a:pt x="2977472" y="7944379"/>
                </a:cubicBezTo>
                <a:cubicBezTo>
                  <a:pt x="2646636" y="7512604"/>
                  <a:pt x="2424826" y="6956929"/>
                  <a:pt x="2511294" y="6408763"/>
                </a:cubicBezTo>
                <a:cubicBezTo>
                  <a:pt x="2594003" y="5898142"/>
                  <a:pt x="2906042" y="5380012"/>
                  <a:pt x="3421093" y="5211057"/>
                </a:cubicBezTo>
                <a:cubicBezTo>
                  <a:pt x="3563954" y="5166002"/>
                  <a:pt x="3714334" y="5143475"/>
                  <a:pt x="3864714" y="5147229"/>
                </a:cubicBezTo>
                <a:cubicBezTo>
                  <a:pt x="3785765" y="5139720"/>
                  <a:pt x="3706815" y="5143475"/>
                  <a:pt x="3620347" y="5154738"/>
                </a:cubicBezTo>
                <a:cubicBezTo>
                  <a:pt x="3763208" y="4978274"/>
                  <a:pt x="3973740" y="4914446"/>
                  <a:pt x="4191791" y="4970765"/>
                </a:cubicBezTo>
                <a:cubicBezTo>
                  <a:pt x="4376006" y="5019574"/>
                  <a:pt x="4706842" y="5222320"/>
                  <a:pt x="4842184" y="4982028"/>
                </a:cubicBezTo>
                <a:cubicBezTo>
                  <a:pt x="4894817" y="4880655"/>
                  <a:pt x="4868501" y="4779282"/>
                  <a:pt x="4800830" y="4711700"/>
                </a:cubicBezTo>
                <a:close/>
                <a:moveTo>
                  <a:pt x="1312377" y="2549525"/>
                </a:moveTo>
                <a:cubicBezTo>
                  <a:pt x="1323656" y="2647128"/>
                  <a:pt x="1372532" y="2740978"/>
                  <a:pt x="1425168" y="2793533"/>
                </a:cubicBezTo>
                <a:cubicBezTo>
                  <a:pt x="1631953" y="3018772"/>
                  <a:pt x="1955288" y="2891137"/>
                  <a:pt x="2139514" y="3108867"/>
                </a:cubicBezTo>
                <a:cubicBezTo>
                  <a:pt x="2304941" y="3300320"/>
                  <a:pt x="2293662" y="3563097"/>
                  <a:pt x="2274863" y="3807105"/>
                </a:cubicBezTo>
                <a:cubicBezTo>
                  <a:pt x="2297422" y="3897201"/>
                  <a:pt x="2312461" y="3991051"/>
                  <a:pt x="2316220" y="4084899"/>
                </a:cubicBezTo>
                <a:cubicBezTo>
                  <a:pt x="2335019" y="4539130"/>
                  <a:pt x="2139514" y="4970836"/>
                  <a:pt x="2045521" y="5413805"/>
                </a:cubicBezTo>
                <a:cubicBezTo>
                  <a:pt x="1898892" y="6093273"/>
                  <a:pt x="1834977" y="6784004"/>
                  <a:pt x="2177111" y="7418425"/>
                </a:cubicBezTo>
                <a:cubicBezTo>
                  <a:pt x="2455330" y="7936473"/>
                  <a:pt x="2895216" y="8353164"/>
                  <a:pt x="3391498" y="8660990"/>
                </a:cubicBezTo>
                <a:cubicBezTo>
                  <a:pt x="3763709" y="8893736"/>
                  <a:pt x="4181038" y="9100204"/>
                  <a:pt x="4617164" y="9164022"/>
                </a:cubicBezTo>
                <a:cubicBezTo>
                  <a:pt x="4617164" y="9194054"/>
                  <a:pt x="4613404" y="9224085"/>
                  <a:pt x="4609645" y="9250363"/>
                </a:cubicBezTo>
                <a:cubicBezTo>
                  <a:pt x="3993052" y="9164022"/>
                  <a:pt x="3383978" y="8811149"/>
                  <a:pt x="2910255" y="8420736"/>
                </a:cubicBezTo>
                <a:cubicBezTo>
                  <a:pt x="2477888" y="8064108"/>
                  <a:pt x="2105677" y="7594862"/>
                  <a:pt x="1932730" y="7061798"/>
                </a:cubicBezTo>
                <a:cubicBezTo>
                  <a:pt x="1778581" y="6896623"/>
                  <a:pt x="1684589" y="6708925"/>
                  <a:pt x="1658271" y="6464916"/>
                </a:cubicBezTo>
                <a:cubicBezTo>
                  <a:pt x="1631953" y="6265956"/>
                  <a:pt x="1684589" y="5969392"/>
                  <a:pt x="1598115" y="5781694"/>
                </a:cubicBezTo>
                <a:cubicBezTo>
                  <a:pt x="1571797" y="5725384"/>
                  <a:pt x="1526681" y="5687845"/>
                  <a:pt x="1474045" y="5669075"/>
                </a:cubicBezTo>
                <a:cubicBezTo>
                  <a:pt x="1549239" y="5665321"/>
                  <a:pt x="1646992" y="5736647"/>
                  <a:pt x="1692108" y="5774186"/>
                </a:cubicBezTo>
                <a:cubicBezTo>
                  <a:pt x="1631953" y="5661567"/>
                  <a:pt x="1586836" y="5563964"/>
                  <a:pt x="1631953" y="5440082"/>
                </a:cubicBezTo>
                <a:cubicBezTo>
                  <a:pt x="1684589" y="5319956"/>
                  <a:pt x="1763543" y="5252384"/>
                  <a:pt x="1744744" y="5109733"/>
                </a:cubicBezTo>
                <a:cubicBezTo>
                  <a:pt x="1740984" y="5090963"/>
                  <a:pt x="1737225" y="5068439"/>
                  <a:pt x="1729705" y="5045916"/>
                </a:cubicBezTo>
                <a:cubicBezTo>
                  <a:pt x="1801140" y="5068439"/>
                  <a:pt x="1838737" y="5162289"/>
                  <a:pt x="1876334" y="5211090"/>
                </a:cubicBezTo>
                <a:cubicBezTo>
                  <a:pt x="1887613" y="5132257"/>
                  <a:pt x="1850016" y="5079701"/>
                  <a:pt x="1887613" y="5004622"/>
                </a:cubicBezTo>
                <a:cubicBezTo>
                  <a:pt x="1913931" y="4940804"/>
                  <a:pt x="1992885" y="4876987"/>
                  <a:pt x="2038002" y="4820678"/>
                </a:cubicBezTo>
                <a:cubicBezTo>
                  <a:pt x="2090638" y="4753106"/>
                  <a:pt x="2124475" y="4693043"/>
                  <a:pt x="2143274" y="4629226"/>
                </a:cubicBezTo>
                <a:cubicBezTo>
                  <a:pt x="2139514" y="4674273"/>
                  <a:pt x="2135754" y="4719320"/>
                  <a:pt x="2128235" y="4764368"/>
                </a:cubicBezTo>
                <a:cubicBezTo>
                  <a:pt x="2135754" y="4730583"/>
                  <a:pt x="2147033" y="4693043"/>
                  <a:pt x="2154553" y="4659257"/>
                </a:cubicBezTo>
                <a:cubicBezTo>
                  <a:pt x="2252305" y="4298876"/>
                  <a:pt x="2293662" y="3810860"/>
                  <a:pt x="2045521" y="3499280"/>
                </a:cubicBezTo>
                <a:cubicBezTo>
                  <a:pt x="2011684" y="3461740"/>
                  <a:pt x="1970327" y="3424201"/>
                  <a:pt x="1928970" y="3386661"/>
                </a:cubicBezTo>
                <a:cubicBezTo>
                  <a:pt x="1913931" y="3375399"/>
                  <a:pt x="1902652" y="3364137"/>
                  <a:pt x="1891373" y="3356629"/>
                </a:cubicBezTo>
                <a:cubicBezTo>
                  <a:pt x="1654511" y="3195208"/>
                  <a:pt x="1286059" y="3168931"/>
                  <a:pt x="1037918" y="3322843"/>
                </a:cubicBezTo>
                <a:cubicBezTo>
                  <a:pt x="1000321" y="3367891"/>
                  <a:pt x="970243" y="3424201"/>
                  <a:pt x="943925" y="3488018"/>
                </a:cubicBezTo>
                <a:cubicBezTo>
                  <a:pt x="895049" y="3611899"/>
                  <a:pt x="846173" y="3908463"/>
                  <a:pt x="1022879" y="3957264"/>
                </a:cubicBezTo>
                <a:cubicBezTo>
                  <a:pt x="1075515" y="3972280"/>
                  <a:pt x="1113112" y="3961018"/>
                  <a:pt x="1135671" y="3938495"/>
                </a:cubicBezTo>
                <a:cubicBezTo>
                  <a:pt x="1210865" y="4092408"/>
                  <a:pt x="1022879" y="4182503"/>
                  <a:pt x="891289" y="4077391"/>
                </a:cubicBezTo>
                <a:cubicBezTo>
                  <a:pt x="936406" y="4137455"/>
                  <a:pt x="1000321" y="4186256"/>
                  <a:pt x="1090554" y="4201272"/>
                </a:cubicBezTo>
                <a:cubicBezTo>
                  <a:pt x="1334935" y="4246321"/>
                  <a:pt x="1398850" y="3987296"/>
                  <a:pt x="1316137" y="3814613"/>
                </a:cubicBezTo>
                <a:cubicBezTo>
                  <a:pt x="1282299" y="3747042"/>
                  <a:pt x="1225904" y="3686978"/>
                  <a:pt x="1154469" y="3664455"/>
                </a:cubicBezTo>
                <a:cubicBezTo>
                  <a:pt x="1297338" y="3593129"/>
                  <a:pt x="1417649" y="3611899"/>
                  <a:pt x="1511642" y="3762058"/>
                </a:cubicBezTo>
                <a:cubicBezTo>
                  <a:pt x="1684589" y="4028590"/>
                  <a:pt x="1466525" y="4396479"/>
                  <a:pt x="1135671" y="4362694"/>
                </a:cubicBezTo>
                <a:cubicBezTo>
                  <a:pt x="1090554" y="4358939"/>
                  <a:pt x="1049197" y="4347678"/>
                  <a:pt x="1011600" y="4328908"/>
                </a:cubicBezTo>
                <a:cubicBezTo>
                  <a:pt x="962724" y="4313892"/>
                  <a:pt x="917607" y="4287614"/>
                  <a:pt x="880010" y="4257582"/>
                </a:cubicBezTo>
                <a:cubicBezTo>
                  <a:pt x="605551" y="4036098"/>
                  <a:pt x="620590" y="3574359"/>
                  <a:pt x="876250" y="3345367"/>
                </a:cubicBezTo>
                <a:cubicBezTo>
                  <a:pt x="1060476" y="3176438"/>
                  <a:pt x="1323656" y="3105113"/>
                  <a:pt x="1571797" y="3138899"/>
                </a:cubicBezTo>
                <a:cubicBezTo>
                  <a:pt x="1447727" y="3048803"/>
                  <a:pt x="1338695" y="2943692"/>
                  <a:pt x="1316137" y="2767255"/>
                </a:cubicBezTo>
                <a:cubicBezTo>
                  <a:pt x="1304858" y="2699684"/>
                  <a:pt x="1301098" y="2624605"/>
                  <a:pt x="1312377" y="2549525"/>
                </a:cubicBezTo>
                <a:close/>
                <a:moveTo>
                  <a:pt x="4384244" y="2436618"/>
                </a:moveTo>
                <a:cubicBezTo>
                  <a:pt x="4192501" y="2879639"/>
                  <a:pt x="3850372" y="3296379"/>
                  <a:pt x="3553358" y="3668067"/>
                </a:cubicBezTo>
                <a:cubicBezTo>
                  <a:pt x="2910456" y="4482776"/>
                  <a:pt x="2226198" y="5421380"/>
                  <a:pt x="2282593" y="6472617"/>
                </a:cubicBezTo>
                <a:cubicBezTo>
                  <a:pt x="2278834" y="6202299"/>
                  <a:pt x="2327709" y="5924472"/>
                  <a:pt x="2440499" y="5650399"/>
                </a:cubicBezTo>
                <a:cubicBezTo>
                  <a:pt x="2620963" y="5199869"/>
                  <a:pt x="2917976" y="4786883"/>
                  <a:pt x="3339058" y="4561618"/>
                </a:cubicBezTo>
                <a:cubicBezTo>
                  <a:pt x="3402972" y="4505302"/>
                  <a:pt x="3470646" y="4452740"/>
                  <a:pt x="3542079" y="4400178"/>
                </a:cubicBezTo>
                <a:cubicBezTo>
                  <a:pt x="4000758" y="4069790"/>
                  <a:pt x="4448158" y="3709366"/>
                  <a:pt x="4575986" y="3127431"/>
                </a:cubicBezTo>
                <a:cubicBezTo>
                  <a:pt x="4636141" y="2879639"/>
                  <a:pt x="4606063" y="2680655"/>
                  <a:pt x="4459437" y="2485425"/>
                </a:cubicBezTo>
                <a:cubicBezTo>
                  <a:pt x="4436879" y="2466653"/>
                  <a:pt x="4410561" y="2451635"/>
                  <a:pt x="4384244" y="2436618"/>
                </a:cubicBezTo>
                <a:close/>
                <a:moveTo>
                  <a:pt x="3083401" y="0"/>
                </a:moveTo>
                <a:cubicBezTo>
                  <a:pt x="3143555" y="105124"/>
                  <a:pt x="3260105" y="172703"/>
                  <a:pt x="3372895" y="202739"/>
                </a:cubicBezTo>
                <a:cubicBezTo>
                  <a:pt x="3654869" y="277827"/>
                  <a:pt x="3910526" y="341652"/>
                  <a:pt x="4143625" y="529373"/>
                </a:cubicBezTo>
                <a:cubicBezTo>
                  <a:pt x="4312810" y="672041"/>
                  <a:pt x="4365445" y="893552"/>
                  <a:pt x="4388003" y="1111308"/>
                </a:cubicBezTo>
                <a:cubicBezTo>
                  <a:pt x="4583506" y="1501767"/>
                  <a:pt x="4575986" y="1880963"/>
                  <a:pt x="4459437" y="2241388"/>
                </a:cubicBezTo>
                <a:cubicBezTo>
                  <a:pt x="4741411" y="2466653"/>
                  <a:pt x="4820364" y="2736971"/>
                  <a:pt x="4790287" y="3104904"/>
                </a:cubicBezTo>
                <a:cubicBezTo>
                  <a:pt x="4779008" y="3285116"/>
                  <a:pt x="4763969" y="3476591"/>
                  <a:pt x="4658699" y="3638031"/>
                </a:cubicBezTo>
                <a:cubicBezTo>
                  <a:pt x="4560948" y="3788208"/>
                  <a:pt x="4406801" y="3870805"/>
                  <a:pt x="4342887" y="4051017"/>
                </a:cubicBezTo>
                <a:cubicBezTo>
                  <a:pt x="4391763" y="4051017"/>
                  <a:pt x="4444398" y="4047263"/>
                  <a:pt x="4485754" y="4020982"/>
                </a:cubicBezTo>
                <a:cubicBezTo>
                  <a:pt x="4440638" y="4103579"/>
                  <a:pt x="4357926" y="4174913"/>
                  <a:pt x="4282733" y="4208703"/>
                </a:cubicBezTo>
                <a:cubicBezTo>
                  <a:pt x="4177462" y="4253756"/>
                  <a:pt x="3989479" y="4208703"/>
                  <a:pt x="3959402" y="4355125"/>
                </a:cubicBezTo>
                <a:cubicBezTo>
                  <a:pt x="4042114" y="4283791"/>
                  <a:pt x="4106029" y="4355125"/>
                  <a:pt x="4151145" y="4437722"/>
                </a:cubicBezTo>
                <a:cubicBezTo>
                  <a:pt x="4109788" y="4418951"/>
                  <a:pt x="4057153" y="4415196"/>
                  <a:pt x="4000758" y="4430214"/>
                </a:cubicBezTo>
                <a:cubicBezTo>
                  <a:pt x="3730063" y="4501548"/>
                  <a:pt x="3662389" y="4861971"/>
                  <a:pt x="3391693" y="4933305"/>
                </a:cubicBezTo>
                <a:cubicBezTo>
                  <a:pt x="3286422" y="4963341"/>
                  <a:pt x="3068362" y="4937060"/>
                  <a:pt x="2936774" y="4989622"/>
                </a:cubicBezTo>
                <a:cubicBezTo>
                  <a:pt x="2981890" y="4933305"/>
                  <a:pt x="3027006" y="4876989"/>
                  <a:pt x="3075882" y="4820673"/>
                </a:cubicBezTo>
                <a:cubicBezTo>
                  <a:pt x="3034525" y="4858217"/>
                  <a:pt x="2996929" y="4895761"/>
                  <a:pt x="2955572" y="4937060"/>
                </a:cubicBezTo>
                <a:cubicBezTo>
                  <a:pt x="2748791" y="5162325"/>
                  <a:pt x="2568327" y="5425134"/>
                  <a:pt x="2466817" y="5717979"/>
                </a:cubicBezTo>
                <a:cubicBezTo>
                  <a:pt x="2282593" y="6224825"/>
                  <a:pt x="2297632" y="6724163"/>
                  <a:pt x="2444259" y="7215992"/>
                </a:cubicBezTo>
                <a:cubicBezTo>
                  <a:pt x="2643521" y="7719084"/>
                  <a:pt x="2996929" y="8147088"/>
                  <a:pt x="3433049" y="8462459"/>
                </a:cubicBezTo>
                <a:cubicBezTo>
                  <a:pt x="3782698" y="8717759"/>
                  <a:pt x="4196260" y="8935515"/>
                  <a:pt x="4628621" y="9003095"/>
                </a:cubicBezTo>
                <a:cubicBezTo>
                  <a:pt x="4624862" y="9033130"/>
                  <a:pt x="4624862" y="9063166"/>
                  <a:pt x="4621102" y="9093201"/>
                </a:cubicBezTo>
                <a:cubicBezTo>
                  <a:pt x="4173703" y="9021867"/>
                  <a:pt x="3737582" y="8796602"/>
                  <a:pt x="3376654" y="8530038"/>
                </a:cubicBezTo>
                <a:cubicBezTo>
                  <a:pt x="2899177" y="8173369"/>
                  <a:pt x="2496894" y="7692803"/>
                  <a:pt x="2316430" y="7118377"/>
                </a:cubicBezTo>
                <a:cubicBezTo>
                  <a:pt x="2132207" y="6532688"/>
                  <a:pt x="2166044" y="5901945"/>
                  <a:pt x="2387864" y="5331274"/>
                </a:cubicBezTo>
                <a:cubicBezTo>
                  <a:pt x="2414181" y="5263694"/>
                  <a:pt x="2440499" y="5199869"/>
                  <a:pt x="2470576" y="5136044"/>
                </a:cubicBezTo>
                <a:cubicBezTo>
                  <a:pt x="2451778" y="5049692"/>
                  <a:pt x="2429220" y="4959586"/>
                  <a:pt x="2432980" y="4861971"/>
                </a:cubicBezTo>
                <a:cubicBezTo>
                  <a:pt x="2436739" y="4741830"/>
                  <a:pt x="2459297" y="4610426"/>
                  <a:pt x="2500653" y="4497793"/>
                </a:cubicBezTo>
                <a:cubicBezTo>
                  <a:pt x="2579606" y="4272528"/>
                  <a:pt x="2782628" y="4148633"/>
                  <a:pt x="2812705" y="3897087"/>
                </a:cubicBezTo>
                <a:cubicBezTo>
                  <a:pt x="2820225" y="3837016"/>
                  <a:pt x="2827744" y="3754418"/>
                  <a:pt x="2812705" y="3686839"/>
                </a:cubicBezTo>
                <a:cubicBezTo>
                  <a:pt x="2895418" y="3765682"/>
                  <a:pt x="2917976" y="3938385"/>
                  <a:pt x="2887898" y="4024737"/>
                </a:cubicBezTo>
                <a:cubicBezTo>
                  <a:pt x="3004448" y="3979683"/>
                  <a:pt x="2970611" y="3776945"/>
                  <a:pt x="3038285" y="3683084"/>
                </a:cubicBezTo>
                <a:cubicBezTo>
                  <a:pt x="3124757" y="3555434"/>
                  <a:pt x="3282663" y="3574206"/>
                  <a:pt x="3308980" y="3386485"/>
                </a:cubicBezTo>
                <a:cubicBezTo>
                  <a:pt x="3312740" y="3371468"/>
                  <a:pt x="3316500" y="3356450"/>
                  <a:pt x="3316500" y="3341432"/>
                </a:cubicBezTo>
                <a:cubicBezTo>
                  <a:pt x="3395453" y="3397749"/>
                  <a:pt x="3418011" y="3502872"/>
                  <a:pt x="3406732" y="3638031"/>
                </a:cubicBezTo>
                <a:cubicBezTo>
                  <a:pt x="3402972" y="3675576"/>
                  <a:pt x="3391693" y="3713120"/>
                  <a:pt x="3380414" y="3750664"/>
                </a:cubicBezTo>
                <a:cubicBezTo>
                  <a:pt x="3696226" y="3356450"/>
                  <a:pt x="4098509" y="2894657"/>
                  <a:pt x="4316570" y="2399073"/>
                </a:cubicBezTo>
                <a:cubicBezTo>
                  <a:pt x="4053393" y="2278932"/>
                  <a:pt x="3575916" y="2192580"/>
                  <a:pt x="3451848" y="2534232"/>
                </a:cubicBezTo>
                <a:cubicBezTo>
                  <a:pt x="3286422" y="3011044"/>
                  <a:pt x="4012037" y="3022307"/>
                  <a:pt x="3741342" y="2624338"/>
                </a:cubicBezTo>
                <a:cubicBezTo>
                  <a:pt x="3903007" y="2643111"/>
                  <a:pt x="4030835" y="2778270"/>
                  <a:pt x="3948123" y="2958482"/>
                </a:cubicBezTo>
                <a:cubicBezTo>
                  <a:pt x="3846612" y="3168729"/>
                  <a:pt x="3560878" y="3112413"/>
                  <a:pt x="3440569" y="2962236"/>
                </a:cubicBezTo>
                <a:cubicBezTo>
                  <a:pt x="3320259" y="2804551"/>
                  <a:pt x="3331538" y="2549250"/>
                  <a:pt x="3433049" y="2387810"/>
                </a:cubicBezTo>
                <a:cubicBezTo>
                  <a:pt x="3636071" y="2068685"/>
                  <a:pt x="4000758" y="2102474"/>
                  <a:pt x="4267694" y="2256405"/>
                </a:cubicBezTo>
                <a:cubicBezTo>
                  <a:pt x="4248896" y="2230125"/>
                  <a:pt x="4226338" y="2200089"/>
                  <a:pt x="4207539" y="2173808"/>
                </a:cubicBezTo>
                <a:cubicBezTo>
                  <a:pt x="4045874" y="2102474"/>
                  <a:pt x="3895488" y="1989842"/>
                  <a:pt x="3989479" y="1783349"/>
                </a:cubicBezTo>
                <a:cubicBezTo>
                  <a:pt x="4000758" y="1880963"/>
                  <a:pt x="4072192" y="1989842"/>
                  <a:pt x="4158664" y="2083702"/>
                </a:cubicBezTo>
                <a:cubicBezTo>
                  <a:pt x="4139866" y="2034895"/>
                  <a:pt x="4128587" y="1986087"/>
                  <a:pt x="4124827" y="1929771"/>
                </a:cubicBezTo>
                <a:cubicBezTo>
                  <a:pt x="4184982" y="2031140"/>
                  <a:pt x="4297771" y="2113738"/>
                  <a:pt x="4395522" y="2188826"/>
                </a:cubicBezTo>
                <a:cubicBezTo>
                  <a:pt x="4504553" y="1839665"/>
                  <a:pt x="4500793" y="1479241"/>
                  <a:pt x="4294012" y="1118817"/>
                </a:cubicBezTo>
                <a:cubicBezTo>
                  <a:pt x="4275213" y="1103799"/>
                  <a:pt x="4252655" y="1092536"/>
                  <a:pt x="4230097" y="1088781"/>
                </a:cubicBezTo>
                <a:cubicBezTo>
                  <a:pt x="4169943" y="1077518"/>
                  <a:pt x="4124827" y="1118817"/>
                  <a:pt x="4068432" y="1130080"/>
                </a:cubicBezTo>
                <a:cubicBezTo>
                  <a:pt x="3989479" y="1133834"/>
                  <a:pt x="3921805" y="1103799"/>
                  <a:pt x="3861651" y="1066255"/>
                </a:cubicBezTo>
                <a:cubicBezTo>
                  <a:pt x="3583436" y="904815"/>
                  <a:pt x="3361616" y="525619"/>
                  <a:pt x="2981890" y="698322"/>
                </a:cubicBezTo>
                <a:cubicBezTo>
                  <a:pt x="2865341" y="754638"/>
                  <a:pt x="2786388" y="916078"/>
                  <a:pt x="2921735" y="991166"/>
                </a:cubicBezTo>
                <a:cubicBezTo>
                  <a:pt x="2808946" y="1039974"/>
                  <a:pt x="2699915" y="886043"/>
                  <a:pt x="2733752" y="773410"/>
                </a:cubicBezTo>
                <a:cubicBezTo>
                  <a:pt x="2590885" y="825972"/>
                  <a:pt x="2684877" y="1047483"/>
                  <a:pt x="2594645" y="1141343"/>
                </a:cubicBezTo>
                <a:cubicBezTo>
                  <a:pt x="2504413" y="1231449"/>
                  <a:pt x="2316430" y="1175133"/>
                  <a:pt x="2203640" y="1235204"/>
                </a:cubicBezTo>
                <a:cubicBezTo>
                  <a:pt x="2199881" y="1238958"/>
                  <a:pt x="2196121" y="1242713"/>
                  <a:pt x="2192361" y="1242713"/>
                </a:cubicBezTo>
                <a:cubicBezTo>
                  <a:pt x="2143486" y="1415416"/>
                  <a:pt x="2139726" y="1614400"/>
                  <a:pt x="2188602" y="1798366"/>
                </a:cubicBezTo>
                <a:cubicBezTo>
                  <a:pt x="2237477" y="1918508"/>
                  <a:pt x="2342748" y="2004859"/>
                  <a:pt x="2481855" y="2034895"/>
                </a:cubicBezTo>
                <a:cubicBezTo>
                  <a:pt x="2654800" y="2072439"/>
                  <a:pt x="2981890" y="2049912"/>
                  <a:pt x="2966851" y="1805875"/>
                </a:cubicBezTo>
                <a:cubicBezTo>
                  <a:pt x="2963092" y="1719524"/>
                  <a:pt x="2910456" y="1659453"/>
                  <a:pt x="2842783" y="1621909"/>
                </a:cubicBezTo>
                <a:cubicBezTo>
                  <a:pt x="2921735" y="1618154"/>
                  <a:pt x="2996929" y="1648190"/>
                  <a:pt x="3045804" y="1742050"/>
                </a:cubicBezTo>
                <a:cubicBezTo>
                  <a:pt x="3256345" y="2143773"/>
                  <a:pt x="2602164" y="2335248"/>
                  <a:pt x="2308911" y="2076193"/>
                </a:cubicBezTo>
                <a:cubicBezTo>
                  <a:pt x="2406662" y="2218861"/>
                  <a:pt x="2549529" y="2323985"/>
                  <a:pt x="2737512" y="2354020"/>
                </a:cubicBezTo>
                <a:cubicBezTo>
                  <a:pt x="3192431" y="2421600"/>
                  <a:pt x="3587195" y="2046158"/>
                  <a:pt x="3455607" y="1588119"/>
                </a:cubicBezTo>
                <a:cubicBezTo>
                  <a:pt x="3440569" y="1535557"/>
                  <a:pt x="3523281" y="1505522"/>
                  <a:pt x="3538320" y="1558084"/>
                </a:cubicBezTo>
                <a:cubicBezTo>
                  <a:pt x="3613513" y="1832156"/>
                  <a:pt x="3549599" y="2121246"/>
                  <a:pt x="3312740" y="2293950"/>
                </a:cubicBezTo>
                <a:cubicBezTo>
                  <a:pt x="3105959" y="2447881"/>
                  <a:pt x="2816465" y="2496688"/>
                  <a:pt x="2575847" y="2399073"/>
                </a:cubicBezTo>
                <a:cubicBezTo>
                  <a:pt x="2628482" y="2489179"/>
                  <a:pt x="2658559" y="2605566"/>
                  <a:pt x="2654800" y="2714445"/>
                </a:cubicBezTo>
                <a:cubicBezTo>
                  <a:pt x="2557048" y="2504197"/>
                  <a:pt x="2275074" y="2451635"/>
                  <a:pt x="2132207" y="2271423"/>
                </a:cubicBezTo>
                <a:cubicBezTo>
                  <a:pt x="2026936" y="2117492"/>
                  <a:pt x="1989340" y="1910999"/>
                  <a:pt x="2030696" y="1723278"/>
                </a:cubicBezTo>
                <a:cubicBezTo>
                  <a:pt x="1951743" y="1618154"/>
                  <a:pt x="1910387" y="1513030"/>
                  <a:pt x="1906627" y="1366608"/>
                </a:cubicBezTo>
                <a:cubicBezTo>
                  <a:pt x="1906627" y="1167624"/>
                  <a:pt x="1959263" y="904815"/>
                  <a:pt x="2143486" y="795937"/>
                </a:cubicBezTo>
                <a:cubicBezTo>
                  <a:pt x="1966782" y="814709"/>
                  <a:pt x="1838953" y="664532"/>
                  <a:pt x="1808876" y="506847"/>
                </a:cubicBezTo>
                <a:cubicBezTo>
                  <a:pt x="1865271" y="544391"/>
                  <a:pt x="1940464" y="566917"/>
                  <a:pt x="2008138" y="566917"/>
                </a:cubicBezTo>
                <a:cubicBezTo>
                  <a:pt x="2158524" y="563163"/>
                  <a:pt x="2199881" y="488075"/>
                  <a:pt x="2293872" y="386705"/>
                </a:cubicBezTo>
                <a:cubicBezTo>
                  <a:pt x="2372825" y="307862"/>
                  <a:pt x="2478095" y="240283"/>
                  <a:pt x="2579606" y="198984"/>
                </a:cubicBezTo>
                <a:cubicBezTo>
                  <a:pt x="2688636" y="157686"/>
                  <a:pt x="2820225" y="157686"/>
                  <a:pt x="2933014" y="168949"/>
                </a:cubicBezTo>
                <a:cubicBezTo>
                  <a:pt x="3038285" y="183967"/>
                  <a:pt x="3143555" y="277827"/>
                  <a:pt x="3248826" y="259055"/>
                </a:cubicBezTo>
                <a:cubicBezTo>
                  <a:pt x="3166113" y="202739"/>
                  <a:pt x="3075882" y="105124"/>
                  <a:pt x="3083401" y="0"/>
                </a:cubicBezTo>
                <a:close/>
              </a:path>
            </a:pathLst>
          </a:custGeom>
          <a:solidFill>
            <a:schemeClr val="bg1">
              <a:lumMod val="50000"/>
            </a:schemeClr>
          </a:solidFill>
          <a:ln>
            <a:noFill/>
          </a:ln>
          <a:extLst>
            <a:ext uri="{91240B29-F687-4F45-9708-019B960494DF}">
              <a14:hiddenLine w="9525">
                <a:solidFill>
                  <a:srgbClr val="000000"/>
                </a:solidFill>
                <a:round/>
              </a14:hiddenLine>
            </a:ext>
          </a:extLst>
        </p:spPr>
        <p:txBody>
          <a:bodyPr anchor="ctr" anchorCtr="1"/>
          <a:lstStyle>
            <a:defPPr>
              <a:defRPr lang="zh-CN"/>
            </a:defPPr>
            <a:lvl1pPr algn="l" eaLnBrk="0" fontAlgn="base" hangingPunct="0" rtl="0">
              <a:spcBef>
                <a:spcPct val="0"/>
              </a:spcBef>
              <a:spcAft>
                <a:spcPct val="0"/>
              </a:spcAft>
              <a:defRPr kern="1200">
                <a:solidFill>
                  <a:schemeClr val="tx1"/>
                </a:solidFill>
                <a:latin typeface="Calibri"/>
                <a:ea charset="-122" panose="02010600030101010101" pitchFamily="2" typeface="宋体"/>
                <a:cs typeface="+mn-cs"/>
              </a:defRPr>
            </a:lvl1pPr>
            <a:lvl2pPr algn="l" eaLnBrk="0" fontAlgn="base" hangingPunct="0" marL="457200" rtl="0">
              <a:spcBef>
                <a:spcPct val="0"/>
              </a:spcBef>
              <a:spcAft>
                <a:spcPct val="0"/>
              </a:spcAft>
              <a:defRPr kern="1200">
                <a:solidFill>
                  <a:schemeClr val="tx1"/>
                </a:solidFill>
                <a:latin typeface="Calibri"/>
                <a:ea charset="-122" panose="02010600030101010101" pitchFamily="2" typeface="宋体"/>
                <a:cs typeface="+mn-cs"/>
              </a:defRPr>
            </a:lvl2pPr>
            <a:lvl3pPr algn="l" eaLnBrk="0" fontAlgn="base" hangingPunct="0" marL="914400" rtl="0">
              <a:spcBef>
                <a:spcPct val="0"/>
              </a:spcBef>
              <a:spcAft>
                <a:spcPct val="0"/>
              </a:spcAft>
              <a:defRPr kern="1200">
                <a:solidFill>
                  <a:schemeClr val="tx1"/>
                </a:solidFill>
                <a:latin typeface="Calibri"/>
                <a:ea charset="-122" panose="02010600030101010101" pitchFamily="2" typeface="宋体"/>
                <a:cs typeface="+mn-cs"/>
              </a:defRPr>
            </a:lvl3pPr>
            <a:lvl4pPr algn="l" eaLnBrk="0" fontAlgn="base" hangingPunct="0" marL="1371600" rtl="0">
              <a:spcBef>
                <a:spcPct val="0"/>
              </a:spcBef>
              <a:spcAft>
                <a:spcPct val="0"/>
              </a:spcAft>
              <a:defRPr kern="1200">
                <a:solidFill>
                  <a:schemeClr val="tx1"/>
                </a:solidFill>
                <a:latin typeface="Calibri"/>
                <a:ea charset="-122" panose="02010600030101010101" pitchFamily="2" typeface="宋体"/>
                <a:cs typeface="+mn-cs"/>
              </a:defRPr>
            </a:lvl4pPr>
            <a:lvl5pPr algn="l" eaLnBrk="0" fontAlgn="base" hangingPunct="0" marL="1828800" rtl="0">
              <a:spcBef>
                <a:spcPct val="0"/>
              </a:spcBef>
              <a:spcAft>
                <a:spcPct val="0"/>
              </a:spcAft>
              <a:defRPr kern="1200">
                <a:solidFill>
                  <a:schemeClr val="tx1"/>
                </a:solidFill>
                <a:latin typeface="Calibri"/>
                <a:ea charset="-122" panose="02010600030101010101" pitchFamily="2" typeface="宋体"/>
                <a:cs typeface="+mn-cs"/>
              </a:defRPr>
            </a:lvl5pPr>
            <a:lvl6pPr algn="l" defTabSz="914400" eaLnBrk="1" hangingPunct="1" latinLnBrk="0" marL="2286000" rtl="0">
              <a:defRPr kern="1200">
                <a:solidFill>
                  <a:schemeClr val="tx1"/>
                </a:solidFill>
                <a:latin typeface="Calibri"/>
                <a:ea charset="-122" panose="02010600030101010101" pitchFamily="2" typeface="宋体"/>
                <a:cs typeface="+mn-cs"/>
              </a:defRPr>
            </a:lvl6pPr>
            <a:lvl7pPr algn="l" defTabSz="914400" eaLnBrk="1" hangingPunct="1" latinLnBrk="0" marL="2743200" rtl="0">
              <a:defRPr kern="1200">
                <a:solidFill>
                  <a:schemeClr val="tx1"/>
                </a:solidFill>
                <a:latin typeface="Calibri"/>
                <a:ea charset="-122" panose="02010600030101010101" pitchFamily="2" typeface="宋体"/>
                <a:cs typeface="+mn-cs"/>
              </a:defRPr>
            </a:lvl7pPr>
            <a:lvl8pPr algn="l" defTabSz="914400" eaLnBrk="1" hangingPunct="1" latinLnBrk="0" marL="3200400" rtl="0">
              <a:defRPr kern="1200">
                <a:solidFill>
                  <a:schemeClr val="tx1"/>
                </a:solidFill>
                <a:latin typeface="Calibri"/>
                <a:ea charset="-122" panose="02010600030101010101" pitchFamily="2" typeface="宋体"/>
                <a:cs typeface="+mn-cs"/>
              </a:defRPr>
            </a:lvl8pPr>
            <a:lvl9pPr algn="l" defTabSz="914400" eaLnBrk="1" hangingPunct="1" latinLnBrk="0" marL="3657600" rtl="0">
              <a:defRPr kern="1200">
                <a:solidFill>
                  <a:schemeClr val="tx1"/>
                </a:solidFill>
                <a:latin typeface="Calibri"/>
                <a:ea charset="-122" panose="02010600030101010101" pitchFamily="2" typeface="宋体"/>
                <a:cs typeface="+mn-cs"/>
              </a:defRPr>
            </a:lvl9pPr>
          </a:lstStyle>
          <a:p>
            <a:endParaRPr altLang="en-US" lang="zh-CN">
              <a:latin typeface="Arial"/>
              <a:ea typeface="微软雅黑"/>
              <a:sym typeface="Arial"/>
            </a:endParaRPr>
          </a:p>
        </p:txBody>
      </p:sp>
      <p:sp>
        <p:nvSpPr>
          <p:cNvPr id="8" name="矩形 7"/>
          <p:cNvSpPr/>
          <p:nvPr/>
        </p:nvSpPr>
        <p:spPr>
          <a:xfrm>
            <a:off x="-12064" y="0"/>
            <a:ext cx="6095999" cy="6858000"/>
          </a:xfrm>
          <a:prstGeom prst="rect">
            <a:avLst/>
          </a:prstGeom>
          <a:gradFill flip="none" rotWithShape="1">
            <a:gsLst>
              <a:gs pos="84000">
                <a:schemeClr val="bg1">
                  <a:alpha val="0"/>
                </a:schemeClr>
              </a:gs>
              <a:gs pos="100000">
                <a:schemeClr val="tx1">
                  <a:lumMod val="50000"/>
                  <a:lumOff val="50000"/>
                  <a:alpha val="30000"/>
                </a:schemeClr>
              </a:gs>
            </a:gsLst>
            <a:lin ang="0" scaled="1"/>
          </a:gradFill>
          <a:ln>
            <a:noFill/>
          </a:ln>
          <a:effectLst>
            <a:outerShdw algn="l" blurRad="101600" dist="38100" rotWithShape="0" sx="101000" sy="101000">
              <a:prstClr val="black">
                <a:alpha val="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Arial"/>
              <a:ea typeface="微软雅黑"/>
              <a:sym typeface="Arial"/>
            </a:endParaRPr>
          </a:p>
        </p:txBody>
      </p:sp>
    </p:spTree>
  </p:cSld>
  <p:clrMapOvr>
    <a:masterClrMapping/>
  </p:clrMapOvr>
  <p:transition spd="slow">
    <p:cove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2">
                                  <p:stCondLst>
                                    <p:cond delay="0"/>
                                  </p:stCondLst>
                                  <p:childTnLst>
                                    <p:set>
                                      <p:cBhvr>
                                        <p:cTn dur="1" fill="hold" id="6">
                                          <p:stCondLst>
                                            <p:cond delay="0"/>
                                          </p:stCondLst>
                                        </p:cTn>
                                        <p:tgtEl>
                                          <p:spTgt spid="8"/>
                                        </p:tgtEl>
                                        <p:attrNameLst>
                                          <p:attrName>style.visibility</p:attrName>
                                        </p:attrNameLst>
                                      </p:cBhvr>
                                      <p:to>
                                        <p:strVal val="visible"/>
                                      </p:to>
                                    </p:set>
                                    <p:animEffect filter="wipe(right)" transition="in">
                                      <p:cBhvr>
                                        <p:cTn dur="500" id="7"/>
                                        <p:tgtEl>
                                          <p:spTgt spid="8"/>
                                        </p:tgtEl>
                                      </p:cBhvr>
                                    </p:animEffect>
                                  </p:childTnLst>
                                </p:cTn>
                              </p:par>
                            </p:childTnLst>
                          </p:cTn>
                        </p:par>
                        <p:par>
                          <p:cTn fill="hold" id="8" nodeType="afterGroup">
                            <p:stCondLst>
                              <p:cond delay="500"/>
                            </p:stCondLst>
                            <p:childTnLst>
                              <p:par>
                                <p:cTn fill="hold" grpId="0" id="9" nodeType="afterEffect" presetClass="entr" presetID="29" presetSubtype="0">
                                  <p:stCondLst>
                                    <p:cond delay="0"/>
                                  </p:stCondLst>
                                  <p:childTnLst>
                                    <p:set>
                                      <p:cBhvr>
                                        <p:cTn dur="1" fill="hold" id="10">
                                          <p:stCondLst>
                                            <p:cond delay="0"/>
                                          </p:stCondLst>
                                        </p:cTn>
                                        <p:tgtEl>
                                          <p:spTgt spid="12"/>
                                        </p:tgtEl>
                                        <p:attrNameLst>
                                          <p:attrName>style.visibility</p:attrName>
                                        </p:attrNameLst>
                                      </p:cBhvr>
                                      <p:to>
                                        <p:strVal val="visible"/>
                                      </p:to>
                                    </p:set>
                                    <p:anim calcmode="lin" valueType="num">
                                      <p:cBhvr>
                                        <p:cTn dur="500" fill="hold" id="11"/>
                                        <p:tgtEl>
                                          <p:spTgt spid="12"/>
                                        </p:tgtEl>
                                        <p:attrNameLst>
                                          <p:attrName>ppt_x</p:attrName>
                                        </p:attrNameLst>
                                      </p:cBhvr>
                                      <p:tavLst>
                                        <p:tav tm="0">
                                          <p:val>
                                            <p:strVal val="#ppt_x-.2"/>
                                          </p:val>
                                        </p:tav>
                                        <p:tav tm="100000">
                                          <p:val>
                                            <p:strVal val="#ppt_x"/>
                                          </p:val>
                                        </p:tav>
                                      </p:tavLst>
                                    </p:anim>
                                    <p:anim calcmode="lin" valueType="num">
                                      <p:cBhvr>
                                        <p:cTn dur="500" fill="hold" id="12"/>
                                        <p:tgtEl>
                                          <p:spTgt spid="12"/>
                                        </p:tgtEl>
                                        <p:attrNameLst>
                                          <p:attrName>ppt_y</p:attrName>
                                        </p:attrNameLst>
                                      </p:cBhvr>
                                      <p:tavLst>
                                        <p:tav tm="0">
                                          <p:val>
                                            <p:strVal val="#ppt_y"/>
                                          </p:val>
                                        </p:tav>
                                        <p:tav tm="100000">
                                          <p:val>
                                            <p:strVal val="#ppt_y"/>
                                          </p:val>
                                        </p:tav>
                                      </p:tavLst>
                                    </p:anim>
                                    <p:animEffect filter="wipe(right)" prLst="gradientSize: 0.1" transition="in">
                                      <p:cBhvr>
                                        <p:cTn dur="500" id="13"/>
                                        <p:tgtEl>
                                          <p:spTgt spid="12"/>
                                        </p:tgtEl>
                                      </p:cBhvr>
                                    </p:animEffect>
                                  </p:childTnLst>
                                </p:cTn>
                              </p:par>
                            </p:childTnLst>
                          </p:cTn>
                        </p:par>
                        <p:par>
                          <p:cTn fill="hold" id="14" nodeType="afterGroup">
                            <p:stCondLst>
                              <p:cond delay="1000"/>
                            </p:stCondLst>
                            <p:childTnLst>
                              <p:par>
                                <p:cTn fill="hold" grpId="0" id="15" nodeType="afterEffect" presetClass="entr" presetID="53" presetSubtype="0">
                                  <p:stCondLst>
                                    <p:cond delay="0"/>
                                  </p:stCondLst>
                                  <p:childTnLst>
                                    <p:set>
                                      <p:cBhvr>
                                        <p:cTn dur="1" fill="hold" id="16">
                                          <p:stCondLst>
                                            <p:cond delay="0"/>
                                          </p:stCondLst>
                                        </p:cTn>
                                        <p:tgtEl>
                                          <p:spTgt spid="2050"/>
                                        </p:tgtEl>
                                        <p:attrNameLst>
                                          <p:attrName>style.visibility</p:attrName>
                                        </p:attrNameLst>
                                      </p:cBhvr>
                                      <p:to>
                                        <p:strVal val="visible"/>
                                      </p:to>
                                    </p:set>
                                    <p:anim calcmode="lin" valueType="num">
                                      <p:cBhvr>
                                        <p:cTn dur="500" fill="hold" id="17"/>
                                        <p:tgtEl>
                                          <p:spTgt spid="2050"/>
                                        </p:tgtEl>
                                        <p:attrNameLst>
                                          <p:attrName>ppt_w</p:attrName>
                                        </p:attrNameLst>
                                      </p:cBhvr>
                                      <p:tavLst>
                                        <p:tav tm="0">
                                          <p:val>
                                            <p:fltVal val="0"/>
                                          </p:val>
                                        </p:tav>
                                        <p:tav tm="100000">
                                          <p:val>
                                            <p:strVal val="#ppt_w"/>
                                          </p:val>
                                        </p:tav>
                                      </p:tavLst>
                                    </p:anim>
                                    <p:anim calcmode="lin" valueType="num">
                                      <p:cBhvr>
                                        <p:cTn dur="500" fill="hold" id="18"/>
                                        <p:tgtEl>
                                          <p:spTgt spid="2050"/>
                                        </p:tgtEl>
                                        <p:attrNameLst>
                                          <p:attrName>ppt_h</p:attrName>
                                        </p:attrNameLst>
                                      </p:cBhvr>
                                      <p:tavLst>
                                        <p:tav tm="0">
                                          <p:val>
                                            <p:fltVal val="0"/>
                                          </p:val>
                                        </p:tav>
                                        <p:tav tm="100000">
                                          <p:val>
                                            <p:strVal val="#ppt_h"/>
                                          </p:val>
                                        </p:tav>
                                      </p:tavLst>
                                    </p:anim>
                                    <p:animEffect filter="fade" transition="in">
                                      <p:cBhvr>
                                        <p:cTn dur="500" id="19"/>
                                        <p:tgtEl>
                                          <p:spTgt spid="2050"/>
                                        </p:tgtEl>
                                      </p:cBhvr>
                                    </p:animEffect>
                                  </p:childTnLst>
                                </p:cTn>
                              </p:par>
                            </p:childTnLst>
                          </p:cTn>
                        </p:par>
                        <p:par>
                          <p:cTn fill="hold" id="20" nodeType="afterGroup">
                            <p:stCondLst>
                              <p:cond delay="1500"/>
                            </p:stCondLst>
                            <p:childTnLst>
                              <p:par>
                                <p:cTn fill="hold" grpId="1" id="21" nodeType="afterEffect" presetClass="entr" presetID="14" presetSubtype="5">
                                  <p:stCondLst>
                                    <p:cond delay="0"/>
                                  </p:stCondLst>
                                  <p:childTnLst>
                                    <p:set>
                                      <p:cBhvr>
                                        <p:cTn dur="1" fill="hold" id="22">
                                          <p:stCondLst>
                                            <p:cond delay="0"/>
                                          </p:stCondLst>
                                        </p:cTn>
                                        <p:tgtEl>
                                          <p:spTgt spid="13"/>
                                        </p:tgtEl>
                                        <p:attrNameLst>
                                          <p:attrName>style.visibility</p:attrName>
                                        </p:attrNameLst>
                                      </p:cBhvr>
                                      <p:to>
                                        <p:strVal val="visible"/>
                                      </p:to>
                                    </p:set>
                                    <p:animEffect filter="randombar(vertical)" transition="in">
                                      <p:cBhvr>
                                        <p:cTn dur="1000" id="23"/>
                                        <p:tgtEl>
                                          <p:spTgt spid="13"/>
                                        </p:tgtEl>
                                      </p:cBhvr>
                                    </p:animEffect>
                                  </p:childTnLst>
                                </p:cTn>
                              </p:par>
                            </p:childTnLst>
                          </p:cTn>
                        </p:par>
                        <p:par>
                          <p:cTn fill="hold" id="24" nodeType="afterGroup">
                            <p:stCondLst>
                              <p:cond delay="2500"/>
                            </p:stCondLst>
                            <p:childTnLst>
                              <p:par>
                                <p:cTn fill="hold" grpId="1" id="25" nodeType="afterEffect" presetClass="entr" presetID="16" presetSubtype="21">
                                  <p:stCondLst>
                                    <p:cond delay="0"/>
                                  </p:stCondLst>
                                  <p:childTnLst>
                                    <p:set>
                                      <p:cBhvr>
                                        <p:cTn dur="1" fill="hold" id="26">
                                          <p:stCondLst>
                                            <p:cond delay="0"/>
                                          </p:stCondLst>
                                        </p:cTn>
                                        <p:tgtEl>
                                          <p:spTgt spid="3"/>
                                        </p:tgtEl>
                                        <p:attrNameLst>
                                          <p:attrName>style.visibility</p:attrName>
                                        </p:attrNameLst>
                                      </p:cBhvr>
                                      <p:to>
                                        <p:strVal val="visible"/>
                                      </p:to>
                                    </p:set>
                                    <p:animEffect filter="barn(inVertical)" transition="in">
                                      <p:cBhvr>
                                        <p:cTn dur="500" id="27"/>
                                        <p:tgtEl>
                                          <p:spTgt spid="3"/>
                                        </p:tgtEl>
                                      </p:cBhvr>
                                    </p:animEffect>
                                  </p:childTnLst>
                                </p:cTn>
                              </p:par>
                            </p:childTnLst>
                          </p:cTn>
                        </p:par>
                        <p:par>
                          <p:cTn fill="hold" id="28" nodeType="afterGroup">
                            <p:stCondLst>
                              <p:cond delay="3000"/>
                            </p:stCondLst>
                            <p:childTnLst>
                              <p:par>
                                <p:cTn fill="hold" grpId="0" id="29" nodeType="afterEffect" presetClass="entr" presetID="29" presetSubtype="0">
                                  <p:stCondLst>
                                    <p:cond delay="0"/>
                                  </p:stCondLst>
                                  <p:childTnLst>
                                    <p:set>
                                      <p:cBhvr>
                                        <p:cTn dur="1" fill="hold" id="30">
                                          <p:stCondLst>
                                            <p:cond delay="0"/>
                                          </p:stCondLst>
                                        </p:cTn>
                                        <p:tgtEl>
                                          <p:spTgt spid="5"/>
                                        </p:tgtEl>
                                        <p:attrNameLst>
                                          <p:attrName>style.visibility</p:attrName>
                                        </p:attrNameLst>
                                      </p:cBhvr>
                                      <p:to>
                                        <p:strVal val="visible"/>
                                      </p:to>
                                    </p:set>
                                    <p:anim calcmode="lin" valueType="num">
                                      <p:cBhvr>
                                        <p:cTn dur="500" fill="hold" id="31"/>
                                        <p:tgtEl>
                                          <p:spTgt spid="5"/>
                                        </p:tgtEl>
                                        <p:attrNameLst>
                                          <p:attrName>ppt_x</p:attrName>
                                        </p:attrNameLst>
                                      </p:cBhvr>
                                      <p:tavLst>
                                        <p:tav tm="0">
                                          <p:val>
                                            <p:strVal val="#ppt_x-.2"/>
                                          </p:val>
                                        </p:tav>
                                        <p:tav tm="100000">
                                          <p:val>
                                            <p:strVal val="#ppt_x"/>
                                          </p:val>
                                        </p:tav>
                                      </p:tavLst>
                                    </p:anim>
                                    <p:anim calcmode="lin" valueType="num">
                                      <p:cBhvr>
                                        <p:cTn dur="500" fill="hold" id="32"/>
                                        <p:tgtEl>
                                          <p:spTgt spid="5"/>
                                        </p:tgtEl>
                                        <p:attrNameLst>
                                          <p:attrName>ppt_y</p:attrName>
                                        </p:attrNameLst>
                                      </p:cBhvr>
                                      <p:tavLst>
                                        <p:tav tm="0">
                                          <p:val>
                                            <p:strVal val="#ppt_y"/>
                                          </p:val>
                                        </p:tav>
                                        <p:tav tm="100000">
                                          <p:val>
                                            <p:strVal val="#ppt_y"/>
                                          </p:val>
                                        </p:tav>
                                      </p:tavLst>
                                    </p:anim>
                                    <p:animEffect filter="wipe(right)" prLst="gradientSize: 0.1" transition="in">
                                      <p:cBhvr>
                                        <p:cTn dur="500" id="33"/>
                                        <p:tgtEl>
                                          <p:spTgt spid="5"/>
                                        </p:tgtEl>
                                      </p:cBhvr>
                                    </p:animEffect>
                                  </p:childTnLst>
                                </p:cTn>
                              </p:par>
                            </p:childTnLst>
                          </p:cTn>
                        </p:par>
                        <p:par>
                          <p:cTn fill="hold" id="34" nodeType="afterGroup">
                            <p:stCondLst>
                              <p:cond delay="3500"/>
                            </p:stCondLst>
                            <p:childTnLst>
                              <p:par>
                                <p:cTn fill="hold" grpId="0" id="35" nodeType="afterEffect" presetClass="entr" presetID="53" presetSubtype="0">
                                  <p:stCondLst>
                                    <p:cond delay="0"/>
                                  </p:stCondLst>
                                  <p:childTnLst>
                                    <p:set>
                                      <p:cBhvr>
                                        <p:cTn dur="1" fill="hold" id="36">
                                          <p:stCondLst>
                                            <p:cond delay="0"/>
                                          </p:stCondLst>
                                        </p:cTn>
                                        <p:tgtEl>
                                          <p:spTgt spid="7"/>
                                        </p:tgtEl>
                                        <p:attrNameLst>
                                          <p:attrName>style.visibility</p:attrName>
                                        </p:attrNameLst>
                                      </p:cBhvr>
                                      <p:to>
                                        <p:strVal val="visible"/>
                                      </p:to>
                                    </p:set>
                                    <p:anim calcmode="lin" valueType="num">
                                      <p:cBhvr>
                                        <p:cTn dur="500" fill="hold" id="37"/>
                                        <p:tgtEl>
                                          <p:spTgt spid="7"/>
                                        </p:tgtEl>
                                        <p:attrNameLst>
                                          <p:attrName>ppt_w</p:attrName>
                                        </p:attrNameLst>
                                      </p:cBhvr>
                                      <p:tavLst>
                                        <p:tav tm="0">
                                          <p:val>
                                            <p:fltVal val="0"/>
                                          </p:val>
                                        </p:tav>
                                        <p:tav tm="100000">
                                          <p:val>
                                            <p:strVal val="#ppt_w"/>
                                          </p:val>
                                        </p:tav>
                                      </p:tavLst>
                                    </p:anim>
                                    <p:anim calcmode="lin" valueType="num">
                                      <p:cBhvr>
                                        <p:cTn dur="500" fill="hold" id="38"/>
                                        <p:tgtEl>
                                          <p:spTgt spid="7"/>
                                        </p:tgtEl>
                                        <p:attrNameLst>
                                          <p:attrName>ppt_h</p:attrName>
                                        </p:attrNameLst>
                                      </p:cBhvr>
                                      <p:tavLst>
                                        <p:tav tm="0">
                                          <p:val>
                                            <p:fltVal val="0"/>
                                          </p:val>
                                        </p:tav>
                                        <p:tav tm="100000">
                                          <p:val>
                                            <p:strVal val="#ppt_h"/>
                                          </p:val>
                                        </p:tav>
                                      </p:tavLst>
                                    </p:anim>
                                    <p:animEffect filter="fade" transition="in">
                                      <p:cBhvr>
                                        <p:cTn dur="500" id="39"/>
                                        <p:tgtEl>
                                          <p:spTgt spid="7"/>
                                        </p:tgtEl>
                                      </p:cBhvr>
                                    </p:animEffect>
                                  </p:childTnLst>
                                </p:cTn>
                              </p:par>
                            </p:childTnLst>
                          </p:cTn>
                        </p:par>
                        <p:par>
                          <p:cTn fill="hold" id="40" nodeType="afterGroup">
                            <p:stCondLst>
                              <p:cond delay="4000"/>
                            </p:stCondLst>
                            <p:childTnLst>
                              <p:par>
                                <p:cTn fill="hold" grpId="1" id="41" nodeType="afterEffect" presetClass="entr" presetID="14" presetSubtype="5">
                                  <p:stCondLst>
                                    <p:cond delay="0"/>
                                  </p:stCondLst>
                                  <p:childTnLst>
                                    <p:set>
                                      <p:cBhvr>
                                        <p:cTn dur="1" fill="hold" id="42">
                                          <p:stCondLst>
                                            <p:cond delay="0"/>
                                          </p:stCondLst>
                                        </p:cTn>
                                        <p:tgtEl>
                                          <p:spTgt spid="6"/>
                                        </p:tgtEl>
                                        <p:attrNameLst>
                                          <p:attrName>style.visibility</p:attrName>
                                        </p:attrNameLst>
                                      </p:cBhvr>
                                      <p:to>
                                        <p:strVal val="visible"/>
                                      </p:to>
                                    </p:set>
                                    <p:animEffect filter="randombar(vertical)" transition="in">
                                      <p:cBhvr>
                                        <p:cTn dur="1000" id="43"/>
                                        <p:tgtEl>
                                          <p:spTgt spid="6"/>
                                        </p:tgtEl>
                                      </p:cBhvr>
                                    </p:animEffect>
                                  </p:childTnLst>
                                </p:cTn>
                              </p:par>
                            </p:childTnLst>
                          </p:cTn>
                        </p:par>
                        <p:par>
                          <p:cTn fill="hold" id="44" nodeType="afterGroup">
                            <p:stCondLst>
                              <p:cond delay="5000"/>
                            </p:stCondLst>
                            <p:childTnLst>
                              <p:par>
                                <p:cTn fill="hold" grpId="0" id="45" nodeType="afterEffect" presetClass="entr" presetID="9" presetSubtype="0">
                                  <p:stCondLst>
                                    <p:cond delay="0"/>
                                  </p:stCondLst>
                                  <p:childTnLst>
                                    <p:set>
                                      <p:cBhvr>
                                        <p:cTn dur="1" fill="hold" id="46">
                                          <p:stCondLst>
                                            <p:cond delay="0"/>
                                          </p:stCondLst>
                                        </p:cTn>
                                        <p:tgtEl>
                                          <p:spTgt spid="4"/>
                                        </p:tgtEl>
                                        <p:attrNameLst>
                                          <p:attrName>style.visibility</p:attrName>
                                        </p:attrNameLst>
                                      </p:cBhvr>
                                      <p:to>
                                        <p:strVal val="visible"/>
                                      </p:to>
                                    </p:set>
                                    <p:animEffect filter="dissolve" transition="in">
                                      <p:cBhvr>
                                        <p:cTn dur="500" id="47"/>
                                        <p:tgtEl>
                                          <p:spTgt spid="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1" spid="3"/>
      <p:bldP grpId="0" spid="4"/>
      <p:bldP grpId="0" spid="12"/>
      <p:bldP grpId="1" spid="13"/>
      <p:bldP grpId="0" spid="2050"/>
      <p:bldP grpId="0" spid="5"/>
      <p:bldP grpId="1" spid="6"/>
      <p:bldP grpId="0" spid="7"/>
      <p:bldP grpId="0" spid="8"/>
    </p:bldLst>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7" name="矩形 6"/>
          <p:cNvSpPr/>
          <p:nvPr/>
        </p:nvSpPr>
        <p:spPr>
          <a:xfrm>
            <a:off x="6080125" y="-27305"/>
            <a:ext cx="6109970" cy="6912610"/>
          </a:xfrm>
          <a:prstGeom prst="rect">
            <a:avLst/>
          </a:prstGeom>
          <a:solidFill>
            <a:schemeClr val="accent2">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Arial"/>
              <a:ea typeface="微软雅黑"/>
              <a:sym typeface="Arial"/>
            </a:endParaRPr>
          </a:p>
        </p:txBody>
      </p:sp>
      <p:sp>
        <p:nvSpPr>
          <p:cNvPr id="3" name="菱形 2"/>
          <p:cNvSpPr/>
          <p:nvPr/>
        </p:nvSpPr>
        <p:spPr>
          <a:xfrm>
            <a:off x="2006600" y="2839085"/>
            <a:ext cx="2037080" cy="2037080"/>
          </a:xfrm>
          <a:prstGeom prst="diamond">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Arial"/>
              <a:ea typeface="微软雅黑"/>
              <a:sym typeface="Arial"/>
            </a:endParaRPr>
          </a:p>
        </p:txBody>
      </p:sp>
      <p:sp>
        <p:nvSpPr>
          <p:cNvPr id="4" name="菱形 3"/>
          <p:cNvSpPr/>
          <p:nvPr/>
        </p:nvSpPr>
        <p:spPr>
          <a:xfrm>
            <a:off x="3116580" y="1722120"/>
            <a:ext cx="2037080" cy="2037080"/>
          </a:xfrm>
          <a:prstGeom prst="diamond">
            <a:avLst/>
          </a:prstGeom>
          <a:blipFill rotWithShape="1">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Arial"/>
              <a:ea typeface="微软雅黑"/>
              <a:sym typeface="Arial"/>
            </a:endParaRPr>
          </a:p>
        </p:txBody>
      </p:sp>
      <p:sp>
        <p:nvSpPr>
          <p:cNvPr id="5" name="菱形 4"/>
          <p:cNvSpPr/>
          <p:nvPr/>
        </p:nvSpPr>
        <p:spPr>
          <a:xfrm>
            <a:off x="889635" y="1725295"/>
            <a:ext cx="2037080" cy="2037080"/>
          </a:xfrm>
          <a:prstGeom prst="diamond">
            <a:avLst/>
          </a:prstGeom>
          <a:blipFill rotWithShape="1">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Arial"/>
              <a:ea typeface="微软雅黑"/>
              <a:sym typeface="Arial"/>
            </a:endParaRPr>
          </a:p>
        </p:txBody>
      </p:sp>
      <p:sp>
        <p:nvSpPr>
          <p:cNvPr id="6" name="菱形 5"/>
          <p:cNvSpPr/>
          <p:nvPr/>
        </p:nvSpPr>
        <p:spPr>
          <a:xfrm>
            <a:off x="3116580" y="3961765"/>
            <a:ext cx="2037080" cy="2037080"/>
          </a:xfrm>
          <a:prstGeom prst="diamond">
            <a:avLst/>
          </a:prstGeom>
          <a:blipFill rotWithShape="1">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Arial"/>
              <a:ea typeface="微软雅黑"/>
              <a:sym typeface="Arial"/>
            </a:endParaRPr>
          </a:p>
        </p:txBody>
      </p:sp>
      <p:sp>
        <p:nvSpPr>
          <p:cNvPr id="8" name="菱形 7"/>
          <p:cNvSpPr/>
          <p:nvPr/>
        </p:nvSpPr>
        <p:spPr>
          <a:xfrm>
            <a:off x="889635" y="3961765"/>
            <a:ext cx="2037080" cy="2037080"/>
          </a:xfrm>
          <a:prstGeom prst="diamond">
            <a:avLst/>
          </a:prstGeom>
          <a:blipFill rotWithShape="1">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Arial"/>
              <a:ea typeface="微软雅黑"/>
              <a:sym typeface="Arial"/>
            </a:endParaRPr>
          </a:p>
        </p:txBody>
      </p:sp>
      <p:sp>
        <p:nvSpPr>
          <p:cNvPr id="9" name="文本框 8"/>
          <p:cNvSpPr txBox="1"/>
          <p:nvPr/>
        </p:nvSpPr>
        <p:spPr>
          <a:xfrm>
            <a:off x="2087245" y="713740"/>
            <a:ext cx="1875155" cy="457200"/>
          </a:xfrm>
          <a:prstGeom prst="rect">
            <a:avLst/>
          </a:prstGeom>
          <a:noFill/>
        </p:spPr>
        <p:txBody>
          <a:bodyPr rtlCol="0" wrap="square">
            <a:spAutoFit/>
          </a:bodyPr>
          <a:lstStyle/>
          <a:p>
            <a:pPr algn="ctr"/>
            <a:r>
              <a:rPr altLang="en-US" lang="zh-CN" sz="2400">
                <a:solidFill>
                  <a:schemeClr val="tx1">
                    <a:lumMod val="65000"/>
                    <a:lumOff val="35000"/>
                  </a:schemeClr>
                </a:solidFill>
                <a:latin typeface="Arial"/>
                <a:ea typeface="微软雅黑"/>
                <a:sym typeface="Arial"/>
              </a:rPr>
              <a:t>小 | 清 | 欢</a:t>
            </a:r>
          </a:p>
        </p:txBody>
      </p:sp>
      <p:sp>
        <p:nvSpPr>
          <p:cNvPr id="13" name="文本框 12"/>
          <p:cNvSpPr txBox="1"/>
          <p:nvPr/>
        </p:nvSpPr>
        <p:spPr>
          <a:xfrm>
            <a:off x="1384300" y="1174115"/>
            <a:ext cx="3281045" cy="320040"/>
          </a:xfrm>
          <a:prstGeom prst="rect">
            <a:avLst/>
          </a:prstGeom>
          <a:noFill/>
        </p:spPr>
        <p:txBody>
          <a:bodyPr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fontAlgn="auto">
              <a:lnSpc>
                <a:spcPct val="150000"/>
              </a:lnSpc>
            </a:pPr>
            <a:r>
              <a:rPr altLang="en-US" lang="zh-CN" sz="1000">
                <a:solidFill>
                  <a:schemeClr val="tx1">
                    <a:lumMod val="65000"/>
                    <a:lumOff val="35000"/>
                  </a:schemeClr>
                </a:solidFill>
                <a:latin typeface="Arial"/>
                <a:ea typeface="微软雅黑"/>
                <a:sym typeface="Arial"/>
              </a:rPr>
              <a:t>I love you more than I've ever loved any woman. </a:t>
            </a:r>
          </a:p>
        </p:txBody>
      </p:sp>
      <p:sp>
        <p:nvSpPr>
          <p:cNvPr id="23" name="文本框 22"/>
          <p:cNvSpPr txBox="1"/>
          <p:nvPr/>
        </p:nvSpPr>
        <p:spPr>
          <a:xfrm>
            <a:off x="2445385" y="3244850"/>
            <a:ext cx="1158240" cy="396240"/>
          </a:xfrm>
          <a:prstGeom prst="rect">
            <a:avLst/>
          </a:prstGeom>
          <a:noFill/>
        </p:spPr>
        <p:txBody>
          <a:bodyPr rtlCol="0" wrap="square">
            <a:spAutoFit/>
          </a:bodyPr>
          <a:lstStyle/>
          <a:p>
            <a:pPr algn="ctr"/>
            <a:r>
              <a:rPr altLang="en-US" lang="zh-CN" sz="2000">
                <a:solidFill>
                  <a:schemeClr val="tx1">
                    <a:lumMod val="65000"/>
                    <a:lumOff val="35000"/>
                  </a:schemeClr>
                </a:solidFill>
                <a:latin typeface="Arial"/>
                <a:ea typeface="微软雅黑"/>
                <a:sym typeface="Arial"/>
              </a:rPr>
              <a:t>小清欢</a:t>
            </a:r>
          </a:p>
        </p:txBody>
      </p:sp>
      <p:sp>
        <p:nvSpPr>
          <p:cNvPr id="253" name="乘号"/>
          <p:cNvSpPr/>
          <p:nvPr/>
        </p:nvSpPr>
        <p:spPr>
          <a:xfrm>
            <a:off x="2825115" y="3561080"/>
            <a:ext cx="400685" cy="400685"/>
          </a:xfrm>
          <a:prstGeom prst="mathMultiply">
            <a:avLst>
              <a:gd fmla="val 6684" name="adj1"/>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eaLnBrk="0" fontAlgn="base" hangingPunct="0" rtl="0">
              <a:spcBef>
                <a:spcPct val="0"/>
              </a:spcBef>
              <a:spcAft>
                <a:spcPct val="0"/>
              </a:spcAft>
              <a:defRPr kern="1200">
                <a:solidFill>
                  <a:schemeClr val="lt1"/>
                </a:solidFill>
                <a:latin typeface="+mn-lt"/>
                <a:ea typeface="+mn-ea"/>
                <a:cs typeface="+mn-cs"/>
              </a:defRPr>
            </a:lvl1pPr>
            <a:lvl2pPr algn="l" eaLnBrk="0" fontAlgn="base" hangingPunct="0" marL="457200" rtl="0">
              <a:spcBef>
                <a:spcPct val="0"/>
              </a:spcBef>
              <a:spcAft>
                <a:spcPct val="0"/>
              </a:spcAft>
              <a:defRPr kern="1200">
                <a:solidFill>
                  <a:schemeClr val="lt1"/>
                </a:solidFill>
                <a:latin typeface="+mn-lt"/>
                <a:ea typeface="+mn-ea"/>
                <a:cs typeface="+mn-cs"/>
              </a:defRPr>
            </a:lvl2pPr>
            <a:lvl3pPr algn="l" eaLnBrk="0" fontAlgn="base" hangingPunct="0" marL="914400" rtl="0">
              <a:spcBef>
                <a:spcPct val="0"/>
              </a:spcBef>
              <a:spcAft>
                <a:spcPct val="0"/>
              </a:spcAft>
              <a:defRPr kern="1200">
                <a:solidFill>
                  <a:schemeClr val="lt1"/>
                </a:solidFill>
                <a:latin typeface="+mn-lt"/>
                <a:ea typeface="+mn-ea"/>
                <a:cs typeface="+mn-cs"/>
              </a:defRPr>
            </a:lvl3pPr>
            <a:lvl4pPr algn="l" eaLnBrk="0" fontAlgn="base" hangingPunct="0" marL="1371600" rtl="0">
              <a:spcBef>
                <a:spcPct val="0"/>
              </a:spcBef>
              <a:spcAft>
                <a:spcPct val="0"/>
              </a:spcAft>
              <a:defRPr kern="1200">
                <a:solidFill>
                  <a:schemeClr val="lt1"/>
                </a:solidFill>
                <a:latin typeface="+mn-lt"/>
                <a:ea typeface="+mn-ea"/>
                <a:cs typeface="+mn-cs"/>
              </a:defRPr>
            </a:lvl4pPr>
            <a:lvl5pPr algn="l" eaLnBrk="0" fontAlgn="base" hangingPunct="0" marL="1828800" rtl="0">
              <a:spcBef>
                <a:spcPct val="0"/>
              </a:spcBef>
              <a:spcAft>
                <a:spcPct val="0"/>
              </a:spcAft>
              <a:defRPr kern="1200">
                <a:solidFill>
                  <a:schemeClr val="lt1"/>
                </a:solidFill>
                <a:latin typeface="+mn-lt"/>
                <a:ea typeface="+mn-ea"/>
                <a:cs typeface="+mn-cs"/>
              </a:defRPr>
            </a:lvl5pPr>
            <a:lvl6pPr algn="l" defTabSz="914400" eaLnBrk="1" hangingPunct="1" latinLnBrk="0" marL="2286000" rtl="0">
              <a:defRPr kern="1200">
                <a:solidFill>
                  <a:schemeClr val="lt1"/>
                </a:solidFill>
                <a:latin typeface="+mn-lt"/>
                <a:ea typeface="+mn-ea"/>
                <a:cs typeface="+mn-cs"/>
              </a:defRPr>
            </a:lvl6pPr>
            <a:lvl7pPr algn="l" defTabSz="914400" eaLnBrk="1" hangingPunct="1" latinLnBrk="0" marL="2743200" rtl="0">
              <a:defRPr kern="1200">
                <a:solidFill>
                  <a:schemeClr val="lt1"/>
                </a:solidFill>
                <a:latin typeface="+mn-lt"/>
                <a:ea typeface="+mn-ea"/>
                <a:cs typeface="+mn-cs"/>
              </a:defRPr>
            </a:lvl7pPr>
            <a:lvl8pPr algn="l" defTabSz="914400" eaLnBrk="1" hangingPunct="1" latinLnBrk="0" marL="3200400" rtl="0">
              <a:defRPr kern="1200">
                <a:solidFill>
                  <a:schemeClr val="lt1"/>
                </a:solidFill>
                <a:latin typeface="+mn-lt"/>
                <a:ea typeface="+mn-ea"/>
                <a:cs typeface="+mn-cs"/>
              </a:defRPr>
            </a:lvl8pPr>
            <a:lvl9pPr algn="l" defTabSz="914400" eaLnBrk="1" hangingPunct="1" latinLnBrk="0" marL="3657600" rtl="0">
              <a:defRPr kern="1200">
                <a:solidFill>
                  <a:schemeClr val="lt1"/>
                </a:solidFill>
                <a:latin typeface="+mn-lt"/>
                <a:ea typeface="+mn-ea"/>
                <a:cs typeface="+mn-cs"/>
              </a:defRPr>
            </a:lvl9pPr>
          </a:lstStyle>
          <a:p>
            <a:pPr algn="ctr" eaLnBrk="1" fontAlgn="auto" hangingPunct="1">
              <a:spcBef>
                <a:spcPct val="0"/>
              </a:spcBef>
              <a:spcAft>
                <a:spcPct val="0"/>
              </a:spcAft>
              <a:defRPr/>
            </a:pPr>
            <a:endParaRPr altLang="en-US" lang="zh-CN">
              <a:solidFill>
                <a:srgbClr val="FFFFFF"/>
              </a:solidFill>
              <a:latin typeface="Arial"/>
              <a:ea typeface="微软雅黑"/>
              <a:sym typeface="Arial"/>
            </a:endParaRPr>
          </a:p>
        </p:txBody>
      </p:sp>
      <p:sp>
        <p:nvSpPr>
          <p:cNvPr id="24" name="文本框 23"/>
          <p:cNvSpPr txBox="1"/>
          <p:nvPr/>
        </p:nvSpPr>
        <p:spPr>
          <a:xfrm>
            <a:off x="2467610" y="3961765"/>
            <a:ext cx="1115695" cy="566928"/>
          </a:xfrm>
          <a:prstGeom prst="rect">
            <a:avLst/>
          </a:prstGeom>
          <a:noFill/>
        </p:spPr>
        <p:txBody>
          <a:bodyPr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fontAlgn="auto">
              <a:lnSpc>
                <a:spcPct val="130000"/>
              </a:lnSpc>
            </a:pPr>
            <a:r>
              <a:rPr altLang="en-US" lang="zh-CN" sz="1200">
                <a:solidFill>
                  <a:schemeClr val="tx1">
                    <a:lumMod val="65000"/>
                    <a:lumOff val="35000"/>
                  </a:schemeClr>
                </a:solidFill>
                <a:latin typeface="Arial"/>
                <a:ea typeface="微软雅黑"/>
                <a:sym typeface="Arial"/>
              </a:rPr>
              <a:t>DESTINY</a:t>
            </a:r>
          </a:p>
          <a:p>
            <a:pPr algn="ctr" fontAlgn="auto">
              <a:lnSpc>
                <a:spcPct val="130000"/>
              </a:lnSpc>
            </a:pPr>
            <a:r>
              <a:rPr altLang="en-US" lang="zh-CN" sz="1200">
                <a:solidFill>
                  <a:schemeClr val="tx1">
                    <a:lumMod val="65000"/>
                    <a:lumOff val="35000"/>
                  </a:schemeClr>
                </a:solidFill>
                <a:latin typeface="Arial"/>
                <a:ea typeface="微软雅黑"/>
                <a:sym typeface="Arial"/>
              </a:rPr>
              <a:t>FREEDOM</a:t>
            </a:r>
          </a:p>
        </p:txBody>
      </p:sp>
      <p:sp>
        <p:nvSpPr>
          <p:cNvPr id="10" name="矩形 9"/>
          <p:cNvSpPr/>
          <p:nvPr/>
        </p:nvSpPr>
        <p:spPr>
          <a:xfrm>
            <a:off x="7269480" y="1253490"/>
            <a:ext cx="3721100" cy="2415540"/>
          </a:xfrm>
          <a:prstGeom prst="rect">
            <a:avLst/>
          </a:prstGeom>
          <a:blipFill rotWithShape="0">
            <a:blip r:embed="rId6"/>
            <a:stretch>
              <a:fillRect/>
            </a:stretch>
          </a:blip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Arial"/>
              <a:ea typeface="微软雅黑"/>
              <a:sym typeface="Arial"/>
            </a:endParaRPr>
          </a:p>
        </p:txBody>
      </p:sp>
      <p:sp>
        <p:nvSpPr>
          <p:cNvPr id="12" name="文本框 11"/>
          <p:cNvSpPr txBox="1"/>
          <p:nvPr/>
        </p:nvSpPr>
        <p:spPr>
          <a:xfrm>
            <a:off x="7717791" y="4039234"/>
            <a:ext cx="2825115" cy="396240"/>
          </a:xfrm>
          <a:prstGeom prst="rect">
            <a:avLst/>
          </a:prstGeom>
          <a:noFill/>
        </p:spPr>
        <p:txBody>
          <a:bodyPr rtlCol="0" wrap="square">
            <a:spAutoFit/>
          </a:bodyPr>
          <a:lstStyle/>
          <a:p>
            <a:pPr algn="dist"/>
            <a:r>
              <a:rPr altLang="en-US" lang="zh-CN" sz="2000">
                <a:solidFill>
                  <a:schemeClr val="tx1">
                    <a:lumMod val="65000"/>
                    <a:lumOff val="35000"/>
                  </a:schemeClr>
                </a:solidFill>
                <a:latin typeface="Arial"/>
                <a:ea typeface="微软雅黑"/>
                <a:sym typeface="Arial"/>
              </a:rPr>
              <a:t>一•两•清•欢</a:t>
            </a:r>
          </a:p>
        </p:txBody>
      </p:sp>
      <p:sp>
        <p:nvSpPr>
          <p:cNvPr id="11" name="文本框 10"/>
          <p:cNvSpPr txBox="1"/>
          <p:nvPr/>
        </p:nvSpPr>
        <p:spPr>
          <a:xfrm>
            <a:off x="6880225" y="4562475"/>
            <a:ext cx="4499610" cy="1234440"/>
          </a:xfrm>
          <a:prstGeom prst="rect">
            <a:avLst/>
          </a:prstGeom>
          <a:noFill/>
        </p:spPr>
        <p:txBody>
          <a:bodyPr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fontAlgn="auto">
              <a:lnSpc>
                <a:spcPct val="150000"/>
              </a:lnSpc>
            </a:pPr>
            <a:r>
              <a:rPr altLang="en-US" lang="zh-CN" sz="1000">
                <a:solidFill>
                  <a:schemeClr val="tx1">
                    <a:lumMod val="65000"/>
                    <a:lumOff val="35000"/>
                  </a:schemeClr>
                </a:solidFill>
                <a:latin typeface="Arial"/>
                <a:ea typeface="微软雅黑"/>
                <a:sym typeface="Arial"/>
              </a:rPr>
              <a:t>I love you more than I've ever loved any woman. And I've waited longer for you than I've waited for any woman.</a:t>
            </a:r>
          </a:p>
          <a:p>
            <a:pPr algn="ctr" fontAlgn="auto">
              <a:lnSpc>
                <a:spcPct val="150000"/>
              </a:lnSpc>
            </a:pPr>
            <a:endParaRPr altLang="en-US" lang="zh-CN" sz="1000">
              <a:solidFill>
                <a:schemeClr val="tx1">
                  <a:lumMod val="65000"/>
                  <a:lumOff val="35000"/>
                </a:schemeClr>
              </a:solidFill>
              <a:latin typeface="Arial"/>
              <a:ea typeface="微软雅黑"/>
              <a:sym typeface="Arial"/>
            </a:endParaRPr>
          </a:p>
          <a:p>
            <a:pPr algn="ctr" fontAlgn="auto">
              <a:lnSpc>
                <a:spcPct val="150000"/>
              </a:lnSpc>
            </a:pPr>
            <a:r>
              <a:rPr altLang="en-US" lang="zh-CN" sz="1000">
                <a:solidFill>
                  <a:schemeClr val="tx1">
                    <a:lumMod val="65000"/>
                    <a:lumOff val="35000"/>
                  </a:schemeClr>
                </a:solidFill>
                <a:latin typeface="Arial"/>
                <a:ea typeface="微软雅黑"/>
                <a:sym typeface="Arial"/>
              </a:rPr>
              <a:t>I love you more than I've ever loved any woman. And I've waited longer for you than I've waited for any woman.</a:t>
            </a:r>
          </a:p>
        </p:txBody>
      </p:sp>
      <p:sp>
        <p:nvSpPr>
          <p:cNvPr id="15" name="矩形 14"/>
          <p:cNvSpPr/>
          <p:nvPr/>
        </p:nvSpPr>
        <p:spPr>
          <a:xfrm>
            <a:off x="-12064" y="0"/>
            <a:ext cx="6095999" cy="6858000"/>
          </a:xfrm>
          <a:prstGeom prst="rect">
            <a:avLst/>
          </a:prstGeom>
          <a:gradFill flip="none" rotWithShape="1">
            <a:gsLst>
              <a:gs pos="84000">
                <a:schemeClr val="bg1">
                  <a:alpha val="0"/>
                </a:schemeClr>
              </a:gs>
              <a:gs pos="100000">
                <a:schemeClr val="tx1">
                  <a:lumMod val="50000"/>
                  <a:lumOff val="50000"/>
                  <a:alpha val="30000"/>
                </a:schemeClr>
              </a:gs>
            </a:gsLst>
            <a:lin ang="0" scaled="1"/>
          </a:gradFill>
          <a:ln>
            <a:noFill/>
          </a:ln>
          <a:effectLst>
            <a:outerShdw algn="l" blurRad="101600" dist="38100" rotWithShape="0" sx="101000" sy="101000">
              <a:prstClr val="black">
                <a:alpha val="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Arial"/>
              <a:ea typeface="微软雅黑"/>
              <a:sym typeface="Arial"/>
            </a:endParaRPr>
          </a:p>
        </p:txBody>
      </p:sp>
    </p:spTree>
  </p:cSld>
  <p:clrMapOvr>
    <a:masterClrMapping/>
  </p:clrMapOvr>
  <p:transition spd="slow">
    <p:cove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2">
                                  <p:stCondLst>
                                    <p:cond delay="0"/>
                                  </p:stCondLst>
                                  <p:childTnLst>
                                    <p:set>
                                      <p:cBhvr>
                                        <p:cTn dur="1" fill="hold" id="6">
                                          <p:stCondLst>
                                            <p:cond delay="0"/>
                                          </p:stCondLst>
                                        </p:cTn>
                                        <p:tgtEl>
                                          <p:spTgt spid="15"/>
                                        </p:tgtEl>
                                        <p:attrNameLst>
                                          <p:attrName>style.visibility</p:attrName>
                                        </p:attrNameLst>
                                      </p:cBhvr>
                                      <p:to>
                                        <p:strVal val="visible"/>
                                      </p:to>
                                    </p:set>
                                    <p:animEffect filter="wipe(right)" transition="in">
                                      <p:cBhvr>
                                        <p:cTn dur="500" id="7"/>
                                        <p:tgtEl>
                                          <p:spTgt spid="15"/>
                                        </p:tgtEl>
                                      </p:cBhvr>
                                    </p:animEffect>
                                  </p:childTnLst>
                                </p:cTn>
                              </p:par>
                              <p:par>
                                <p:cTn fill="hold" grpId="0" id="8" nodeType="withEffect" presetClass="entr" presetID="22" presetSubtype="8">
                                  <p:stCondLst>
                                    <p:cond delay="0"/>
                                  </p:stCondLst>
                                  <p:childTnLst>
                                    <p:set>
                                      <p:cBhvr>
                                        <p:cTn dur="1" fill="hold" id="9">
                                          <p:stCondLst>
                                            <p:cond delay="0"/>
                                          </p:stCondLst>
                                        </p:cTn>
                                        <p:tgtEl>
                                          <p:spTgt spid="7"/>
                                        </p:tgtEl>
                                        <p:attrNameLst>
                                          <p:attrName>style.visibility</p:attrName>
                                        </p:attrNameLst>
                                      </p:cBhvr>
                                      <p:to>
                                        <p:strVal val="visible"/>
                                      </p:to>
                                    </p:set>
                                    <p:animEffect filter="wipe(left)" transition="in">
                                      <p:cBhvr>
                                        <p:cTn dur="500" id="10"/>
                                        <p:tgtEl>
                                          <p:spTgt spid="7"/>
                                        </p:tgtEl>
                                      </p:cBhvr>
                                    </p:animEffect>
                                  </p:childTnLst>
                                </p:cTn>
                              </p:par>
                            </p:childTnLst>
                          </p:cTn>
                        </p:par>
                        <p:par>
                          <p:cTn fill="hold" id="11" nodeType="afterGroup">
                            <p:stCondLst>
                              <p:cond delay="500"/>
                            </p:stCondLst>
                            <p:childTnLst>
                              <p:par>
                                <p:cTn fill="hold" grpId="0" id="12" nodeType="afterEffect" presetClass="entr" presetID="53" presetSubtype="0">
                                  <p:stCondLst>
                                    <p:cond delay="0"/>
                                  </p:stCondLst>
                                  <p:childTnLst>
                                    <p:set>
                                      <p:cBhvr>
                                        <p:cTn dur="1" fill="hold" id="13">
                                          <p:stCondLst>
                                            <p:cond delay="0"/>
                                          </p:stCondLst>
                                        </p:cTn>
                                        <p:tgtEl>
                                          <p:spTgt spid="9"/>
                                        </p:tgtEl>
                                        <p:attrNameLst>
                                          <p:attrName>style.visibility</p:attrName>
                                        </p:attrNameLst>
                                      </p:cBhvr>
                                      <p:to>
                                        <p:strVal val="visible"/>
                                      </p:to>
                                    </p:set>
                                    <p:anim calcmode="lin" valueType="num">
                                      <p:cBhvr>
                                        <p:cTn dur="500" fill="hold" id="14"/>
                                        <p:tgtEl>
                                          <p:spTgt spid="9"/>
                                        </p:tgtEl>
                                        <p:attrNameLst>
                                          <p:attrName>ppt_w</p:attrName>
                                        </p:attrNameLst>
                                      </p:cBhvr>
                                      <p:tavLst>
                                        <p:tav tm="0">
                                          <p:val>
                                            <p:fltVal val="0"/>
                                          </p:val>
                                        </p:tav>
                                        <p:tav tm="100000">
                                          <p:val>
                                            <p:strVal val="#ppt_w"/>
                                          </p:val>
                                        </p:tav>
                                      </p:tavLst>
                                    </p:anim>
                                    <p:anim calcmode="lin" valueType="num">
                                      <p:cBhvr>
                                        <p:cTn dur="500" fill="hold" id="15"/>
                                        <p:tgtEl>
                                          <p:spTgt spid="9"/>
                                        </p:tgtEl>
                                        <p:attrNameLst>
                                          <p:attrName>ppt_h</p:attrName>
                                        </p:attrNameLst>
                                      </p:cBhvr>
                                      <p:tavLst>
                                        <p:tav tm="0">
                                          <p:val>
                                            <p:fltVal val="0"/>
                                          </p:val>
                                        </p:tav>
                                        <p:tav tm="100000">
                                          <p:val>
                                            <p:strVal val="#ppt_h"/>
                                          </p:val>
                                        </p:tav>
                                      </p:tavLst>
                                    </p:anim>
                                    <p:animEffect filter="fade" transition="in">
                                      <p:cBhvr>
                                        <p:cTn dur="500" id="16"/>
                                        <p:tgtEl>
                                          <p:spTgt spid="9"/>
                                        </p:tgtEl>
                                      </p:cBhvr>
                                    </p:animEffect>
                                  </p:childTnLst>
                                </p:cTn>
                              </p:par>
                            </p:childTnLst>
                          </p:cTn>
                        </p:par>
                        <p:par>
                          <p:cTn fill="hold" id="17" nodeType="afterGroup">
                            <p:stCondLst>
                              <p:cond delay="1000"/>
                            </p:stCondLst>
                            <p:childTnLst>
                              <p:par>
                                <p:cTn fill="hold" grpId="1" id="18" nodeType="afterEffect" presetClass="entr" presetID="14" presetSubtype="5">
                                  <p:stCondLst>
                                    <p:cond delay="0"/>
                                  </p:stCondLst>
                                  <p:childTnLst>
                                    <p:set>
                                      <p:cBhvr>
                                        <p:cTn dur="1" fill="hold" id="19">
                                          <p:stCondLst>
                                            <p:cond delay="0"/>
                                          </p:stCondLst>
                                        </p:cTn>
                                        <p:tgtEl>
                                          <p:spTgt spid="13"/>
                                        </p:tgtEl>
                                        <p:attrNameLst>
                                          <p:attrName>style.visibility</p:attrName>
                                        </p:attrNameLst>
                                      </p:cBhvr>
                                      <p:to>
                                        <p:strVal val="visible"/>
                                      </p:to>
                                    </p:set>
                                    <p:animEffect filter="randombar(vertical)" transition="in">
                                      <p:cBhvr>
                                        <p:cTn dur="1000" id="20"/>
                                        <p:tgtEl>
                                          <p:spTgt spid="13"/>
                                        </p:tgtEl>
                                      </p:cBhvr>
                                    </p:animEffect>
                                  </p:childTnLst>
                                </p:cTn>
                              </p:par>
                            </p:childTnLst>
                          </p:cTn>
                        </p:par>
                        <p:par>
                          <p:cTn fill="hold" id="21" nodeType="afterGroup">
                            <p:stCondLst>
                              <p:cond delay="2000"/>
                            </p:stCondLst>
                            <p:childTnLst>
                              <p:par>
                                <p:cTn fill="hold" grpId="0" id="22" nodeType="afterEffect" presetClass="entr" presetID="53" presetSubtype="0">
                                  <p:stCondLst>
                                    <p:cond delay="0"/>
                                  </p:stCondLst>
                                  <p:childTnLst>
                                    <p:set>
                                      <p:cBhvr>
                                        <p:cTn dur="1" fill="hold" id="23">
                                          <p:stCondLst>
                                            <p:cond delay="0"/>
                                          </p:stCondLst>
                                        </p:cTn>
                                        <p:tgtEl>
                                          <p:spTgt spid="5"/>
                                        </p:tgtEl>
                                        <p:attrNameLst>
                                          <p:attrName>style.visibility</p:attrName>
                                        </p:attrNameLst>
                                      </p:cBhvr>
                                      <p:to>
                                        <p:strVal val="visible"/>
                                      </p:to>
                                    </p:set>
                                    <p:anim calcmode="lin" valueType="num">
                                      <p:cBhvr>
                                        <p:cTn dur="500" fill="hold" id="24"/>
                                        <p:tgtEl>
                                          <p:spTgt spid="5"/>
                                        </p:tgtEl>
                                        <p:attrNameLst>
                                          <p:attrName>ppt_w</p:attrName>
                                        </p:attrNameLst>
                                      </p:cBhvr>
                                      <p:tavLst>
                                        <p:tav tm="0">
                                          <p:val>
                                            <p:fltVal val="0"/>
                                          </p:val>
                                        </p:tav>
                                        <p:tav tm="100000">
                                          <p:val>
                                            <p:strVal val="#ppt_w"/>
                                          </p:val>
                                        </p:tav>
                                      </p:tavLst>
                                    </p:anim>
                                    <p:anim calcmode="lin" valueType="num">
                                      <p:cBhvr>
                                        <p:cTn dur="500" fill="hold" id="25"/>
                                        <p:tgtEl>
                                          <p:spTgt spid="5"/>
                                        </p:tgtEl>
                                        <p:attrNameLst>
                                          <p:attrName>ppt_h</p:attrName>
                                        </p:attrNameLst>
                                      </p:cBhvr>
                                      <p:tavLst>
                                        <p:tav tm="0">
                                          <p:val>
                                            <p:fltVal val="0"/>
                                          </p:val>
                                        </p:tav>
                                        <p:tav tm="100000">
                                          <p:val>
                                            <p:strVal val="#ppt_h"/>
                                          </p:val>
                                        </p:tav>
                                      </p:tavLst>
                                    </p:anim>
                                    <p:animEffect filter="fade" transition="in">
                                      <p:cBhvr>
                                        <p:cTn dur="500" id="26"/>
                                        <p:tgtEl>
                                          <p:spTgt spid="5"/>
                                        </p:tgtEl>
                                      </p:cBhvr>
                                    </p:animEffect>
                                  </p:childTnLst>
                                </p:cTn>
                              </p:par>
                            </p:childTnLst>
                          </p:cTn>
                        </p:par>
                        <p:par>
                          <p:cTn fill="hold" id="27" nodeType="afterGroup">
                            <p:stCondLst>
                              <p:cond delay="2500"/>
                            </p:stCondLst>
                            <p:childTnLst>
                              <p:par>
                                <p:cTn fill="hold" grpId="0" id="28" nodeType="afterEffect" presetClass="entr" presetID="53" presetSubtype="0">
                                  <p:stCondLst>
                                    <p:cond delay="0"/>
                                  </p:stCondLst>
                                  <p:childTnLst>
                                    <p:set>
                                      <p:cBhvr>
                                        <p:cTn dur="1" fill="hold" id="29">
                                          <p:stCondLst>
                                            <p:cond delay="0"/>
                                          </p:stCondLst>
                                        </p:cTn>
                                        <p:tgtEl>
                                          <p:spTgt spid="6"/>
                                        </p:tgtEl>
                                        <p:attrNameLst>
                                          <p:attrName>style.visibility</p:attrName>
                                        </p:attrNameLst>
                                      </p:cBhvr>
                                      <p:to>
                                        <p:strVal val="visible"/>
                                      </p:to>
                                    </p:set>
                                    <p:anim calcmode="lin" valueType="num">
                                      <p:cBhvr>
                                        <p:cTn dur="500" fill="hold" id="30"/>
                                        <p:tgtEl>
                                          <p:spTgt spid="6"/>
                                        </p:tgtEl>
                                        <p:attrNameLst>
                                          <p:attrName>ppt_w</p:attrName>
                                        </p:attrNameLst>
                                      </p:cBhvr>
                                      <p:tavLst>
                                        <p:tav tm="0">
                                          <p:val>
                                            <p:fltVal val="0"/>
                                          </p:val>
                                        </p:tav>
                                        <p:tav tm="100000">
                                          <p:val>
                                            <p:strVal val="#ppt_w"/>
                                          </p:val>
                                        </p:tav>
                                      </p:tavLst>
                                    </p:anim>
                                    <p:anim calcmode="lin" valueType="num">
                                      <p:cBhvr>
                                        <p:cTn dur="500" fill="hold" id="31"/>
                                        <p:tgtEl>
                                          <p:spTgt spid="6"/>
                                        </p:tgtEl>
                                        <p:attrNameLst>
                                          <p:attrName>ppt_h</p:attrName>
                                        </p:attrNameLst>
                                      </p:cBhvr>
                                      <p:tavLst>
                                        <p:tav tm="0">
                                          <p:val>
                                            <p:fltVal val="0"/>
                                          </p:val>
                                        </p:tav>
                                        <p:tav tm="100000">
                                          <p:val>
                                            <p:strVal val="#ppt_h"/>
                                          </p:val>
                                        </p:tav>
                                      </p:tavLst>
                                    </p:anim>
                                    <p:animEffect filter="fade" transition="in">
                                      <p:cBhvr>
                                        <p:cTn dur="500" id="32"/>
                                        <p:tgtEl>
                                          <p:spTgt spid="6"/>
                                        </p:tgtEl>
                                      </p:cBhvr>
                                    </p:animEffect>
                                  </p:childTnLst>
                                </p:cTn>
                              </p:par>
                            </p:childTnLst>
                          </p:cTn>
                        </p:par>
                        <p:par>
                          <p:cTn fill="hold" id="33" nodeType="afterGroup">
                            <p:stCondLst>
                              <p:cond delay="3000"/>
                            </p:stCondLst>
                            <p:childTnLst>
                              <p:par>
                                <p:cTn fill="hold" grpId="0" id="34" nodeType="afterEffect" presetClass="entr" presetID="53" presetSubtype="0">
                                  <p:stCondLst>
                                    <p:cond delay="0"/>
                                  </p:stCondLst>
                                  <p:childTnLst>
                                    <p:set>
                                      <p:cBhvr>
                                        <p:cTn dur="1" fill="hold" id="35">
                                          <p:stCondLst>
                                            <p:cond delay="0"/>
                                          </p:stCondLst>
                                        </p:cTn>
                                        <p:tgtEl>
                                          <p:spTgt spid="4"/>
                                        </p:tgtEl>
                                        <p:attrNameLst>
                                          <p:attrName>style.visibility</p:attrName>
                                        </p:attrNameLst>
                                      </p:cBhvr>
                                      <p:to>
                                        <p:strVal val="visible"/>
                                      </p:to>
                                    </p:set>
                                    <p:anim calcmode="lin" valueType="num">
                                      <p:cBhvr>
                                        <p:cTn dur="500" fill="hold" id="36"/>
                                        <p:tgtEl>
                                          <p:spTgt spid="4"/>
                                        </p:tgtEl>
                                        <p:attrNameLst>
                                          <p:attrName>ppt_w</p:attrName>
                                        </p:attrNameLst>
                                      </p:cBhvr>
                                      <p:tavLst>
                                        <p:tav tm="0">
                                          <p:val>
                                            <p:fltVal val="0"/>
                                          </p:val>
                                        </p:tav>
                                        <p:tav tm="100000">
                                          <p:val>
                                            <p:strVal val="#ppt_w"/>
                                          </p:val>
                                        </p:tav>
                                      </p:tavLst>
                                    </p:anim>
                                    <p:anim calcmode="lin" valueType="num">
                                      <p:cBhvr>
                                        <p:cTn dur="500" fill="hold" id="37"/>
                                        <p:tgtEl>
                                          <p:spTgt spid="4"/>
                                        </p:tgtEl>
                                        <p:attrNameLst>
                                          <p:attrName>ppt_h</p:attrName>
                                        </p:attrNameLst>
                                      </p:cBhvr>
                                      <p:tavLst>
                                        <p:tav tm="0">
                                          <p:val>
                                            <p:fltVal val="0"/>
                                          </p:val>
                                        </p:tav>
                                        <p:tav tm="100000">
                                          <p:val>
                                            <p:strVal val="#ppt_h"/>
                                          </p:val>
                                        </p:tav>
                                      </p:tavLst>
                                    </p:anim>
                                    <p:animEffect filter="fade" transition="in">
                                      <p:cBhvr>
                                        <p:cTn dur="500" id="38"/>
                                        <p:tgtEl>
                                          <p:spTgt spid="4"/>
                                        </p:tgtEl>
                                      </p:cBhvr>
                                    </p:animEffect>
                                  </p:childTnLst>
                                </p:cTn>
                              </p:par>
                            </p:childTnLst>
                          </p:cTn>
                        </p:par>
                        <p:par>
                          <p:cTn fill="hold" id="39" nodeType="afterGroup">
                            <p:stCondLst>
                              <p:cond delay="3500"/>
                            </p:stCondLst>
                            <p:childTnLst>
                              <p:par>
                                <p:cTn fill="hold" grpId="0" id="40" nodeType="afterEffect" presetClass="entr" presetID="53" presetSubtype="0">
                                  <p:stCondLst>
                                    <p:cond delay="0"/>
                                  </p:stCondLst>
                                  <p:childTnLst>
                                    <p:set>
                                      <p:cBhvr>
                                        <p:cTn dur="1" fill="hold" id="41">
                                          <p:stCondLst>
                                            <p:cond delay="0"/>
                                          </p:stCondLst>
                                        </p:cTn>
                                        <p:tgtEl>
                                          <p:spTgt spid="8"/>
                                        </p:tgtEl>
                                        <p:attrNameLst>
                                          <p:attrName>style.visibility</p:attrName>
                                        </p:attrNameLst>
                                      </p:cBhvr>
                                      <p:to>
                                        <p:strVal val="visible"/>
                                      </p:to>
                                    </p:set>
                                    <p:anim calcmode="lin" valueType="num">
                                      <p:cBhvr>
                                        <p:cTn dur="500" fill="hold" id="42"/>
                                        <p:tgtEl>
                                          <p:spTgt spid="8"/>
                                        </p:tgtEl>
                                        <p:attrNameLst>
                                          <p:attrName>ppt_w</p:attrName>
                                        </p:attrNameLst>
                                      </p:cBhvr>
                                      <p:tavLst>
                                        <p:tav tm="0">
                                          <p:val>
                                            <p:fltVal val="0"/>
                                          </p:val>
                                        </p:tav>
                                        <p:tav tm="100000">
                                          <p:val>
                                            <p:strVal val="#ppt_w"/>
                                          </p:val>
                                        </p:tav>
                                      </p:tavLst>
                                    </p:anim>
                                    <p:anim calcmode="lin" valueType="num">
                                      <p:cBhvr>
                                        <p:cTn dur="500" fill="hold" id="43"/>
                                        <p:tgtEl>
                                          <p:spTgt spid="8"/>
                                        </p:tgtEl>
                                        <p:attrNameLst>
                                          <p:attrName>ppt_h</p:attrName>
                                        </p:attrNameLst>
                                      </p:cBhvr>
                                      <p:tavLst>
                                        <p:tav tm="0">
                                          <p:val>
                                            <p:fltVal val="0"/>
                                          </p:val>
                                        </p:tav>
                                        <p:tav tm="100000">
                                          <p:val>
                                            <p:strVal val="#ppt_h"/>
                                          </p:val>
                                        </p:tav>
                                      </p:tavLst>
                                    </p:anim>
                                    <p:animEffect filter="fade" transition="in">
                                      <p:cBhvr>
                                        <p:cTn dur="500" id="44"/>
                                        <p:tgtEl>
                                          <p:spTgt spid="8"/>
                                        </p:tgtEl>
                                      </p:cBhvr>
                                    </p:animEffect>
                                  </p:childTnLst>
                                </p:cTn>
                              </p:par>
                            </p:childTnLst>
                          </p:cTn>
                        </p:par>
                        <p:par>
                          <p:cTn fill="hold" id="45" nodeType="afterGroup">
                            <p:stCondLst>
                              <p:cond delay="4000"/>
                            </p:stCondLst>
                            <p:childTnLst>
                              <p:par>
                                <p:cTn fill="hold" grpId="0" id="46" nodeType="afterEffect" presetClass="entr" presetID="21" presetSubtype="1">
                                  <p:stCondLst>
                                    <p:cond delay="0"/>
                                  </p:stCondLst>
                                  <p:childTnLst>
                                    <p:set>
                                      <p:cBhvr>
                                        <p:cTn dur="1" fill="hold" id="47">
                                          <p:stCondLst>
                                            <p:cond delay="0"/>
                                          </p:stCondLst>
                                        </p:cTn>
                                        <p:tgtEl>
                                          <p:spTgt spid="3"/>
                                        </p:tgtEl>
                                        <p:attrNameLst>
                                          <p:attrName>style.visibility</p:attrName>
                                        </p:attrNameLst>
                                      </p:cBhvr>
                                      <p:to>
                                        <p:strVal val="visible"/>
                                      </p:to>
                                    </p:set>
                                    <p:animEffect filter="wheel(1)" transition="in">
                                      <p:cBhvr>
                                        <p:cTn dur="500" id="48"/>
                                        <p:tgtEl>
                                          <p:spTgt spid="3"/>
                                        </p:tgtEl>
                                      </p:cBhvr>
                                    </p:animEffect>
                                  </p:childTnLst>
                                </p:cTn>
                              </p:par>
                            </p:childTnLst>
                          </p:cTn>
                        </p:par>
                        <p:par>
                          <p:cTn fill="hold" id="49" nodeType="afterGroup">
                            <p:stCondLst>
                              <p:cond delay="4500"/>
                            </p:stCondLst>
                            <p:childTnLst>
                              <p:par>
                                <p:cTn fill="hold" grpId="0" id="50" nodeType="afterEffect" presetClass="entr" presetID="53" presetSubtype="0">
                                  <p:stCondLst>
                                    <p:cond delay="0"/>
                                  </p:stCondLst>
                                  <p:childTnLst>
                                    <p:set>
                                      <p:cBhvr>
                                        <p:cTn dur="1" fill="hold" id="51">
                                          <p:stCondLst>
                                            <p:cond delay="0"/>
                                          </p:stCondLst>
                                        </p:cTn>
                                        <p:tgtEl>
                                          <p:spTgt spid="23"/>
                                        </p:tgtEl>
                                        <p:attrNameLst>
                                          <p:attrName>style.visibility</p:attrName>
                                        </p:attrNameLst>
                                      </p:cBhvr>
                                      <p:to>
                                        <p:strVal val="visible"/>
                                      </p:to>
                                    </p:set>
                                    <p:anim calcmode="lin" valueType="num">
                                      <p:cBhvr>
                                        <p:cTn dur="500" fill="hold" id="52"/>
                                        <p:tgtEl>
                                          <p:spTgt spid="23"/>
                                        </p:tgtEl>
                                        <p:attrNameLst>
                                          <p:attrName>ppt_w</p:attrName>
                                        </p:attrNameLst>
                                      </p:cBhvr>
                                      <p:tavLst>
                                        <p:tav tm="0">
                                          <p:val>
                                            <p:fltVal val="0"/>
                                          </p:val>
                                        </p:tav>
                                        <p:tav tm="100000">
                                          <p:val>
                                            <p:strVal val="#ppt_w"/>
                                          </p:val>
                                        </p:tav>
                                      </p:tavLst>
                                    </p:anim>
                                    <p:anim calcmode="lin" valueType="num">
                                      <p:cBhvr>
                                        <p:cTn dur="500" fill="hold" id="53"/>
                                        <p:tgtEl>
                                          <p:spTgt spid="23"/>
                                        </p:tgtEl>
                                        <p:attrNameLst>
                                          <p:attrName>ppt_h</p:attrName>
                                        </p:attrNameLst>
                                      </p:cBhvr>
                                      <p:tavLst>
                                        <p:tav tm="0">
                                          <p:val>
                                            <p:fltVal val="0"/>
                                          </p:val>
                                        </p:tav>
                                        <p:tav tm="100000">
                                          <p:val>
                                            <p:strVal val="#ppt_h"/>
                                          </p:val>
                                        </p:tav>
                                      </p:tavLst>
                                    </p:anim>
                                    <p:animEffect filter="fade" transition="in">
                                      <p:cBhvr>
                                        <p:cTn dur="500" id="54"/>
                                        <p:tgtEl>
                                          <p:spTgt spid="23"/>
                                        </p:tgtEl>
                                      </p:cBhvr>
                                    </p:animEffect>
                                  </p:childTnLst>
                                </p:cTn>
                              </p:par>
                            </p:childTnLst>
                          </p:cTn>
                        </p:par>
                        <p:par>
                          <p:cTn fill="hold" id="55" nodeType="afterGroup">
                            <p:stCondLst>
                              <p:cond delay="5000"/>
                            </p:stCondLst>
                            <p:childTnLst>
                              <p:par>
                                <p:cTn fill="hold" grpId="2" id="56" nodeType="afterEffect" presetClass="entr" presetID="35" presetSubtype="0">
                                  <p:stCondLst>
                                    <p:cond delay="0"/>
                                  </p:stCondLst>
                                  <p:childTnLst>
                                    <p:set>
                                      <p:cBhvr>
                                        <p:cTn dur="1" fill="hold" id="57">
                                          <p:stCondLst>
                                            <p:cond delay="0"/>
                                          </p:stCondLst>
                                        </p:cTn>
                                        <p:tgtEl>
                                          <p:spTgt spid="253"/>
                                        </p:tgtEl>
                                        <p:attrNameLst>
                                          <p:attrName>style.visibility</p:attrName>
                                        </p:attrNameLst>
                                      </p:cBhvr>
                                      <p:to>
                                        <p:strVal val="visible"/>
                                      </p:to>
                                    </p:set>
                                    <p:animEffect filter="fade" transition="in">
                                      <p:cBhvr>
                                        <p:cTn dur="500" id="58"/>
                                        <p:tgtEl>
                                          <p:spTgt spid="253"/>
                                        </p:tgtEl>
                                      </p:cBhvr>
                                    </p:animEffect>
                                    <p:anim calcmode="lin" valueType="num">
                                      <p:cBhvr>
                                        <p:cTn dur="500" fill="hold" id="59"/>
                                        <p:tgtEl>
                                          <p:spTgt spid="253"/>
                                        </p:tgtEl>
                                        <p:attrNameLst>
                                          <p:attrName>style.rotation</p:attrName>
                                        </p:attrNameLst>
                                      </p:cBhvr>
                                      <p:tavLst>
                                        <p:tav tm="0">
                                          <p:val>
                                            <p:fltVal val="720"/>
                                          </p:val>
                                        </p:tav>
                                        <p:tav tm="100000">
                                          <p:val>
                                            <p:fltVal val="0"/>
                                          </p:val>
                                        </p:tav>
                                      </p:tavLst>
                                    </p:anim>
                                    <p:anim calcmode="lin" valueType="num">
                                      <p:cBhvr>
                                        <p:cTn dur="500" fill="hold" id="60"/>
                                        <p:tgtEl>
                                          <p:spTgt spid="253"/>
                                        </p:tgtEl>
                                        <p:attrNameLst>
                                          <p:attrName>ppt_h</p:attrName>
                                        </p:attrNameLst>
                                      </p:cBhvr>
                                      <p:tavLst>
                                        <p:tav tm="0">
                                          <p:val>
                                            <p:fltVal val="0"/>
                                          </p:val>
                                        </p:tav>
                                        <p:tav tm="100000">
                                          <p:val>
                                            <p:strVal val="#ppt_h"/>
                                          </p:val>
                                        </p:tav>
                                      </p:tavLst>
                                    </p:anim>
                                    <p:anim calcmode="lin" valueType="num">
                                      <p:cBhvr>
                                        <p:cTn dur="500" fill="hold" id="61"/>
                                        <p:tgtEl>
                                          <p:spTgt spid="253"/>
                                        </p:tgtEl>
                                        <p:attrNameLst>
                                          <p:attrName>ppt_w</p:attrName>
                                        </p:attrNameLst>
                                      </p:cBhvr>
                                      <p:tavLst>
                                        <p:tav tm="0">
                                          <p:val>
                                            <p:fltVal val="0"/>
                                          </p:val>
                                        </p:tav>
                                        <p:tav tm="100000">
                                          <p:val>
                                            <p:strVal val="#ppt_w"/>
                                          </p:val>
                                        </p:tav>
                                      </p:tavLst>
                                    </p:anim>
                                  </p:childTnLst>
                                </p:cTn>
                              </p:par>
                            </p:childTnLst>
                          </p:cTn>
                        </p:par>
                        <p:par>
                          <p:cTn fill="hold" id="62" nodeType="afterGroup">
                            <p:stCondLst>
                              <p:cond delay="5500"/>
                            </p:stCondLst>
                            <p:childTnLst>
                              <p:par>
                                <p:cTn fill="hold" grpId="1" id="63" nodeType="afterEffect" presetClass="entr" presetID="14" presetSubtype="5">
                                  <p:stCondLst>
                                    <p:cond delay="0"/>
                                  </p:stCondLst>
                                  <p:childTnLst>
                                    <p:set>
                                      <p:cBhvr>
                                        <p:cTn dur="1" fill="hold" id="64">
                                          <p:stCondLst>
                                            <p:cond delay="0"/>
                                          </p:stCondLst>
                                        </p:cTn>
                                        <p:tgtEl>
                                          <p:spTgt spid="24"/>
                                        </p:tgtEl>
                                        <p:attrNameLst>
                                          <p:attrName>style.visibility</p:attrName>
                                        </p:attrNameLst>
                                      </p:cBhvr>
                                      <p:to>
                                        <p:strVal val="visible"/>
                                      </p:to>
                                    </p:set>
                                    <p:animEffect filter="randombar(vertical)" transition="in">
                                      <p:cBhvr>
                                        <p:cTn dur="1000" id="65"/>
                                        <p:tgtEl>
                                          <p:spTgt spid="24"/>
                                        </p:tgtEl>
                                      </p:cBhvr>
                                    </p:animEffect>
                                  </p:childTnLst>
                                </p:cTn>
                              </p:par>
                            </p:childTnLst>
                          </p:cTn>
                        </p:par>
                        <p:par>
                          <p:cTn fill="hold" id="66" nodeType="afterGroup">
                            <p:stCondLst>
                              <p:cond delay="6500"/>
                            </p:stCondLst>
                            <p:childTnLst>
                              <p:par>
                                <p:cTn fill="hold" grpId="0" id="67" nodeType="afterEffect" presetClass="entr" presetID="14" presetSubtype="5">
                                  <p:stCondLst>
                                    <p:cond delay="0"/>
                                  </p:stCondLst>
                                  <p:childTnLst>
                                    <p:set>
                                      <p:cBhvr>
                                        <p:cTn dur="1" fill="hold" id="68">
                                          <p:stCondLst>
                                            <p:cond delay="0"/>
                                          </p:stCondLst>
                                        </p:cTn>
                                        <p:tgtEl>
                                          <p:spTgt spid="10"/>
                                        </p:tgtEl>
                                        <p:attrNameLst>
                                          <p:attrName>style.visibility</p:attrName>
                                        </p:attrNameLst>
                                      </p:cBhvr>
                                      <p:to>
                                        <p:strVal val="visible"/>
                                      </p:to>
                                    </p:set>
                                    <p:animEffect filter="randombar(vertical)" transition="in">
                                      <p:cBhvr>
                                        <p:cTn dur="500" id="69"/>
                                        <p:tgtEl>
                                          <p:spTgt spid="10"/>
                                        </p:tgtEl>
                                      </p:cBhvr>
                                    </p:animEffect>
                                  </p:childTnLst>
                                </p:cTn>
                              </p:par>
                            </p:childTnLst>
                          </p:cTn>
                        </p:par>
                        <p:par>
                          <p:cTn fill="hold" id="70" nodeType="afterGroup">
                            <p:stCondLst>
                              <p:cond delay="7000"/>
                            </p:stCondLst>
                            <p:childTnLst>
                              <p:par>
                                <p:cTn fill="hold" grpId="0" id="71" nodeType="afterEffect" presetClass="entr" presetID="29" presetSubtype="0">
                                  <p:stCondLst>
                                    <p:cond delay="0"/>
                                  </p:stCondLst>
                                  <p:childTnLst>
                                    <p:set>
                                      <p:cBhvr>
                                        <p:cTn dur="1" fill="hold" id="72">
                                          <p:stCondLst>
                                            <p:cond delay="0"/>
                                          </p:stCondLst>
                                        </p:cTn>
                                        <p:tgtEl>
                                          <p:spTgt spid="12"/>
                                        </p:tgtEl>
                                        <p:attrNameLst>
                                          <p:attrName>style.visibility</p:attrName>
                                        </p:attrNameLst>
                                      </p:cBhvr>
                                      <p:to>
                                        <p:strVal val="visible"/>
                                      </p:to>
                                    </p:set>
                                    <p:anim calcmode="lin" valueType="num">
                                      <p:cBhvr>
                                        <p:cTn dur="500" fill="hold" id="73"/>
                                        <p:tgtEl>
                                          <p:spTgt spid="12"/>
                                        </p:tgtEl>
                                        <p:attrNameLst>
                                          <p:attrName>ppt_x</p:attrName>
                                        </p:attrNameLst>
                                      </p:cBhvr>
                                      <p:tavLst>
                                        <p:tav tm="0">
                                          <p:val>
                                            <p:strVal val="#ppt_x-.2"/>
                                          </p:val>
                                        </p:tav>
                                        <p:tav tm="100000">
                                          <p:val>
                                            <p:strVal val="#ppt_x"/>
                                          </p:val>
                                        </p:tav>
                                      </p:tavLst>
                                    </p:anim>
                                    <p:anim calcmode="lin" valueType="num">
                                      <p:cBhvr>
                                        <p:cTn dur="500" fill="hold" id="74"/>
                                        <p:tgtEl>
                                          <p:spTgt spid="12"/>
                                        </p:tgtEl>
                                        <p:attrNameLst>
                                          <p:attrName>ppt_y</p:attrName>
                                        </p:attrNameLst>
                                      </p:cBhvr>
                                      <p:tavLst>
                                        <p:tav tm="0">
                                          <p:val>
                                            <p:strVal val="#ppt_y"/>
                                          </p:val>
                                        </p:tav>
                                        <p:tav tm="100000">
                                          <p:val>
                                            <p:strVal val="#ppt_y"/>
                                          </p:val>
                                        </p:tav>
                                      </p:tavLst>
                                    </p:anim>
                                    <p:animEffect filter="wipe(right)" prLst="gradientSize: 0.1" transition="in">
                                      <p:cBhvr>
                                        <p:cTn dur="500" id="75"/>
                                        <p:tgtEl>
                                          <p:spTgt spid="12"/>
                                        </p:tgtEl>
                                      </p:cBhvr>
                                    </p:animEffect>
                                  </p:childTnLst>
                                </p:cTn>
                              </p:par>
                            </p:childTnLst>
                          </p:cTn>
                        </p:par>
                        <p:par>
                          <p:cTn fill="hold" id="76" nodeType="afterGroup">
                            <p:stCondLst>
                              <p:cond delay="7500"/>
                            </p:stCondLst>
                            <p:childTnLst>
                              <p:par>
                                <p:cTn fill="hold" grpId="1" id="77" nodeType="afterEffect" presetClass="entr" presetID="14" presetSubtype="5">
                                  <p:stCondLst>
                                    <p:cond delay="0"/>
                                  </p:stCondLst>
                                  <p:childTnLst>
                                    <p:set>
                                      <p:cBhvr>
                                        <p:cTn dur="1" fill="hold" id="78">
                                          <p:stCondLst>
                                            <p:cond delay="0"/>
                                          </p:stCondLst>
                                        </p:cTn>
                                        <p:tgtEl>
                                          <p:spTgt spid="11"/>
                                        </p:tgtEl>
                                        <p:attrNameLst>
                                          <p:attrName>style.visibility</p:attrName>
                                        </p:attrNameLst>
                                      </p:cBhvr>
                                      <p:to>
                                        <p:strVal val="visible"/>
                                      </p:to>
                                    </p:set>
                                    <p:animEffect filter="randombar(vertical)" transition="in">
                                      <p:cBhvr>
                                        <p:cTn dur="1000" id="79"/>
                                        <p:tgtEl>
                                          <p:spTgt spid="1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
      <p:bldP grpId="0" spid="3"/>
      <p:bldP grpId="0" spid="4"/>
      <p:bldP grpId="0" spid="5"/>
      <p:bldP grpId="0" spid="6"/>
      <p:bldP grpId="0" spid="8"/>
      <p:bldP grpId="0" spid="9"/>
      <p:bldP grpId="1" spid="13"/>
      <p:bldP grpId="0" spid="23"/>
      <p:bldP grpId="2" spid="253"/>
      <p:bldP grpId="1" spid="24"/>
      <p:bldP grpId="0" spid="10"/>
      <p:bldP grpId="0" spid="12"/>
      <p:bldP grpId="1" spid="11"/>
      <p:bldP grpId="0" spid="15"/>
    </p:bldLst>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p:cNvSpPr/>
          <p:nvPr/>
        </p:nvSpPr>
        <p:spPr>
          <a:xfrm>
            <a:off x="1035050" y="956310"/>
            <a:ext cx="5045710" cy="3079115"/>
          </a:xfrm>
          <a:prstGeom prst="rect">
            <a:avLst/>
          </a:prstGeom>
          <a:blipFill rotWithShape="1">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Arial"/>
              <a:ea typeface="微软雅黑"/>
              <a:sym typeface="Arial"/>
            </a:endParaRPr>
          </a:p>
        </p:txBody>
      </p:sp>
      <p:sp>
        <p:nvSpPr>
          <p:cNvPr id="3" name="矩形 2"/>
          <p:cNvSpPr/>
          <p:nvPr/>
        </p:nvSpPr>
        <p:spPr>
          <a:xfrm>
            <a:off x="4894580" y="1898650"/>
            <a:ext cx="6245860" cy="926465"/>
          </a:xfrm>
          <a:prstGeom prst="rect">
            <a:avLst/>
          </a:prstGeom>
          <a:solidFill>
            <a:schemeClr val="accent2">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Arial"/>
              <a:ea typeface="微软雅黑"/>
              <a:sym typeface="Arial"/>
            </a:endParaRPr>
          </a:p>
        </p:txBody>
      </p:sp>
      <p:sp>
        <p:nvSpPr>
          <p:cNvPr id="13" name="文本框 12"/>
          <p:cNvSpPr txBox="1"/>
          <p:nvPr/>
        </p:nvSpPr>
        <p:spPr>
          <a:xfrm>
            <a:off x="1035050" y="4455159"/>
            <a:ext cx="4872990" cy="1234440"/>
          </a:xfrm>
          <a:prstGeom prst="rect">
            <a:avLst/>
          </a:prstGeom>
          <a:noFill/>
        </p:spPr>
        <p:txBody>
          <a:bodyPr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l" fontAlgn="auto">
              <a:lnSpc>
                <a:spcPct val="150000"/>
              </a:lnSpc>
            </a:pPr>
            <a:r>
              <a:rPr altLang="en-US" lang="zh-CN" sz="1000">
                <a:solidFill>
                  <a:schemeClr val="tx1">
                    <a:lumMod val="65000"/>
                    <a:lumOff val="35000"/>
                  </a:schemeClr>
                </a:solidFill>
                <a:latin typeface="Arial"/>
                <a:ea typeface="微软雅黑"/>
                <a:sym typeface="Arial"/>
              </a:rPr>
              <a:t>I love you more than I've ever loved any woman. And I've waited longer for you than I've waited for any woman.</a:t>
            </a:r>
          </a:p>
          <a:p>
            <a:pPr algn="l" fontAlgn="auto">
              <a:lnSpc>
                <a:spcPct val="150000"/>
              </a:lnSpc>
            </a:pPr>
            <a:endParaRPr altLang="en-US" lang="zh-CN" sz="1000">
              <a:solidFill>
                <a:schemeClr val="tx1">
                  <a:lumMod val="65000"/>
                  <a:lumOff val="35000"/>
                </a:schemeClr>
              </a:solidFill>
              <a:latin typeface="Arial"/>
              <a:ea typeface="微软雅黑"/>
              <a:sym typeface="Arial"/>
            </a:endParaRPr>
          </a:p>
          <a:p>
            <a:pPr algn="l" fontAlgn="auto">
              <a:lnSpc>
                <a:spcPct val="150000"/>
              </a:lnSpc>
            </a:pPr>
            <a:r>
              <a:rPr altLang="en-US" lang="zh-CN" sz="1000">
                <a:solidFill>
                  <a:schemeClr val="tx1">
                    <a:lumMod val="65000"/>
                    <a:lumOff val="35000"/>
                  </a:schemeClr>
                </a:solidFill>
                <a:latin typeface="Arial"/>
                <a:ea typeface="微软雅黑"/>
                <a:sym typeface="Arial"/>
              </a:rPr>
              <a:t>I love you more than I've ever loved any woman. And I've waited longer for you than I've waited for any woman.</a:t>
            </a:r>
          </a:p>
        </p:txBody>
      </p:sp>
      <p:sp>
        <p:nvSpPr>
          <p:cNvPr id="70" name="椭圆 69"/>
          <p:cNvSpPr/>
          <p:nvPr/>
        </p:nvSpPr>
        <p:spPr>
          <a:xfrm>
            <a:off x="8919210" y="2074545"/>
            <a:ext cx="575310" cy="575310"/>
          </a:xfrm>
          <a:prstGeom prst="ellipse">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z="3200">
                <a:solidFill>
                  <a:schemeClr val="accent2">
                    <a:lumMod val="75000"/>
                  </a:schemeClr>
                </a:solidFill>
                <a:latin typeface="Arial"/>
                <a:ea typeface="微软雅黑"/>
                <a:sym typeface="Arial"/>
              </a:rPr>
              <a:t>小</a:t>
            </a:r>
          </a:p>
        </p:txBody>
      </p:sp>
      <p:sp>
        <p:nvSpPr>
          <p:cNvPr id="71" name="椭圆 70"/>
          <p:cNvSpPr/>
          <p:nvPr/>
        </p:nvSpPr>
        <p:spPr>
          <a:xfrm>
            <a:off x="9654540" y="2074545"/>
            <a:ext cx="575310" cy="575310"/>
          </a:xfrm>
          <a:prstGeom prst="ellipse">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z="3200">
                <a:solidFill>
                  <a:schemeClr val="accent2">
                    <a:lumMod val="75000"/>
                  </a:schemeClr>
                </a:solidFill>
                <a:latin typeface="Arial"/>
                <a:ea typeface="微软雅黑"/>
                <a:sym typeface="Arial"/>
              </a:rPr>
              <a:t>清</a:t>
            </a:r>
          </a:p>
        </p:txBody>
      </p:sp>
      <p:sp>
        <p:nvSpPr>
          <p:cNvPr id="72" name="椭圆 71"/>
          <p:cNvSpPr/>
          <p:nvPr/>
        </p:nvSpPr>
        <p:spPr>
          <a:xfrm>
            <a:off x="10391775" y="2074545"/>
            <a:ext cx="575310" cy="575310"/>
          </a:xfrm>
          <a:prstGeom prst="ellipse">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z="3200">
                <a:solidFill>
                  <a:schemeClr val="accent2">
                    <a:lumMod val="75000"/>
                  </a:schemeClr>
                </a:solidFill>
                <a:latin typeface="Arial"/>
                <a:ea typeface="微软雅黑"/>
                <a:sym typeface="Arial"/>
              </a:rPr>
              <a:t>欢</a:t>
            </a:r>
          </a:p>
        </p:txBody>
      </p:sp>
      <p:sp>
        <p:nvSpPr>
          <p:cNvPr id="4" name="文本框 3"/>
          <p:cNvSpPr txBox="1"/>
          <p:nvPr/>
        </p:nvSpPr>
        <p:spPr>
          <a:xfrm>
            <a:off x="9174480" y="3636645"/>
            <a:ext cx="1965960" cy="396240"/>
          </a:xfrm>
          <a:prstGeom prst="rect">
            <a:avLst/>
          </a:prstGeom>
          <a:noFill/>
        </p:spPr>
        <p:txBody>
          <a:bodyPr rtlCol="0" wrap="square">
            <a:spAutoFit/>
          </a:bodyPr>
          <a:lstStyle/>
          <a:p>
            <a:pPr algn="dist"/>
            <a:r>
              <a:rPr altLang="en-US" lang="zh-CN" sz="2000">
                <a:solidFill>
                  <a:schemeClr val="tx1">
                    <a:lumMod val="65000"/>
                    <a:lumOff val="35000"/>
                  </a:schemeClr>
                </a:solidFill>
                <a:latin typeface="Arial"/>
                <a:ea typeface="微软雅黑"/>
                <a:sym typeface="Arial"/>
              </a:rPr>
              <a:t>一•两•清•欢</a:t>
            </a:r>
          </a:p>
        </p:txBody>
      </p:sp>
      <p:sp>
        <p:nvSpPr>
          <p:cNvPr id="5" name="文本框 4"/>
          <p:cNvSpPr txBox="1"/>
          <p:nvPr/>
        </p:nvSpPr>
        <p:spPr>
          <a:xfrm>
            <a:off x="6891655" y="4243070"/>
            <a:ext cx="4248785" cy="1234440"/>
          </a:xfrm>
          <a:prstGeom prst="rect">
            <a:avLst/>
          </a:prstGeom>
          <a:noFill/>
        </p:spPr>
        <p:txBody>
          <a:bodyPr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r" fontAlgn="auto">
              <a:lnSpc>
                <a:spcPct val="150000"/>
              </a:lnSpc>
            </a:pPr>
            <a:r>
              <a:rPr altLang="en-US" lang="zh-CN" sz="1000">
                <a:solidFill>
                  <a:schemeClr val="tx1">
                    <a:lumMod val="65000"/>
                    <a:lumOff val="35000"/>
                  </a:schemeClr>
                </a:solidFill>
                <a:latin typeface="Arial"/>
                <a:ea typeface="微软雅黑"/>
                <a:sym typeface="Arial"/>
              </a:rPr>
              <a:t>I love you more than I've ever loved any woman. And I've waited longer for you than I've waited for any woman.</a:t>
            </a:r>
          </a:p>
          <a:p>
            <a:pPr algn="r" fontAlgn="auto">
              <a:lnSpc>
                <a:spcPct val="150000"/>
              </a:lnSpc>
            </a:pPr>
            <a:endParaRPr altLang="en-US" lang="zh-CN" sz="1000">
              <a:solidFill>
                <a:schemeClr val="tx1">
                  <a:lumMod val="65000"/>
                  <a:lumOff val="35000"/>
                </a:schemeClr>
              </a:solidFill>
              <a:latin typeface="Arial"/>
              <a:ea typeface="微软雅黑"/>
              <a:sym typeface="Arial"/>
            </a:endParaRPr>
          </a:p>
          <a:p>
            <a:pPr algn="r" fontAlgn="auto">
              <a:lnSpc>
                <a:spcPct val="150000"/>
              </a:lnSpc>
            </a:pPr>
            <a:r>
              <a:rPr altLang="en-US" lang="zh-CN" sz="1000">
                <a:solidFill>
                  <a:schemeClr val="tx1">
                    <a:lumMod val="65000"/>
                    <a:lumOff val="35000"/>
                  </a:schemeClr>
                </a:solidFill>
                <a:latin typeface="Arial"/>
                <a:ea typeface="微软雅黑"/>
                <a:sym typeface="Arial"/>
              </a:rPr>
              <a:t>I love you more than I've ever loved any woman. And I've waited longer for you than I've waited for any woman.</a:t>
            </a:r>
          </a:p>
        </p:txBody>
      </p:sp>
      <p:sp>
        <p:nvSpPr>
          <p:cNvPr id="7" name="矩形 6"/>
          <p:cNvSpPr/>
          <p:nvPr/>
        </p:nvSpPr>
        <p:spPr>
          <a:xfrm>
            <a:off x="-12064" y="0"/>
            <a:ext cx="6095999" cy="6858000"/>
          </a:xfrm>
          <a:prstGeom prst="rect">
            <a:avLst/>
          </a:prstGeom>
          <a:gradFill flip="none" rotWithShape="1">
            <a:gsLst>
              <a:gs pos="84000">
                <a:schemeClr val="bg1">
                  <a:alpha val="0"/>
                </a:schemeClr>
              </a:gs>
              <a:gs pos="100000">
                <a:schemeClr val="tx1">
                  <a:lumMod val="50000"/>
                  <a:lumOff val="50000"/>
                  <a:alpha val="30000"/>
                </a:schemeClr>
              </a:gs>
            </a:gsLst>
            <a:lin ang="0" scaled="1"/>
          </a:gradFill>
          <a:ln>
            <a:noFill/>
          </a:ln>
          <a:effectLst>
            <a:outerShdw algn="l" blurRad="101600" dist="38100" rotWithShape="0" sx="101000" sy="101000">
              <a:prstClr val="black">
                <a:alpha val="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Arial"/>
              <a:ea typeface="微软雅黑"/>
              <a:sym typeface="Arial"/>
            </a:endParaRPr>
          </a:p>
        </p:txBody>
      </p:sp>
    </p:spTree>
  </p:cSld>
  <p:clrMapOvr>
    <a:masterClrMapping/>
  </p:clrMapOvr>
  <p:transition spd="slow">
    <p:cove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2">
                                  <p:stCondLst>
                                    <p:cond delay="0"/>
                                  </p:stCondLst>
                                  <p:childTnLst>
                                    <p:set>
                                      <p:cBhvr>
                                        <p:cTn dur="1" fill="hold" id="6">
                                          <p:stCondLst>
                                            <p:cond delay="0"/>
                                          </p:stCondLst>
                                        </p:cTn>
                                        <p:tgtEl>
                                          <p:spTgt spid="7"/>
                                        </p:tgtEl>
                                        <p:attrNameLst>
                                          <p:attrName>style.visibility</p:attrName>
                                        </p:attrNameLst>
                                      </p:cBhvr>
                                      <p:to>
                                        <p:strVal val="visible"/>
                                      </p:to>
                                    </p:set>
                                    <p:animEffect filter="wipe(right)" transition="in">
                                      <p:cBhvr>
                                        <p:cTn dur="500" id="7"/>
                                        <p:tgtEl>
                                          <p:spTgt spid="7"/>
                                        </p:tgtEl>
                                      </p:cBhvr>
                                    </p:animEffect>
                                  </p:childTnLst>
                                </p:cTn>
                              </p:par>
                            </p:childTnLst>
                          </p:cTn>
                        </p:par>
                        <p:par>
                          <p:cTn fill="hold" id="8" nodeType="afterGroup">
                            <p:stCondLst>
                              <p:cond delay="500"/>
                            </p:stCondLst>
                            <p:childTnLst>
                              <p:par>
                                <p:cTn fill="hold" grpId="0" id="9" nodeType="afterEffect" presetClass="entr" presetID="14" presetSubtype="5">
                                  <p:stCondLst>
                                    <p:cond delay="0"/>
                                  </p:stCondLst>
                                  <p:childTnLst>
                                    <p:set>
                                      <p:cBhvr>
                                        <p:cTn dur="1" fill="hold" id="10">
                                          <p:stCondLst>
                                            <p:cond delay="0"/>
                                          </p:stCondLst>
                                        </p:cTn>
                                        <p:tgtEl>
                                          <p:spTgt spid="2"/>
                                        </p:tgtEl>
                                        <p:attrNameLst>
                                          <p:attrName>style.visibility</p:attrName>
                                        </p:attrNameLst>
                                      </p:cBhvr>
                                      <p:to>
                                        <p:strVal val="visible"/>
                                      </p:to>
                                    </p:set>
                                    <p:animEffect filter="randombar(vertical)" transition="in">
                                      <p:cBhvr>
                                        <p:cTn dur="500" id="11"/>
                                        <p:tgtEl>
                                          <p:spTgt spid="2"/>
                                        </p:tgtEl>
                                      </p:cBhvr>
                                    </p:animEffect>
                                  </p:childTnLst>
                                </p:cTn>
                              </p:par>
                            </p:childTnLst>
                          </p:cTn>
                        </p:par>
                        <p:par>
                          <p:cTn fill="hold" id="12" nodeType="afterGroup">
                            <p:stCondLst>
                              <p:cond delay="1000"/>
                            </p:stCondLst>
                            <p:childTnLst>
                              <p:par>
                                <p:cTn fill="hold" grpId="1" id="13" nodeType="afterEffect" presetClass="entr" presetID="14" presetSubtype="5">
                                  <p:stCondLst>
                                    <p:cond delay="0"/>
                                  </p:stCondLst>
                                  <p:childTnLst>
                                    <p:set>
                                      <p:cBhvr>
                                        <p:cTn dur="1" fill="hold" id="14">
                                          <p:stCondLst>
                                            <p:cond delay="0"/>
                                          </p:stCondLst>
                                        </p:cTn>
                                        <p:tgtEl>
                                          <p:spTgt spid="13"/>
                                        </p:tgtEl>
                                        <p:attrNameLst>
                                          <p:attrName>style.visibility</p:attrName>
                                        </p:attrNameLst>
                                      </p:cBhvr>
                                      <p:to>
                                        <p:strVal val="visible"/>
                                      </p:to>
                                    </p:set>
                                    <p:animEffect filter="randombar(vertical)" transition="in">
                                      <p:cBhvr>
                                        <p:cTn dur="1000" id="15"/>
                                        <p:tgtEl>
                                          <p:spTgt spid="13"/>
                                        </p:tgtEl>
                                      </p:cBhvr>
                                    </p:animEffect>
                                  </p:childTnLst>
                                </p:cTn>
                              </p:par>
                            </p:childTnLst>
                          </p:cTn>
                        </p:par>
                        <p:par>
                          <p:cTn fill="hold" id="16" nodeType="afterGroup">
                            <p:stCondLst>
                              <p:cond delay="2000"/>
                            </p:stCondLst>
                            <p:childTnLst>
                              <p:par>
                                <p:cTn fill="hold" grpId="0" id="17" nodeType="afterEffect" presetClass="entr" presetID="22" presetSubtype="8">
                                  <p:stCondLst>
                                    <p:cond delay="0"/>
                                  </p:stCondLst>
                                  <p:childTnLst>
                                    <p:set>
                                      <p:cBhvr>
                                        <p:cTn dur="1" fill="hold" id="18">
                                          <p:stCondLst>
                                            <p:cond delay="0"/>
                                          </p:stCondLst>
                                        </p:cTn>
                                        <p:tgtEl>
                                          <p:spTgt spid="3"/>
                                        </p:tgtEl>
                                        <p:attrNameLst>
                                          <p:attrName>style.visibility</p:attrName>
                                        </p:attrNameLst>
                                      </p:cBhvr>
                                      <p:to>
                                        <p:strVal val="visible"/>
                                      </p:to>
                                    </p:set>
                                    <p:animEffect filter="wipe(left)" transition="in">
                                      <p:cBhvr>
                                        <p:cTn dur="500" id="19"/>
                                        <p:tgtEl>
                                          <p:spTgt spid="3"/>
                                        </p:tgtEl>
                                      </p:cBhvr>
                                    </p:animEffect>
                                  </p:childTnLst>
                                </p:cTn>
                              </p:par>
                            </p:childTnLst>
                          </p:cTn>
                        </p:par>
                        <p:par>
                          <p:cTn fill="hold" id="20" nodeType="afterGroup">
                            <p:stCondLst>
                              <p:cond delay="2500"/>
                            </p:stCondLst>
                            <p:childTnLst>
                              <p:par>
                                <p:cTn fill="hold" grpId="0" id="21" nodeType="afterEffect" presetClass="entr" presetID="53" presetSubtype="0">
                                  <p:stCondLst>
                                    <p:cond delay="0"/>
                                  </p:stCondLst>
                                  <p:childTnLst>
                                    <p:set>
                                      <p:cBhvr>
                                        <p:cTn dur="1" fill="hold" id="22">
                                          <p:stCondLst>
                                            <p:cond delay="0"/>
                                          </p:stCondLst>
                                        </p:cTn>
                                        <p:tgtEl>
                                          <p:spTgt spid="70"/>
                                        </p:tgtEl>
                                        <p:attrNameLst>
                                          <p:attrName>style.visibility</p:attrName>
                                        </p:attrNameLst>
                                      </p:cBhvr>
                                      <p:to>
                                        <p:strVal val="visible"/>
                                      </p:to>
                                    </p:set>
                                    <p:anim calcmode="lin" valueType="num">
                                      <p:cBhvr>
                                        <p:cTn dur="500" fill="hold" id="23"/>
                                        <p:tgtEl>
                                          <p:spTgt spid="70"/>
                                        </p:tgtEl>
                                        <p:attrNameLst>
                                          <p:attrName>ppt_w</p:attrName>
                                        </p:attrNameLst>
                                      </p:cBhvr>
                                      <p:tavLst>
                                        <p:tav tm="0">
                                          <p:val>
                                            <p:fltVal val="0"/>
                                          </p:val>
                                        </p:tav>
                                        <p:tav tm="100000">
                                          <p:val>
                                            <p:strVal val="#ppt_w"/>
                                          </p:val>
                                        </p:tav>
                                      </p:tavLst>
                                    </p:anim>
                                    <p:anim calcmode="lin" valueType="num">
                                      <p:cBhvr>
                                        <p:cTn dur="500" fill="hold" id="24"/>
                                        <p:tgtEl>
                                          <p:spTgt spid="70"/>
                                        </p:tgtEl>
                                        <p:attrNameLst>
                                          <p:attrName>ppt_h</p:attrName>
                                        </p:attrNameLst>
                                      </p:cBhvr>
                                      <p:tavLst>
                                        <p:tav tm="0">
                                          <p:val>
                                            <p:fltVal val="0"/>
                                          </p:val>
                                        </p:tav>
                                        <p:tav tm="100000">
                                          <p:val>
                                            <p:strVal val="#ppt_h"/>
                                          </p:val>
                                        </p:tav>
                                      </p:tavLst>
                                    </p:anim>
                                    <p:animEffect filter="fade" transition="in">
                                      <p:cBhvr>
                                        <p:cTn dur="500" id="25"/>
                                        <p:tgtEl>
                                          <p:spTgt spid="70"/>
                                        </p:tgtEl>
                                      </p:cBhvr>
                                    </p:animEffect>
                                  </p:childTnLst>
                                </p:cTn>
                              </p:par>
                            </p:childTnLst>
                          </p:cTn>
                        </p:par>
                        <p:par>
                          <p:cTn fill="hold" id="26" nodeType="afterGroup">
                            <p:stCondLst>
                              <p:cond delay="3000"/>
                            </p:stCondLst>
                            <p:childTnLst>
                              <p:par>
                                <p:cTn fill="hold" grpId="0" id="27" nodeType="afterEffect" presetClass="entr" presetID="53" presetSubtype="0">
                                  <p:stCondLst>
                                    <p:cond delay="0"/>
                                  </p:stCondLst>
                                  <p:childTnLst>
                                    <p:set>
                                      <p:cBhvr>
                                        <p:cTn dur="1" fill="hold" id="28">
                                          <p:stCondLst>
                                            <p:cond delay="0"/>
                                          </p:stCondLst>
                                        </p:cTn>
                                        <p:tgtEl>
                                          <p:spTgt spid="71"/>
                                        </p:tgtEl>
                                        <p:attrNameLst>
                                          <p:attrName>style.visibility</p:attrName>
                                        </p:attrNameLst>
                                      </p:cBhvr>
                                      <p:to>
                                        <p:strVal val="visible"/>
                                      </p:to>
                                    </p:set>
                                    <p:anim calcmode="lin" valueType="num">
                                      <p:cBhvr>
                                        <p:cTn dur="500" fill="hold" id="29"/>
                                        <p:tgtEl>
                                          <p:spTgt spid="71"/>
                                        </p:tgtEl>
                                        <p:attrNameLst>
                                          <p:attrName>ppt_w</p:attrName>
                                        </p:attrNameLst>
                                      </p:cBhvr>
                                      <p:tavLst>
                                        <p:tav tm="0">
                                          <p:val>
                                            <p:fltVal val="0"/>
                                          </p:val>
                                        </p:tav>
                                        <p:tav tm="100000">
                                          <p:val>
                                            <p:strVal val="#ppt_w"/>
                                          </p:val>
                                        </p:tav>
                                      </p:tavLst>
                                    </p:anim>
                                    <p:anim calcmode="lin" valueType="num">
                                      <p:cBhvr>
                                        <p:cTn dur="500" fill="hold" id="30"/>
                                        <p:tgtEl>
                                          <p:spTgt spid="71"/>
                                        </p:tgtEl>
                                        <p:attrNameLst>
                                          <p:attrName>ppt_h</p:attrName>
                                        </p:attrNameLst>
                                      </p:cBhvr>
                                      <p:tavLst>
                                        <p:tav tm="0">
                                          <p:val>
                                            <p:fltVal val="0"/>
                                          </p:val>
                                        </p:tav>
                                        <p:tav tm="100000">
                                          <p:val>
                                            <p:strVal val="#ppt_h"/>
                                          </p:val>
                                        </p:tav>
                                      </p:tavLst>
                                    </p:anim>
                                    <p:animEffect filter="fade" transition="in">
                                      <p:cBhvr>
                                        <p:cTn dur="500" id="31"/>
                                        <p:tgtEl>
                                          <p:spTgt spid="71"/>
                                        </p:tgtEl>
                                      </p:cBhvr>
                                    </p:animEffect>
                                  </p:childTnLst>
                                </p:cTn>
                              </p:par>
                            </p:childTnLst>
                          </p:cTn>
                        </p:par>
                        <p:par>
                          <p:cTn fill="hold" id="32" nodeType="afterGroup">
                            <p:stCondLst>
                              <p:cond delay="3500"/>
                            </p:stCondLst>
                            <p:childTnLst>
                              <p:par>
                                <p:cTn fill="hold" grpId="0" id="33" nodeType="afterEffect" presetClass="entr" presetID="53" presetSubtype="0">
                                  <p:stCondLst>
                                    <p:cond delay="0"/>
                                  </p:stCondLst>
                                  <p:childTnLst>
                                    <p:set>
                                      <p:cBhvr>
                                        <p:cTn dur="1" fill="hold" id="34">
                                          <p:stCondLst>
                                            <p:cond delay="0"/>
                                          </p:stCondLst>
                                        </p:cTn>
                                        <p:tgtEl>
                                          <p:spTgt spid="72"/>
                                        </p:tgtEl>
                                        <p:attrNameLst>
                                          <p:attrName>style.visibility</p:attrName>
                                        </p:attrNameLst>
                                      </p:cBhvr>
                                      <p:to>
                                        <p:strVal val="visible"/>
                                      </p:to>
                                    </p:set>
                                    <p:anim calcmode="lin" valueType="num">
                                      <p:cBhvr>
                                        <p:cTn dur="500" fill="hold" id="35"/>
                                        <p:tgtEl>
                                          <p:spTgt spid="72"/>
                                        </p:tgtEl>
                                        <p:attrNameLst>
                                          <p:attrName>ppt_w</p:attrName>
                                        </p:attrNameLst>
                                      </p:cBhvr>
                                      <p:tavLst>
                                        <p:tav tm="0">
                                          <p:val>
                                            <p:fltVal val="0"/>
                                          </p:val>
                                        </p:tav>
                                        <p:tav tm="100000">
                                          <p:val>
                                            <p:strVal val="#ppt_w"/>
                                          </p:val>
                                        </p:tav>
                                      </p:tavLst>
                                    </p:anim>
                                    <p:anim calcmode="lin" valueType="num">
                                      <p:cBhvr>
                                        <p:cTn dur="500" fill="hold" id="36"/>
                                        <p:tgtEl>
                                          <p:spTgt spid="72"/>
                                        </p:tgtEl>
                                        <p:attrNameLst>
                                          <p:attrName>ppt_h</p:attrName>
                                        </p:attrNameLst>
                                      </p:cBhvr>
                                      <p:tavLst>
                                        <p:tav tm="0">
                                          <p:val>
                                            <p:fltVal val="0"/>
                                          </p:val>
                                        </p:tav>
                                        <p:tav tm="100000">
                                          <p:val>
                                            <p:strVal val="#ppt_h"/>
                                          </p:val>
                                        </p:tav>
                                      </p:tavLst>
                                    </p:anim>
                                    <p:animEffect filter="fade" transition="in">
                                      <p:cBhvr>
                                        <p:cTn dur="500" id="37"/>
                                        <p:tgtEl>
                                          <p:spTgt spid="72"/>
                                        </p:tgtEl>
                                      </p:cBhvr>
                                    </p:animEffect>
                                  </p:childTnLst>
                                </p:cTn>
                              </p:par>
                            </p:childTnLst>
                          </p:cTn>
                        </p:par>
                        <p:par>
                          <p:cTn fill="hold" id="38" nodeType="afterGroup">
                            <p:stCondLst>
                              <p:cond delay="4000"/>
                            </p:stCondLst>
                            <p:childTnLst>
                              <p:par>
                                <p:cTn fill="hold" grpId="0" id="39" nodeType="afterEffect" presetClass="entr" presetID="29" presetSubtype="0">
                                  <p:stCondLst>
                                    <p:cond delay="0"/>
                                  </p:stCondLst>
                                  <p:childTnLst>
                                    <p:set>
                                      <p:cBhvr>
                                        <p:cTn dur="1" fill="hold" id="40">
                                          <p:stCondLst>
                                            <p:cond delay="0"/>
                                          </p:stCondLst>
                                        </p:cTn>
                                        <p:tgtEl>
                                          <p:spTgt spid="4"/>
                                        </p:tgtEl>
                                        <p:attrNameLst>
                                          <p:attrName>style.visibility</p:attrName>
                                        </p:attrNameLst>
                                      </p:cBhvr>
                                      <p:to>
                                        <p:strVal val="visible"/>
                                      </p:to>
                                    </p:set>
                                    <p:anim calcmode="lin" valueType="num">
                                      <p:cBhvr>
                                        <p:cTn dur="500" fill="hold" id="41"/>
                                        <p:tgtEl>
                                          <p:spTgt spid="4"/>
                                        </p:tgtEl>
                                        <p:attrNameLst>
                                          <p:attrName>ppt_x</p:attrName>
                                        </p:attrNameLst>
                                      </p:cBhvr>
                                      <p:tavLst>
                                        <p:tav tm="0">
                                          <p:val>
                                            <p:strVal val="#ppt_x-.2"/>
                                          </p:val>
                                        </p:tav>
                                        <p:tav tm="100000">
                                          <p:val>
                                            <p:strVal val="#ppt_x"/>
                                          </p:val>
                                        </p:tav>
                                      </p:tavLst>
                                    </p:anim>
                                    <p:anim calcmode="lin" valueType="num">
                                      <p:cBhvr>
                                        <p:cTn dur="500" fill="hold" id="42"/>
                                        <p:tgtEl>
                                          <p:spTgt spid="4"/>
                                        </p:tgtEl>
                                        <p:attrNameLst>
                                          <p:attrName>ppt_y</p:attrName>
                                        </p:attrNameLst>
                                      </p:cBhvr>
                                      <p:tavLst>
                                        <p:tav tm="0">
                                          <p:val>
                                            <p:strVal val="#ppt_y"/>
                                          </p:val>
                                        </p:tav>
                                        <p:tav tm="100000">
                                          <p:val>
                                            <p:strVal val="#ppt_y"/>
                                          </p:val>
                                        </p:tav>
                                      </p:tavLst>
                                    </p:anim>
                                    <p:animEffect filter="wipe(right)" prLst="gradientSize: 0.1" transition="in">
                                      <p:cBhvr>
                                        <p:cTn dur="500" id="43"/>
                                        <p:tgtEl>
                                          <p:spTgt spid="4"/>
                                        </p:tgtEl>
                                      </p:cBhvr>
                                    </p:animEffect>
                                  </p:childTnLst>
                                </p:cTn>
                              </p:par>
                            </p:childTnLst>
                          </p:cTn>
                        </p:par>
                        <p:par>
                          <p:cTn fill="hold" id="44" nodeType="afterGroup">
                            <p:stCondLst>
                              <p:cond delay="4500"/>
                            </p:stCondLst>
                            <p:childTnLst>
                              <p:par>
                                <p:cTn fill="hold" grpId="1" id="45" nodeType="afterEffect" presetClass="entr" presetID="14" presetSubtype="5">
                                  <p:stCondLst>
                                    <p:cond delay="0"/>
                                  </p:stCondLst>
                                  <p:childTnLst>
                                    <p:set>
                                      <p:cBhvr>
                                        <p:cTn dur="1" fill="hold" id="46">
                                          <p:stCondLst>
                                            <p:cond delay="0"/>
                                          </p:stCondLst>
                                        </p:cTn>
                                        <p:tgtEl>
                                          <p:spTgt spid="5"/>
                                        </p:tgtEl>
                                        <p:attrNameLst>
                                          <p:attrName>style.visibility</p:attrName>
                                        </p:attrNameLst>
                                      </p:cBhvr>
                                      <p:to>
                                        <p:strVal val="visible"/>
                                      </p:to>
                                    </p:set>
                                    <p:animEffect filter="randombar(vertical)" transition="in">
                                      <p:cBhvr>
                                        <p:cTn dur="1000" id="47"/>
                                        <p:tgtEl>
                                          <p:spTgt spid="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3"/>
      <p:bldP grpId="1" spid="13"/>
      <p:bldP grpId="0" spid="70"/>
      <p:bldP grpId="0" spid="71"/>
      <p:bldP grpId="0" spid="72"/>
      <p:bldP grpId="0" spid="4"/>
      <p:bldP grpId="1" spid="5"/>
      <p:bldP grpId="0" spid="7"/>
    </p:bldLst>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p:cNvSpPr/>
          <p:nvPr/>
        </p:nvSpPr>
        <p:spPr>
          <a:xfrm>
            <a:off x="1079500" y="1391285"/>
            <a:ext cx="4904105" cy="4904105"/>
          </a:xfrm>
          <a:prstGeom prst="rect">
            <a:avLst/>
          </a:prstGeom>
          <a:blipFill rotWithShape="1">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Arial"/>
              <a:ea typeface="微软雅黑"/>
              <a:sym typeface="Arial"/>
            </a:endParaRPr>
          </a:p>
        </p:txBody>
      </p:sp>
      <p:sp>
        <p:nvSpPr>
          <p:cNvPr id="5" name="矩形 4"/>
          <p:cNvSpPr/>
          <p:nvPr/>
        </p:nvSpPr>
        <p:spPr>
          <a:xfrm>
            <a:off x="6192520" y="4470400"/>
            <a:ext cx="2650490" cy="1824990"/>
          </a:xfrm>
          <a:prstGeom prst="rect">
            <a:avLst/>
          </a:prstGeom>
          <a:blipFill rotWithShape="1">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Arial"/>
              <a:ea typeface="微软雅黑"/>
              <a:sym typeface="Arial"/>
            </a:endParaRPr>
          </a:p>
        </p:txBody>
      </p:sp>
      <p:sp>
        <p:nvSpPr>
          <p:cNvPr id="7" name="矩形 6"/>
          <p:cNvSpPr/>
          <p:nvPr/>
        </p:nvSpPr>
        <p:spPr>
          <a:xfrm>
            <a:off x="9059545" y="4470400"/>
            <a:ext cx="2650490" cy="1824990"/>
          </a:xfrm>
          <a:prstGeom prst="rect">
            <a:avLst/>
          </a:prstGeom>
          <a:blipFill rotWithShape="1">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Arial"/>
              <a:ea typeface="微软雅黑"/>
              <a:sym typeface="Arial"/>
            </a:endParaRPr>
          </a:p>
        </p:txBody>
      </p:sp>
      <p:sp>
        <p:nvSpPr>
          <p:cNvPr id="70" name="椭圆 69"/>
          <p:cNvSpPr/>
          <p:nvPr/>
        </p:nvSpPr>
        <p:spPr>
          <a:xfrm>
            <a:off x="3935730" y="607695"/>
            <a:ext cx="575310" cy="575310"/>
          </a:xfrm>
          <a:prstGeom prst="ellipse">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z="3200">
                <a:solidFill>
                  <a:schemeClr val="accent2">
                    <a:lumMod val="75000"/>
                  </a:schemeClr>
                </a:solidFill>
                <a:latin typeface="Arial"/>
                <a:ea typeface="微软雅黑"/>
                <a:sym typeface="Arial"/>
              </a:rPr>
              <a:t>小</a:t>
            </a:r>
          </a:p>
        </p:txBody>
      </p:sp>
      <p:sp>
        <p:nvSpPr>
          <p:cNvPr id="71" name="椭圆 70"/>
          <p:cNvSpPr/>
          <p:nvPr/>
        </p:nvSpPr>
        <p:spPr>
          <a:xfrm>
            <a:off x="4671060" y="607695"/>
            <a:ext cx="575310" cy="575310"/>
          </a:xfrm>
          <a:prstGeom prst="ellipse">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z="3200">
                <a:solidFill>
                  <a:schemeClr val="accent2">
                    <a:lumMod val="75000"/>
                  </a:schemeClr>
                </a:solidFill>
                <a:latin typeface="Arial"/>
                <a:ea typeface="微软雅黑"/>
                <a:sym typeface="Arial"/>
              </a:rPr>
              <a:t>清</a:t>
            </a:r>
          </a:p>
        </p:txBody>
      </p:sp>
      <p:sp>
        <p:nvSpPr>
          <p:cNvPr id="72" name="椭圆 71"/>
          <p:cNvSpPr/>
          <p:nvPr/>
        </p:nvSpPr>
        <p:spPr>
          <a:xfrm>
            <a:off x="5408295" y="607695"/>
            <a:ext cx="575310" cy="575310"/>
          </a:xfrm>
          <a:prstGeom prst="ellipse">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z="3200">
                <a:solidFill>
                  <a:schemeClr val="accent2">
                    <a:lumMod val="75000"/>
                  </a:schemeClr>
                </a:solidFill>
                <a:latin typeface="Arial"/>
                <a:ea typeface="微软雅黑"/>
                <a:sym typeface="Arial"/>
              </a:rPr>
              <a:t>欢</a:t>
            </a:r>
          </a:p>
        </p:txBody>
      </p:sp>
      <p:sp>
        <p:nvSpPr>
          <p:cNvPr id="8" name="文本框 7"/>
          <p:cNvSpPr txBox="1"/>
          <p:nvPr/>
        </p:nvSpPr>
        <p:spPr>
          <a:xfrm>
            <a:off x="513695" y="2912745"/>
            <a:ext cx="457200" cy="3382645"/>
          </a:xfrm>
          <a:prstGeom prst="rect">
            <a:avLst/>
          </a:prstGeom>
          <a:noFill/>
        </p:spPr>
        <p:txBody>
          <a:bodyPr rtlCol="0" vert="eaVert" wrap="square">
            <a:spAutoFit/>
          </a:bodyPr>
          <a:lstStyle/>
          <a:p>
            <a:pPr algn="dist"/>
            <a:r>
              <a:rPr altLang="en-US" lang="zh-CN">
                <a:solidFill>
                  <a:schemeClr val="tx1">
                    <a:lumMod val="65000"/>
                    <a:lumOff val="35000"/>
                  </a:schemeClr>
                </a:solidFill>
                <a:latin typeface="Arial"/>
                <a:ea typeface="微软雅黑"/>
                <a:sym typeface="Arial"/>
              </a:rPr>
              <a:t>投三两桃花，掬一两清欢。</a:t>
            </a:r>
          </a:p>
        </p:txBody>
      </p:sp>
      <p:sp>
        <p:nvSpPr>
          <p:cNvPr id="12" name="文本框 11"/>
          <p:cNvSpPr txBox="1"/>
          <p:nvPr/>
        </p:nvSpPr>
        <p:spPr>
          <a:xfrm>
            <a:off x="7502524" y="1391285"/>
            <a:ext cx="2825115" cy="396240"/>
          </a:xfrm>
          <a:prstGeom prst="rect">
            <a:avLst/>
          </a:prstGeom>
          <a:noFill/>
        </p:spPr>
        <p:txBody>
          <a:bodyPr rtlCol="0" wrap="square">
            <a:spAutoFit/>
          </a:bodyPr>
          <a:lstStyle/>
          <a:p>
            <a:pPr algn="dist"/>
            <a:r>
              <a:rPr altLang="en-US" lang="zh-CN" sz="2000">
                <a:solidFill>
                  <a:schemeClr val="tx1">
                    <a:lumMod val="65000"/>
                    <a:lumOff val="35000"/>
                  </a:schemeClr>
                </a:solidFill>
                <a:latin typeface="Arial"/>
                <a:ea typeface="微软雅黑"/>
                <a:sym typeface="Arial"/>
              </a:rPr>
              <a:t>一•两•清•欢</a:t>
            </a:r>
          </a:p>
        </p:txBody>
      </p:sp>
      <p:sp>
        <p:nvSpPr>
          <p:cNvPr id="13" name="文本框 12"/>
          <p:cNvSpPr txBox="1"/>
          <p:nvPr/>
        </p:nvSpPr>
        <p:spPr>
          <a:xfrm>
            <a:off x="6665595" y="2907665"/>
            <a:ext cx="4499610" cy="1234440"/>
          </a:xfrm>
          <a:prstGeom prst="rect">
            <a:avLst/>
          </a:prstGeom>
          <a:noFill/>
        </p:spPr>
        <p:txBody>
          <a:bodyPr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fontAlgn="auto">
              <a:lnSpc>
                <a:spcPct val="150000"/>
              </a:lnSpc>
            </a:pPr>
            <a:r>
              <a:rPr altLang="en-US" lang="zh-CN" sz="1000">
                <a:solidFill>
                  <a:schemeClr val="tx1">
                    <a:lumMod val="65000"/>
                    <a:lumOff val="35000"/>
                  </a:schemeClr>
                </a:solidFill>
                <a:latin typeface="Arial"/>
                <a:ea typeface="微软雅黑"/>
                <a:sym typeface="Arial"/>
              </a:rPr>
              <a:t>I love you more than I've ever loved any woman. And I've waited longer for you than I've waited for any woman.</a:t>
            </a:r>
          </a:p>
          <a:p>
            <a:pPr algn="ctr" fontAlgn="auto">
              <a:lnSpc>
                <a:spcPct val="150000"/>
              </a:lnSpc>
            </a:pPr>
            <a:endParaRPr altLang="en-US" lang="zh-CN" sz="1000">
              <a:solidFill>
                <a:schemeClr val="tx1">
                  <a:lumMod val="65000"/>
                  <a:lumOff val="35000"/>
                </a:schemeClr>
              </a:solidFill>
              <a:latin typeface="Arial"/>
              <a:ea typeface="微软雅黑"/>
              <a:sym typeface="Arial"/>
            </a:endParaRPr>
          </a:p>
          <a:p>
            <a:pPr algn="ctr" fontAlgn="auto">
              <a:lnSpc>
                <a:spcPct val="150000"/>
              </a:lnSpc>
            </a:pPr>
            <a:r>
              <a:rPr altLang="en-US" lang="zh-CN" sz="1000">
                <a:solidFill>
                  <a:schemeClr val="tx1">
                    <a:lumMod val="65000"/>
                    <a:lumOff val="35000"/>
                  </a:schemeClr>
                </a:solidFill>
                <a:latin typeface="Arial"/>
                <a:ea typeface="微软雅黑"/>
                <a:sym typeface="Arial"/>
              </a:rPr>
              <a:t>I love you more than I've ever loved any woman. And I've waited longer for you than I've waited for any woman.</a:t>
            </a:r>
          </a:p>
        </p:txBody>
      </p:sp>
      <p:sp>
        <p:nvSpPr>
          <p:cNvPr id="2050" name="花纹"/>
          <p:cNvSpPr/>
          <p:nvPr/>
        </p:nvSpPr>
        <p:spPr bwMode="auto">
          <a:xfrm rot="5400000">
            <a:off x="8610600" y="1927225"/>
            <a:ext cx="609600" cy="842645"/>
          </a:xfrm>
          <a:custGeom>
            <a:rect b="b" l="0" r="r" t="0"/>
            <a:pathLst>
              <a:path h="9624993" w="4945906">
                <a:moveTo>
                  <a:pt x="4042042" y="7287204"/>
                </a:moveTo>
                <a:cubicBezTo>
                  <a:pt x="4312735" y="7305967"/>
                  <a:pt x="4429283" y="7598671"/>
                  <a:pt x="4654860" y="7692486"/>
                </a:cubicBezTo>
                <a:cubicBezTo>
                  <a:pt x="4718774" y="7718754"/>
                  <a:pt x="4797726" y="7715002"/>
                  <a:pt x="4839081" y="7677476"/>
                </a:cubicBezTo>
                <a:cubicBezTo>
                  <a:pt x="4861639" y="7748775"/>
                  <a:pt x="4816524" y="7835085"/>
                  <a:pt x="4748851" y="7872611"/>
                </a:cubicBezTo>
                <a:cubicBezTo>
                  <a:pt x="4651100" y="7928901"/>
                  <a:pt x="4568389" y="7895127"/>
                  <a:pt x="4485677" y="7831333"/>
                </a:cubicBezTo>
                <a:cubicBezTo>
                  <a:pt x="4504475" y="7891374"/>
                  <a:pt x="4508235" y="7958922"/>
                  <a:pt x="4504475" y="8026469"/>
                </a:cubicBezTo>
                <a:cubicBezTo>
                  <a:pt x="4493196" y="8142800"/>
                  <a:pt x="4369129" y="8304162"/>
                  <a:pt x="4154831" y="8296657"/>
                </a:cubicBezTo>
                <a:cubicBezTo>
                  <a:pt x="3978128" y="8289151"/>
                  <a:pt x="3887898" y="8079005"/>
                  <a:pt x="3993167" y="7966427"/>
                </a:cubicBezTo>
                <a:cubicBezTo>
                  <a:pt x="3974369" y="8139047"/>
                  <a:pt x="4241302" y="8184078"/>
                  <a:pt x="4320254" y="8022716"/>
                </a:cubicBezTo>
                <a:cubicBezTo>
                  <a:pt x="4399206" y="7853848"/>
                  <a:pt x="4177388" y="7628692"/>
                  <a:pt x="4008205" y="7651207"/>
                </a:cubicBezTo>
                <a:cubicBezTo>
                  <a:pt x="3839023" y="7677476"/>
                  <a:pt x="3733753" y="7872611"/>
                  <a:pt x="3745032" y="8030221"/>
                </a:cubicBezTo>
                <a:cubicBezTo>
                  <a:pt x="3778869" y="8491792"/>
                  <a:pt x="4233783" y="8701939"/>
                  <a:pt x="4636062" y="8758228"/>
                </a:cubicBezTo>
                <a:cubicBezTo>
                  <a:pt x="4636062" y="8799507"/>
                  <a:pt x="4636062" y="8840785"/>
                  <a:pt x="4632302" y="8882064"/>
                </a:cubicBezTo>
                <a:cubicBezTo>
                  <a:pt x="4391687" y="8825775"/>
                  <a:pt x="4184908" y="8761981"/>
                  <a:pt x="3970609" y="8619381"/>
                </a:cubicBezTo>
                <a:cubicBezTo>
                  <a:pt x="3737513" y="8458019"/>
                  <a:pt x="3605926" y="8195336"/>
                  <a:pt x="3636003" y="7921395"/>
                </a:cubicBezTo>
                <a:cubicBezTo>
                  <a:pt x="3643522" y="7812570"/>
                  <a:pt x="3677359" y="7718754"/>
                  <a:pt x="3737513" y="7651207"/>
                </a:cubicBezTo>
                <a:cubicBezTo>
                  <a:pt x="3711195" y="7463577"/>
                  <a:pt x="3812705" y="7283451"/>
                  <a:pt x="4042042" y="7287204"/>
                </a:cubicBezTo>
                <a:close/>
                <a:moveTo>
                  <a:pt x="8398" y="6243638"/>
                </a:moveTo>
                <a:cubicBezTo>
                  <a:pt x="34713" y="6322459"/>
                  <a:pt x="106140" y="6386267"/>
                  <a:pt x="203883" y="6423801"/>
                </a:cubicBezTo>
                <a:cubicBezTo>
                  <a:pt x="373052" y="6487608"/>
                  <a:pt x="485832" y="6416294"/>
                  <a:pt x="647483" y="6408787"/>
                </a:cubicBezTo>
                <a:cubicBezTo>
                  <a:pt x="782818" y="6401280"/>
                  <a:pt x="929432" y="6412540"/>
                  <a:pt x="1057249" y="6450074"/>
                </a:cubicBezTo>
                <a:cubicBezTo>
                  <a:pt x="1361754" y="6547663"/>
                  <a:pt x="1504609" y="6799140"/>
                  <a:pt x="1624907" y="7069384"/>
                </a:cubicBezTo>
                <a:cubicBezTo>
                  <a:pt x="1628666" y="7073137"/>
                  <a:pt x="1628666" y="7073137"/>
                  <a:pt x="1628666" y="7076891"/>
                </a:cubicBezTo>
                <a:cubicBezTo>
                  <a:pt x="1790317" y="7275821"/>
                  <a:pt x="1903097" y="7501025"/>
                  <a:pt x="2045951" y="7711214"/>
                </a:cubicBezTo>
                <a:cubicBezTo>
                  <a:pt x="2222640" y="7962692"/>
                  <a:pt x="2425643" y="8199155"/>
                  <a:pt x="2651202" y="8401839"/>
                </a:cubicBezTo>
                <a:cubicBezTo>
                  <a:pt x="3200064" y="8901040"/>
                  <a:pt x="3869224" y="9227585"/>
                  <a:pt x="4606051" y="9310159"/>
                </a:cubicBezTo>
                <a:cubicBezTo>
                  <a:pt x="4606051" y="9328926"/>
                  <a:pt x="4606051" y="9351447"/>
                  <a:pt x="4602292" y="9373967"/>
                </a:cubicBezTo>
                <a:cubicBezTo>
                  <a:pt x="3478254" y="9250105"/>
                  <a:pt x="2576016" y="8578248"/>
                  <a:pt x="1955728" y="7677434"/>
                </a:cubicBezTo>
                <a:cubicBezTo>
                  <a:pt x="2030914" y="7797542"/>
                  <a:pt x="2109860" y="7921404"/>
                  <a:pt x="2207602" y="8041513"/>
                </a:cubicBezTo>
                <a:cubicBezTo>
                  <a:pt x="2425643" y="8315511"/>
                  <a:pt x="2673758" y="8582001"/>
                  <a:pt x="2963226" y="8769671"/>
                </a:cubicBezTo>
                <a:cubicBezTo>
                  <a:pt x="3260213" y="8964847"/>
                  <a:pt x="3602311" y="9137503"/>
                  <a:pt x="3936891" y="9253859"/>
                </a:cubicBezTo>
                <a:cubicBezTo>
                  <a:pt x="4132376" y="9325173"/>
                  <a:pt x="4372973" y="9392734"/>
                  <a:pt x="4602292" y="9403994"/>
                </a:cubicBezTo>
                <a:cubicBezTo>
                  <a:pt x="4598533" y="9426515"/>
                  <a:pt x="4598533" y="9449035"/>
                  <a:pt x="4594773" y="9471555"/>
                </a:cubicBezTo>
                <a:cubicBezTo>
                  <a:pt x="4433122" y="9565390"/>
                  <a:pt x="4230119" y="9606677"/>
                  <a:pt x="4053430" y="9621691"/>
                </a:cubicBezTo>
                <a:cubicBezTo>
                  <a:pt x="3914335" y="9632951"/>
                  <a:pt x="3763963" y="9614184"/>
                  <a:pt x="3624868" y="9584157"/>
                </a:cubicBezTo>
                <a:cubicBezTo>
                  <a:pt x="3530884" y="9565390"/>
                  <a:pt x="3425623" y="9524103"/>
                  <a:pt x="3331640" y="9535363"/>
                </a:cubicBezTo>
                <a:cubicBezTo>
                  <a:pt x="3271491" y="9542870"/>
                  <a:pt x="3211342" y="9565390"/>
                  <a:pt x="3154952" y="9591664"/>
                </a:cubicBezTo>
                <a:cubicBezTo>
                  <a:pt x="3207582" y="9497829"/>
                  <a:pt x="3301565" y="9422761"/>
                  <a:pt x="3391789" y="9388981"/>
                </a:cubicBezTo>
                <a:cubicBezTo>
                  <a:pt x="3538403" y="9340187"/>
                  <a:pt x="3696295" y="9366460"/>
                  <a:pt x="3846668" y="9373967"/>
                </a:cubicBezTo>
                <a:cubicBezTo>
                  <a:pt x="3918095" y="9381474"/>
                  <a:pt x="3993281" y="9392734"/>
                  <a:pt x="4060949" y="9362707"/>
                </a:cubicBezTo>
                <a:cubicBezTo>
                  <a:pt x="3820352" y="9358954"/>
                  <a:pt x="3598552" y="9283886"/>
                  <a:pt x="3376752" y="9190051"/>
                </a:cubicBezTo>
                <a:cubicBezTo>
                  <a:pt x="3143674" y="9092463"/>
                  <a:pt x="2884280" y="8976108"/>
                  <a:pt x="2624887" y="9073696"/>
                </a:cubicBezTo>
                <a:cubicBezTo>
                  <a:pt x="2538423" y="9103723"/>
                  <a:pt x="2459477" y="9148764"/>
                  <a:pt x="2388050" y="9201311"/>
                </a:cubicBezTo>
                <a:cubicBezTo>
                  <a:pt x="2406847" y="9103723"/>
                  <a:pt x="2455718" y="9013641"/>
                  <a:pt x="2549701" y="8961094"/>
                </a:cubicBezTo>
                <a:cubicBezTo>
                  <a:pt x="2628646" y="8916053"/>
                  <a:pt x="2756463" y="8946080"/>
                  <a:pt x="2824131" y="8889780"/>
                </a:cubicBezTo>
                <a:cubicBezTo>
                  <a:pt x="2545941" y="8825972"/>
                  <a:pt x="2282789" y="8814712"/>
                  <a:pt x="2098582" y="8555728"/>
                </a:cubicBezTo>
                <a:cubicBezTo>
                  <a:pt x="1963246" y="8368058"/>
                  <a:pt x="1861745" y="8105321"/>
                  <a:pt x="1632426" y="8007732"/>
                </a:cubicBezTo>
                <a:cubicBezTo>
                  <a:pt x="1587314" y="7988965"/>
                  <a:pt x="1542202" y="7977705"/>
                  <a:pt x="1493331" y="7970199"/>
                </a:cubicBezTo>
                <a:cubicBezTo>
                  <a:pt x="1553480" y="7917651"/>
                  <a:pt x="1639944" y="7880117"/>
                  <a:pt x="1692575" y="7868857"/>
                </a:cubicBezTo>
                <a:cubicBezTo>
                  <a:pt x="1820392" y="7838830"/>
                  <a:pt x="1906856" y="7943925"/>
                  <a:pt x="2019636" y="7928911"/>
                </a:cubicBezTo>
                <a:cubicBezTo>
                  <a:pt x="1936931" y="7831323"/>
                  <a:pt x="1835429" y="7760009"/>
                  <a:pt x="1748965" y="7669927"/>
                </a:cubicBezTo>
                <a:cubicBezTo>
                  <a:pt x="1662500" y="7576092"/>
                  <a:pt x="1628666" y="7467244"/>
                  <a:pt x="1579795" y="7350889"/>
                </a:cubicBezTo>
                <a:cubicBezTo>
                  <a:pt x="1500849" y="7129438"/>
                  <a:pt x="1410626" y="6870454"/>
                  <a:pt x="1151232" y="6802893"/>
                </a:cubicBezTo>
                <a:cubicBezTo>
                  <a:pt x="1083564" y="6787880"/>
                  <a:pt x="989581" y="6776619"/>
                  <a:pt x="906876" y="6795386"/>
                </a:cubicBezTo>
                <a:cubicBezTo>
                  <a:pt x="951988" y="6761606"/>
                  <a:pt x="1008378" y="6750346"/>
                  <a:pt x="1061008" y="6754099"/>
                </a:cubicBezTo>
                <a:cubicBezTo>
                  <a:pt x="846727" y="6701552"/>
                  <a:pt x="602371" y="6727825"/>
                  <a:pt x="448238" y="6892975"/>
                </a:cubicBezTo>
                <a:cubicBezTo>
                  <a:pt x="444479" y="6896728"/>
                  <a:pt x="440720" y="6900481"/>
                  <a:pt x="440720" y="6904235"/>
                </a:cubicBezTo>
                <a:cubicBezTo>
                  <a:pt x="324181" y="7170726"/>
                  <a:pt x="508388" y="7583599"/>
                  <a:pt x="730188" y="7418450"/>
                </a:cubicBezTo>
                <a:cubicBezTo>
                  <a:pt x="764022" y="7395930"/>
                  <a:pt x="782818" y="7365902"/>
                  <a:pt x="782818" y="7339629"/>
                </a:cubicBezTo>
                <a:cubicBezTo>
                  <a:pt x="865524" y="7433463"/>
                  <a:pt x="767781" y="7639900"/>
                  <a:pt x="557259" y="7568586"/>
                </a:cubicBezTo>
                <a:cubicBezTo>
                  <a:pt x="561018" y="7576092"/>
                  <a:pt x="564778" y="7579846"/>
                  <a:pt x="572296" y="7587353"/>
                </a:cubicBezTo>
                <a:cubicBezTo>
                  <a:pt x="583574" y="7594859"/>
                  <a:pt x="598612" y="7602366"/>
                  <a:pt x="609890" y="7606119"/>
                </a:cubicBezTo>
                <a:cubicBezTo>
                  <a:pt x="741466" y="7632393"/>
                  <a:pt x="865524" y="7587353"/>
                  <a:pt x="929432" y="7493518"/>
                </a:cubicBezTo>
                <a:cubicBezTo>
                  <a:pt x="978303" y="7373409"/>
                  <a:pt x="936951" y="7215766"/>
                  <a:pt x="831690" y="7140698"/>
                </a:cubicBezTo>
                <a:cubicBezTo>
                  <a:pt x="786578" y="7110671"/>
                  <a:pt x="737707" y="7091904"/>
                  <a:pt x="685076" y="7091904"/>
                </a:cubicBezTo>
                <a:cubicBezTo>
                  <a:pt x="745225" y="7046864"/>
                  <a:pt x="812893" y="7016837"/>
                  <a:pt x="888080" y="7035603"/>
                </a:cubicBezTo>
                <a:cubicBezTo>
                  <a:pt x="1094842" y="7088151"/>
                  <a:pt x="1136195" y="7418450"/>
                  <a:pt x="1019656" y="7564832"/>
                </a:cubicBezTo>
                <a:cubicBezTo>
                  <a:pt x="936951" y="7677434"/>
                  <a:pt x="827930" y="7703708"/>
                  <a:pt x="722669" y="7677434"/>
                </a:cubicBezTo>
                <a:cubicBezTo>
                  <a:pt x="354256" y="7711214"/>
                  <a:pt x="117418" y="7245793"/>
                  <a:pt x="339218" y="6923002"/>
                </a:cubicBezTo>
                <a:cubicBezTo>
                  <a:pt x="485832" y="6712812"/>
                  <a:pt x="782818" y="6630237"/>
                  <a:pt x="1030934" y="6675278"/>
                </a:cubicBezTo>
                <a:cubicBezTo>
                  <a:pt x="1109880" y="6690291"/>
                  <a:pt x="1181307" y="6716565"/>
                  <a:pt x="1252734" y="6754099"/>
                </a:cubicBezTo>
                <a:cubicBezTo>
                  <a:pt x="1151232" y="6690291"/>
                  <a:pt x="1042212" y="6645251"/>
                  <a:pt x="925673" y="6626484"/>
                </a:cubicBezTo>
                <a:cubicBezTo>
                  <a:pt x="643723" y="6585196"/>
                  <a:pt x="267791" y="6851687"/>
                  <a:pt x="57269" y="6525142"/>
                </a:cubicBezTo>
                <a:cubicBezTo>
                  <a:pt x="879" y="6438814"/>
                  <a:pt x="-10399" y="6337473"/>
                  <a:pt x="8398" y="6243638"/>
                </a:cubicBezTo>
                <a:close/>
                <a:moveTo>
                  <a:pt x="4800830" y="4711700"/>
                </a:moveTo>
                <a:cubicBezTo>
                  <a:pt x="4879779" y="4730473"/>
                  <a:pt x="4932412" y="4790546"/>
                  <a:pt x="4943691" y="4910692"/>
                </a:cubicBezTo>
                <a:cubicBezTo>
                  <a:pt x="4977526" y="5248602"/>
                  <a:pt x="4616614" y="5372503"/>
                  <a:pt x="4349690" y="5282393"/>
                </a:cubicBezTo>
                <a:cubicBezTo>
                  <a:pt x="4447437" y="5338712"/>
                  <a:pt x="4530146" y="5417558"/>
                  <a:pt x="4590298" y="5515176"/>
                </a:cubicBezTo>
                <a:cubicBezTo>
                  <a:pt x="4688045" y="5601531"/>
                  <a:pt x="4748197" y="5706659"/>
                  <a:pt x="4770754" y="5841823"/>
                </a:cubicBezTo>
                <a:cubicBezTo>
                  <a:pt x="4800830" y="6018288"/>
                  <a:pt x="4778273" y="6183489"/>
                  <a:pt x="4718121" y="6337426"/>
                </a:cubicBezTo>
                <a:cubicBezTo>
                  <a:pt x="4774513" y="6442554"/>
                  <a:pt x="4860982" y="6513890"/>
                  <a:pt x="4815868" y="6679091"/>
                </a:cubicBezTo>
                <a:cubicBezTo>
                  <a:pt x="4755716" y="6859310"/>
                  <a:pt x="4657969" y="6994474"/>
                  <a:pt x="4695564" y="7197221"/>
                </a:cubicBezTo>
                <a:cubicBezTo>
                  <a:pt x="4706842" y="7238521"/>
                  <a:pt x="4718121" y="7287331"/>
                  <a:pt x="4740678" y="7328631"/>
                </a:cubicBezTo>
                <a:cubicBezTo>
                  <a:pt x="4586538" y="7242276"/>
                  <a:pt x="4477513" y="7058302"/>
                  <a:pt x="4447437" y="6889347"/>
                </a:cubicBezTo>
                <a:cubicBezTo>
                  <a:pt x="4436158" y="6810501"/>
                  <a:pt x="4443677" y="6746673"/>
                  <a:pt x="4462475" y="6694109"/>
                </a:cubicBezTo>
                <a:cubicBezTo>
                  <a:pt x="4402323" y="6746673"/>
                  <a:pt x="4334652" y="6799237"/>
                  <a:pt x="4255702" y="6840537"/>
                </a:cubicBezTo>
                <a:cubicBezTo>
                  <a:pt x="4075246" y="6941911"/>
                  <a:pt x="3932385" y="6904365"/>
                  <a:pt x="3740651" y="6863065"/>
                </a:cubicBezTo>
                <a:cubicBezTo>
                  <a:pt x="3575233" y="6829274"/>
                  <a:pt x="3439891" y="6844292"/>
                  <a:pt x="3304549" y="6908120"/>
                </a:cubicBezTo>
                <a:cubicBezTo>
                  <a:pt x="3379739" y="6802992"/>
                  <a:pt x="3469967" y="6754182"/>
                  <a:pt x="3627866" y="6739164"/>
                </a:cubicBezTo>
                <a:cubicBezTo>
                  <a:pt x="3706815" y="6731655"/>
                  <a:pt x="3782005" y="6712882"/>
                  <a:pt x="3857195" y="6694109"/>
                </a:cubicBezTo>
                <a:cubicBezTo>
                  <a:pt x="3684258" y="6660318"/>
                  <a:pt x="3537638" y="6570209"/>
                  <a:pt x="3432372" y="6438799"/>
                </a:cubicBezTo>
                <a:cubicBezTo>
                  <a:pt x="3360941" y="6374971"/>
                  <a:pt x="3297030" y="6296126"/>
                  <a:pt x="3251916" y="6202262"/>
                </a:cubicBezTo>
                <a:cubicBezTo>
                  <a:pt x="3090257" y="5856842"/>
                  <a:pt x="3274473" y="5406294"/>
                  <a:pt x="3695537" y="5425067"/>
                </a:cubicBezTo>
                <a:cubicBezTo>
                  <a:pt x="3868474" y="5428821"/>
                  <a:pt x="3958702" y="5530195"/>
                  <a:pt x="4011335" y="5665359"/>
                </a:cubicBezTo>
                <a:cubicBezTo>
                  <a:pt x="3703056" y="5503913"/>
                  <a:pt x="3353422" y="5672868"/>
                  <a:pt x="3387258" y="6085870"/>
                </a:cubicBezTo>
                <a:cubicBezTo>
                  <a:pt x="3394777" y="6190998"/>
                  <a:pt x="3451169" y="6269844"/>
                  <a:pt x="3515081" y="6352444"/>
                </a:cubicBezTo>
                <a:cubicBezTo>
                  <a:pt x="3469967" y="6217280"/>
                  <a:pt x="3421093" y="6059588"/>
                  <a:pt x="3492524" y="5928178"/>
                </a:cubicBezTo>
                <a:cubicBezTo>
                  <a:pt x="3578992" y="5770487"/>
                  <a:pt x="3770727" y="5789260"/>
                  <a:pt x="3879752" y="5909406"/>
                </a:cubicBezTo>
                <a:cubicBezTo>
                  <a:pt x="3684258" y="5819296"/>
                  <a:pt x="3496283" y="5969479"/>
                  <a:pt x="3556435" y="6213525"/>
                </a:cubicBezTo>
                <a:cubicBezTo>
                  <a:pt x="3627866" y="6495117"/>
                  <a:pt x="3924866" y="6528909"/>
                  <a:pt x="4169234" y="6551436"/>
                </a:cubicBezTo>
                <a:cubicBezTo>
                  <a:pt x="4233145" y="6555190"/>
                  <a:pt x="4297057" y="6555190"/>
                  <a:pt x="4357209" y="6543927"/>
                </a:cubicBezTo>
                <a:cubicBezTo>
                  <a:pt x="4830906" y="6243562"/>
                  <a:pt x="4703083" y="5410049"/>
                  <a:pt x="4139158" y="5248602"/>
                </a:cubicBezTo>
                <a:cubicBezTo>
                  <a:pt x="3812081" y="5154738"/>
                  <a:pt x="3488764" y="5218566"/>
                  <a:pt x="3221840" y="5387521"/>
                </a:cubicBezTo>
                <a:cubicBezTo>
                  <a:pt x="3191764" y="5440085"/>
                  <a:pt x="3169207" y="5496404"/>
                  <a:pt x="3154169" y="5552722"/>
                </a:cubicBezTo>
                <a:cubicBezTo>
                  <a:pt x="3131612" y="5620304"/>
                  <a:pt x="3135371" y="5736696"/>
                  <a:pt x="3090257" y="5793014"/>
                </a:cubicBezTo>
                <a:cubicBezTo>
                  <a:pt x="3037624" y="5871860"/>
                  <a:pt x="2924839" y="5853087"/>
                  <a:pt x="2868447" y="5913160"/>
                </a:cubicBezTo>
                <a:cubicBezTo>
                  <a:pt x="2823333" y="5954460"/>
                  <a:pt x="2763181" y="6112152"/>
                  <a:pt x="2845890" y="6134679"/>
                </a:cubicBezTo>
                <a:cubicBezTo>
                  <a:pt x="2857168" y="6025797"/>
                  <a:pt x="3000029" y="5946951"/>
                  <a:pt x="3097776" y="5988251"/>
                </a:cubicBezTo>
                <a:cubicBezTo>
                  <a:pt x="3056422" y="6010779"/>
                  <a:pt x="3037624" y="6074606"/>
                  <a:pt x="3030105" y="6123416"/>
                </a:cubicBezTo>
                <a:cubicBezTo>
                  <a:pt x="2988751" y="6303635"/>
                  <a:pt x="2958675" y="6397499"/>
                  <a:pt x="2800776" y="6513890"/>
                </a:cubicBezTo>
                <a:cubicBezTo>
                  <a:pt x="2718067" y="6577718"/>
                  <a:pt x="2612801" y="6649055"/>
                  <a:pt x="2567687" y="6746673"/>
                </a:cubicBezTo>
                <a:cubicBezTo>
                  <a:pt x="2575206" y="6878083"/>
                  <a:pt x="2597763" y="7009493"/>
                  <a:pt x="2631598" y="7137148"/>
                </a:cubicBezTo>
                <a:cubicBezTo>
                  <a:pt x="2657915" y="6994474"/>
                  <a:pt x="2830852" y="6878083"/>
                  <a:pt x="2939877" y="6964438"/>
                </a:cubicBezTo>
                <a:cubicBezTo>
                  <a:pt x="2860928" y="6960683"/>
                  <a:pt x="2793257" y="7005738"/>
                  <a:pt x="2766940" y="7125884"/>
                </a:cubicBezTo>
                <a:cubicBezTo>
                  <a:pt x="2691750" y="7437513"/>
                  <a:pt x="3060181" y="7610223"/>
                  <a:pt x="3259435" y="7756651"/>
                </a:cubicBezTo>
                <a:cubicBezTo>
                  <a:pt x="3496283" y="7929361"/>
                  <a:pt x="3605309" y="8173408"/>
                  <a:pt x="3624106" y="8455000"/>
                </a:cubicBezTo>
                <a:cubicBezTo>
                  <a:pt x="3928626" y="8661501"/>
                  <a:pt x="4270740" y="8811683"/>
                  <a:pt x="4631652" y="8901793"/>
                </a:cubicBezTo>
                <a:cubicBezTo>
                  <a:pt x="4631652" y="8920566"/>
                  <a:pt x="4631652" y="8935584"/>
                  <a:pt x="4631652" y="8954357"/>
                </a:cubicBezTo>
                <a:cubicBezTo>
                  <a:pt x="4631652" y="8958112"/>
                  <a:pt x="4627893" y="8965621"/>
                  <a:pt x="4627893" y="8969375"/>
                </a:cubicBezTo>
                <a:cubicBezTo>
                  <a:pt x="3988778" y="8807929"/>
                  <a:pt x="3383498" y="8473773"/>
                  <a:pt x="2977472" y="7944379"/>
                </a:cubicBezTo>
                <a:cubicBezTo>
                  <a:pt x="2646636" y="7512604"/>
                  <a:pt x="2424826" y="6956929"/>
                  <a:pt x="2511294" y="6408763"/>
                </a:cubicBezTo>
                <a:cubicBezTo>
                  <a:pt x="2594003" y="5898142"/>
                  <a:pt x="2906042" y="5380012"/>
                  <a:pt x="3421093" y="5211057"/>
                </a:cubicBezTo>
                <a:cubicBezTo>
                  <a:pt x="3563954" y="5166002"/>
                  <a:pt x="3714334" y="5143475"/>
                  <a:pt x="3864714" y="5147229"/>
                </a:cubicBezTo>
                <a:cubicBezTo>
                  <a:pt x="3785765" y="5139720"/>
                  <a:pt x="3706815" y="5143475"/>
                  <a:pt x="3620347" y="5154738"/>
                </a:cubicBezTo>
                <a:cubicBezTo>
                  <a:pt x="3763208" y="4978274"/>
                  <a:pt x="3973740" y="4914446"/>
                  <a:pt x="4191791" y="4970765"/>
                </a:cubicBezTo>
                <a:cubicBezTo>
                  <a:pt x="4376006" y="5019574"/>
                  <a:pt x="4706842" y="5222320"/>
                  <a:pt x="4842184" y="4982028"/>
                </a:cubicBezTo>
                <a:cubicBezTo>
                  <a:pt x="4894817" y="4880655"/>
                  <a:pt x="4868501" y="4779282"/>
                  <a:pt x="4800830" y="4711700"/>
                </a:cubicBezTo>
                <a:close/>
                <a:moveTo>
                  <a:pt x="1312377" y="2549525"/>
                </a:moveTo>
                <a:cubicBezTo>
                  <a:pt x="1323656" y="2647128"/>
                  <a:pt x="1372532" y="2740978"/>
                  <a:pt x="1425168" y="2793533"/>
                </a:cubicBezTo>
                <a:cubicBezTo>
                  <a:pt x="1631953" y="3018772"/>
                  <a:pt x="1955288" y="2891137"/>
                  <a:pt x="2139514" y="3108867"/>
                </a:cubicBezTo>
                <a:cubicBezTo>
                  <a:pt x="2304941" y="3300320"/>
                  <a:pt x="2293662" y="3563097"/>
                  <a:pt x="2274863" y="3807105"/>
                </a:cubicBezTo>
                <a:cubicBezTo>
                  <a:pt x="2297422" y="3897201"/>
                  <a:pt x="2312461" y="3991051"/>
                  <a:pt x="2316220" y="4084899"/>
                </a:cubicBezTo>
                <a:cubicBezTo>
                  <a:pt x="2335019" y="4539130"/>
                  <a:pt x="2139514" y="4970836"/>
                  <a:pt x="2045521" y="5413805"/>
                </a:cubicBezTo>
                <a:cubicBezTo>
                  <a:pt x="1898892" y="6093273"/>
                  <a:pt x="1834977" y="6784004"/>
                  <a:pt x="2177111" y="7418425"/>
                </a:cubicBezTo>
                <a:cubicBezTo>
                  <a:pt x="2455330" y="7936473"/>
                  <a:pt x="2895216" y="8353164"/>
                  <a:pt x="3391498" y="8660990"/>
                </a:cubicBezTo>
                <a:cubicBezTo>
                  <a:pt x="3763709" y="8893736"/>
                  <a:pt x="4181038" y="9100204"/>
                  <a:pt x="4617164" y="9164022"/>
                </a:cubicBezTo>
                <a:cubicBezTo>
                  <a:pt x="4617164" y="9194054"/>
                  <a:pt x="4613404" y="9224085"/>
                  <a:pt x="4609645" y="9250363"/>
                </a:cubicBezTo>
                <a:cubicBezTo>
                  <a:pt x="3993052" y="9164022"/>
                  <a:pt x="3383978" y="8811149"/>
                  <a:pt x="2910255" y="8420736"/>
                </a:cubicBezTo>
                <a:cubicBezTo>
                  <a:pt x="2477888" y="8064108"/>
                  <a:pt x="2105677" y="7594862"/>
                  <a:pt x="1932730" y="7061798"/>
                </a:cubicBezTo>
                <a:cubicBezTo>
                  <a:pt x="1778581" y="6896623"/>
                  <a:pt x="1684589" y="6708925"/>
                  <a:pt x="1658271" y="6464916"/>
                </a:cubicBezTo>
                <a:cubicBezTo>
                  <a:pt x="1631953" y="6265956"/>
                  <a:pt x="1684589" y="5969392"/>
                  <a:pt x="1598115" y="5781694"/>
                </a:cubicBezTo>
                <a:cubicBezTo>
                  <a:pt x="1571797" y="5725384"/>
                  <a:pt x="1526681" y="5687845"/>
                  <a:pt x="1474045" y="5669075"/>
                </a:cubicBezTo>
                <a:cubicBezTo>
                  <a:pt x="1549239" y="5665321"/>
                  <a:pt x="1646992" y="5736647"/>
                  <a:pt x="1692108" y="5774186"/>
                </a:cubicBezTo>
                <a:cubicBezTo>
                  <a:pt x="1631953" y="5661567"/>
                  <a:pt x="1586836" y="5563964"/>
                  <a:pt x="1631953" y="5440082"/>
                </a:cubicBezTo>
                <a:cubicBezTo>
                  <a:pt x="1684589" y="5319956"/>
                  <a:pt x="1763543" y="5252384"/>
                  <a:pt x="1744744" y="5109733"/>
                </a:cubicBezTo>
                <a:cubicBezTo>
                  <a:pt x="1740984" y="5090963"/>
                  <a:pt x="1737225" y="5068439"/>
                  <a:pt x="1729705" y="5045916"/>
                </a:cubicBezTo>
                <a:cubicBezTo>
                  <a:pt x="1801140" y="5068439"/>
                  <a:pt x="1838737" y="5162289"/>
                  <a:pt x="1876334" y="5211090"/>
                </a:cubicBezTo>
                <a:cubicBezTo>
                  <a:pt x="1887613" y="5132257"/>
                  <a:pt x="1850016" y="5079701"/>
                  <a:pt x="1887613" y="5004622"/>
                </a:cubicBezTo>
                <a:cubicBezTo>
                  <a:pt x="1913931" y="4940804"/>
                  <a:pt x="1992885" y="4876987"/>
                  <a:pt x="2038002" y="4820678"/>
                </a:cubicBezTo>
                <a:cubicBezTo>
                  <a:pt x="2090638" y="4753106"/>
                  <a:pt x="2124475" y="4693043"/>
                  <a:pt x="2143274" y="4629226"/>
                </a:cubicBezTo>
                <a:cubicBezTo>
                  <a:pt x="2139514" y="4674273"/>
                  <a:pt x="2135754" y="4719320"/>
                  <a:pt x="2128235" y="4764368"/>
                </a:cubicBezTo>
                <a:cubicBezTo>
                  <a:pt x="2135754" y="4730583"/>
                  <a:pt x="2147033" y="4693043"/>
                  <a:pt x="2154553" y="4659257"/>
                </a:cubicBezTo>
                <a:cubicBezTo>
                  <a:pt x="2252305" y="4298876"/>
                  <a:pt x="2293662" y="3810860"/>
                  <a:pt x="2045521" y="3499280"/>
                </a:cubicBezTo>
                <a:cubicBezTo>
                  <a:pt x="2011684" y="3461740"/>
                  <a:pt x="1970327" y="3424201"/>
                  <a:pt x="1928970" y="3386661"/>
                </a:cubicBezTo>
                <a:cubicBezTo>
                  <a:pt x="1913931" y="3375399"/>
                  <a:pt x="1902652" y="3364137"/>
                  <a:pt x="1891373" y="3356629"/>
                </a:cubicBezTo>
                <a:cubicBezTo>
                  <a:pt x="1654511" y="3195208"/>
                  <a:pt x="1286059" y="3168931"/>
                  <a:pt x="1037918" y="3322843"/>
                </a:cubicBezTo>
                <a:cubicBezTo>
                  <a:pt x="1000321" y="3367891"/>
                  <a:pt x="970243" y="3424201"/>
                  <a:pt x="943925" y="3488018"/>
                </a:cubicBezTo>
                <a:cubicBezTo>
                  <a:pt x="895049" y="3611899"/>
                  <a:pt x="846173" y="3908463"/>
                  <a:pt x="1022879" y="3957264"/>
                </a:cubicBezTo>
                <a:cubicBezTo>
                  <a:pt x="1075515" y="3972280"/>
                  <a:pt x="1113112" y="3961018"/>
                  <a:pt x="1135671" y="3938495"/>
                </a:cubicBezTo>
                <a:cubicBezTo>
                  <a:pt x="1210865" y="4092408"/>
                  <a:pt x="1022879" y="4182503"/>
                  <a:pt x="891289" y="4077391"/>
                </a:cubicBezTo>
                <a:cubicBezTo>
                  <a:pt x="936406" y="4137455"/>
                  <a:pt x="1000321" y="4186256"/>
                  <a:pt x="1090554" y="4201272"/>
                </a:cubicBezTo>
                <a:cubicBezTo>
                  <a:pt x="1334935" y="4246321"/>
                  <a:pt x="1398850" y="3987296"/>
                  <a:pt x="1316137" y="3814613"/>
                </a:cubicBezTo>
                <a:cubicBezTo>
                  <a:pt x="1282299" y="3747042"/>
                  <a:pt x="1225904" y="3686978"/>
                  <a:pt x="1154469" y="3664455"/>
                </a:cubicBezTo>
                <a:cubicBezTo>
                  <a:pt x="1297338" y="3593129"/>
                  <a:pt x="1417649" y="3611899"/>
                  <a:pt x="1511642" y="3762058"/>
                </a:cubicBezTo>
                <a:cubicBezTo>
                  <a:pt x="1684589" y="4028590"/>
                  <a:pt x="1466525" y="4396479"/>
                  <a:pt x="1135671" y="4362694"/>
                </a:cubicBezTo>
                <a:cubicBezTo>
                  <a:pt x="1090554" y="4358939"/>
                  <a:pt x="1049197" y="4347678"/>
                  <a:pt x="1011600" y="4328908"/>
                </a:cubicBezTo>
                <a:cubicBezTo>
                  <a:pt x="962724" y="4313892"/>
                  <a:pt x="917607" y="4287614"/>
                  <a:pt x="880010" y="4257582"/>
                </a:cubicBezTo>
                <a:cubicBezTo>
                  <a:pt x="605551" y="4036098"/>
                  <a:pt x="620590" y="3574359"/>
                  <a:pt x="876250" y="3345367"/>
                </a:cubicBezTo>
                <a:cubicBezTo>
                  <a:pt x="1060476" y="3176438"/>
                  <a:pt x="1323656" y="3105113"/>
                  <a:pt x="1571797" y="3138899"/>
                </a:cubicBezTo>
                <a:cubicBezTo>
                  <a:pt x="1447727" y="3048803"/>
                  <a:pt x="1338695" y="2943692"/>
                  <a:pt x="1316137" y="2767255"/>
                </a:cubicBezTo>
                <a:cubicBezTo>
                  <a:pt x="1304858" y="2699684"/>
                  <a:pt x="1301098" y="2624605"/>
                  <a:pt x="1312377" y="2549525"/>
                </a:cubicBezTo>
                <a:close/>
                <a:moveTo>
                  <a:pt x="4384244" y="2436618"/>
                </a:moveTo>
                <a:cubicBezTo>
                  <a:pt x="4192501" y="2879639"/>
                  <a:pt x="3850372" y="3296379"/>
                  <a:pt x="3553358" y="3668067"/>
                </a:cubicBezTo>
                <a:cubicBezTo>
                  <a:pt x="2910456" y="4482776"/>
                  <a:pt x="2226198" y="5421380"/>
                  <a:pt x="2282593" y="6472617"/>
                </a:cubicBezTo>
                <a:cubicBezTo>
                  <a:pt x="2278834" y="6202299"/>
                  <a:pt x="2327709" y="5924472"/>
                  <a:pt x="2440499" y="5650399"/>
                </a:cubicBezTo>
                <a:cubicBezTo>
                  <a:pt x="2620963" y="5199869"/>
                  <a:pt x="2917976" y="4786883"/>
                  <a:pt x="3339058" y="4561618"/>
                </a:cubicBezTo>
                <a:cubicBezTo>
                  <a:pt x="3402972" y="4505302"/>
                  <a:pt x="3470646" y="4452740"/>
                  <a:pt x="3542079" y="4400178"/>
                </a:cubicBezTo>
                <a:cubicBezTo>
                  <a:pt x="4000758" y="4069790"/>
                  <a:pt x="4448158" y="3709366"/>
                  <a:pt x="4575986" y="3127431"/>
                </a:cubicBezTo>
                <a:cubicBezTo>
                  <a:pt x="4636141" y="2879639"/>
                  <a:pt x="4606063" y="2680655"/>
                  <a:pt x="4459437" y="2485425"/>
                </a:cubicBezTo>
                <a:cubicBezTo>
                  <a:pt x="4436879" y="2466653"/>
                  <a:pt x="4410561" y="2451635"/>
                  <a:pt x="4384244" y="2436618"/>
                </a:cubicBezTo>
                <a:close/>
                <a:moveTo>
                  <a:pt x="3083401" y="0"/>
                </a:moveTo>
                <a:cubicBezTo>
                  <a:pt x="3143555" y="105124"/>
                  <a:pt x="3260105" y="172703"/>
                  <a:pt x="3372895" y="202739"/>
                </a:cubicBezTo>
                <a:cubicBezTo>
                  <a:pt x="3654869" y="277827"/>
                  <a:pt x="3910526" y="341652"/>
                  <a:pt x="4143625" y="529373"/>
                </a:cubicBezTo>
                <a:cubicBezTo>
                  <a:pt x="4312810" y="672041"/>
                  <a:pt x="4365445" y="893552"/>
                  <a:pt x="4388003" y="1111308"/>
                </a:cubicBezTo>
                <a:cubicBezTo>
                  <a:pt x="4583506" y="1501767"/>
                  <a:pt x="4575986" y="1880963"/>
                  <a:pt x="4459437" y="2241388"/>
                </a:cubicBezTo>
                <a:cubicBezTo>
                  <a:pt x="4741411" y="2466653"/>
                  <a:pt x="4820364" y="2736971"/>
                  <a:pt x="4790287" y="3104904"/>
                </a:cubicBezTo>
                <a:cubicBezTo>
                  <a:pt x="4779008" y="3285116"/>
                  <a:pt x="4763969" y="3476591"/>
                  <a:pt x="4658699" y="3638031"/>
                </a:cubicBezTo>
                <a:cubicBezTo>
                  <a:pt x="4560948" y="3788208"/>
                  <a:pt x="4406801" y="3870805"/>
                  <a:pt x="4342887" y="4051017"/>
                </a:cubicBezTo>
                <a:cubicBezTo>
                  <a:pt x="4391763" y="4051017"/>
                  <a:pt x="4444398" y="4047263"/>
                  <a:pt x="4485754" y="4020982"/>
                </a:cubicBezTo>
                <a:cubicBezTo>
                  <a:pt x="4440638" y="4103579"/>
                  <a:pt x="4357926" y="4174913"/>
                  <a:pt x="4282733" y="4208703"/>
                </a:cubicBezTo>
                <a:cubicBezTo>
                  <a:pt x="4177462" y="4253756"/>
                  <a:pt x="3989479" y="4208703"/>
                  <a:pt x="3959402" y="4355125"/>
                </a:cubicBezTo>
                <a:cubicBezTo>
                  <a:pt x="4042114" y="4283791"/>
                  <a:pt x="4106029" y="4355125"/>
                  <a:pt x="4151145" y="4437722"/>
                </a:cubicBezTo>
                <a:cubicBezTo>
                  <a:pt x="4109788" y="4418951"/>
                  <a:pt x="4057153" y="4415196"/>
                  <a:pt x="4000758" y="4430214"/>
                </a:cubicBezTo>
                <a:cubicBezTo>
                  <a:pt x="3730063" y="4501548"/>
                  <a:pt x="3662389" y="4861971"/>
                  <a:pt x="3391693" y="4933305"/>
                </a:cubicBezTo>
                <a:cubicBezTo>
                  <a:pt x="3286422" y="4963341"/>
                  <a:pt x="3068362" y="4937060"/>
                  <a:pt x="2936774" y="4989622"/>
                </a:cubicBezTo>
                <a:cubicBezTo>
                  <a:pt x="2981890" y="4933305"/>
                  <a:pt x="3027006" y="4876989"/>
                  <a:pt x="3075882" y="4820673"/>
                </a:cubicBezTo>
                <a:cubicBezTo>
                  <a:pt x="3034525" y="4858217"/>
                  <a:pt x="2996929" y="4895761"/>
                  <a:pt x="2955572" y="4937060"/>
                </a:cubicBezTo>
                <a:cubicBezTo>
                  <a:pt x="2748791" y="5162325"/>
                  <a:pt x="2568327" y="5425134"/>
                  <a:pt x="2466817" y="5717979"/>
                </a:cubicBezTo>
                <a:cubicBezTo>
                  <a:pt x="2282593" y="6224825"/>
                  <a:pt x="2297632" y="6724163"/>
                  <a:pt x="2444259" y="7215992"/>
                </a:cubicBezTo>
                <a:cubicBezTo>
                  <a:pt x="2643521" y="7719084"/>
                  <a:pt x="2996929" y="8147088"/>
                  <a:pt x="3433049" y="8462459"/>
                </a:cubicBezTo>
                <a:cubicBezTo>
                  <a:pt x="3782698" y="8717759"/>
                  <a:pt x="4196260" y="8935515"/>
                  <a:pt x="4628621" y="9003095"/>
                </a:cubicBezTo>
                <a:cubicBezTo>
                  <a:pt x="4624862" y="9033130"/>
                  <a:pt x="4624862" y="9063166"/>
                  <a:pt x="4621102" y="9093201"/>
                </a:cubicBezTo>
                <a:cubicBezTo>
                  <a:pt x="4173703" y="9021867"/>
                  <a:pt x="3737582" y="8796602"/>
                  <a:pt x="3376654" y="8530038"/>
                </a:cubicBezTo>
                <a:cubicBezTo>
                  <a:pt x="2899177" y="8173369"/>
                  <a:pt x="2496894" y="7692803"/>
                  <a:pt x="2316430" y="7118377"/>
                </a:cubicBezTo>
                <a:cubicBezTo>
                  <a:pt x="2132207" y="6532688"/>
                  <a:pt x="2166044" y="5901945"/>
                  <a:pt x="2387864" y="5331274"/>
                </a:cubicBezTo>
                <a:cubicBezTo>
                  <a:pt x="2414181" y="5263694"/>
                  <a:pt x="2440499" y="5199869"/>
                  <a:pt x="2470576" y="5136044"/>
                </a:cubicBezTo>
                <a:cubicBezTo>
                  <a:pt x="2451778" y="5049692"/>
                  <a:pt x="2429220" y="4959586"/>
                  <a:pt x="2432980" y="4861971"/>
                </a:cubicBezTo>
                <a:cubicBezTo>
                  <a:pt x="2436739" y="4741830"/>
                  <a:pt x="2459297" y="4610426"/>
                  <a:pt x="2500653" y="4497793"/>
                </a:cubicBezTo>
                <a:cubicBezTo>
                  <a:pt x="2579606" y="4272528"/>
                  <a:pt x="2782628" y="4148633"/>
                  <a:pt x="2812705" y="3897087"/>
                </a:cubicBezTo>
                <a:cubicBezTo>
                  <a:pt x="2820225" y="3837016"/>
                  <a:pt x="2827744" y="3754418"/>
                  <a:pt x="2812705" y="3686839"/>
                </a:cubicBezTo>
                <a:cubicBezTo>
                  <a:pt x="2895418" y="3765682"/>
                  <a:pt x="2917976" y="3938385"/>
                  <a:pt x="2887898" y="4024737"/>
                </a:cubicBezTo>
                <a:cubicBezTo>
                  <a:pt x="3004448" y="3979683"/>
                  <a:pt x="2970611" y="3776945"/>
                  <a:pt x="3038285" y="3683084"/>
                </a:cubicBezTo>
                <a:cubicBezTo>
                  <a:pt x="3124757" y="3555434"/>
                  <a:pt x="3282663" y="3574206"/>
                  <a:pt x="3308980" y="3386485"/>
                </a:cubicBezTo>
                <a:cubicBezTo>
                  <a:pt x="3312740" y="3371468"/>
                  <a:pt x="3316500" y="3356450"/>
                  <a:pt x="3316500" y="3341432"/>
                </a:cubicBezTo>
                <a:cubicBezTo>
                  <a:pt x="3395453" y="3397749"/>
                  <a:pt x="3418011" y="3502872"/>
                  <a:pt x="3406732" y="3638031"/>
                </a:cubicBezTo>
                <a:cubicBezTo>
                  <a:pt x="3402972" y="3675576"/>
                  <a:pt x="3391693" y="3713120"/>
                  <a:pt x="3380414" y="3750664"/>
                </a:cubicBezTo>
                <a:cubicBezTo>
                  <a:pt x="3696226" y="3356450"/>
                  <a:pt x="4098509" y="2894657"/>
                  <a:pt x="4316570" y="2399073"/>
                </a:cubicBezTo>
                <a:cubicBezTo>
                  <a:pt x="4053393" y="2278932"/>
                  <a:pt x="3575916" y="2192580"/>
                  <a:pt x="3451848" y="2534232"/>
                </a:cubicBezTo>
                <a:cubicBezTo>
                  <a:pt x="3286422" y="3011044"/>
                  <a:pt x="4012037" y="3022307"/>
                  <a:pt x="3741342" y="2624338"/>
                </a:cubicBezTo>
                <a:cubicBezTo>
                  <a:pt x="3903007" y="2643111"/>
                  <a:pt x="4030835" y="2778270"/>
                  <a:pt x="3948123" y="2958482"/>
                </a:cubicBezTo>
                <a:cubicBezTo>
                  <a:pt x="3846612" y="3168729"/>
                  <a:pt x="3560878" y="3112413"/>
                  <a:pt x="3440569" y="2962236"/>
                </a:cubicBezTo>
                <a:cubicBezTo>
                  <a:pt x="3320259" y="2804551"/>
                  <a:pt x="3331538" y="2549250"/>
                  <a:pt x="3433049" y="2387810"/>
                </a:cubicBezTo>
                <a:cubicBezTo>
                  <a:pt x="3636071" y="2068685"/>
                  <a:pt x="4000758" y="2102474"/>
                  <a:pt x="4267694" y="2256405"/>
                </a:cubicBezTo>
                <a:cubicBezTo>
                  <a:pt x="4248896" y="2230125"/>
                  <a:pt x="4226338" y="2200089"/>
                  <a:pt x="4207539" y="2173808"/>
                </a:cubicBezTo>
                <a:cubicBezTo>
                  <a:pt x="4045874" y="2102474"/>
                  <a:pt x="3895488" y="1989842"/>
                  <a:pt x="3989479" y="1783349"/>
                </a:cubicBezTo>
                <a:cubicBezTo>
                  <a:pt x="4000758" y="1880963"/>
                  <a:pt x="4072192" y="1989842"/>
                  <a:pt x="4158664" y="2083702"/>
                </a:cubicBezTo>
                <a:cubicBezTo>
                  <a:pt x="4139866" y="2034895"/>
                  <a:pt x="4128587" y="1986087"/>
                  <a:pt x="4124827" y="1929771"/>
                </a:cubicBezTo>
                <a:cubicBezTo>
                  <a:pt x="4184982" y="2031140"/>
                  <a:pt x="4297771" y="2113738"/>
                  <a:pt x="4395522" y="2188826"/>
                </a:cubicBezTo>
                <a:cubicBezTo>
                  <a:pt x="4504553" y="1839665"/>
                  <a:pt x="4500793" y="1479241"/>
                  <a:pt x="4294012" y="1118817"/>
                </a:cubicBezTo>
                <a:cubicBezTo>
                  <a:pt x="4275213" y="1103799"/>
                  <a:pt x="4252655" y="1092536"/>
                  <a:pt x="4230097" y="1088781"/>
                </a:cubicBezTo>
                <a:cubicBezTo>
                  <a:pt x="4169943" y="1077518"/>
                  <a:pt x="4124827" y="1118817"/>
                  <a:pt x="4068432" y="1130080"/>
                </a:cubicBezTo>
                <a:cubicBezTo>
                  <a:pt x="3989479" y="1133834"/>
                  <a:pt x="3921805" y="1103799"/>
                  <a:pt x="3861651" y="1066255"/>
                </a:cubicBezTo>
                <a:cubicBezTo>
                  <a:pt x="3583436" y="904815"/>
                  <a:pt x="3361616" y="525619"/>
                  <a:pt x="2981890" y="698322"/>
                </a:cubicBezTo>
                <a:cubicBezTo>
                  <a:pt x="2865341" y="754638"/>
                  <a:pt x="2786388" y="916078"/>
                  <a:pt x="2921735" y="991166"/>
                </a:cubicBezTo>
                <a:cubicBezTo>
                  <a:pt x="2808946" y="1039974"/>
                  <a:pt x="2699915" y="886043"/>
                  <a:pt x="2733752" y="773410"/>
                </a:cubicBezTo>
                <a:cubicBezTo>
                  <a:pt x="2590885" y="825972"/>
                  <a:pt x="2684877" y="1047483"/>
                  <a:pt x="2594645" y="1141343"/>
                </a:cubicBezTo>
                <a:cubicBezTo>
                  <a:pt x="2504413" y="1231449"/>
                  <a:pt x="2316430" y="1175133"/>
                  <a:pt x="2203640" y="1235204"/>
                </a:cubicBezTo>
                <a:cubicBezTo>
                  <a:pt x="2199881" y="1238958"/>
                  <a:pt x="2196121" y="1242713"/>
                  <a:pt x="2192361" y="1242713"/>
                </a:cubicBezTo>
                <a:cubicBezTo>
                  <a:pt x="2143486" y="1415416"/>
                  <a:pt x="2139726" y="1614400"/>
                  <a:pt x="2188602" y="1798366"/>
                </a:cubicBezTo>
                <a:cubicBezTo>
                  <a:pt x="2237477" y="1918508"/>
                  <a:pt x="2342748" y="2004859"/>
                  <a:pt x="2481855" y="2034895"/>
                </a:cubicBezTo>
                <a:cubicBezTo>
                  <a:pt x="2654800" y="2072439"/>
                  <a:pt x="2981890" y="2049912"/>
                  <a:pt x="2966851" y="1805875"/>
                </a:cubicBezTo>
                <a:cubicBezTo>
                  <a:pt x="2963092" y="1719524"/>
                  <a:pt x="2910456" y="1659453"/>
                  <a:pt x="2842783" y="1621909"/>
                </a:cubicBezTo>
                <a:cubicBezTo>
                  <a:pt x="2921735" y="1618154"/>
                  <a:pt x="2996929" y="1648190"/>
                  <a:pt x="3045804" y="1742050"/>
                </a:cubicBezTo>
                <a:cubicBezTo>
                  <a:pt x="3256345" y="2143773"/>
                  <a:pt x="2602164" y="2335248"/>
                  <a:pt x="2308911" y="2076193"/>
                </a:cubicBezTo>
                <a:cubicBezTo>
                  <a:pt x="2406662" y="2218861"/>
                  <a:pt x="2549529" y="2323985"/>
                  <a:pt x="2737512" y="2354020"/>
                </a:cubicBezTo>
                <a:cubicBezTo>
                  <a:pt x="3192431" y="2421600"/>
                  <a:pt x="3587195" y="2046158"/>
                  <a:pt x="3455607" y="1588119"/>
                </a:cubicBezTo>
                <a:cubicBezTo>
                  <a:pt x="3440569" y="1535557"/>
                  <a:pt x="3523281" y="1505522"/>
                  <a:pt x="3538320" y="1558084"/>
                </a:cubicBezTo>
                <a:cubicBezTo>
                  <a:pt x="3613513" y="1832156"/>
                  <a:pt x="3549599" y="2121246"/>
                  <a:pt x="3312740" y="2293950"/>
                </a:cubicBezTo>
                <a:cubicBezTo>
                  <a:pt x="3105959" y="2447881"/>
                  <a:pt x="2816465" y="2496688"/>
                  <a:pt x="2575847" y="2399073"/>
                </a:cubicBezTo>
                <a:cubicBezTo>
                  <a:pt x="2628482" y="2489179"/>
                  <a:pt x="2658559" y="2605566"/>
                  <a:pt x="2654800" y="2714445"/>
                </a:cubicBezTo>
                <a:cubicBezTo>
                  <a:pt x="2557048" y="2504197"/>
                  <a:pt x="2275074" y="2451635"/>
                  <a:pt x="2132207" y="2271423"/>
                </a:cubicBezTo>
                <a:cubicBezTo>
                  <a:pt x="2026936" y="2117492"/>
                  <a:pt x="1989340" y="1910999"/>
                  <a:pt x="2030696" y="1723278"/>
                </a:cubicBezTo>
                <a:cubicBezTo>
                  <a:pt x="1951743" y="1618154"/>
                  <a:pt x="1910387" y="1513030"/>
                  <a:pt x="1906627" y="1366608"/>
                </a:cubicBezTo>
                <a:cubicBezTo>
                  <a:pt x="1906627" y="1167624"/>
                  <a:pt x="1959263" y="904815"/>
                  <a:pt x="2143486" y="795937"/>
                </a:cubicBezTo>
                <a:cubicBezTo>
                  <a:pt x="1966782" y="814709"/>
                  <a:pt x="1838953" y="664532"/>
                  <a:pt x="1808876" y="506847"/>
                </a:cubicBezTo>
                <a:cubicBezTo>
                  <a:pt x="1865271" y="544391"/>
                  <a:pt x="1940464" y="566917"/>
                  <a:pt x="2008138" y="566917"/>
                </a:cubicBezTo>
                <a:cubicBezTo>
                  <a:pt x="2158524" y="563163"/>
                  <a:pt x="2199881" y="488075"/>
                  <a:pt x="2293872" y="386705"/>
                </a:cubicBezTo>
                <a:cubicBezTo>
                  <a:pt x="2372825" y="307862"/>
                  <a:pt x="2478095" y="240283"/>
                  <a:pt x="2579606" y="198984"/>
                </a:cubicBezTo>
                <a:cubicBezTo>
                  <a:pt x="2688636" y="157686"/>
                  <a:pt x="2820225" y="157686"/>
                  <a:pt x="2933014" y="168949"/>
                </a:cubicBezTo>
                <a:cubicBezTo>
                  <a:pt x="3038285" y="183967"/>
                  <a:pt x="3143555" y="277827"/>
                  <a:pt x="3248826" y="259055"/>
                </a:cubicBezTo>
                <a:cubicBezTo>
                  <a:pt x="3166113" y="202739"/>
                  <a:pt x="3075882" y="105124"/>
                  <a:pt x="3083401" y="0"/>
                </a:cubicBezTo>
                <a:close/>
              </a:path>
            </a:pathLst>
          </a:custGeom>
          <a:solidFill>
            <a:schemeClr val="bg1">
              <a:lumMod val="50000"/>
            </a:schemeClr>
          </a:solidFill>
          <a:ln>
            <a:noFill/>
          </a:ln>
          <a:extLst>
            <a:ext uri="{91240B29-F687-4F45-9708-019B960494DF}">
              <a14:hiddenLine w="9525">
                <a:solidFill>
                  <a:srgbClr val="000000"/>
                </a:solidFill>
                <a:round/>
              </a14:hiddenLine>
            </a:ext>
          </a:extLst>
        </p:spPr>
        <p:txBody>
          <a:bodyPr anchor="ctr" anchorCtr="1"/>
          <a:lstStyle>
            <a:defPPr>
              <a:defRPr lang="zh-CN"/>
            </a:defPPr>
            <a:lvl1pPr algn="l" eaLnBrk="0" fontAlgn="base" hangingPunct="0" rtl="0">
              <a:spcBef>
                <a:spcPct val="0"/>
              </a:spcBef>
              <a:spcAft>
                <a:spcPct val="0"/>
              </a:spcAft>
              <a:defRPr kern="1200">
                <a:solidFill>
                  <a:schemeClr val="tx1"/>
                </a:solidFill>
                <a:latin typeface="Calibri"/>
                <a:ea charset="-122" panose="02010600030101010101" pitchFamily="2" typeface="宋体"/>
                <a:cs typeface="+mn-cs"/>
              </a:defRPr>
            </a:lvl1pPr>
            <a:lvl2pPr algn="l" eaLnBrk="0" fontAlgn="base" hangingPunct="0" marL="457200" rtl="0">
              <a:spcBef>
                <a:spcPct val="0"/>
              </a:spcBef>
              <a:spcAft>
                <a:spcPct val="0"/>
              </a:spcAft>
              <a:defRPr kern="1200">
                <a:solidFill>
                  <a:schemeClr val="tx1"/>
                </a:solidFill>
                <a:latin typeface="Calibri"/>
                <a:ea charset="-122" panose="02010600030101010101" pitchFamily="2" typeface="宋体"/>
                <a:cs typeface="+mn-cs"/>
              </a:defRPr>
            </a:lvl2pPr>
            <a:lvl3pPr algn="l" eaLnBrk="0" fontAlgn="base" hangingPunct="0" marL="914400" rtl="0">
              <a:spcBef>
                <a:spcPct val="0"/>
              </a:spcBef>
              <a:spcAft>
                <a:spcPct val="0"/>
              </a:spcAft>
              <a:defRPr kern="1200">
                <a:solidFill>
                  <a:schemeClr val="tx1"/>
                </a:solidFill>
                <a:latin typeface="Calibri"/>
                <a:ea charset="-122" panose="02010600030101010101" pitchFamily="2" typeface="宋体"/>
                <a:cs typeface="+mn-cs"/>
              </a:defRPr>
            </a:lvl3pPr>
            <a:lvl4pPr algn="l" eaLnBrk="0" fontAlgn="base" hangingPunct="0" marL="1371600" rtl="0">
              <a:spcBef>
                <a:spcPct val="0"/>
              </a:spcBef>
              <a:spcAft>
                <a:spcPct val="0"/>
              </a:spcAft>
              <a:defRPr kern="1200">
                <a:solidFill>
                  <a:schemeClr val="tx1"/>
                </a:solidFill>
                <a:latin typeface="Calibri"/>
                <a:ea charset="-122" panose="02010600030101010101" pitchFamily="2" typeface="宋体"/>
                <a:cs typeface="+mn-cs"/>
              </a:defRPr>
            </a:lvl4pPr>
            <a:lvl5pPr algn="l" eaLnBrk="0" fontAlgn="base" hangingPunct="0" marL="1828800" rtl="0">
              <a:spcBef>
                <a:spcPct val="0"/>
              </a:spcBef>
              <a:spcAft>
                <a:spcPct val="0"/>
              </a:spcAft>
              <a:defRPr kern="1200">
                <a:solidFill>
                  <a:schemeClr val="tx1"/>
                </a:solidFill>
                <a:latin typeface="Calibri"/>
                <a:ea charset="-122" panose="02010600030101010101" pitchFamily="2" typeface="宋体"/>
                <a:cs typeface="+mn-cs"/>
              </a:defRPr>
            </a:lvl5pPr>
            <a:lvl6pPr algn="l" defTabSz="914400" eaLnBrk="1" hangingPunct="1" latinLnBrk="0" marL="2286000" rtl="0">
              <a:defRPr kern="1200">
                <a:solidFill>
                  <a:schemeClr val="tx1"/>
                </a:solidFill>
                <a:latin typeface="Calibri"/>
                <a:ea charset="-122" panose="02010600030101010101" pitchFamily="2" typeface="宋体"/>
                <a:cs typeface="+mn-cs"/>
              </a:defRPr>
            </a:lvl6pPr>
            <a:lvl7pPr algn="l" defTabSz="914400" eaLnBrk="1" hangingPunct="1" latinLnBrk="0" marL="2743200" rtl="0">
              <a:defRPr kern="1200">
                <a:solidFill>
                  <a:schemeClr val="tx1"/>
                </a:solidFill>
                <a:latin typeface="Calibri"/>
                <a:ea charset="-122" panose="02010600030101010101" pitchFamily="2" typeface="宋体"/>
                <a:cs typeface="+mn-cs"/>
              </a:defRPr>
            </a:lvl7pPr>
            <a:lvl8pPr algn="l" defTabSz="914400" eaLnBrk="1" hangingPunct="1" latinLnBrk="0" marL="3200400" rtl="0">
              <a:defRPr kern="1200">
                <a:solidFill>
                  <a:schemeClr val="tx1"/>
                </a:solidFill>
                <a:latin typeface="Calibri"/>
                <a:ea charset="-122" panose="02010600030101010101" pitchFamily="2" typeface="宋体"/>
                <a:cs typeface="+mn-cs"/>
              </a:defRPr>
            </a:lvl8pPr>
            <a:lvl9pPr algn="l" defTabSz="914400" eaLnBrk="1" hangingPunct="1" latinLnBrk="0" marL="3657600" rtl="0">
              <a:defRPr kern="1200">
                <a:solidFill>
                  <a:schemeClr val="tx1"/>
                </a:solidFill>
                <a:latin typeface="Calibri"/>
                <a:ea charset="-122" panose="02010600030101010101" pitchFamily="2" typeface="宋体"/>
                <a:cs typeface="+mn-cs"/>
              </a:defRPr>
            </a:lvl9pPr>
          </a:lstStyle>
          <a:p>
            <a:endParaRPr altLang="en-US" lang="zh-CN">
              <a:latin typeface="Arial"/>
              <a:ea typeface="微软雅黑"/>
              <a:sym typeface="Arial"/>
            </a:endParaRPr>
          </a:p>
        </p:txBody>
      </p:sp>
      <p:sp>
        <p:nvSpPr>
          <p:cNvPr id="9" name="矩形 8"/>
          <p:cNvSpPr/>
          <p:nvPr/>
        </p:nvSpPr>
        <p:spPr>
          <a:xfrm>
            <a:off x="-12064" y="0"/>
            <a:ext cx="6095999" cy="6858000"/>
          </a:xfrm>
          <a:prstGeom prst="rect">
            <a:avLst/>
          </a:prstGeom>
          <a:gradFill flip="none" rotWithShape="1">
            <a:gsLst>
              <a:gs pos="84000">
                <a:schemeClr val="bg1">
                  <a:alpha val="0"/>
                </a:schemeClr>
              </a:gs>
              <a:gs pos="100000">
                <a:schemeClr val="tx1">
                  <a:lumMod val="50000"/>
                  <a:lumOff val="50000"/>
                  <a:alpha val="30000"/>
                </a:schemeClr>
              </a:gs>
            </a:gsLst>
            <a:lin ang="0" scaled="1"/>
          </a:gradFill>
          <a:ln>
            <a:noFill/>
          </a:ln>
          <a:effectLst>
            <a:outerShdw algn="l" blurRad="101600" dist="38100" rotWithShape="0" sx="101000" sy="101000">
              <a:prstClr val="black">
                <a:alpha val="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Arial"/>
              <a:ea typeface="微软雅黑"/>
              <a:sym typeface="Arial"/>
            </a:endParaRPr>
          </a:p>
        </p:txBody>
      </p:sp>
    </p:spTree>
  </p:cSld>
  <p:clrMapOvr>
    <a:masterClrMapping/>
  </p:clrMapOvr>
  <p:transition spd="slow">
    <p:cove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2">
                                  <p:stCondLst>
                                    <p:cond delay="0"/>
                                  </p:stCondLst>
                                  <p:childTnLst>
                                    <p:set>
                                      <p:cBhvr>
                                        <p:cTn dur="1" fill="hold" id="6">
                                          <p:stCondLst>
                                            <p:cond delay="0"/>
                                          </p:stCondLst>
                                        </p:cTn>
                                        <p:tgtEl>
                                          <p:spTgt spid="9"/>
                                        </p:tgtEl>
                                        <p:attrNameLst>
                                          <p:attrName>style.visibility</p:attrName>
                                        </p:attrNameLst>
                                      </p:cBhvr>
                                      <p:to>
                                        <p:strVal val="visible"/>
                                      </p:to>
                                    </p:set>
                                    <p:animEffect filter="wipe(right)" transition="in">
                                      <p:cBhvr>
                                        <p:cTn dur="500" id="7"/>
                                        <p:tgtEl>
                                          <p:spTgt spid="9"/>
                                        </p:tgtEl>
                                      </p:cBhvr>
                                    </p:animEffect>
                                  </p:childTnLst>
                                </p:cTn>
                              </p:par>
                            </p:childTnLst>
                          </p:cTn>
                        </p:par>
                        <p:par>
                          <p:cTn fill="hold" id="8" nodeType="afterGroup">
                            <p:stCondLst>
                              <p:cond delay="500"/>
                            </p:stCondLst>
                            <p:childTnLst>
                              <p:par>
                                <p:cTn fill="hold" grpId="0" id="9" nodeType="afterEffect" presetClass="entr" presetID="53" presetSubtype="0">
                                  <p:stCondLst>
                                    <p:cond delay="0"/>
                                  </p:stCondLst>
                                  <p:childTnLst>
                                    <p:set>
                                      <p:cBhvr>
                                        <p:cTn dur="1" fill="hold" id="10">
                                          <p:stCondLst>
                                            <p:cond delay="0"/>
                                          </p:stCondLst>
                                        </p:cTn>
                                        <p:tgtEl>
                                          <p:spTgt spid="70"/>
                                        </p:tgtEl>
                                        <p:attrNameLst>
                                          <p:attrName>style.visibility</p:attrName>
                                        </p:attrNameLst>
                                      </p:cBhvr>
                                      <p:to>
                                        <p:strVal val="visible"/>
                                      </p:to>
                                    </p:set>
                                    <p:anim calcmode="lin" valueType="num">
                                      <p:cBhvr>
                                        <p:cTn dur="500" fill="hold" id="11"/>
                                        <p:tgtEl>
                                          <p:spTgt spid="70"/>
                                        </p:tgtEl>
                                        <p:attrNameLst>
                                          <p:attrName>ppt_w</p:attrName>
                                        </p:attrNameLst>
                                      </p:cBhvr>
                                      <p:tavLst>
                                        <p:tav tm="0">
                                          <p:val>
                                            <p:fltVal val="0"/>
                                          </p:val>
                                        </p:tav>
                                        <p:tav tm="100000">
                                          <p:val>
                                            <p:strVal val="#ppt_w"/>
                                          </p:val>
                                        </p:tav>
                                      </p:tavLst>
                                    </p:anim>
                                    <p:anim calcmode="lin" valueType="num">
                                      <p:cBhvr>
                                        <p:cTn dur="500" fill="hold" id="12"/>
                                        <p:tgtEl>
                                          <p:spTgt spid="70"/>
                                        </p:tgtEl>
                                        <p:attrNameLst>
                                          <p:attrName>ppt_h</p:attrName>
                                        </p:attrNameLst>
                                      </p:cBhvr>
                                      <p:tavLst>
                                        <p:tav tm="0">
                                          <p:val>
                                            <p:fltVal val="0"/>
                                          </p:val>
                                        </p:tav>
                                        <p:tav tm="100000">
                                          <p:val>
                                            <p:strVal val="#ppt_h"/>
                                          </p:val>
                                        </p:tav>
                                      </p:tavLst>
                                    </p:anim>
                                    <p:animEffect filter="fade" transition="in">
                                      <p:cBhvr>
                                        <p:cTn dur="500" id="13"/>
                                        <p:tgtEl>
                                          <p:spTgt spid="70"/>
                                        </p:tgtEl>
                                      </p:cBhvr>
                                    </p:animEffect>
                                  </p:childTnLst>
                                </p:cTn>
                              </p:par>
                            </p:childTnLst>
                          </p:cTn>
                        </p:par>
                        <p:par>
                          <p:cTn fill="hold" id="14" nodeType="afterGroup">
                            <p:stCondLst>
                              <p:cond delay="1000"/>
                            </p:stCondLst>
                            <p:childTnLst>
                              <p:par>
                                <p:cTn fill="hold" grpId="0" id="15" nodeType="afterEffect" presetClass="entr" presetID="53" presetSubtype="0">
                                  <p:stCondLst>
                                    <p:cond delay="0"/>
                                  </p:stCondLst>
                                  <p:childTnLst>
                                    <p:set>
                                      <p:cBhvr>
                                        <p:cTn dur="1" fill="hold" id="16">
                                          <p:stCondLst>
                                            <p:cond delay="0"/>
                                          </p:stCondLst>
                                        </p:cTn>
                                        <p:tgtEl>
                                          <p:spTgt spid="71"/>
                                        </p:tgtEl>
                                        <p:attrNameLst>
                                          <p:attrName>style.visibility</p:attrName>
                                        </p:attrNameLst>
                                      </p:cBhvr>
                                      <p:to>
                                        <p:strVal val="visible"/>
                                      </p:to>
                                    </p:set>
                                    <p:anim calcmode="lin" valueType="num">
                                      <p:cBhvr>
                                        <p:cTn dur="500" fill="hold" id="17"/>
                                        <p:tgtEl>
                                          <p:spTgt spid="71"/>
                                        </p:tgtEl>
                                        <p:attrNameLst>
                                          <p:attrName>ppt_w</p:attrName>
                                        </p:attrNameLst>
                                      </p:cBhvr>
                                      <p:tavLst>
                                        <p:tav tm="0">
                                          <p:val>
                                            <p:fltVal val="0"/>
                                          </p:val>
                                        </p:tav>
                                        <p:tav tm="100000">
                                          <p:val>
                                            <p:strVal val="#ppt_w"/>
                                          </p:val>
                                        </p:tav>
                                      </p:tavLst>
                                    </p:anim>
                                    <p:anim calcmode="lin" valueType="num">
                                      <p:cBhvr>
                                        <p:cTn dur="500" fill="hold" id="18"/>
                                        <p:tgtEl>
                                          <p:spTgt spid="71"/>
                                        </p:tgtEl>
                                        <p:attrNameLst>
                                          <p:attrName>ppt_h</p:attrName>
                                        </p:attrNameLst>
                                      </p:cBhvr>
                                      <p:tavLst>
                                        <p:tav tm="0">
                                          <p:val>
                                            <p:fltVal val="0"/>
                                          </p:val>
                                        </p:tav>
                                        <p:tav tm="100000">
                                          <p:val>
                                            <p:strVal val="#ppt_h"/>
                                          </p:val>
                                        </p:tav>
                                      </p:tavLst>
                                    </p:anim>
                                    <p:animEffect filter="fade" transition="in">
                                      <p:cBhvr>
                                        <p:cTn dur="500" id="19"/>
                                        <p:tgtEl>
                                          <p:spTgt spid="71"/>
                                        </p:tgtEl>
                                      </p:cBhvr>
                                    </p:animEffect>
                                  </p:childTnLst>
                                </p:cTn>
                              </p:par>
                            </p:childTnLst>
                          </p:cTn>
                        </p:par>
                        <p:par>
                          <p:cTn fill="hold" id="20" nodeType="afterGroup">
                            <p:stCondLst>
                              <p:cond delay="1500"/>
                            </p:stCondLst>
                            <p:childTnLst>
                              <p:par>
                                <p:cTn fill="hold" grpId="0" id="21" nodeType="afterEffect" presetClass="entr" presetID="53" presetSubtype="0">
                                  <p:stCondLst>
                                    <p:cond delay="0"/>
                                  </p:stCondLst>
                                  <p:childTnLst>
                                    <p:set>
                                      <p:cBhvr>
                                        <p:cTn dur="1" fill="hold" id="22">
                                          <p:stCondLst>
                                            <p:cond delay="0"/>
                                          </p:stCondLst>
                                        </p:cTn>
                                        <p:tgtEl>
                                          <p:spTgt spid="72"/>
                                        </p:tgtEl>
                                        <p:attrNameLst>
                                          <p:attrName>style.visibility</p:attrName>
                                        </p:attrNameLst>
                                      </p:cBhvr>
                                      <p:to>
                                        <p:strVal val="visible"/>
                                      </p:to>
                                    </p:set>
                                    <p:anim calcmode="lin" valueType="num">
                                      <p:cBhvr>
                                        <p:cTn dur="500" fill="hold" id="23"/>
                                        <p:tgtEl>
                                          <p:spTgt spid="72"/>
                                        </p:tgtEl>
                                        <p:attrNameLst>
                                          <p:attrName>ppt_w</p:attrName>
                                        </p:attrNameLst>
                                      </p:cBhvr>
                                      <p:tavLst>
                                        <p:tav tm="0">
                                          <p:val>
                                            <p:fltVal val="0"/>
                                          </p:val>
                                        </p:tav>
                                        <p:tav tm="100000">
                                          <p:val>
                                            <p:strVal val="#ppt_w"/>
                                          </p:val>
                                        </p:tav>
                                      </p:tavLst>
                                    </p:anim>
                                    <p:anim calcmode="lin" valueType="num">
                                      <p:cBhvr>
                                        <p:cTn dur="500" fill="hold" id="24"/>
                                        <p:tgtEl>
                                          <p:spTgt spid="72"/>
                                        </p:tgtEl>
                                        <p:attrNameLst>
                                          <p:attrName>ppt_h</p:attrName>
                                        </p:attrNameLst>
                                      </p:cBhvr>
                                      <p:tavLst>
                                        <p:tav tm="0">
                                          <p:val>
                                            <p:fltVal val="0"/>
                                          </p:val>
                                        </p:tav>
                                        <p:tav tm="100000">
                                          <p:val>
                                            <p:strVal val="#ppt_h"/>
                                          </p:val>
                                        </p:tav>
                                      </p:tavLst>
                                    </p:anim>
                                    <p:animEffect filter="fade" transition="in">
                                      <p:cBhvr>
                                        <p:cTn dur="500" id="25"/>
                                        <p:tgtEl>
                                          <p:spTgt spid="72"/>
                                        </p:tgtEl>
                                      </p:cBhvr>
                                    </p:animEffect>
                                  </p:childTnLst>
                                </p:cTn>
                              </p:par>
                            </p:childTnLst>
                          </p:cTn>
                        </p:par>
                        <p:par>
                          <p:cTn fill="hold" id="26" nodeType="afterGroup">
                            <p:stCondLst>
                              <p:cond delay="2000"/>
                            </p:stCondLst>
                            <p:childTnLst>
                              <p:par>
                                <p:cTn fill="hold" grpId="1" id="27" nodeType="afterEffect" presetClass="entr" presetID="13" presetSubtype="16">
                                  <p:stCondLst>
                                    <p:cond delay="0"/>
                                  </p:stCondLst>
                                  <p:childTnLst>
                                    <p:set>
                                      <p:cBhvr>
                                        <p:cTn dur="1" fill="hold" id="28">
                                          <p:stCondLst>
                                            <p:cond delay="0"/>
                                          </p:stCondLst>
                                        </p:cTn>
                                        <p:tgtEl>
                                          <p:spTgt spid="2"/>
                                        </p:tgtEl>
                                        <p:attrNameLst>
                                          <p:attrName>style.visibility</p:attrName>
                                        </p:attrNameLst>
                                      </p:cBhvr>
                                      <p:to>
                                        <p:strVal val="visible"/>
                                      </p:to>
                                    </p:set>
                                    <p:animEffect filter="plus(in)" transition="in">
                                      <p:cBhvr>
                                        <p:cTn dur="500" id="29"/>
                                        <p:tgtEl>
                                          <p:spTgt spid="2"/>
                                        </p:tgtEl>
                                      </p:cBhvr>
                                    </p:animEffect>
                                  </p:childTnLst>
                                </p:cTn>
                              </p:par>
                            </p:childTnLst>
                          </p:cTn>
                        </p:par>
                        <p:par>
                          <p:cTn fill="hold" id="30" nodeType="afterGroup">
                            <p:stCondLst>
                              <p:cond delay="2500"/>
                            </p:stCondLst>
                            <p:childTnLst>
                              <p:par>
                                <p:cTn fill="hold" grpId="0" id="31" nodeType="afterEffect" presetClass="entr" presetID="47" presetSubtype="0">
                                  <p:stCondLst>
                                    <p:cond delay="0"/>
                                  </p:stCondLst>
                                  <p:childTnLst>
                                    <p:set>
                                      <p:cBhvr>
                                        <p:cTn dur="1" fill="hold" id="32">
                                          <p:stCondLst>
                                            <p:cond delay="0"/>
                                          </p:stCondLst>
                                        </p:cTn>
                                        <p:tgtEl>
                                          <p:spTgt spid="8"/>
                                        </p:tgtEl>
                                        <p:attrNameLst>
                                          <p:attrName>style.visibility</p:attrName>
                                        </p:attrNameLst>
                                      </p:cBhvr>
                                      <p:to>
                                        <p:strVal val="visible"/>
                                      </p:to>
                                    </p:set>
                                    <p:animEffect filter="fade" transition="in">
                                      <p:cBhvr>
                                        <p:cTn dur="500" id="33"/>
                                        <p:tgtEl>
                                          <p:spTgt spid="8"/>
                                        </p:tgtEl>
                                      </p:cBhvr>
                                    </p:animEffect>
                                    <p:anim calcmode="lin" valueType="num">
                                      <p:cBhvr>
                                        <p:cTn dur="500" fill="hold" id="34"/>
                                        <p:tgtEl>
                                          <p:spTgt spid="8"/>
                                        </p:tgtEl>
                                        <p:attrNameLst>
                                          <p:attrName>ppt_x</p:attrName>
                                        </p:attrNameLst>
                                      </p:cBhvr>
                                      <p:tavLst>
                                        <p:tav tm="0">
                                          <p:val>
                                            <p:strVal val="#ppt_x"/>
                                          </p:val>
                                        </p:tav>
                                        <p:tav tm="100000">
                                          <p:val>
                                            <p:strVal val="#ppt_x"/>
                                          </p:val>
                                        </p:tav>
                                      </p:tavLst>
                                    </p:anim>
                                    <p:anim calcmode="lin" valueType="num">
                                      <p:cBhvr>
                                        <p:cTn dur="500" fill="hold" id="35"/>
                                        <p:tgtEl>
                                          <p:spTgt spid="8"/>
                                        </p:tgtEl>
                                        <p:attrNameLst>
                                          <p:attrName>ppt_y</p:attrName>
                                        </p:attrNameLst>
                                      </p:cBhvr>
                                      <p:tavLst>
                                        <p:tav tm="0">
                                          <p:val>
                                            <p:strVal val="#ppt_y-.1"/>
                                          </p:val>
                                        </p:tav>
                                        <p:tav tm="100000">
                                          <p:val>
                                            <p:strVal val="#ppt_y"/>
                                          </p:val>
                                        </p:tav>
                                      </p:tavLst>
                                    </p:anim>
                                  </p:childTnLst>
                                </p:cTn>
                              </p:par>
                            </p:childTnLst>
                          </p:cTn>
                        </p:par>
                        <p:par>
                          <p:cTn fill="hold" id="36" nodeType="afterGroup">
                            <p:stCondLst>
                              <p:cond delay="3000"/>
                            </p:stCondLst>
                            <p:childTnLst>
                              <p:par>
                                <p:cTn fill="hold" grpId="0" id="37" nodeType="afterEffect" presetClass="entr" presetID="29" presetSubtype="0">
                                  <p:stCondLst>
                                    <p:cond delay="0"/>
                                  </p:stCondLst>
                                  <p:childTnLst>
                                    <p:set>
                                      <p:cBhvr>
                                        <p:cTn dur="1" fill="hold" id="38">
                                          <p:stCondLst>
                                            <p:cond delay="0"/>
                                          </p:stCondLst>
                                        </p:cTn>
                                        <p:tgtEl>
                                          <p:spTgt spid="12"/>
                                        </p:tgtEl>
                                        <p:attrNameLst>
                                          <p:attrName>style.visibility</p:attrName>
                                        </p:attrNameLst>
                                      </p:cBhvr>
                                      <p:to>
                                        <p:strVal val="visible"/>
                                      </p:to>
                                    </p:set>
                                    <p:anim calcmode="lin" valueType="num">
                                      <p:cBhvr>
                                        <p:cTn dur="500" fill="hold" id="39"/>
                                        <p:tgtEl>
                                          <p:spTgt spid="12"/>
                                        </p:tgtEl>
                                        <p:attrNameLst>
                                          <p:attrName>ppt_x</p:attrName>
                                        </p:attrNameLst>
                                      </p:cBhvr>
                                      <p:tavLst>
                                        <p:tav tm="0">
                                          <p:val>
                                            <p:strVal val="#ppt_x-.2"/>
                                          </p:val>
                                        </p:tav>
                                        <p:tav tm="100000">
                                          <p:val>
                                            <p:strVal val="#ppt_x"/>
                                          </p:val>
                                        </p:tav>
                                      </p:tavLst>
                                    </p:anim>
                                    <p:anim calcmode="lin" valueType="num">
                                      <p:cBhvr>
                                        <p:cTn dur="500" fill="hold" id="40"/>
                                        <p:tgtEl>
                                          <p:spTgt spid="12"/>
                                        </p:tgtEl>
                                        <p:attrNameLst>
                                          <p:attrName>ppt_y</p:attrName>
                                        </p:attrNameLst>
                                      </p:cBhvr>
                                      <p:tavLst>
                                        <p:tav tm="0">
                                          <p:val>
                                            <p:strVal val="#ppt_y"/>
                                          </p:val>
                                        </p:tav>
                                        <p:tav tm="100000">
                                          <p:val>
                                            <p:strVal val="#ppt_y"/>
                                          </p:val>
                                        </p:tav>
                                      </p:tavLst>
                                    </p:anim>
                                    <p:animEffect filter="wipe(right)" prLst="gradientSize: 0.1" transition="in">
                                      <p:cBhvr>
                                        <p:cTn dur="500" id="41"/>
                                        <p:tgtEl>
                                          <p:spTgt spid="12"/>
                                        </p:tgtEl>
                                      </p:cBhvr>
                                    </p:animEffect>
                                  </p:childTnLst>
                                </p:cTn>
                              </p:par>
                            </p:childTnLst>
                          </p:cTn>
                        </p:par>
                        <p:par>
                          <p:cTn fill="hold" id="42" nodeType="afterGroup">
                            <p:stCondLst>
                              <p:cond delay="3500"/>
                            </p:stCondLst>
                            <p:childTnLst>
                              <p:par>
                                <p:cTn fill="hold" grpId="0" id="43" nodeType="afterEffect" presetClass="entr" presetID="53" presetSubtype="0">
                                  <p:stCondLst>
                                    <p:cond delay="0"/>
                                  </p:stCondLst>
                                  <p:childTnLst>
                                    <p:set>
                                      <p:cBhvr>
                                        <p:cTn dur="1" fill="hold" id="44">
                                          <p:stCondLst>
                                            <p:cond delay="0"/>
                                          </p:stCondLst>
                                        </p:cTn>
                                        <p:tgtEl>
                                          <p:spTgt spid="2050"/>
                                        </p:tgtEl>
                                        <p:attrNameLst>
                                          <p:attrName>style.visibility</p:attrName>
                                        </p:attrNameLst>
                                      </p:cBhvr>
                                      <p:to>
                                        <p:strVal val="visible"/>
                                      </p:to>
                                    </p:set>
                                    <p:anim calcmode="lin" valueType="num">
                                      <p:cBhvr>
                                        <p:cTn dur="500" fill="hold" id="45"/>
                                        <p:tgtEl>
                                          <p:spTgt spid="2050"/>
                                        </p:tgtEl>
                                        <p:attrNameLst>
                                          <p:attrName>ppt_w</p:attrName>
                                        </p:attrNameLst>
                                      </p:cBhvr>
                                      <p:tavLst>
                                        <p:tav tm="0">
                                          <p:val>
                                            <p:fltVal val="0"/>
                                          </p:val>
                                        </p:tav>
                                        <p:tav tm="100000">
                                          <p:val>
                                            <p:strVal val="#ppt_w"/>
                                          </p:val>
                                        </p:tav>
                                      </p:tavLst>
                                    </p:anim>
                                    <p:anim calcmode="lin" valueType="num">
                                      <p:cBhvr>
                                        <p:cTn dur="500" fill="hold" id="46"/>
                                        <p:tgtEl>
                                          <p:spTgt spid="2050"/>
                                        </p:tgtEl>
                                        <p:attrNameLst>
                                          <p:attrName>ppt_h</p:attrName>
                                        </p:attrNameLst>
                                      </p:cBhvr>
                                      <p:tavLst>
                                        <p:tav tm="0">
                                          <p:val>
                                            <p:fltVal val="0"/>
                                          </p:val>
                                        </p:tav>
                                        <p:tav tm="100000">
                                          <p:val>
                                            <p:strVal val="#ppt_h"/>
                                          </p:val>
                                        </p:tav>
                                      </p:tavLst>
                                    </p:anim>
                                    <p:animEffect filter="fade" transition="in">
                                      <p:cBhvr>
                                        <p:cTn dur="500" id="47"/>
                                        <p:tgtEl>
                                          <p:spTgt spid="2050"/>
                                        </p:tgtEl>
                                      </p:cBhvr>
                                    </p:animEffect>
                                  </p:childTnLst>
                                </p:cTn>
                              </p:par>
                            </p:childTnLst>
                          </p:cTn>
                        </p:par>
                        <p:par>
                          <p:cTn fill="hold" id="48" nodeType="afterGroup">
                            <p:stCondLst>
                              <p:cond delay="4000"/>
                            </p:stCondLst>
                            <p:childTnLst>
                              <p:par>
                                <p:cTn fill="hold" grpId="1" id="49" nodeType="afterEffect" presetClass="entr" presetID="14" presetSubtype="5">
                                  <p:stCondLst>
                                    <p:cond delay="0"/>
                                  </p:stCondLst>
                                  <p:childTnLst>
                                    <p:set>
                                      <p:cBhvr>
                                        <p:cTn dur="1" fill="hold" id="50">
                                          <p:stCondLst>
                                            <p:cond delay="0"/>
                                          </p:stCondLst>
                                        </p:cTn>
                                        <p:tgtEl>
                                          <p:spTgt spid="13"/>
                                        </p:tgtEl>
                                        <p:attrNameLst>
                                          <p:attrName>style.visibility</p:attrName>
                                        </p:attrNameLst>
                                      </p:cBhvr>
                                      <p:to>
                                        <p:strVal val="visible"/>
                                      </p:to>
                                    </p:set>
                                    <p:animEffect filter="randombar(vertical)" transition="in">
                                      <p:cBhvr>
                                        <p:cTn dur="1000" id="51"/>
                                        <p:tgtEl>
                                          <p:spTgt spid="13"/>
                                        </p:tgtEl>
                                      </p:cBhvr>
                                    </p:animEffect>
                                  </p:childTnLst>
                                </p:cTn>
                              </p:par>
                            </p:childTnLst>
                          </p:cTn>
                        </p:par>
                        <p:par>
                          <p:cTn fill="hold" id="52" nodeType="afterGroup">
                            <p:stCondLst>
                              <p:cond delay="5000"/>
                            </p:stCondLst>
                            <p:childTnLst>
                              <p:par>
                                <p:cTn fill="hold" grpId="1" id="53" nodeType="afterEffect" presetClass="entr" presetID="29" presetSubtype="0">
                                  <p:stCondLst>
                                    <p:cond delay="0"/>
                                  </p:stCondLst>
                                  <p:childTnLst>
                                    <p:set>
                                      <p:cBhvr>
                                        <p:cTn dur="1" fill="hold" id="54">
                                          <p:stCondLst>
                                            <p:cond delay="0"/>
                                          </p:stCondLst>
                                        </p:cTn>
                                        <p:tgtEl>
                                          <p:spTgt spid="5"/>
                                        </p:tgtEl>
                                        <p:attrNameLst>
                                          <p:attrName>style.visibility</p:attrName>
                                        </p:attrNameLst>
                                      </p:cBhvr>
                                      <p:to>
                                        <p:strVal val="visible"/>
                                      </p:to>
                                    </p:set>
                                    <p:anim calcmode="lin" valueType="num">
                                      <p:cBhvr>
                                        <p:cTn dur="500" fill="hold" id="55"/>
                                        <p:tgtEl>
                                          <p:spTgt spid="5"/>
                                        </p:tgtEl>
                                        <p:attrNameLst>
                                          <p:attrName>ppt_x</p:attrName>
                                        </p:attrNameLst>
                                      </p:cBhvr>
                                      <p:tavLst>
                                        <p:tav tm="0">
                                          <p:val>
                                            <p:strVal val="#ppt_x-.2"/>
                                          </p:val>
                                        </p:tav>
                                        <p:tav tm="100000">
                                          <p:val>
                                            <p:strVal val="#ppt_x"/>
                                          </p:val>
                                        </p:tav>
                                      </p:tavLst>
                                    </p:anim>
                                    <p:anim calcmode="lin" valueType="num">
                                      <p:cBhvr>
                                        <p:cTn dur="500" fill="hold" id="56"/>
                                        <p:tgtEl>
                                          <p:spTgt spid="5"/>
                                        </p:tgtEl>
                                        <p:attrNameLst>
                                          <p:attrName>ppt_y</p:attrName>
                                        </p:attrNameLst>
                                      </p:cBhvr>
                                      <p:tavLst>
                                        <p:tav tm="0">
                                          <p:val>
                                            <p:strVal val="#ppt_y"/>
                                          </p:val>
                                        </p:tav>
                                        <p:tav tm="100000">
                                          <p:val>
                                            <p:strVal val="#ppt_y"/>
                                          </p:val>
                                        </p:tav>
                                      </p:tavLst>
                                    </p:anim>
                                    <p:animEffect filter="wipe(right)" prLst="gradientSize: 0.1" transition="in">
                                      <p:cBhvr>
                                        <p:cTn dur="500" id="57"/>
                                        <p:tgtEl>
                                          <p:spTgt spid="5"/>
                                        </p:tgtEl>
                                      </p:cBhvr>
                                    </p:animEffect>
                                  </p:childTnLst>
                                </p:cTn>
                              </p:par>
                            </p:childTnLst>
                          </p:cTn>
                        </p:par>
                        <p:par>
                          <p:cTn fill="hold" id="58" nodeType="afterGroup">
                            <p:stCondLst>
                              <p:cond delay="5500"/>
                            </p:stCondLst>
                            <p:childTnLst>
                              <p:par>
                                <p:cTn fill="hold" grpId="1" id="59" nodeType="afterEffect" presetClass="entr" presetID="42" presetSubtype="0">
                                  <p:stCondLst>
                                    <p:cond delay="0"/>
                                  </p:stCondLst>
                                  <p:childTnLst>
                                    <p:set>
                                      <p:cBhvr>
                                        <p:cTn dur="1" fill="hold" id="60">
                                          <p:stCondLst>
                                            <p:cond delay="0"/>
                                          </p:stCondLst>
                                        </p:cTn>
                                        <p:tgtEl>
                                          <p:spTgt spid="7"/>
                                        </p:tgtEl>
                                        <p:attrNameLst>
                                          <p:attrName>style.visibility</p:attrName>
                                        </p:attrNameLst>
                                      </p:cBhvr>
                                      <p:to>
                                        <p:strVal val="visible"/>
                                      </p:to>
                                    </p:set>
                                    <p:animEffect filter="fade" transition="in">
                                      <p:cBhvr>
                                        <p:cTn dur="500" id="61"/>
                                        <p:tgtEl>
                                          <p:spTgt spid="7"/>
                                        </p:tgtEl>
                                      </p:cBhvr>
                                    </p:animEffect>
                                    <p:anim calcmode="lin" valueType="num">
                                      <p:cBhvr>
                                        <p:cTn dur="500" fill="hold" id="62"/>
                                        <p:tgtEl>
                                          <p:spTgt spid="7"/>
                                        </p:tgtEl>
                                        <p:attrNameLst>
                                          <p:attrName>ppt_x</p:attrName>
                                        </p:attrNameLst>
                                      </p:cBhvr>
                                      <p:tavLst>
                                        <p:tav tm="0">
                                          <p:val>
                                            <p:strVal val="#ppt_x"/>
                                          </p:val>
                                        </p:tav>
                                        <p:tav tm="100000">
                                          <p:val>
                                            <p:strVal val="#ppt_x"/>
                                          </p:val>
                                        </p:tav>
                                      </p:tavLst>
                                    </p:anim>
                                    <p:anim calcmode="lin" valueType="num">
                                      <p:cBhvr>
                                        <p:cTn dur="500" fill="hold" id="63"/>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1" spid="2"/>
      <p:bldP grpId="1" spid="5"/>
      <p:bldP grpId="1" spid="7"/>
      <p:bldP grpId="0" spid="70"/>
      <p:bldP grpId="0" spid="71"/>
      <p:bldP grpId="0" spid="72"/>
      <p:bldP grpId="0" spid="8"/>
      <p:bldP grpId="0" spid="12"/>
      <p:bldP grpId="1" spid="13"/>
      <p:bldP grpId="0" spid="2050"/>
      <p:bldP grpId="0" spid="9"/>
    </p:bldLst>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54" name="矩形 53"/>
          <p:cNvSpPr/>
          <p:nvPr/>
        </p:nvSpPr>
        <p:spPr>
          <a:xfrm>
            <a:off x="-26670" y="1263015"/>
            <a:ext cx="7537450" cy="4331335"/>
          </a:xfrm>
          <a:prstGeom prst="rect">
            <a:avLst/>
          </a:prstGeom>
          <a:solidFill>
            <a:schemeClr val="accent2">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Arial"/>
              <a:ea typeface="微软雅黑"/>
              <a:sym typeface="Arial"/>
            </a:endParaRPr>
          </a:p>
        </p:txBody>
      </p:sp>
      <p:sp>
        <p:nvSpPr>
          <p:cNvPr id="55" name="矩形 54"/>
          <p:cNvSpPr/>
          <p:nvPr/>
        </p:nvSpPr>
        <p:spPr>
          <a:xfrm>
            <a:off x="-26670" y="1812290"/>
            <a:ext cx="165735" cy="32334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Arial"/>
              <a:ea typeface="微软雅黑"/>
              <a:sym typeface="Arial"/>
            </a:endParaRPr>
          </a:p>
        </p:txBody>
      </p:sp>
      <p:sp>
        <p:nvSpPr>
          <p:cNvPr id="56" name="矩形 55"/>
          <p:cNvSpPr/>
          <p:nvPr/>
        </p:nvSpPr>
        <p:spPr>
          <a:xfrm>
            <a:off x="6400800" y="1516380"/>
            <a:ext cx="3215640" cy="3825875"/>
          </a:xfrm>
          <a:prstGeom prst="rect">
            <a:avLst/>
          </a:prstGeom>
          <a:blipFill rotWithShape="1">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Arial"/>
              <a:ea typeface="微软雅黑"/>
              <a:sym typeface="Arial"/>
            </a:endParaRPr>
          </a:p>
        </p:txBody>
      </p:sp>
      <p:sp>
        <p:nvSpPr>
          <p:cNvPr id="60" name="矩形 59"/>
          <p:cNvSpPr/>
          <p:nvPr/>
        </p:nvSpPr>
        <p:spPr>
          <a:xfrm>
            <a:off x="9787255" y="4661535"/>
            <a:ext cx="2387600" cy="680085"/>
          </a:xfrm>
          <a:prstGeom prst="rect">
            <a:avLst/>
          </a:prstGeom>
          <a:solidFill>
            <a:schemeClr val="accent2">
              <a:lumMod val="40000"/>
              <a:lumOff val="6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Arial"/>
              <a:ea typeface="微软雅黑"/>
              <a:sym typeface="Arial"/>
            </a:endParaRPr>
          </a:p>
        </p:txBody>
      </p:sp>
      <p:sp>
        <p:nvSpPr>
          <p:cNvPr id="61" name="文本框 60"/>
          <p:cNvSpPr txBox="1"/>
          <p:nvPr/>
        </p:nvSpPr>
        <p:spPr>
          <a:xfrm>
            <a:off x="960120" y="1812290"/>
            <a:ext cx="1919605" cy="518160"/>
          </a:xfrm>
          <a:prstGeom prst="rect">
            <a:avLst/>
          </a:prstGeom>
          <a:noFill/>
        </p:spPr>
        <p:txBody>
          <a:bodyPr rtlCol="0" wrap="square">
            <a:spAutoFit/>
          </a:bodyPr>
          <a:lstStyle/>
          <a:p>
            <a:r>
              <a:rPr altLang="zh-CN" lang="en-US" sz="2800">
                <a:solidFill>
                  <a:schemeClr val="tx1">
                    <a:lumMod val="65000"/>
                    <a:lumOff val="35000"/>
                  </a:schemeClr>
                </a:solidFill>
                <a:latin typeface="Arial"/>
                <a:ea typeface="微软雅黑"/>
                <a:sym typeface="Arial"/>
              </a:rPr>
              <a:t>Contents</a:t>
            </a:r>
          </a:p>
        </p:txBody>
      </p:sp>
      <p:sp>
        <p:nvSpPr>
          <p:cNvPr id="63" name="文本框 62"/>
          <p:cNvSpPr txBox="1"/>
          <p:nvPr/>
        </p:nvSpPr>
        <p:spPr>
          <a:xfrm>
            <a:off x="960120" y="2643505"/>
            <a:ext cx="3702050" cy="365760"/>
          </a:xfrm>
          <a:prstGeom prst="rect">
            <a:avLst/>
          </a:prstGeom>
          <a:noFill/>
        </p:spPr>
        <p:txBody>
          <a:bodyPr rtlCol="0" wrap="square">
            <a:spAutoFit/>
          </a:bodyPr>
          <a:lstStyle/>
          <a:p>
            <a:pPr algn="l" fontAlgn="auto">
              <a:lnSpc>
                <a:spcPct val="100000"/>
              </a:lnSpc>
            </a:pPr>
            <a:r>
              <a:rPr altLang="zh-CN" lang="en-US">
                <a:solidFill>
                  <a:schemeClr val="tx1">
                    <a:lumMod val="65000"/>
                    <a:lumOff val="35000"/>
                  </a:schemeClr>
                </a:solidFill>
                <a:latin typeface="Arial"/>
                <a:ea typeface="微软雅黑"/>
                <a:sym typeface="Arial"/>
              </a:rPr>
              <a:t> 01  Click here to add your title</a:t>
            </a:r>
          </a:p>
        </p:txBody>
      </p:sp>
      <p:sp>
        <p:nvSpPr>
          <p:cNvPr id="64" name="文本框 63"/>
          <p:cNvSpPr txBox="1"/>
          <p:nvPr/>
        </p:nvSpPr>
        <p:spPr>
          <a:xfrm>
            <a:off x="960120" y="3321684"/>
            <a:ext cx="3702050" cy="365760"/>
          </a:xfrm>
          <a:prstGeom prst="rect">
            <a:avLst/>
          </a:prstGeom>
          <a:noFill/>
        </p:spPr>
        <p:txBody>
          <a:bodyPr rtlCol="0" wrap="square">
            <a:spAutoFit/>
          </a:bodyPr>
          <a:lstStyle/>
          <a:p>
            <a:pPr algn="l" fontAlgn="auto">
              <a:lnSpc>
                <a:spcPct val="100000"/>
              </a:lnSpc>
            </a:pPr>
            <a:r>
              <a:rPr altLang="zh-CN" lang="en-US">
                <a:solidFill>
                  <a:schemeClr val="tx1">
                    <a:lumMod val="65000"/>
                    <a:lumOff val="35000"/>
                  </a:schemeClr>
                </a:solidFill>
                <a:latin typeface="Arial"/>
                <a:ea typeface="微软雅黑"/>
                <a:sym typeface="Arial"/>
              </a:rPr>
              <a:t> 02  Click here to add your title</a:t>
            </a:r>
          </a:p>
        </p:txBody>
      </p:sp>
      <p:sp>
        <p:nvSpPr>
          <p:cNvPr id="65" name="文本框 64"/>
          <p:cNvSpPr txBox="1"/>
          <p:nvPr/>
        </p:nvSpPr>
        <p:spPr>
          <a:xfrm>
            <a:off x="960120" y="4014470"/>
            <a:ext cx="3702050" cy="365760"/>
          </a:xfrm>
          <a:prstGeom prst="rect">
            <a:avLst/>
          </a:prstGeom>
          <a:noFill/>
        </p:spPr>
        <p:txBody>
          <a:bodyPr rtlCol="0" wrap="square">
            <a:spAutoFit/>
          </a:bodyPr>
          <a:lstStyle/>
          <a:p>
            <a:pPr algn="l" fontAlgn="auto">
              <a:lnSpc>
                <a:spcPct val="100000"/>
              </a:lnSpc>
            </a:pPr>
            <a:r>
              <a:rPr altLang="zh-CN" lang="en-US">
                <a:solidFill>
                  <a:schemeClr val="tx1">
                    <a:lumMod val="65000"/>
                    <a:lumOff val="35000"/>
                  </a:schemeClr>
                </a:solidFill>
                <a:latin typeface="Arial"/>
                <a:ea typeface="微软雅黑"/>
                <a:sym typeface="Arial"/>
              </a:rPr>
              <a:t> 03  Click here to add your title</a:t>
            </a:r>
          </a:p>
        </p:txBody>
      </p:sp>
      <p:sp>
        <p:nvSpPr>
          <p:cNvPr id="66" name="文本框 65"/>
          <p:cNvSpPr txBox="1"/>
          <p:nvPr/>
        </p:nvSpPr>
        <p:spPr>
          <a:xfrm>
            <a:off x="960120" y="4677409"/>
            <a:ext cx="3702050" cy="365760"/>
          </a:xfrm>
          <a:prstGeom prst="rect">
            <a:avLst/>
          </a:prstGeom>
          <a:noFill/>
        </p:spPr>
        <p:txBody>
          <a:bodyPr rtlCol="0" wrap="square">
            <a:spAutoFit/>
          </a:bodyPr>
          <a:lstStyle/>
          <a:p>
            <a:pPr algn="l" fontAlgn="auto">
              <a:lnSpc>
                <a:spcPct val="100000"/>
              </a:lnSpc>
            </a:pPr>
            <a:r>
              <a:rPr altLang="zh-CN" lang="en-US">
                <a:solidFill>
                  <a:schemeClr val="tx1">
                    <a:lumMod val="65000"/>
                    <a:lumOff val="35000"/>
                  </a:schemeClr>
                </a:solidFill>
                <a:latin typeface="Arial"/>
                <a:ea typeface="微软雅黑"/>
                <a:sym typeface="Arial"/>
              </a:rPr>
              <a:t> 04  Click here to add your title</a:t>
            </a:r>
          </a:p>
        </p:txBody>
      </p:sp>
      <p:sp>
        <p:nvSpPr>
          <p:cNvPr id="70" name="椭圆 69"/>
          <p:cNvSpPr/>
          <p:nvPr/>
        </p:nvSpPr>
        <p:spPr>
          <a:xfrm>
            <a:off x="10563860" y="1656080"/>
            <a:ext cx="834390" cy="834390"/>
          </a:xfrm>
          <a:prstGeom prst="ellipse">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z="4800">
                <a:solidFill>
                  <a:schemeClr val="accent2">
                    <a:lumMod val="75000"/>
                  </a:schemeClr>
                </a:solidFill>
                <a:latin typeface="Arial"/>
                <a:ea typeface="微软雅黑"/>
                <a:sym typeface="Arial"/>
              </a:rPr>
              <a:t>小</a:t>
            </a:r>
          </a:p>
        </p:txBody>
      </p:sp>
      <p:sp>
        <p:nvSpPr>
          <p:cNvPr id="71" name="椭圆 70"/>
          <p:cNvSpPr/>
          <p:nvPr/>
        </p:nvSpPr>
        <p:spPr>
          <a:xfrm>
            <a:off x="10563860" y="2643505"/>
            <a:ext cx="834390" cy="834390"/>
          </a:xfrm>
          <a:prstGeom prst="ellipse">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z="4800">
                <a:solidFill>
                  <a:schemeClr val="accent2">
                    <a:lumMod val="75000"/>
                  </a:schemeClr>
                </a:solidFill>
                <a:latin typeface="Arial"/>
                <a:ea typeface="微软雅黑"/>
                <a:sym typeface="Arial"/>
              </a:rPr>
              <a:t>清</a:t>
            </a:r>
          </a:p>
        </p:txBody>
      </p:sp>
      <p:sp>
        <p:nvSpPr>
          <p:cNvPr id="72" name="椭圆 71"/>
          <p:cNvSpPr/>
          <p:nvPr/>
        </p:nvSpPr>
        <p:spPr>
          <a:xfrm>
            <a:off x="10506075" y="3630930"/>
            <a:ext cx="834390" cy="834390"/>
          </a:xfrm>
          <a:prstGeom prst="ellipse">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z="4800">
                <a:solidFill>
                  <a:schemeClr val="accent2">
                    <a:lumMod val="75000"/>
                  </a:schemeClr>
                </a:solidFill>
                <a:latin typeface="Arial"/>
                <a:ea typeface="微软雅黑"/>
                <a:sym typeface="Arial"/>
              </a:rPr>
              <a:t>欢</a:t>
            </a:r>
          </a:p>
        </p:txBody>
      </p:sp>
      <p:sp>
        <p:nvSpPr>
          <p:cNvPr id="73" name="矩形 72"/>
          <p:cNvSpPr/>
          <p:nvPr/>
        </p:nvSpPr>
        <p:spPr>
          <a:xfrm>
            <a:off x="-12064" y="0"/>
            <a:ext cx="6095999" cy="6858000"/>
          </a:xfrm>
          <a:prstGeom prst="rect">
            <a:avLst/>
          </a:prstGeom>
          <a:gradFill flip="none" rotWithShape="1">
            <a:gsLst>
              <a:gs pos="84000">
                <a:schemeClr val="bg1">
                  <a:alpha val="0"/>
                </a:schemeClr>
              </a:gs>
              <a:gs pos="100000">
                <a:schemeClr val="tx1">
                  <a:lumMod val="50000"/>
                  <a:lumOff val="50000"/>
                  <a:alpha val="30000"/>
                </a:schemeClr>
              </a:gs>
            </a:gsLst>
            <a:lin ang="0" scaled="1"/>
          </a:gradFill>
          <a:ln>
            <a:noFill/>
          </a:ln>
          <a:effectLst>
            <a:outerShdw algn="l" blurRad="101600" dist="38100" rotWithShape="0" sx="101000" sy="101000">
              <a:prstClr val="black">
                <a:alpha val="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Arial"/>
              <a:ea typeface="微软雅黑"/>
              <a:sym typeface="Arial"/>
            </a:endParaRPr>
          </a:p>
        </p:txBody>
      </p:sp>
    </p:spTree>
  </p:cSld>
  <p:clrMapOvr>
    <a:masterClrMapping/>
  </p:clrMapOvr>
  <p:transition spd="slow">
    <p:cove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2">
                                  <p:stCondLst>
                                    <p:cond delay="0"/>
                                  </p:stCondLst>
                                  <p:childTnLst>
                                    <p:set>
                                      <p:cBhvr>
                                        <p:cTn dur="1" fill="hold" id="6">
                                          <p:stCondLst>
                                            <p:cond delay="0"/>
                                          </p:stCondLst>
                                        </p:cTn>
                                        <p:tgtEl>
                                          <p:spTgt spid="73"/>
                                        </p:tgtEl>
                                        <p:attrNameLst>
                                          <p:attrName>style.visibility</p:attrName>
                                        </p:attrNameLst>
                                      </p:cBhvr>
                                      <p:to>
                                        <p:strVal val="visible"/>
                                      </p:to>
                                    </p:set>
                                    <p:animEffect filter="wipe(right)" transition="in">
                                      <p:cBhvr>
                                        <p:cTn dur="500" id="7"/>
                                        <p:tgtEl>
                                          <p:spTgt spid="73"/>
                                        </p:tgtEl>
                                      </p:cBhvr>
                                    </p:animEffect>
                                  </p:childTnLst>
                                </p:cTn>
                              </p:par>
                            </p:childTnLst>
                          </p:cTn>
                        </p:par>
                        <p:par>
                          <p:cTn fill="hold" id="8" nodeType="afterGroup">
                            <p:stCondLst>
                              <p:cond delay="500"/>
                            </p:stCondLst>
                            <p:childTnLst>
                              <p:par>
                                <p:cTn fill="hold" grpId="0" id="9" nodeType="afterEffect" presetClass="entr" presetID="53" presetSubtype="0">
                                  <p:stCondLst>
                                    <p:cond delay="0"/>
                                  </p:stCondLst>
                                  <p:childTnLst>
                                    <p:set>
                                      <p:cBhvr>
                                        <p:cTn dur="1" fill="hold" id="10">
                                          <p:stCondLst>
                                            <p:cond delay="0"/>
                                          </p:stCondLst>
                                        </p:cTn>
                                        <p:tgtEl>
                                          <p:spTgt spid="70"/>
                                        </p:tgtEl>
                                        <p:attrNameLst>
                                          <p:attrName>style.visibility</p:attrName>
                                        </p:attrNameLst>
                                      </p:cBhvr>
                                      <p:to>
                                        <p:strVal val="visible"/>
                                      </p:to>
                                    </p:set>
                                    <p:anim calcmode="lin" valueType="num">
                                      <p:cBhvr>
                                        <p:cTn dur="500" fill="hold" id="11"/>
                                        <p:tgtEl>
                                          <p:spTgt spid="70"/>
                                        </p:tgtEl>
                                        <p:attrNameLst>
                                          <p:attrName>ppt_w</p:attrName>
                                        </p:attrNameLst>
                                      </p:cBhvr>
                                      <p:tavLst>
                                        <p:tav tm="0">
                                          <p:val>
                                            <p:fltVal val="0"/>
                                          </p:val>
                                        </p:tav>
                                        <p:tav tm="100000">
                                          <p:val>
                                            <p:strVal val="#ppt_w"/>
                                          </p:val>
                                        </p:tav>
                                      </p:tavLst>
                                    </p:anim>
                                    <p:anim calcmode="lin" valueType="num">
                                      <p:cBhvr>
                                        <p:cTn dur="500" fill="hold" id="12"/>
                                        <p:tgtEl>
                                          <p:spTgt spid="70"/>
                                        </p:tgtEl>
                                        <p:attrNameLst>
                                          <p:attrName>ppt_h</p:attrName>
                                        </p:attrNameLst>
                                      </p:cBhvr>
                                      <p:tavLst>
                                        <p:tav tm="0">
                                          <p:val>
                                            <p:fltVal val="0"/>
                                          </p:val>
                                        </p:tav>
                                        <p:tav tm="100000">
                                          <p:val>
                                            <p:strVal val="#ppt_h"/>
                                          </p:val>
                                        </p:tav>
                                      </p:tavLst>
                                    </p:anim>
                                    <p:animEffect filter="fade" transition="in">
                                      <p:cBhvr>
                                        <p:cTn dur="500" id="13"/>
                                        <p:tgtEl>
                                          <p:spTgt spid="70"/>
                                        </p:tgtEl>
                                      </p:cBhvr>
                                    </p:animEffect>
                                  </p:childTnLst>
                                </p:cTn>
                              </p:par>
                              <p:par>
                                <p:cTn fill="hold" grpId="0" id="14" nodeType="withEffect" presetClass="entr" presetID="53" presetSubtype="0">
                                  <p:stCondLst>
                                    <p:cond delay="0"/>
                                  </p:stCondLst>
                                  <p:childTnLst>
                                    <p:set>
                                      <p:cBhvr>
                                        <p:cTn dur="1" fill="hold" id="15">
                                          <p:stCondLst>
                                            <p:cond delay="0"/>
                                          </p:stCondLst>
                                        </p:cTn>
                                        <p:tgtEl>
                                          <p:spTgt spid="71"/>
                                        </p:tgtEl>
                                        <p:attrNameLst>
                                          <p:attrName>style.visibility</p:attrName>
                                        </p:attrNameLst>
                                      </p:cBhvr>
                                      <p:to>
                                        <p:strVal val="visible"/>
                                      </p:to>
                                    </p:set>
                                    <p:anim calcmode="lin" valueType="num">
                                      <p:cBhvr>
                                        <p:cTn dur="500" fill="hold" id="16"/>
                                        <p:tgtEl>
                                          <p:spTgt spid="71"/>
                                        </p:tgtEl>
                                        <p:attrNameLst>
                                          <p:attrName>ppt_w</p:attrName>
                                        </p:attrNameLst>
                                      </p:cBhvr>
                                      <p:tavLst>
                                        <p:tav tm="0">
                                          <p:val>
                                            <p:fltVal val="0"/>
                                          </p:val>
                                        </p:tav>
                                        <p:tav tm="100000">
                                          <p:val>
                                            <p:strVal val="#ppt_w"/>
                                          </p:val>
                                        </p:tav>
                                      </p:tavLst>
                                    </p:anim>
                                    <p:anim calcmode="lin" valueType="num">
                                      <p:cBhvr>
                                        <p:cTn dur="500" fill="hold" id="17"/>
                                        <p:tgtEl>
                                          <p:spTgt spid="71"/>
                                        </p:tgtEl>
                                        <p:attrNameLst>
                                          <p:attrName>ppt_h</p:attrName>
                                        </p:attrNameLst>
                                      </p:cBhvr>
                                      <p:tavLst>
                                        <p:tav tm="0">
                                          <p:val>
                                            <p:fltVal val="0"/>
                                          </p:val>
                                        </p:tav>
                                        <p:tav tm="100000">
                                          <p:val>
                                            <p:strVal val="#ppt_h"/>
                                          </p:val>
                                        </p:tav>
                                      </p:tavLst>
                                    </p:anim>
                                    <p:animEffect filter="fade" transition="in">
                                      <p:cBhvr>
                                        <p:cTn dur="500" id="18"/>
                                        <p:tgtEl>
                                          <p:spTgt spid="71"/>
                                        </p:tgtEl>
                                      </p:cBhvr>
                                    </p:animEffect>
                                  </p:childTnLst>
                                </p:cTn>
                              </p:par>
                              <p:par>
                                <p:cTn fill="hold" grpId="0" id="19" nodeType="withEffect" presetClass="entr" presetID="53" presetSubtype="0">
                                  <p:stCondLst>
                                    <p:cond delay="0"/>
                                  </p:stCondLst>
                                  <p:childTnLst>
                                    <p:set>
                                      <p:cBhvr>
                                        <p:cTn dur="1" fill="hold" id="20">
                                          <p:stCondLst>
                                            <p:cond delay="0"/>
                                          </p:stCondLst>
                                        </p:cTn>
                                        <p:tgtEl>
                                          <p:spTgt spid="72"/>
                                        </p:tgtEl>
                                        <p:attrNameLst>
                                          <p:attrName>style.visibility</p:attrName>
                                        </p:attrNameLst>
                                      </p:cBhvr>
                                      <p:to>
                                        <p:strVal val="visible"/>
                                      </p:to>
                                    </p:set>
                                    <p:anim calcmode="lin" valueType="num">
                                      <p:cBhvr>
                                        <p:cTn dur="500" fill="hold" id="21"/>
                                        <p:tgtEl>
                                          <p:spTgt spid="72"/>
                                        </p:tgtEl>
                                        <p:attrNameLst>
                                          <p:attrName>ppt_w</p:attrName>
                                        </p:attrNameLst>
                                      </p:cBhvr>
                                      <p:tavLst>
                                        <p:tav tm="0">
                                          <p:val>
                                            <p:fltVal val="0"/>
                                          </p:val>
                                        </p:tav>
                                        <p:tav tm="100000">
                                          <p:val>
                                            <p:strVal val="#ppt_w"/>
                                          </p:val>
                                        </p:tav>
                                      </p:tavLst>
                                    </p:anim>
                                    <p:anim calcmode="lin" valueType="num">
                                      <p:cBhvr>
                                        <p:cTn dur="500" fill="hold" id="22"/>
                                        <p:tgtEl>
                                          <p:spTgt spid="72"/>
                                        </p:tgtEl>
                                        <p:attrNameLst>
                                          <p:attrName>ppt_h</p:attrName>
                                        </p:attrNameLst>
                                      </p:cBhvr>
                                      <p:tavLst>
                                        <p:tav tm="0">
                                          <p:val>
                                            <p:fltVal val="0"/>
                                          </p:val>
                                        </p:tav>
                                        <p:tav tm="100000">
                                          <p:val>
                                            <p:strVal val="#ppt_h"/>
                                          </p:val>
                                        </p:tav>
                                      </p:tavLst>
                                    </p:anim>
                                    <p:animEffect filter="fade" transition="in">
                                      <p:cBhvr>
                                        <p:cTn dur="500" id="23"/>
                                        <p:tgtEl>
                                          <p:spTgt spid="72"/>
                                        </p:tgtEl>
                                      </p:cBhvr>
                                    </p:animEffect>
                                  </p:childTnLst>
                                </p:cTn>
                              </p:par>
                            </p:childTnLst>
                          </p:cTn>
                        </p:par>
                        <p:par>
                          <p:cTn fill="hold" id="24" nodeType="afterGroup">
                            <p:stCondLst>
                              <p:cond delay="1000"/>
                            </p:stCondLst>
                            <p:childTnLst>
                              <p:par>
                                <p:cTn fill="hold" grpId="0" id="25" nodeType="afterEffect" presetClass="entr" presetID="22" presetSubtype="2">
                                  <p:stCondLst>
                                    <p:cond delay="0"/>
                                  </p:stCondLst>
                                  <p:childTnLst>
                                    <p:set>
                                      <p:cBhvr>
                                        <p:cTn dur="1" fill="hold" id="26">
                                          <p:stCondLst>
                                            <p:cond delay="0"/>
                                          </p:stCondLst>
                                        </p:cTn>
                                        <p:tgtEl>
                                          <p:spTgt spid="60"/>
                                        </p:tgtEl>
                                        <p:attrNameLst>
                                          <p:attrName>style.visibility</p:attrName>
                                        </p:attrNameLst>
                                      </p:cBhvr>
                                      <p:to>
                                        <p:strVal val="visible"/>
                                      </p:to>
                                    </p:set>
                                    <p:animEffect filter="wipe(right)" transition="in">
                                      <p:cBhvr>
                                        <p:cTn dur="500" id="27"/>
                                        <p:tgtEl>
                                          <p:spTgt spid="60"/>
                                        </p:tgtEl>
                                      </p:cBhvr>
                                    </p:animEffect>
                                  </p:childTnLst>
                                </p:cTn>
                              </p:par>
                            </p:childTnLst>
                          </p:cTn>
                        </p:par>
                        <p:par>
                          <p:cTn fill="hold" id="28" nodeType="afterGroup">
                            <p:stCondLst>
                              <p:cond delay="1500"/>
                            </p:stCondLst>
                            <p:childTnLst>
                              <p:par>
                                <p:cTn fill="hold" grpId="0" id="29" nodeType="afterEffect" presetClass="entr" presetID="42" presetSubtype="0">
                                  <p:stCondLst>
                                    <p:cond delay="0"/>
                                  </p:stCondLst>
                                  <p:childTnLst>
                                    <p:set>
                                      <p:cBhvr>
                                        <p:cTn dur="1" fill="hold" id="30">
                                          <p:stCondLst>
                                            <p:cond delay="0"/>
                                          </p:stCondLst>
                                        </p:cTn>
                                        <p:tgtEl>
                                          <p:spTgt spid="56"/>
                                        </p:tgtEl>
                                        <p:attrNameLst>
                                          <p:attrName>style.visibility</p:attrName>
                                        </p:attrNameLst>
                                      </p:cBhvr>
                                      <p:to>
                                        <p:strVal val="visible"/>
                                      </p:to>
                                    </p:set>
                                    <p:animEffect filter="fade" transition="in">
                                      <p:cBhvr>
                                        <p:cTn dur="500" id="31"/>
                                        <p:tgtEl>
                                          <p:spTgt spid="56"/>
                                        </p:tgtEl>
                                      </p:cBhvr>
                                    </p:animEffect>
                                    <p:anim calcmode="lin" valueType="num">
                                      <p:cBhvr>
                                        <p:cTn dur="500" fill="hold" id="32"/>
                                        <p:tgtEl>
                                          <p:spTgt spid="56"/>
                                        </p:tgtEl>
                                        <p:attrNameLst>
                                          <p:attrName>ppt_x</p:attrName>
                                        </p:attrNameLst>
                                      </p:cBhvr>
                                      <p:tavLst>
                                        <p:tav tm="0">
                                          <p:val>
                                            <p:strVal val="#ppt_x"/>
                                          </p:val>
                                        </p:tav>
                                        <p:tav tm="100000">
                                          <p:val>
                                            <p:strVal val="#ppt_x"/>
                                          </p:val>
                                        </p:tav>
                                      </p:tavLst>
                                    </p:anim>
                                    <p:anim calcmode="lin" valueType="num">
                                      <p:cBhvr>
                                        <p:cTn dur="500" fill="hold" id="33"/>
                                        <p:tgtEl>
                                          <p:spTgt spid="56"/>
                                        </p:tgtEl>
                                        <p:attrNameLst>
                                          <p:attrName>ppt_y</p:attrName>
                                        </p:attrNameLst>
                                      </p:cBhvr>
                                      <p:tavLst>
                                        <p:tav tm="0">
                                          <p:val>
                                            <p:strVal val="#ppt_y+.1"/>
                                          </p:val>
                                        </p:tav>
                                        <p:tav tm="100000">
                                          <p:val>
                                            <p:strVal val="#ppt_y"/>
                                          </p:val>
                                        </p:tav>
                                      </p:tavLst>
                                    </p:anim>
                                  </p:childTnLst>
                                </p:cTn>
                              </p:par>
                            </p:childTnLst>
                          </p:cTn>
                        </p:par>
                        <p:par>
                          <p:cTn fill="hold" id="34" nodeType="afterGroup">
                            <p:stCondLst>
                              <p:cond delay="2000"/>
                            </p:stCondLst>
                            <p:childTnLst>
                              <p:par>
                                <p:cTn fill="hold" grpId="0" id="35" nodeType="afterEffect" presetClass="entr" presetID="18" presetSubtype="12">
                                  <p:stCondLst>
                                    <p:cond delay="0"/>
                                  </p:stCondLst>
                                  <p:childTnLst>
                                    <p:set>
                                      <p:cBhvr>
                                        <p:cTn dur="1" fill="hold" id="36">
                                          <p:stCondLst>
                                            <p:cond delay="0"/>
                                          </p:stCondLst>
                                        </p:cTn>
                                        <p:tgtEl>
                                          <p:spTgt spid="54"/>
                                        </p:tgtEl>
                                        <p:attrNameLst>
                                          <p:attrName>style.visibility</p:attrName>
                                        </p:attrNameLst>
                                      </p:cBhvr>
                                      <p:to>
                                        <p:strVal val="visible"/>
                                      </p:to>
                                    </p:set>
                                    <p:animEffect filter="strips(downLeft)" transition="in">
                                      <p:cBhvr>
                                        <p:cTn dur="500" id="37"/>
                                        <p:tgtEl>
                                          <p:spTgt spid="54"/>
                                        </p:tgtEl>
                                      </p:cBhvr>
                                    </p:animEffect>
                                  </p:childTnLst>
                                </p:cTn>
                              </p:par>
                            </p:childTnLst>
                          </p:cTn>
                        </p:par>
                        <p:par>
                          <p:cTn fill="hold" id="38" nodeType="afterGroup">
                            <p:stCondLst>
                              <p:cond delay="2500"/>
                            </p:stCondLst>
                            <p:childTnLst>
                              <p:par>
                                <p:cTn fill="hold" grpId="0" id="39" nodeType="afterEffect" presetClass="entr" presetID="47" presetSubtype="0">
                                  <p:stCondLst>
                                    <p:cond delay="0"/>
                                  </p:stCondLst>
                                  <p:childTnLst>
                                    <p:set>
                                      <p:cBhvr>
                                        <p:cTn dur="1" fill="hold" id="40">
                                          <p:stCondLst>
                                            <p:cond delay="0"/>
                                          </p:stCondLst>
                                        </p:cTn>
                                        <p:tgtEl>
                                          <p:spTgt spid="55"/>
                                        </p:tgtEl>
                                        <p:attrNameLst>
                                          <p:attrName>style.visibility</p:attrName>
                                        </p:attrNameLst>
                                      </p:cBhvr>
                                      <p:to>
                                        <p:strVal val="visible"/>
                                      </p:to>
                                    </p:set>
                                    <p:animEffect filter="fade" transition="in">
                                      <p:cBhvr>
                                        <p:cTn dur="500" id="41"/>
                                        <p:tgtEl>
                                          <p:spTgt spid="55"/>
                                        </p:tgtEl>
                                      </p:cBhvr>
                                    </p:animEffect>
                                    <p:anim calcmode="lin" valueType="num">
                                      <p:cBhvr>
                                        <p:cTn dur="500" fill="hold" id="42"/>
                                        <p:tgtEl>
                                          <p:spTgt spid="55"/>
                                        </p:tgtEl>
                                        <p:attrNameLst>
                                          <p:attrName>ppt_x</p:attrName>
                                        </p:attrNameLst>
                                      </p:cBhvr>
                                      <p:tavLst>
                                        <p:tav tm="0">
                                          <p:val>
                                            <p:strVal val="#ppt_x"/>
                                          </p:val>
                                        </p:tav>
                                        <p:tav tm="100000">
                                          <p:val>
                                            <p:strVal val="#ppt_x"/>
                                          </p:val>
                                        </p:tav>
                                      </p:tavLst>
                                    </p:anim>
                                    <p:anim calcmode="lin" valueType="num">
                                      <p:cBhvr>
                                        <p:cTn dur="500" fill="hold" id="43"/>
                                        <p:tgtEl>
                                          <p:spTgt spid="55"/>
                                        </p:tgtEl>
                                        <p:attrNameLst>
                                          <p:attrName>ppt_y</p:attrName>
                                        </p:attrNameLst>
                                      </p:cBhvr>
                                      <p:tavLst>
                                        <p:tav tm="0">
                                          <p:val>
                                            <p:strVal val="#ppt_y-.1"/>
                                          </p:val>
                                        </p:tav>
                                        <p:tav tm="100000">
                                          <p:val>
                                            <p:strVal val="#ppt_y"/>
                                          </p:val>
                                        </p:tav>
                                      </p:tavLst>
                                    </p:anim>
                                  </p:childTnLst>
                                </p:cTn>
                              </p:par>
                            </p:childTnLst>
                          </p:cTn>
                        </p:par>
                        <p:par>
                          <p:cTn fill="hold" id="44" nodeType="afterGroup">
                            <p:stCondLst>
                              <p:cond delay="3000"/>
                            </p:stCondLst>
                            <p:childTnLst>
                              <p:par>
                                <p:cTn fill="hold" grpId="1" id="45" nodeType="afterEffect" presetClass="entr" presetID="53" presetSubtype="0">
                                  <p:stCondLst>
                                    <p:cond delay="0"/>
                                  </p:stCondLst>
                                  <p:childTnLst>
                                    <p:set>
                                      <p:cBhvr>
                                        <p:cTn dur="1" fill="hold" id="46">
                                          <p:stCondLst>
                                            <p:cond delay="0"/>
                                          </p:stCondLst>
                                        </p:cTn>
                                        <p:tgtEl>
                                          <p:spTgt spid="61"/>
                                        </p:tgtEl>
                                        <p:attrNameLst>
                                          <p:attrName>style.visibility</p:attrName>
                                        </p:attrNameLst>
                                      </p:cBhvr>
                                      <p:to>
                                        <p:strVal val="visible"/>
                                      </p:to>
                                    </p:set>
                                    <p:anim calcmode="lin" valueType="num">
                                      <p:cBhvr>
                                        <p:cTn dur="500" fill="hold" id="47"/>
                                        <p:tgtEl>
                                          <p:spTgt spid="61"/>
                                        </p:tgtEl>
                                        <p:attrNameLst>
                                          <p:attrName>ppt_w</p:attrName>
                                        </p:attrNameLst>
                                      </p:cBhvr>
                                      <p:tavLst>
                                        <p:tav tm="0">
                                          <p:val>
                                            <p:fltVal val="0"/>
                                          </p:val>
                                        </p:tav>
                                        <p:tav tm="100000">
                                          <p:val>
                                            <p:strVal val="#ppt_w"/>
                                          </p:val>
                                        </p:tav>
                                      </p:tavLst>
                                    </p:anim>
                                    <p:anim calcmode="lin" valueType="num">
                                      <p:cBhvr>
                                        <p:cTn dur="500" fill="hold" id="48"/>
                                        <p:tgtEl>
                                          <p:spTgt spid="61"/>
                                        </p:tgtEl>
                                        <p:attrNameLst>
                                          <p:attrName>ppt_h</p:attrName>
                                        </p:attrNameLst>
                                      </p:cBhvr>
                                      <p:tavLst>
                                        <p:tav tm="0">
                                          <p:val>
                                            <p:fltVal val="0"/>
                                          </p:val>
                                        </p:tav>
                                        <p:tav tm="100000">
                                          <p:val>
                                            <p:strVal val="#ppt_h"/>
                                          </p:val>
                                        </p:tav>
                                      </p:tavLst>
                                    </p:anim>
                                    <p:animEffect filter="fade" transition="in">
                                      <p:cBhvr>
                                        <p:cTn dur="500" id="49"/>
                                        <p:tgtEl>
                                          <p:spTgt spid="61"/>
                                        </p:tgtEl>
                                      </p:cBhvr>
                                    </p:animEffect>
                                  </p:childTnLst>
                                </p:cTn>
                              </p:par>
                            </p:childTnLst>
                          </p:cTn>
                        </p:par>
                        <p:par>
                          <p:cTn fill="hold" id="50" nodeType="afterGroup">
                            <p:stCondLst>
                              <p:cond delay="3500"/>
                            </p:stCondLst>
                            <p:childTnLst>
                              <p:par>
                                <p:cTn fill="hold" grpId="0" id="51" nodeType="afterEffect" presetClass="entr" presetID="42" presetSubtype="0">
                                  <p:stCondLst>
                                    <p:cond delay="0"/>
                                  </p:stCondLst>
                                  <p:childTnLst>
                                    <p:set>
                                      <p:cBhvr>
                                        <p:cTn dur="1" fill="hold" id="52">
                                          <p:stCondLst>
                                            <p:cond delay="0"/>
                                          </p:stCondLst>
                                        </p:cTn>
                                        <p:tgtEl>
                                          <p:spTgt spid="63"/>
                                        </p:tgtEl>
                                        <p:attrNameLst>
                                          <p:attrName>style.visibility</p:attrName>
                                        </p:attrNameLst>
                                      </p:cBhvr>
                                      <p:to>
                                        <p:strVal val="visible"/>
                                      </p:to>
                                    </p:set>
                                    <p:animEffect filter="fade" transition="in">
                                      <p:cBhvr>
                                        <p:cTn dur="500" id="53"/>
                                        <p:tgtEl>
                                          <p:spTgt spid="63"/>
                                        </p:tgtEl>
                                      </p:cBhvr>
                                    </p:animEffect>
                                    <p:anim calcmode="lin" valueType="num">
                                      <p:cBhvr>
                                        <p:cTn dur="500" fill="hold" id="54"/>
                                        <p:tgtEl>
                                          <p:spTgt spid="63"/>
                                        </p:tgtEl>
                                        <p:attrNameLst>
                                          <p:attrName>ppt_x</p:attrName>
                                        </p:attrNameLst>
                                      </p:cBhvr>
                                      <p:tavLst>
                                        <p:tav tm="0">
                                          <p:val>
                                            <p:strVal val="#ppt_x"/>
                                          </p:val>
                                        </p:tav>
                                        <p:tav tm="100000">
                                          <p:val>
                                            <p:strVal val="#ppt_x"/>
                                          </p:val>
                                        </p:tav>
                                      </p:tavLst>
                                    </p:anim>
                                    <p:anim calcmode="lin" valueType="num">
                                      <p:cBhvr>
                                        <p:cTn dur="500" fill="hold" id="55"/>
                                        <p:tgtEl>
                                          <p:spTgt spid="63"/>
                                        </p:tgtEl>
                                        <p:attrNameLst>
                                          <p:attrName>ppt_y</p:attrName>
                                        </p:attrNameLst>
                                      </p:cBhvr>
                                      <p:tavLst>
                                        <p:tav tm="0">
                                          <p:val>
                                            <p:strVal val="#ppt_y+.1"/>
                                          </p:val>
                                        </p:tav>
                                        <p:tav tm="100000">
                                          <p:val>
                                            <p:strVal val="#ppt_y"/>
                                          </p:val>
                                        </p:tav>
                                      </p:tavLst>
                                    </p:anim>
                                  </p:childTnLst>
                                </p:cTn>
                              </p:par>
                            </p:childTnLst>
                          </p:cTn>
                        </p:par>
                        <p:par>
                          <p:cTn fill="hold" id="56" nodeType="afterGroup">
                            <p:stCondLst>
                              <p:cond delay="4000"/>
                            </p:stCondLst>
                            <p:childTnLst>
                              <p:par>
                                <p:cTn fill="hold" grpId="0" id="57" nodeType="afterEffect" presetClass="entr" presetID="42" presetSubtype="0">
                                  <p:stCondLst>
                                    <p:cond delay="0"/>
                                  </p:stCondLst>
                                  <p:childTnLst>
                                    <p:set>
                                      <p:cBhvr>
                                        <p:cTn dur="1" fill="hold" id="58">
                                          <p:stCondLst>
                                            <p:cond delay="0"/>
                                          </p:stCondLst>
                                        </p:cTn>
                                        <p:tgtEl>
                                          <p:spTgt spid="64"/>
                                        </p:tgtEl>
                                        <p:attrNameLst>
                                          <p:attrName>style.visibility</p:attrName>
                                        </p:attrNameLst>
                                      </p:cBhvr>
                                      <p:to>
                                        <p:strVal val="visible"/>
                                      </p:to>
                                    </p:set>
                                    <p:animEffect filter="fade" transition="in">
                                      <p:cBhvr>
                                        <p:cTn dur="500" id="59"/>
                                        <p:tgtEl>
                                          <p:spTgt spid="64"/>
                                        </p:tgtEl>
                                      </p:cBhvr>
                                    </p:animEffect>
                                    <p:anim calcmode="lin" valueType="num">
                                      <p:cBhvr>
                                        <p:cTn dur="500" fill="hold" id="60"/>
                                        <p:tgtEl>
                                          <p:spTgt spid="64"/>
                                        </p:tgtEl>
                                        <p:attrNameLst>
                                          <p:attrName>ppt_x</p:attrName>
                                        </p:attrNameLst>
                                      </p:cBhvr>
                                      <p:tavLst>
                                        <p:tav tm="0">
                                          <p:val>
                                            <p:strVal val="#ppt_x"/>
                                          </p:val>
                                        </p:tav>
                                        <p:tav tm="100000">
                                          <p:val>
                                            <p:strVal val="#ppt_x"/>
                                          </p:val>
                                        </p:tav>
                                      </p:tavLst>
                                    </p:anim>
                                    <p:anim calcmode="lin" valueType="num">
                                      <p:cBhvr>
                                        <p:cTn dur="500" fill="hold" id="61"/>
                                        <p:tgtEl>
                                          <p:spTgt spid="64"/>
                                        </p:tgtEl>
                                        <p:attrNameLst>
                                          <p:attrName>ppt_y</p:attrName>
                                        </p:attrNameLst>
                                      </p:cBhvr>
                                      <p:tavLst>
                                        <p:tav tm="0">
                                          <p:val>
                                            <p:strVal val="#ppt_y+.1"/>
                                          </p:val>
                                        </p:tav>
                                        <p:tav tm="100000">
                                          <p:val>
                                            <p:strVal val="#ppt_y"/>
                                          </p:val>
                                        </p:tav>
                                      </p:tavLst>
                                    </p:anim>
                                  </p:childTnLst>
                                </p:cTn>
                              </p:par>
                            </p:childTnLst>
                          </p:cTn>
                        </p:par>
                        <p:par>
                          <p:cTn fill="hold" id="62" nodeType="afterGroup">
                            <p:stCondLst>
                              <p:cond delay="4500"/>
                            </p:stCondLst>
                            <p:childTnLst>
                              <p:par>
                                <p:cTn fill="hold" grpId="0" id="63" nodeType="afterEffect" presetClass="entr" presetID="42" presetSubtype="0">
                                  <p:stCondLst>
                                    <p:cond delay="0"/>
                                  </p:stCondLst>
                                  <p:childTnLst>
                                    <p:set>
                                      <p:cBhvr>
                                        <p:cTn dur="1" fill="hold" id="64">
                                          <p:stCondLst>
                                            <p:cond delay="0"/>
                                          </p:stCondLst>
                                        </p:cTn>
                                        <p:tgtEl>
                                          <p:spTgt spid="65"/>
                                        </p:tgtEl>
                                        <p:attrNameLst>
                                          <p:attrName>style.visibility</p:attrName>
                                        </p:attrNameLst>
                                      </p:cBhvr>
                                      <p:to>
                                        <p:strVal val="visible"/>
                                      </p:to>
                                    </p:set>
                                    <p:animEffect filter="fade" transition="in">
                                      <p:cBhvr>
                                        <p:cTn dur="500" id="65"/>
                                        <p:tgtEl>
                                          <p:spTgt spid="65"/>
                                        </p:tgtEl>
                                      </p:cBhvr>
                                    </p:animEffect>
                                    <p:anim calcmode="lin" valueType="num">
                                      <p:cBhvr>
                                        <p:cTn dur="500" fill="hold" id="66"/>
                                        <p:tgtEl>
                                          <p:spTgt spid="65"/>
                                        </p:tgtEl>
                                        <p:attrNameLst>
                                          <p:attrName>ppt_x</p:attrName>
                                        </p:attrNameLst>
                                      </p:cBhvr>
                                      <p:tavLst>
                                        <p:tav tm="0">
                                          <p:val>
                                            <p:strVal val="#ppt_x"/>
                                          </p:val>
                                        </p:tav>
                                        <p:tav tm="100000">
                                          <p:val>
                                            <p:strVal val="#ppt_x"/>
                                          </p:val>
                                        </p:tav>
                                      </p:tavLst>
                                    </p:anim>
                                    <p:anim calcmode="lin" valueType="num">
                                      <p:cBhvr>
                                        <p:cTn dur="500" fill="hold" id="67"/>
                                        <p:tgtEl>
                                          <p:spTgt spid="65"/>
                                        </p:tgtEl>
                                        <p:attrNameLst>
                                          <p:attrName>ppt_y</p:attrName>
                                        </p:attrNameLst>
                                      </p:cBhvr>
                                      <p:tavLst>
                                        <p:tav tm="0">
                                          <p:val>
                                            <p:strVal val="#ppt_y+.1"/>
                                          </p:val>
                                        </p:tav>
                                        <p:tav tm="100000">
                                          <p:val>
                                            <p:strVal val="#ppt_y"/>
                                          </p:val>
                                        </p:tav>
                                      </p:tavLst>
                                    </p:anim>
                                  </p:childTnLst>
                                </p:cTn>
                              </p:par>
                            </p:childTnLst>
                          </p:cTn>
                        </p:par>
                        <p:par>
                          <p:cTn fill="hold" id="68" nodeType="afterGroup">
                            <p:stCondLst>
                              <p:cond delay="5000"/>
                            </p:stCondLst>
                            <p:childTnLst>
                              <p:par>
                                <p:cTn fill="hold" grpId="0" id="69" nodeType="afterEffect" presetClass="entr" presetID="42" presetSubtype="0">
                                  <p:stCondLst>
                                    <p:cond delay="0"/>
                                  </p:stCondLst>
                                  <p:childTnLst>
                                    <p:set>
                                      <p:cBhvr>
                                        <p:cTn dur="1" fill="hold" id="70">
                                          <p:stCondLst>
                                            <p:cond delay="0"/>
                                          </p:stCondLst>
                                        </p:cTn>
                                        <p:tgtEl>
                                          <p:spTgt spid="66"/>
                                        </p:tgtEl>
                                        <p:attrNameLst>
                                          <p:attrName>style.visibility</p:attrName>
                                        </p:attrNameLst>
                                      </p:cBhvr>
                                      <p:to>
                                        <p:strVal val="visible"/>
                                      </p:to>
                                    </p:set>
                                    <p:animEffect filter="fade" transition="in">
                                      <p:cBhvr>
                                        <p:cTn dur="500" id="71"/>
                                        <p:tgtEl>
                                          <p:spTgt spid="66"/>
                                        </p:tgtEl>
                                      </p:cBhvr>
                                    </p:animEffect>
                                    <p:anim calcmode="lin" valueType="num">
                                      <p:cBhvr>
                                        <p:cTn dur="500" fill="hold" id="72"/>
                                        <p:tgtEl>
                                          <p:spTgt spid="66"/>
                                        </p:tgtEl>
                                        <p:attrNameLst>
                                          <p:attrName>ppt_x</p:attrName>
                                        </p:attrNameLst>
                                      </p:cBhvr>
                                      <p:tavLst>
                                        <p:tav tm="0">
                                          <p:val>
                                            <p:strVal val="#ppt_x"/>
                                          </p:val>
                                        </p:tav>
                                        <p:tav tm="100000">
                                          <p:val>
                                            <p:strVal val="#ppt_x"/>
                                          </p:val>
                                        </p:tav>
                                      </p:tavLst>
                                    </p:anim>
                                    <p:anim calcmode="lin" valueType="num">
                                      <p:cBhvr>
                                        <p:cTn dur="500" fill="hold" id="73"/>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4"/>
      <p:bldP grpId="0" spid="55"/>
      <p:bldP grpId="0" spid="56"/>
      <p:bldP grpId="0" spid="60"/>
      <p:bldP grpId="1" spid="61"/>
      <p:bldP grpId="0" spid="63"/>
      <p:bldP grpId="0" spid="64"/>
      <p:bldP grpId="0" spid="65"/>
      <p:bldP grpId="0" spid="66"/>
      <p:bldP grpId="0" spid="70"/>
      <p:bldP grpId="0" spid="71"/>
      <p:bldP grpId="0" spid="72"/>
      <p:bldP grpId="0" spid="73"/>
    </p:bldLst>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菱形 3"/>
          <p:cNvSpPr/>
          <p:nvPr/>
        </p:nvSpPr>
        <p:spPr>
          <a:xfrm>
            <a:off x="6840855" y="1113155"/>
            <a:ext cx="4631690" cy="4631690"/>
          </a:xfrm>
          <a:prstGeom prst="diamond">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Arial"/>
              <a:ea typeface="微软雅黑"/>
              <a:sym typeface="Arial"/>
            </a:endParaRPr>
          </a:p>
        </p:txBody>
      </p:sp>
      <p:sp>
        <p:nvSpPr>
          <p:cNvPr id="6" name="菱形 5"/>
          <p:cNvSpPr/>
          <p:nvPr/>
        </p:nvSpPr>
        <p:spPr>
          <a:xfrm>
            <a:off x="6995160" y="1267460"/>
            <a:ext cx="4323080" cy="4323080"/>
          </a:xfrm>
          <a:prstGeom prst="diamond">
            <a:avLst/>
          </a:prstGeom>
          <a:blipFill rotWithShape="1">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Arial"/>
              <a:ea typeface="微软雅黑"/>
              <a:sym typeface="Arial"/>
            </a:endParaRPr>
          </a:p>
        </p:txBody>
      </p:sp>
      <p:sp>
        <p:nvSpPr>
          <p:cNvPr id="5" name="文本框 4"/>
          <p:cNvSpPr txBox="1"/>
          <p:nvPr/>
        </p:nvSpPr>
        <p:spPr>
          <a:xfrm>
            <a:off x="1986915" y="1751330"/>
            <a:ext cx="1941195" cy="914400"/>
          </a:xfrm>
          <a:prstGeom prst="rect">
            <a:avLst/>
          </a:prstGeom>
          <a:noFill/>
        </p:spPr>
        <p:txBody>
          <a:bodyPr rtlCol="0" wrap="square">
            <a:spAutoFit/>
          </a:bodyPr>
          <a:lstStyle/>
          <a:p>
            <a:pPr algn="ctr"/>
            <a:r>
              <a:rPr altLang="zh-CN" lang="en-US" sz="5400">
                <a:solidFill>
                  <a:schemeClr val="tx1">
                    <a:lumMod val="65000"/>
                    <a:lumOff val="35000"/>
                  </a:schemeClr>
                </a:solidFill>
                <a:latin typeface="Arial"/>
                <a:ea typeface="微软雅黑"/>
                <a:sym typeface="Arial"/>
              </a:rPr>
              <a:t>04</a:t>
            </a:r>
          </a:p>
        </p:txBody>
      </p:sp>
      <p:sp>
        <p:nvSpPr>
          <p:cNvPr id="11" name="文本框 10"/>
          <p:cNvSpPr txBox="1"/>
          <p:nvPr/>
        </p:nvSpPr>
        <p:spPr>
          <a:xfrm>
            <a:off x="1472565" y="2805430"/>
            <a:ext cx="2969895" cy="384048"/>
          </a:xfrm>
          <a:prstGeom prst="rect">
            <a:avLst/>
          </a:prstGeom>
          <a:noFill/>
        </p:spPr>
        <p:txBody>
          <a:bodyPr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a:lnSpc>
                <a:spcPct val="120000"/>
              </a:lnSpc>
            </a:pPr>
            <a:r>
              <a:rPr altLang="en-US" b="1" lang="zh-CN" sz="1600">
                <a:solidFill>
                  <a:schemeClr val="tx1">
                    <a:lumMod val="65000"/>
                    <a:lumOff val="35000"/>
                  </a:schemeClr>
                </a:solidFill>
                <a:latin typeface="Arial"/>
                <a:ea typeface="微软雅黑"/>
                <a:sym typeface="Arial"/>
              </a:rPr>
              <a:t>Click here to add your title</a:t>
            </a:r>
          </a:p>
        </p:txBody>
      </p:sp>
      <p:sp>
        <p:nvSpPr>
          <p:cNvPr id="22" name="文本框 21"/>
          <p:cNvSpPr txBox="1"/>
          <p:nvPr/>
        </p:nvSpPr>
        <p:spPr>
          <a:xfrm>
            <a:off x="673735" y="3362959"/>
            <a:ext cx="4567555" cy="1615440"/>
          </a:xfrm>
          <a:prstGeom prst="rect">
            <a:avLst/>
          </a:prstGeom>
          <a:noFill/>
        </p:spPr>
        <p:txBody>
          <a:bodyPr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fontAlgn="auto">
              <a:lnSpc>
                <a:spcPct val="200000"/>
              </a:lnSpc>
            </a:pPr>
            <a:r>
              <a:rPr altLang="en-US" lang="zh-CN" sz="1000">
                <a:solidFill>
                  <a:schemeClr val="tx1">
                    <a:lumMod val="65000"/>
                    <a:lumOff val="35000"/>
                  </a:schemeClr>
                </a:solidFill>
                <a:latin typeface="Arial"/>
                <a:ea typeface="微软雅黑"/>
                <a:sym typeface="Arial"/>
              </a:rPr>
              <a:t>I love you more than I've ever loved any woman. And I've waited longer for you than I've waited for any woman.</a:t>
            </a:r>
          </a:p>
          <a:p>
            <a:pPr algn="ctr" fontAlgn="auto">
              <a:lnSpc>
                <a:spcPct val="200000"/>
              </a:lnSpc>
            </a:pPr>
            <a:endParaRPr altLang="en-US" lang="zh-CN" sz="1000">
              <a:solidFill>
                <a:schemeClr val="tx1">
                  <a:lumMod val="65000"/>
                  <a:lumOff val="35000"/>
                </a:schemeClr>
              </a:solidFill>
              <a:latin typeface="Arial"/>
              <a:ea typeface="微软雅黑"/>
              <a:sym typeface="Arial"/>
            </a:endParaRPr>
          </a:p>
          <a:p>
            <a:pPr algn="ctr" fontAlgn="auto">
              <a:lnSpc>
                <a:spcPct val="200000"/>
              </a:lnSpc>
            </a:pPr>
            <a:r>
              <a:rPr altLang="en-US" lang="zh-CN" sz="1000">
                <a:solidFill>
                  <a:schemeClr val="tx1">
                    <a:lumMod val="65000"/>
                    <a:lumOff val="35000"/>
                  </a:schemeClr>
                </a:solidFill>
                <a:latin typeface="Arial"/>
                <a:ea typeface="微软雅黑"/>
                <a:sym typeface="Arial"/>
              </a:rPr>
              <a:t>I love you more than I've ever loved any woman. And I've waited longer for you than I've waited for any woman.</a:t>
            </a:r>
          </a:p>
        </p:txBody>
      </p:sp>
      <p:sp>
        <p:nvSpPr>
          <p:cNvPr id="7" name="矩形 6"/>
          <p:cNvSpPr/>
          <p:nvPr/>
        </p:nvSpPr>
        <p:spPr>
          <a:xfrm>
            <a:off x="-12064" y="0"/>
            <a:ext cx="6095999" cy="6858000"/>
          </a:xfrm>
          <a:prstGeom prst="rect">
            <a:avLst/>
          </a:prstGeom>
          <a:gradFill flip="none" rotWithShape="1">
            <a:gsLst>
              <a:gs pos="84000">
                <a:schemeClr val="bg1">
                  <a:alpha val="0"/>
                </a:schemeClr>
              </a:gs>
              <a:gs pos="100000">
                <a:schemeClr val="tx1">
                  <a:lumMod val="50000"/>
                  <a:lumOff val="50000"/>
                  <a:alpha val="30000"/>
                </a:schemeClr>
              </a:gs>
            </a:gsLst>
            <a:lin ang="0" scaled="1"/>
          </a:gradFill>
          <a:ln>
            <a:noFill/>
          </a:ln>
          <a:effectLst>
            <a:outerShdw algn="l" blurRad="101600" dist="38100" rotWithShape="0" sx="101000" sy="101000">
              <a:prstClr val="black">
                <a:alpha val="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Arial"/>
              <a:ea typeface="微软雅黑"/>
              <a:sym typeface="Arial"/>
            </a:endParaRPr>
          </a:p>
        </p:txBody>
      </p:sp>
    </p:spTree>
  </p:cSld>
  <p:clrMapOvr>
    <a:masterClrMapping/>
  </p:clrMapOvr>
  <p:transition spd="slow">
    <p:cove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2">
                                  <p:stCondLst>
                                    <p:cond delay="0"/>
                                  </p:stCondLst>
                                  <p:childTnLst>
                                    <p:set>
                                      <p:cBhvr>
                                        <p:cTn dur="1" fill="hold" id="6">
                                          <p:stCondLst>
                                            <p:cond delay="0"/>
                                          </p:stCondLst>
                                        </p:cTn>
                                        <p:tgtEl>
                                          <p:spTgt spid="7"/>
                                        </p:tgtEl>
                                        <p:attrNameLst>
                                          <p:attrName>style.visibility</p:attrName>
                                        </p:attrNameLst>
                                      </p:cBhvr>
                                      <p:to>
                                        <p:strVal val="visible"/>
                                      </p:to>
                                    </p:set>
                                    <p:animEffect filter="wipe(right)" transition="in">
                                      <p:cBhvr>
                                        <p:cTn dur="500" id="7"/>
                                        <p:tgtEl>
                                          <p:spTgt spid="7"/>
                                        </p:tgtEl>
                                      </p:cBhvr>
                                    </p:animEffect>
                                  </p:childTnLst>
                                </p:cTn>
                              </p:par>
                            </p:childTnLst>
                          </p:cTn>
                        </p:par>
                        <p:par>
                          <p:cTn fill="hold" id="8" nodeType="afterGroup">
                            <p:stCondLst>
                              <p:cond delay="500"/>
                            </p:stCondLst>
                            <p:childTnLst>
                              <p:par>
                                <p:cTn fill="hold" grpId="0" id="9" nodeType="afterEffect" presetClass="entr" presetID="53" presetSubtype="0">
                                  <p:stCondLst>
                                    <p:cond delay="0"/>
                                  </p:stCondLst>
                                  <p:childTnLst>
                                    <p:set>
                                      <p:cBhvr>
                                        <p:cTn dur="1" fill="hold" id="10">
                                          <p:stCondLst>
                                            <p:cond delay="0"/>
                                          </p:stCondLst>
                                        </p:cTn>
                                        <p:tgtEl>
                                          <p:spTgt spid="5"/>
                                        </p:tgtEl>
                                        <p:attrNameLst>
                                          <p:attrName>style.visibility</p:attrName>
                                        </p:attrNameLst>
                                      </p:cBhvr>
                                      <p:to>
                                        <p:strVal val="visible"/>
                                      </p:to>
                                    </p:set>
                                    <p:anim calcmode="lin" valueType="num">
                                      <p:cBhvr>
                                        <p:cTn dur="500" fill="hold" id="11"/>
                                        <p:tgtEl>
                                          <p:spTgt spid="5"/>
                                        </p:tgtEl>
                                        <p:attrNameLst>
                                          <p:attrName>ppt_w</p:attrName>
                                        </p:attrNameLst>
                                      </p:cBhvr>
                                      <p:tavLst>
                                        <p:tav tm="0">
                                          <p:val>
                                            <p:fltVal val="0"/>
                                          </p:val>
                                        </p:tav>
                                        <p:tav tm="100000">
                                          <p:val>
                                            <p:strVal val="#ppt_w"/>
                                          </p:val>
                                        </p:tav>
                                      </p:tavLst>
                                    </p:anim>
                                    <p:anim calcmode="lin" valueType="num">
                                      <p:cBhvr>
                                        <p:cTn dur="500" fill="hold" id="12"/>
                                        <p:tgtEl>
                                          <p:spTgt spid="5"/>
                                        </p:tgtEl>
                                        <p:attrNameLst>
                                          <p:attrName>ppt_h</p:attrName>
                                        </p:attrNameLst>
                                      </p:cBhvr>
                                      <p:tavLst>
                                        <p:tav tm="0">
                                          <p:val>
                                            <p:fltVal val="0"/>
                                          </p:val>
                                        </p:tav>
                                        <p:tav tm="100000">
                                          <p:val>
                                            <p:strVal val="#ppt_h"/>
                                          </p:val>
                                        </p:tav>
                                      </p:tavLst>
                                    </p:anim>
                                    <p:animEffect filter="fade" transition="in">
                                      <p:cBhvr>
                                        <p:cTn dur="500" id="13"/>
                                        <p:tgtEl>
                                          <p:spTgt spid="5"/>
                                        </p:tgtEl>
                                      </p:cBhvr>
                                    </p:animEffect>
                                  </p:childTnLst>
                                </p:cTn>
                              </p:par>
                            </p:childTnLst>
                          </p:cTn>
                        </p:par>
                        <p:par>
                          <p:cTn fill="hold" id="14" nodeType="afterGroup">
                            <p:stCondLst>
                              <p:cond delay="1000"/>
                            </p:stCondLst>
                            <p:childTnLst>
                              <p:par>
                                <p:cTn fill="hold" grpId="0" id="15" nodeType="afterEffect" presetClass="entr" presetID="22" presetSubtype="8">
                                  <p:stCondLst>
                                    <p:cond delay="0"/>
                                  </p:stCondLst>
                                  <p:childTnLst>
                                    <p:set>
                                      <p:cBhvr>
                                        <p:cTn dur="1" fill="hold" id="16">
                                          <p:stCondLst>
                                            <p:cond delay="0"/>
                                          </p:stCondLst>
                                        </p:cTn>
                                        <p:tgtEl>
                                          <p:spTgt spid="11"/>
                                        </p:tgtEl>
                                        <p:attrNameLst>
                                          <p:attrName>style.visibility</p:attrName>
                                        </p:attrNameLst>
                                      </p:cBhvr>
                                      <p:to>
                                        <p:strVal val="visible"/>
                                      </p:to>
                                    </p:set>
                                    <p:animEffect filter="wipe(left)" transition="in">
                                      <p:cBhvr>
                                        <p:cTn dur="500" id="17"/>
                                        <p:tgtEl>
                                          <p:spTgt spid="11"/>
                                        </p:tgtEl>
                                      </p:cBhvr>
                                    </p:animEffect>
                                  </p:childTnLst>
                                </p:cTn>
                              </p:par>
                            </p:childTnLst>
                          </p:cTn>
                        </p:par>
                        <p:par>
                          <p:cTn fill="hold" id="18" nodeType="afterGroup">
                            <p:stCondLst>
                              <p:cond delay="1500"/>
                            </p:stCondLst>
                            <p:childTnLst>
                              <p:par>
                                <p:cTn fill="hold" grpId="1" id="19" nodeType="afterEffect" presetClass="entr" presetID="14" presetSubtype="5">
                                  <p:stCondLst>
                                    <p:cond delay="0"/>
                                  </p:stCondLst>
                                  <p:childTnLst>
                                    <p:set>
                                      <p:cBhvr>
                                        <p:cTn dur="1" fill="hold" id="20">
                                          <p:stCondLst>
                                            <p:cond delay="0"/>
                                          </p:stCondLst>
                                        </p:cTn>
                                        <p:tgtEl>
                                          <p:spTgt spid="22"/>
                                        </p:tgtEl>
                                        <p:attrNameLst>
                                          <p:attrName>style.visibility</p:attrName>
                                        </p:attrNameLst>
                                      </p:cBhvr>
                                      <p:to>
                                        <p:strVal val="visible"/>
                                      </p:to>
                                    </p:set>
                                    <p:animEffect filter="randombar(vertical)" transition="in">
                                      <p:cBhvr>
                                        <p:cTn dur="1000" id="21"/>
                                        <p:tgtEl>
                                          <p:spTgt spid="22"/>
                                        </p:tgtEl>
                                      </p:cBhvr>
                                    </p:animEffect>
                                  </p:childTnLst>
                                </p:cTn>
                              </p:par>
                            </p:childTnLst>
                          </p:cTn>
                        </p:par>
                        <p:par>
                          <p:cTn fill="hold" id="22" nodeType="afterGroup">
                            <p:stCondLst>
                              <p:cond delay="2500"/>
                            </p:stCondLst>
                            <p:childTnLst>
                              <p:par>
                                <p:cTn fill="hold" grpId="0" id="23" nodeType="afterEffect" presetClass="entr" presetID="20" presetSubtype="0">
                                  <p:stCondLst>
                                    <p:cond delay="0"/>
                                  </p:stCondLst>
                                  <p:childTnLst>
                                    <p:set>
                                      <p:cBhvr>
                                        <p:cTn dur="1" fill="hold" id="24">
                                          <p:stCondLst>
                                            <p:cond delay="0"/>
                                          </p:stCondLst>
                                        </p:cTn>
                                        <p:tgtEl>
                                          <p:spTgt spid="4"/>
                                        </p:tgtEl>
                                        <p:attrNameLst>
                                          <p:attrName>style.visibility</p:attrName>
                                        </p:attrNameLst>
                                      </p:cBhvr>
                                      <p:to>
                                        <p:strVal val="visible"/>
                                      </p:to>
                                    </p:set>
                                    <p:animEffect filter="wedge" transition="in">
                                      <p:cBhvr>
                                        <p:cTn dur="500" id="25"/>
                                        <p:tgtEl>
                                          <p:spTgt spid="4"/>
                                        </p:tgtEl>
                                      </p:cBhvr>
                                    </p:animEffect>
                                  </p:childTnLst>
                                </p:cTn>
                              </p:par>
                            </p:childTnLst>
                          </p:cTn>
                        </p:par>
                        <p:par>
                          <p:cTn fill="hold" id="26" nodeType="afterGroup">
                            <p:stCondLst>
                              <p:cond delay="3000"/>
                            </p:stCondLst>
                            <p:childTnLst>
                              <p:par>
                                <p:cTn fill="hold" grpId="0" id="27" nodeType="afterEffect" presetClass="entr" presetID="53" presetSubtype="0">
                                  <p:stCondLst>
                                    <p:cond delay="0"/>
                                  </p:stCondLst>
                                  <p:childTnLst>
                                    <p:set>
                                      <p:cBhvr>
                                        <p:cTn dur="1" fill="hold" id="28">
                                          <p:stCondLst>
                                            <p:cond delay="0"/>
                                          </p:stCondLst>
                                        </p:cTn>
                                        <p:tgtEl>
                                          <p:spTgt spid="6"/>
                                        </p:tgtEl>
                                        <p:attrNameLst>
                                          <p:attrName>style.visibility</p:attrName>
                                        </p:attrNameLst>
                                      </p:cBhvr>
                                      <p:to>
                                        <p:strVal val="visible"/>
                                      </p:to>
                                    </p:set>
                                    <p:anim calcmode="lin" valueType="num">
                                      <p:cBhvr>
                                        <p:cTn dur="500" fill="hold" id="29"/>
                                        <p:tgtEl>
                                          <p:spTgt spid="6"/>
                                        </p:tgtEl>
                                        <p:attrNameLst>
                                          <p:attrName>ppt_w</p:attrName>
                                        </p:attrNameLst>
                                      </p:cBhvr>
                                      <p:tavLst>
                                        <p:tav tm="0">
                                          <p:val>
                                            <p:fltVal val="0"/>
                                          </p:val>
                                        </p:tav>
                                        <p:tav tm="100000">
                                          <p:val>
                                            <p:strVal val="#ppt_w"/>
                                          </p:val>
                                        </p:tav>
                                      </p:tavLst>
                                    </p:anim>
                                    <p:anim calcmode="lin" valueType="num">
                                      <p:cBhvr>
                                        <p:cTn dur="500" fill="hold" id="30"/>
                                        <p:tgtEl>
                                          <p:spTgt spid="6"/>
                                        </p:tgtEl>
                                        <p:attrNameLst>
                                          <p:attrName>ppt_h</p:attrName>
                                        </p:attrNameLst>
                                      </p:cBhvr>
                                      <p:tavLst>
                                        <p:tav tm="0">
                                          <p:val>
                                            <p:fltVal val="0"/>
                                          </p:val>
                                        </p:tav>
                                        <p:tav tm="100000">
                                          <p:val>
                                            <p:strVal val="#ppt_h"/>
                                          </p:val>
                                        </p:tav>
                                      </p:tavLst>
                                    </p:anim>
                                    <p:animEffect filter="fade" transition="in">
                                      <p:cBhvr>
                                        <p:cTn dur="500" id="31"/>
                                        <p:tgtEl>
                                          <p:spTgt spid="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6"/>
      <p:bldP grpId="0" spid="5"/>
      <p:bldP grpId="0" spid="11"/>
      <p:bldP grpId="1" spid="22"/>
      <p:bldP grpId="0" spid="7"/>
    </p:bldLst>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矩形 2"/>
          <p:cNvSpPr/>
          <p:nvPr/>
        </p:nvSpPr>
        <p:spPr>
          <a:xfrm>
            <a:off x="7359650" y="880110"/>
            <a:ext cx="3551555" cy="2347595"/>
          </a:xfrm>
          <a:prstGeom prst="rect">
            <a:avLst/>
          </a:prstGeom>
          <a:blipFill rotWithShape="1">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Arial"/>
              <a:ea typeface="微软雅黑"/>
              <a:sym typeface="Arial"/>
            </a:endParaRPr>
          </a:p>
        </p:txBody>
      </p:sp>
      <p:sp>
        <p:nvSpPr>
          <p:cNvPr id="4" name="矩形 3"/>
          <p:cNvSpPr/>
          <p:nvPr/>
        </p:nvSpPr>
        <p:spPr>
          <a:xfrm>
            <a:off x="950595" y="880110"/>
            <a:ext cx="4169410" cy="2755900"/>
          </a:xfrm>
          <a:prstGeom prst="rect">
            <a:avLst/>
          </a:prstGeom>
          <a:blipFill rotWithShape="1">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Arial"/>
              <a:ea typeface="微软雅黑"/>
              <a:sym typeface="Arial"/>
            </a:endParaRPr>
          </a:p>
        </p:txBody>
      </p:sp>
      <p:sp>
        <p:nvSpPr>
          <p:cNvPr id="13" name="文本框 12"/>
          <p:cNvSpPr txBox="1"/>
          <p:nvPr/>
        </p:nvSpPr>
        <p:spPr>
          <a:xfrm>
            <a:off x="864235" y="4462145"/>
            <a:ext cx="4170045" cy="1234440"/>
          </a:xfrm>
          <a:prstGeom prst="rect">
            <a:avLst/>
          </a:prstGeom>
          <a:noFill/>
        </p:spPr>
        <p:txBody>
          <a:bodyPr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l" fontAlgn="auto">
              <a:lnSpc>
                <a:spcPct val="150000"/>
              </a:lnSpc>
            </a:pPr>
            <a:r>
              <a:rPr altLang="en-US" lang="zh-CN" sz="1000">
                <a:solidFill>
                  <a:schemeClr val="tx1">
                    <a:lumMod val="65000"/>
                    <a:lumOff val="35000"/>
                  </a:schemeClr>
                </a:solidFill>
                <a:latin typeface="Arial"/>
                <a:ea typeface="微软雅黑"/>
                <a:sym typeface="Arial"/>
              </a:rPr>
              <a:t>I love you more than I've ever loved any woman. And I've waited longer for you than I've waited for any woman.</a:t>
            </a:r>
          </a:p>
          <a:p>
            <a:pPr algn="l" fontAlgn="auto">
              <a:lnSpc>
                <a:spcPct val="150000"/>
              </a:lnSpc>
            </a:pPr>
            <a:endParaRPr altLang="en-US" lang="zh-CN" sz="1000">
              <a:solidFill>
                <a:schemeClr val="tx1">
                  <a:lumMod val="65000"/>
                  <a:lumOff val="35000"/>
                </a:schemeClr>
              </a:solidFill>
              <a:latin typeface="Arial"/>
              <a:ea typeface="微软雅黑"/>
              <a:sym typeface="Arial"/>
            </a:endParaRPr>
          </a:p>
          <a:p>
            <a:pPr algn="l" fontAlgn="auto">
              <a:lnSpc>
                <a:spcPct val="150000"/>
              </a:lnSpc>
            </a:pPr>
            <a:r>
              <a:rPr altLang="en-US" lang="zh-CN" sz="1000">
                <a:solidFill>
                  <a:schemeClr val="tx1">
                    <a:lumMod val="65000"/>
                    <a:lumOff val="35000"/>
                  </a:schemeClr>
                </a:solidFill>
                <a:latin typeface="Arial"/>
                <a:ea typeface="微软雅黑"/>
                <a:sym typeface="Arial"/>
              </a:rPr>
              <a:t>I love you more than I've ever loved any woman. And I've waited longer for you than I've waited for any woman.</a:t>
            </a:r>
          </a:p>
        </p:txBody>
      </p:sp>
      <p:cxnSp>
        <p:nvCxnSpPr>
          <p:cNvPr id="9" name="直接连接符 8"/>
          <p:cNvCxnSpPr/>
          <p:nvPr/>
        </p:nvCxnSpPr>
        <p:spPr>
          <a:xfrm flipH="1">
            <a:off x="950595" y="3905250"/>
            <a:ext cx="0" cy="482600"/>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1099185" y="3947159"/>
            <a:ext cx="1419860" cy="396240"/>
          </a:xfrm>
          <a:prstGeom prst="rect">
            <a:avLst/>
          </a:prstGeom>
          <a:noFill/>
        </p:spPr>
        <p:txBody>
          <a:bodyPr rtlCol="0" wrap="square">
            <a:spAutoFit/>
          </a:bodyPr>
          <a:lstStyle/>
          <a:p>
            <a:r>
              <a:rPr altLang="en-US" lang="zh-CN" sz="2000">
                <a:solidFill>
                  <a:schemeClr val="tx1">
                    <a:lumMod val="65000"/>
                    <a:lumOff val="35000"/>
                  </a:schemeClr>
                </a:solidFill>
                <a:latin typeface="Arial"/>
                <a:ea typeface="微软雅黑"/>
                <a:sym typeface="Arial"/>
              </a:rPr>
              <a:t>小 | 清 | 欢</a:t>
            </a:r>
          </a:p>
        </p:txBody>
      </p:sp>
      <p:sp>
        <p:nvSpPr>
          <p:cNvPr id="12" name="文本框 11"/>
          <p:cNvSpPr txBox="1"/>
          <p:nvPr/>
        </p:nvSpPr>
        <p:spPr>
          <a:xfrm>
            <a:off x="7722236" y="3506470"/>
            <a:ext cx="2825115" cy="396240"/>
          </a:xfrm>
          <a:prstGeom prst="rect">
            <a:avLst/>
          </a:prstGeom>
          <a:noFill/>
        </p:spPr>
        <p:txBody>
          <a:bodyPr rtlCol="0" wrap="square">
            <a:spAutoFit/>
          </a:bodyPr>
          <a:lstStyle/>
          <a:p>
            <a:pPr algn="dist"/>
            <a:r>
              <a:rPr altLang="en-US" lang="zh-CN" sz="2000">
                <a:solidFill>
                  <a:schemeClr val="tx1">
                    <a:lumMod val="65000"/>
                    <a:lumOff val="35000"/>
                  </a:schemeClr>
                </a:solidFill>
                <a:latin typeface="Arial"/>
                <a:ea typeface="微软雅黑"/>
                <a:sym typeface="Arial"/>
              </a:rPr>
              <a:t>一•两•清•欢</a:t>
            </a:r>
          </a:p>
        </p:txBody>
      </p:sp>
      <p:sp>
        <p:nvSpPr>
          <p:cNvPr id="11" name="文本框 10"/>
          <p:cNvSpPr txBox="1"/>
          <p:nvPr/>
        </p:nvSpPr>
        <p:spPr>
          <a:xfrm>
            <a:off x="6885939" y="4462145"/>
            <a:ext cx="4499610" cy="1234440"/>
          </a:xfrm>
          <a:prstGeom prst="rect">
            <a:avLst/>
          </a:prstGeom>
          <a:noFill/>
        </p:spPr>
        <p:txBody>
          <a:bodyPr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fontAlgn="auto">
              <a:lnSpc>
                <a:spcPct val="150000"/>
              </a:lnSpc>
            </a:pPr>
            <a:r>
              <a:rPr altLang="en-US" lang="zh-CN" sz="1000">
                <a:solidFill>
                  <a:schemeClr val="tx1">
                    <a:lumMod val="65000"/>
                    <a:lumOff val="35000"/>
                  </a:schemeClr>
                </a:solidFill>
                <a:latin typeface="Arial"/>
                <a:ea typeface="微软雅黑"/>
                <a:sym typeface="Arial"/>
              </a:rPr>
              <a:t>I love you more than I've ever loved any woman. And I've waited longer for you than I've waited for any woman.</a:t>
            </a:r>
          </a:p>
          <a:p>
            <a:pPr algn="ctr" fontAlgn="auto">
              <a:lnSpc>
                <a:spcPct val="150000"/>
              </a:lnSpc>
            </a:pPr>
            <a:endParaRPr altLang="en-US" lang="zh-CN" sz="1000">
              <a:solidFill>
                <a:schemeClr val="tx1">
                  <a:lumMod val="65000"/>
                  <a:lumOff val="35000"/>
                </a:schemeClr>
              </a:solidFill>
              <a:latin typeface="Arial"/>
              <a:ea typeface="微软雅黑"/>
              <a:sym typeface="Arial"/>
            </a:endParaRPr>
          </a:p>
          <a:p>
            <a:pPr algn="ctr" fontAlgn="auto">
              <a:lnSpc>
                <a:spcPct val="150000"/>
              </a:lnSpc>
            </a:pPr>
            <a:r>
              <a:rPr altLang="en-US" lang="zh-CN" sz="1000">
                <a:solidFill>
                  <a:schemeClr val="tx1">
                    <a:lumMod val="65000"/>
                    <a:lumOff val="35000"/>
                  </a:schemeClr>
                </a:solidFill>
                <a:latin typeface="Arial"/>
                <a:ea typeface="微软雅黑"/>
                <a:sym typeface="Arial"/>
              </a:rPr>
              <a:t>I love you more than I've ever loved any woman. And I've waited longer for you than I've waited for any woman.</a:t>
            </a:r>
          </a:p>
        </p:txBody>
      </p:sp>
      <p:sp>
        <p:nvSpPr>
          <p:cNvPr id="2050" name="花纹"/>
          <p:cNvSpPr/>
          <p:nvPr/>
        </p:nvSpPr>
        <p:spPr bwMode="auto">
          <a:xfrm rot="5400000">
            <a:off x="8912225" y="3930015"/>
            <a:ext cx="446405" cy="617220"/>
          </a:xfrm>
          <a:custGeom>
            <a:rect b="b" l="0" r="r" t="0"/>
            <a:pathLst>
              <a:path h="9624993" w="4945906">
                <a:moveTo>
                  <a:pt x="4042042" y="7287204"/>
                </a:moveTo>
                <a:cubicBezTo>
                  <a:pt x="4312735" y="7305967"/>
                  <a:pt x="4429283" y="7598671"/>
                  <a:pt x="4654860" y="7692486"/>
                </a:cubicBezTo>
                <a:cubicBezTo>
                  <a:pt x="4718774" y="7718754"/>
                  <a:pt x="4797726" y="7715002"/>
                  <a:pt x="4839081" y="7677476"/>
                </a:cubicBezTo>
                <a:cubicBezTo>
                  <a:pt x="4861639" y="7748775"/>
                  <a:pt x="4816524" y="7835085"/>
                  <a:pt x="4748851" y="7872611"/>
                </a:cubicBezTo>
                <a:cubicBezTo>
                  <a:pt x="4651100" y="7928901"/>
                  <a:pt x="4568389" y="7895127"/>
                  <a:pt x="4485677" y="7831333"/>
                </a:cubicBezTo>
                <a:cubicBezTo>
                  <a:pt x="4504475" y="7891374"/>
                  <a:pt x="4508235" y="7958922"/>
                  <a:pt x="4504475" y="8026469"/>
                </a:cubicBezTo>
                <a:cubicBezTo>
                  <a:pt x="4493196" y="8142800"/>
                  <a:pt x="4369129" y="8304162"/>
                  <a:pt x="4154831" y="8296657"/>
                </a:cubicBezTo>
                <a:cubicBezTo>
                  <a:pt x="3978128" y="8289151"/>
                  <a:pt x="3887898" y="8079005"/>
                  <a:pt x="3993167" y="7966427"/>
                </a:cubicBezTo>
                <a:cubicBezTo>
                  <a:pt x="3974369" y="8139047"/>
                  <a:pt x="4241302" y="8184078"/>
                  <a:pt x="4320254" y="8022716"/>
                </a:cubicBezTo>
                <a:cubicBezTo>
                  <a:pt x="4399206" y="7853848"/>
                  <a:pt x="4177388" y="7628692"/>
                  <a:pt x="4008205" y="7651207"/>
                </a:cubicBezTo>
                <a:cubicBezTo>
                  <a:pt x="3839023" y="7677476"/>
                  <a:pt x="3733753" y="7872611"/>
                  <a:pt x="3745032" y="8030221"/>
                </a:cubicBezTo>
                <a:cubicBezTo>
                  <a:pt x="3778869" y="8491792"/>
                  <a:pt x="4233783" y="8701939"/>
                  <a:pt x="4636062" y="8758228"/>
                </a:cubicBezTo>
                <a:cubicBezTo>
                  <a:pt x="4636062" y="8799507"/>
                  <a:pt x="4636062" y="8840785"/>
                  <a:pt x="4632302" y="8882064"/>
                </a:cubicBezTo>
                <a:cubicBezTo>
                  <a:pt x="4391687" y="8825775"/>
                  <a:pt x="4184908" y="8761981"/>
                  <a:pt x="3970609" y="8619381"/>
                </a:cubicBezTo>
                <a:cubicBezTo>
                  <a:pt x="3737513" y="8458019"/>
                  <a:pt x="3605926" y="8195336"/>
                  <a:pt x="3636003" y="7921395"/>
                </a:cubicBezTo>
                <a:cubicBezTo>
                  <a:pt x="3643522" y="7812570"/>
                  <a:pt x="3677359" y="7718754"/>
                  <a:pt x="3737513" y="7651207"/>
                </a:cubicBezTo>
                <a:cubicBezTo>
                  <a:pt x="3711195" y="7463577"/>
                  <a:pt x="3812705" y="7283451"/>
                  <a:pt x="4042042" y="7287204"/>
                </a:cubicBezTo>
                <a:close/>
                <a:moveTo>
                  <a:pt x="8398" y="6243638"/>
                </a:moveTo>
                <a:cubicBezTo>
                  <a:pt x="34713" y="6322459"/>
                  <a:pt x="106140" y="6386267"/>
                  <a:pt x="203883" y="6423801"/>
                </a:cubicBezTo>
                <a:cubicBezTo>
                  <a:pt x="373052" y="6487608"/>
                  <a:pt x="485832" y="6416294"/>
                  <a:pt x="647483" y="6408787"/>
                </a:cubicBezTo>
                <a:cubicBezTo>
                  <a:pt x="782818" y="6401280"/>
                  <a:pt x="929432" y="6412540"/>
                  <a:pt x="1057249" y="6450074"/>
                </a:cubicBezTo>
                <a:cubicBezTo>
                  <a:pt x="1361754" y="6547663"/>
                  <a:pt x="1504609" y="6799140"/>
                  <a:pt x="1624907" y="7069384"/>
                </a:cubicBezTo>
                <a:cubicBezTo>
                  <a:pt x="1628666" y="7073137"/>
                  <a:pt x="1628666" y="7073137"/>
                  <a:pt x="1628666" y="7076891"/>
                </a:cubicBezTo>
                <a:cubicBezTo>
                  <a:pt x="1790317" y="7275821"/>
                  <a:pt x="1903097" y="7501025"/>
                  <a:pt x="2045951" y="7711214"/>
                </a:cubicBezTo>
                <a:cubicBezTo>
                  <a:pt x="2222640" y="7962692"/>
                  <a:pt x="2425643" y="8199155"/>
                  <a:pt x="2651202" y="8401839"/>
                </a:cubicBezTo>
                <a:cubicBezTo>
                  <a:pt x="3200064" y="8901040"/>
                  <a:pt x="3869224" y="9227585"/>
                  <a:pt x="4606051" y="9310159"/>
                </a:cubicBezTo>
                <a:cubicBezTo>
                  <a:pt x="4606051" y="9328926"/>
                  <a:pt x="4606051" y="9351447"/>
                  <a:pt x="4602292" y="9373967"/>
                </a:cubicBezTo>
                <a:cubicBezTo>
                  <a:pt x="3478254" y="9250105"/>
                  <a:pt x="2576016" y="8578248"/>
                  <a:pt x="1955728" y="7677434"/>
                </a:cubicBezTo>
                <a:cubicBezTo>
                  <a:pt x="2030914" y="7797542"/>
                  <a:pt x="2109860" y="7921404"/>
                  <a:pt x="2207602" y="8041513"/>
                </a:cubicBezTo>
                <a:cubicBezTo>
                  <a:pt x="2425643" y="8315511"/>
                  <a:pt x="2673758" y="8582001"/>
                  <a:pt x="2963226" y="8769671"/>
                </a:cubicBezTo>
                <a:cubicBezTo>
                  <a:pt x="3260213" y="8964847"/>
                  <a:pt x="3602311" y="9137503"/>
                  <a:pt x="3936891" y="9253859"/>
                </a:cubicBezTo>
                <a:cubicBezTo>
                  <a:pt x="4132376" y="9325173"/>
                  <a:pt x="4372973" y="9392734"/>
                  <a:pt x="4602292" y="9403994"/>
                </a:cubicBezTo>
                <a:cubicBezTo>
                  <a:pt x="4598533" y="9426515"/>
                  <a:pt x="4598533" y="9449035"/>
                  <a:pt x="4594773" y="9471555"/>
                </a:cubicBezTo>
                <a:cubicBezTo>
                  <a:pt x="4433122" y="9565390"/>
                  <a:pt x="4230119" y="9606677"/>
                  <a:pt x="4053430" y="9621691"/>
                </a:cubicBezTo>
                <a:cubicBezTo>
                  <a:pt x="3914335" y="9632951"/>
                  <a:pt x="3763963" y="9614184"/>
                  <a:pt x="3624868" y="9584157"/>
                </a:cubicBezTo>
                <a:cubicBezTo>
                  <a:pt x="3530884" y="9565390"/>
                  <a:pt x="3425623" y="9524103"/>
                  <a:pt x="3331640" y="9535363"/>
                </a:cubicBezTo>
                <a:cubicBezTo>
                  <a:pt x="3271491" y="9542870"/>
                  <a:pt x="3211342" y="9565390"/>
                  <a:pt x="3154952" y="9591664"/>
                </a:cubicBezTo>
                <a:cubicBezTo>
                  <a:pt x="3207582" y="9497829"/>
                  <a:pt x="3301565" y="9422761"/>
                  <a:pt x="3391789" y="9388981"/>
                </a:cubicBezTo>
                <a:cubicBezTo>
                  <a:pt x="3538403" y="9340187"/>
                  <a:pt x="3696295" y="9366460"/>
                  <a:pt x="3846668" y="9373967"/>
                </a:cubicBezTo>
                <a:cubicBezTo>
                  <a:pt x="3918095" y="9381474"/>
                  <a:pt x="3993281" y="9392734"/>
                  <a:pt x="4060949" y="9362707"/>
                </a:cubicBezTo>
                <a:cubicBezTo>
                  <a:pt x="3820352" y="9358954"/>
                  <a:pt x="3598552" y="9283886"/>
                  <a:pt x="3376752" y="9190051"/>
                </a:cubicBezTo>
                <a:cubicBezTo>
                  <a:pt x="3143674" y="9092463"/>
                  <a:pt x="2884280" y="8976108"/>
                  <a:pt x="2624887" y="9073696"/>
                </a:cubicBezTo>
                <a:cubicBezTo>
                  <a:pt x="2538423" y="9103723"/>
                  <a:pt x="2459477" y="9148764"/>
                  <a:pt x="2388050" y="9201311"/>
                </a:cubicBezTo>
                <a:cubicBezTo>
                  <a:pt x="2406847" y="9103723"/>
                  <a:pt x="2455718" y="9013641"/>
                  <a:pt x="2549701" y="8961094"/>
                </a:cubicBezTo>
                <a:cubicBezTo>
                  <a:pt x="2628646" y="8916053"/>
                  <a:pt x="2756463" y="8946080"/>
                  <a:pt x="2824131" y="8889780"/>
                </a:cubicBezTo>
                <a:cubicBezTo>
                  <a:pt x="2545941" y="8825972"/>
                  <a:pt x="2282789" y="8814712"/>
                  <a:pt x="2098582" y="8555728"/>
                </a:cubicBezTo>
                <a:cubicBezTo>
                  <a:pt x="1963246" y="8368058"/>
                  <a:pt x="1861745" y="8105321"/>
                  <a:pt x="1632426" y="8007732"/>
                </a:cubicBezTo>
                <a:cubicBezTo>
                  <a:pt x="1587314" y="7988965"/>
                  <a:pt x="1542202" y="7977705"/>
                  <a:pt x="1493331" y="7970199"/>
                </a:cubicBezTo>
                <a:cubicBezTo>
                  <a:pt x="1553480" y="7917651"/>
                  <a:pt x="1639944" y="7880117"/>
                  <a:pt x="1692575" y="7868857"/>
                </a:cubicBezTo>
                <a:cubicBezTo>
                  <a:pt x="1820392" y="7838830"/>
                  <a:pt x="1906856" y="7943925"/>
                  <a:pt x="2019636" y="7928911"/>
                </a:cubicBezTo>
                <a:cubicBezTo>
                  <a:pt x="1936931" y="7831323"/>
                  <a:pt x="1835429" y="7760009"/>
                  <a:pt x="1748965" y="7669927"/>
                </a:cubicBezTo>
                <a:cubicBezTo>
                  <a:pt x="1662500" y="7576092"/>
                  <a:pt x="1628666" y="7467244"/>
                  <a:pt x="1579795" y="7350889"/>
                </a:cubicBezTo>
                <a:cubicBezTo>
                  <a:pt x="1500849" y="7129438"/>
                  <a:pt x="1410626" y="6870454"/>
                  <a:pt x="1151232" y="6802893"/>
                </a:cubicBezTo>
                <a:cubicBezTo>
                  <a:pt x="1083564" y="6787880"/>
                  <a:pt x="989581" y="6776619"/>
                  <a:pt x="906876" y="6795386"/>
                </a:cubicBezTo>
                <a:cubicBezTo>
                  <a:pt x="951988" y="6761606"/>
                  <a:pt x="1008378" y="6750346"/>
                  <a:pt x="1061008" y="6754099"/>
                </a:cubicBezTo>
                <a:cubicBezTo>
                  <a:pt x="846727" y="6701552"/>
                  <a:pt x="602371" y="6727825"/>
                  <a:pt x="448238" y="6892975"/>
                </a:cubicBezTo>
                <a:cubicBezTo>
                  <a:pt x="444479" y="6896728"/>
                  <a:pt x="440720" y="6900481"/>
                  <a:pt x="440720" y="6904235"/>
                </a:cubicBezTo>
                <a:cubicBezTo>
                  <a:pt x="324181" y="7170726"/>
                  <a:pt x="508388" y="7583599"/>
                  <a:pt x="730188" y="7418450"/>
                </a:cubicBezTo>
                <a:cubicBezTo>
                  <a:pt x="764022" y="7395930"/>
                  <a:pt x="782818" y="7365902"/>
                  <a:pt x="782818" y="7339629"/>
                </a:cubicBezTo>
                <a:cubicBezTo>
                  <a:pt x="865524" y="7433463"/>
                  <a:pt x="767781" y="7639900"/>
                  <a:pt x="557259" y="7568586"/>
                </a:cubicBezTo>
                <a:cubicBezTo>
                  <a:pt x="561018" y="7576092"/>
                  <a:pt x="564778" y="7579846"/>
                  <a:pt x="572296" y="7587353"/>
                </a:cubicBezTo>
                <a:cubicBezTo>
                  <a:pt x="583574" y="7594859"/>
                  <a:pt x="598612" y="7602366"/>
                  <a:pt x="609890" y="7606119"/>
                </a:cubicBezTo>
                <a:cubicBezTo>
                  <a:pt x="741466" y="7632393"/>
                  <a:pt x="865524" y="7587353"/>
                  <a:pt x="929432" y="7493518"/>
                </a:cubicBezTo>
                <a:cubicBezTo>
                  <a:pt x="978303" y="7373409"/>
                  <a:pt x="936951" y="7215766"/>
                  <a:pt x="831690" y="7140698"/>
                </a:cubicBezTo>
                <a:cubicBezTo>
                  <a:pt x="786578" y="7110671"/>
                  <a:pt x="737707" y="7091904"/>
                  <a:pt x="685076" y="7091904"/>
                </a:cubicBezTo>
                <a:cubicBezTo>
                  <a:pt x="745225" y="7046864"/>
                  <a:pt x="812893" y="7016837"/>
                  <a:pt x="888080" y="7035603"/>
                </a:cubicBezTo>
                <a:cubicBezTo>
                  <a:pt x="1094842" y="7088151"/>
                  <a:pt x="1136195" y="7418450"/>
                  <a:pt x="1019656" y="7564832"/>
                </a:cubicBezTo>
                <a:cubicBezTo>
                  <a:pt x="936951" y="7677434"/>
                  <a:pt x="827930" y="7703708"/>
                  <a:pt x="722669" y="7677434"/>
                </a:cubicBezTo>
                <a:cubicBezTo>
                  <a:pt x="354256" y="7711214"/>
                  <a:pt x="117418" y="7245793"/>
                  <a:pt x="339218" y="6923002"/>
                </a:cubicBezTo>
                <a:cubicBezTo>
                  <a:pt x="485832" y="6712812"/>
                  <a:pt x="782818" y="6630237"/>
                  <a:pt x="1030934" y="6675278"/>
                </a:cubicBezTo>
                <a:cubicBezTo>
                  <a:pt x="1109880" y="6690291"/>
                  <a:pt x="1181307" y="6716565"/>
                  <a:pt x="1252734" y="6754099"/>
                </a:cubicBezTo>
                <a:cubicBezTo>
                  <a:pt x="1151232" y="6690291"/>
                  <a:pt x="1042212" y="6645251"/>
                  <a:pt x="925673" y="6626484"/>
                </a:cubicBezTo>
                <a:cubicBezTo>
                  <a:pt x="643723" y="6585196"/>
                  <a:pt x="267791" y="6851687"/>
                  <a:pt x="57269" y="6525142"/>
                </a:cubicBezTo>
                <a:cubicBezTo>
                  <a:pt x="879" y="6438814"/>
                  <a:pt x="-10399" y="6337473"/>
                  <a:pt x="8398" y="6243638"/>
                </a:cubicBezTo>
                <a:close/>
                <a:moveTo>
                  <a:pt x="4800830" y="4711700"/>
                </a:moveTo>
                <a:cubicBezTo>
                  <a:pt x="4879779" y="4730473"/>
                  <a:pt x="4932412" y="4790546"/>
                  <a:pt x="4943691" y="4910692"/>
                </a:cubicBezTo>
                <a:cubicBezTo>
                  <a:pt x="4977526" y="5248602"/>
                  <a:pt x="4616614" y="5372503"/>
                  <a:pt x="4349690" y="5282393"/>
                </a:cubicBezTo>
                <a:cubicBezTo>
                  <a:pt x="4447437" y="5338712"/>
                  <a:pt x="4530146" y="5417558"/>
                  <a:pt x="4590298" y="5515176"/>
                </a:cubicBezTo>
                <a:cubicBezTo>
                  <a:pt x="4688045" y="5601531"/>
                  <a:pt x="4748197" y="5706659"/>
                  <a:pt x="4770754" y="5841823"/>
                </a:cubicBezTo>
                <a:cubicBezTo>
                  <a:pt x="4800830" y="6018288"/>
                  <a:pt x="4778273" y="6183489"/>
                  <a:pt x="4718121" y="6337426"/>
                </a:cubicBezTo>
                <a:cubicBezTo>
                  <a:pt x="4774513" y="6442554"/>
                  <a:pt x="4860982" y="6513890"/>
                  <a:pt x="4815868" y="6679091"/>
                </a:cubicBezTo>
                <a:cubicBezTo>
                  <a:pt x="4755716" y="6859310"/>
                  <a:pt x="4657969" y="6994474"/>
                  <a:pt x="4695564" y="7197221"/>
                </a:cubicBezTo>
                <a:cubicBezTo>
                  <a:pt x="4706842" y="7238521"/>
                  <a:pt x="4718121" y="7287331"/>
                  <a:pt x="4740678" y="7328631"/>
                </a:cubicBezTo>
                <a:cubicBezTo>
                  <a:pt x="4586538" y="7242276"/>
                  <a:pt x="4477513" y="7058302"/>
                  <a:pt x="4447437" y="6889347"/>
                </a:cubicBezTo>
                <a:cubicBezTo>
                  <a:pt x="4436158" y="6810501"/>
                  <a:pt x="4443677" y="6746673"/>
                  <a:pt x="4462475" y="6694109"/>
                </a:cubicBezTo>
                <a:cubicBezTo>
                  <a:pt x="4402323" y="6746673"/>
                  <a:pt x="4334652" y="6799237"/>
                  <a:pt x="4255702" y="6840537"/>
                </a:cubicBezTo>
                <a:cubicBezTo>
                  <a:pt x="4075246" y="6941911"/>
                  <a:pt x="3932385" y="6904365"/>
                  <a:pt x="3740651" y="6863065"/>
                </a:cubicBezTo>
                <a:cubicBezTo>
                  <a:pt x="3575233" y="6829274"/>
                  <a:pt x="3439891" y="6844292"/>
                  <a:pt x="3304549" y="6908120"/>
                </a:cubicBezTo>
                <a:cubicBezTo>
                  <a:pt x="3379739" y="6802992"/>
                  <a:pt x="3469967" y="6754182"/>
                  <a:pt x="3627866" y="6739164"/>
                </a:cubicBezTo>
                <a:cubicBezTo>
                  <a:pt x="3706815" y="6731655"/>
                  <a:pt x="3782005" y="6712882"/>
                  <a:pt x="3857195" y="6694109"/>
                </a:cubicBezTo>
                <a:cubicBezTo>
                  <a:pt x="3684258" y="6660318"/>
                  <a:pt x="3537638" y="6570209"/>
                  <a:pt x="3432372" y="6438799"/>
                </a:cubicBezTo>
                <a:cubicBezTo>
                  <a:pt x="3360941" y="6374971"/>
                  <a:pt x="3297030" y="6296126"/>
                  <a:pt x="3251916" y="6202262"/>
                </a:cubicBezTo>
                <a:cubicBezTo>
                  <a:pt x="3090257" y="5856842"/>
                  <a:pt x="3274473" y="5406294"/>
                  <a:pt x="3695537" y="5425067"/>
                </a:cubicBezTo>
                <a:cubicBezTo>
                  <a:pt x="3868474" y="5428821"/>
                  <a:pt x="3958702" y="5530195"/>
                  <a:pt x="4011335" y="5665359"/>
                </a:cubicBezTo>
                <a:cubicBezTo>
                  <a:pt x="3703056" y="5503913"/>
                  <a:pt x="3353422" y="5672868"/>
                  <a:pt x="3387258" y="6085870"/>
                </a:cubicBezTo>
                <a:cubicBezTo>
                  <a:pt x="3394777" y="6190998"/>
                  <a:pt x="3451169" y="6269844"/>
                  <a:pt x="3515081" y="6352444"/>
                </a:cubicBezTo>
                <a:cubicBezTo>
                  <a:pt x="3469967" y="6217280"/>
                  <a:pt x="3421093" y="6059588"/>
                  <a:pt x="3492524" y="5928178"/>
                </a:cubicBezTo>
                <a:cubicBezTo>
                  <a:pt x="3578992" y="5770487"/>
                  <a:pt x="3770727" y="5789260"/>
                  <a:pt x="3879752" y="5909406"/>
                </a:cubicBezTo>
                <a:cubicBezTo>
                  <a:pt x="3684258" y="5819296"/>
                  <a:pt x="3496283" y="5969479"/>
                  <a:pt x="3556435" y="6213525"/>
                </a:cubicBezTo>
                <a:cubicBezTo>
                  <a:pt x="3627866" y="6495117"/>
                  <a:pt x="3924866" y="6528909"/>
                  <a:pt x="4169234" y="6551436"/>
                </a:cubicBezTo>
                <a:cubicBezTo>
                  <a:pt x="4233145" y="6555190"/>
                  <a:pt x="4297057" y="6555190"/>
                  <a:pt x="4357209" y="6543927"/>
                </a:cubicBezTo>
                <a:cubicBezTo>
                  <a:pt x="4830906" y="6243562"/>
                  <a:pt x="4703083" y="5410049"/>
                  <a:pt x="4139158" y="5248602"/>
                </a:cubicBezTo>
                <a:cubicBezTo>
                  <a:pt x="3812081" y="5154738"/>
                  <a:pt x="3488764" y="5218566"/>
                  <a:pt x="3221840" y="5387521"/>
                </a:cubicBezTo>
                <a:cubicBezTo>
                  <a:pt x="3191764" y="5440085"/>
                  <a:pt x="3169207" y="5496404"/>
                  <a:pt x="3154169" y="5552722"/>
                </a:cubicBezTo>
                <a:cubicBezTo>
                  <a:pt x="3131612" y="5620304"/>
                  <a:pt x="3135371" y="5736696"/>
                  <a:pt x="3090257" y="5793014"/>
                </a:cubicBezTo>
                <a:cubicBezTo>
                  <a:pt x="3037624" y="5871860"/>
                  <a:pt x="2924839" y="5853087"/>
                  <a:pt x="2868447" y="5913160"/>
                </a:cubicBezTo>
                <a:cubicBezTo>
                  <a:pt x="2823333" y="5954460"/>
                  <a:pt x="2763181" y="6112152"/>
                  <a:pt x="2845890" y="6134679"/>
                </a:cubicBezTo>
                <a:cubicBezTo>
                  <a:pt x="2857168" y="6025797"/>
                  <a:pt x="3000029" y="5946951"/>
                  <a:pt x="3097776" y="5988251"/>
                </a:cubicBezTo>
                <a:cubicBezTo>
                  <a:pt x="3056422" y="6010779"/>
                  <a:pt x="3037624" y="6074606"/>
                  <a:pt x="3030105" y="6123416"/>
                </a:cubicBezTo>
                <a:cubicBezTo>
                  <a:pt x="2988751" y="6303635"/>
                  <a:pt x="2958675" y="6397499"/>
                  <a:pt x="2800776" y="6513890"/>
                </a:cubicBezTo>
                <a:cubicBezTo>
                  <a:pt x="2718067" y="6577718"/>
                  <a:pt x="2612801" y="6649055"/>
                  <a:pt x="2567687" y="6746673"/>
                </a:cubicBezTo>
                <a:cubicBezTo>
                  <a:pt x="2575206" y="6878083"/>
                  <a:pt x="2597763" y="7009493"/>
                  <a:pt x="2631598" y="7137148"/>
                </a:cubicBezTo>
                <a:cubicBezTo>
                  <a:pt x="2657915" y="6994474"/>
                  <a:pt x="2830852" y="6878083"/>
                  <a:pt x="2939877" y="6964438"/>
                </a:cubicBezTo>
                <a:cubicBezTo>
                  <a:pt x="2860928" y="6960683"/>
                  <a:pt x="2793257" y="7005738"/>
                  <a:pt x="2766940" y="7125884"/>
                </a:cubicBezTo>
                <a:cubicBezTo>
                  <a:pt x="2691750" y="7437513"/>
                  <a:pt x="3060181" y="7610223"/>
                  <a:pt x="3259435" y="7756651"/>
                </a:cubicBezTo>
                <a:cubicBezTo>
                  <a:pt x="3496283" y="7929361"/>
                  <a:pt x="3605309" y="8173408"/>
                  <a:pt x="3624106" y="8455000"/>
                </a:cubicBezTo>
                <a:cubicBezTo>
                  <a:pt x="3928626" y="8661501"/>
                  <a:pt x="4270740" y="8811683"/>
                  <a:pt x="4631652" y="8901793"/>
                </a:cubicBezTo>
                <a:cubicBezTo>
                  <a:pt x="4631652" y="8920566"/>
                  <a:pt x="4631652" y="8935584"/>
                  <a:pt x="4631652" y="8954357"/>
                </a:cubicBezTo>
                <a:cubicBezTo>
                  <a:pt x="4631652" y="8958112"/>
                  <a:pt x="4627893" y="8965621"/>
                  <a:pt x="4627893" y="8969375"/>
                </a:cubicBezTo>
                <a:cubicBezTo>
                  <a:pt x="3988778" y="8807929"/>
                  <a:pt x="3383498" y="8473773"/>
                  <a:pt x="2977472" y="7944379"/>
                </a:cubicBezTo>
                <a:cubicBezTo>
                  <a:pt x="2646636" y="7512604"/>
                  <a:pt x="2424826" y="6956929"/>
                  <a:pt x="2511294" y="6408763"/>
                </a:cubicBezTo>
                <a:cubicBezTo>
                  <a:pt x="2594003" y="5898142"/>
                  <a:pt x="2906042" y="5380012"/>
                  <a:pt x="3421093" y="5211057"/>
                </a:cubicBezTo>
                <a:cubicBezTo>
                  <a:pt x="3563954" y="5166002"/>
                  <a:pt x="3714334" y="5143475"/>
                  <a:pt x="3864714" y="5147229"/>
                </a:cubicBezTo>
                <a:cubicBezTo>
                  <a:pt x="3785765" y="5139720"/>
                  <a:pt x="3706815" y="5143475"/>
                  <a:pt x="3620347" y="5154738"/>
                </a:cubicBezTo>
                <a:cubicBezTo>
                  <a:pt x="3763208" y="4978274"/>
                  <a:pt x="3973740" y="4914446"/>
                  <a:pt x="4191791" y="4970765"/>
                </a:cubicBezTo>
                <a:cubicBezTo>
                  <a:pt x="4376006" y="5019574"/>
                  <a:pt x="4706842" y="5222320"/>
                  <a:pt x="4842184" y="4982028"/>
                </a:cubicBezTo>
                <a:cubicBezTo>
                  <a:pt x="4894817" y="4880655"/>
                  <a:pt x="4868501" y="4779282"/>
                  <a:pt x="4800830" y="4711700"/>
                </a:cubicBezTo>
                <a:close/>
                <a:moveTo>
                  <a:pt x="1312377" y="2549525"/>
                </a:moveTo>
                <a:cubicBezTo>
                  <a:pt x="1323656" y="2647128"/>
                  <a:pt x="1372532" y="2740978"/>
                  <a:pt x="1425168" y="2793533"/>
                </a:cubicBezTo>
                <a:cubicBezTo>
                  <a:pt x="1631953" y="3018772"/>
                  <a:pt x="1955288" y="2891137"/>
                  <a:pt x="2139514" y="3108867"/>
                </a:cubicBezTo>
                <a:cubicBezTo>
                  <a:pt x="2304941" y="3300320"/>
                  <a:pt x="2293662" y="3563097"/>
                  <a:pt x="2274863" y="3807105"/>
                </a:cubicBezTo>
                <a:cubicBezTo>
                  <a:pt x="2297422" y="3897201"/>
                  <a:pt x="2312461" y="3991051"/>
                  <a:pt x="2316220" y="4084899"/>
                </a:cubicBezTo>
                <a:cubicBezTo>
                  <a:pt x="2335019" y="4539130"/>
                  <a:pt x="2139514" y="4970836"/>
                  <a:pt x="2045521" y="5413805"/>
                </a:cubicBezTo>
                <a:cubicBezTo>
                  <a:pt x="1898892" y="6093273"/>
                  <a:pt x="1834977" y="6784004"/>
                  <a:pt x="2177111" y="7418425"/>
                </a:cubicBezTo>
                <a:cubicBezTo>
                  <a:pt x="2455330" y="7936473"/>
                  <a:pt x="2895216" y="8353164"/>
                  <a:pt x="3391498" y="8660990"/>
                </a:cubicBezTo>
                <a:cubicBezTo>
                  <a:pt x="3763709" y="8893736"/>
                  <a:pt x="4181038" y="9100204"/>
                  <a:pt x="4617164" y="9164022"/>
                </a:cubicBezTo>
                <a:cubicBezTo>
                  <a:pt x="4617164" y="9194054"/>
                  <a:pt x="4613404" y="9224085"/>
                  <a:pt x="4609645" y="9250363"/>
                </a:cubicBezTo>
                <a:cubicBezTo>
                  <a:pt x="3993052" y="9164022"/>
                  <a:pt x="3383978" y="8811149"/>
                  <a:pt x="2910255" y="8420736"/>
                </a:cubicBezTo>
                <a:cubicBezTo>
                  <a:pt x="2477888" y="8064108"/>
                  <a:pt x="2105677" y="7594862"/>
                  <a:pt x="1932730" y="7061798"/>
                </a:cubicBezTo>
                <a:cubicBezTo>
                  <a:pt x="1778581" y="6896623"/>
                  <a:pt x="1684589" y="6708925"/>
                  <a:pt x="1658271" y="6464916"/>
                </a:cubicBezTo>
                <a:cubicBezTo>
                  <a:pt x="1631953" y="6265956"/>
                  <a:pt x="1684589" y="5969392"/>
                  <a:pt x="1598115" y="5781694"/>
                </a:cubicBezTo>
                <a:cubicBezTo>
                  <a:pt x="1571797" y="5725384"/>
                  <a:pt x="1526681" y="5687845"/>
                  <a:pt x="1474045" y="5669075"/>
                </a:cubicBezTo>
                <a:cubicBezTo>
                  <a:pt x="1549239" y="5665321"/>
                  <a:pt x="1646992" y="5736647"/>
                  <a:pt x="1692108" y="5774186"/>
                </a:cubicBezTo>
                <a:cubicBezTo>
                  <a:pt x="1631953" y="5661567"/>
                  <a:pt x="1586836" y="5563964"/>
                  <a:pt x="1631953" y="5440082"/>
                </a:cubicBezTo>
                <a:cubicBezTo>
                  <a:pt x="1684589" y="5319956"/>
                  <a:pt x="1763543" y="5252384"/>
                  <a:pt x="1744744" y="5109733"/>
                </a:cubicBezTo>
                <a:cubicBezTo>
                  <a:pt x="1740984" y="5090963"/>
                  <a:pt x="1737225" y="5068439"/>
                  <a:pt x="1729705" y="5045916"/>
                </a:cubicBezTo>
                <a:cubicBezTo>
                  <a:pt x="1801140" y="5068439"/>
                  <a:pt x="1838737" y="5162289"/>
                  <a:pt x="1876334" y="5211090"/>
                </a:cubicBezTo>
                <a:cubicBezTo>
                  <a:pt x="1887613" y="5132257"/>
                  <a:pt x="1850016" y="5079701"/>
                  <a:pt x="1887613" y="5004622"/>
                </a:cubicBezTo>
                <a:cubicBezTo>
                  <a:pt x="1913931" y="4940804"/>
                  <a:pt x="1992885" y="4876987"/>
                  <a:pt x="2038002" y="4820678"/>
                </a:cubicBezTo>
                <a:cubicBezTo>
                  <a:pt x="2090638" y="4753106"/>
                  <a:pt x="2124475" y="4693043"/>
                  <a:pt x="2143274" y="4629226"/>
                </a:cubicBezTo>
                <a:cubicBezTo>
                  <a:pt x="2139514" y="4674273"/>
                  <a:pt x="2135754" y="4719320"/>
                  <a:pt x="2128235" y="4764368"/>
                </a:cubicBezTo>
                <a:cubicBezTo>
                  <a:pt x="2135754" y="4730583"/>
                  <a:pt x="2147033" y="4693043"/>
                  <a:pt x="2154553" y="4659257"/>
                </a:cubicBezTo>
                <a:cubicBezTo>
                  <a:pt x="2252305" y="4298876"/>
                  <a:pt x="2293662" y="3810860"/>
                  <a:pt x="2045521" y="3499280"/>
                </a:cubicBezTo>
                <a:cubicBezTo>
                  <a:pt x="2011684" y="3461740"/>
                  <a:pt x="1970327" y="3424201"/>
                  <a:pt x="1928970" y="3386661"/>
                </a:cubicBezTo>
                <a:cubicBezTo>
                  <a:pt x="1913931" y="3375399"/>
                  <a:pt x="1902652" y="3364137"/>
                  <a:pt x="1891373" y="3356629"/>
                </a:cubicBezTo>
                <a:cubicBezTo>
                  <a:pt x="1654511" y="3195208"/>
                  <a:pt x="1286059" y="3168931"/>
                  <a:pt x="1037918" y="3322843"/>
                </a:cubicBezTo>
                <a:cubicBezTo>
                  <a:pt x="1000321" y="3367891"/>
                  <a:pt x="970243" y="3424201"/>
                  <a:pt x="943925" y="3488018"/>
                </a:cubicBezTo>
                <a:cubicBezTo>
                  <a:pt x="895049" y="3611899"/>
                  <a:pt x="846173" y="3908463"/>
                  <a:pt x="1022879" y="3957264"/>
                </a:cubicBezTo>
                <a:cubicBezTo>
                  <a:pt x="1075515" y="3972280"/>
                  <a:pt x="1113112" y="3961018"/>
                  <a:pt x="1135671" y="3938495"/>
                </a:cubicBezTo>
                <a:cubicBezTo>
                  <a:pt x="1210865" y="4092408"/>
                  <a:pt x="1022879" y="4182503"/>
                  <a:pt x="891289" y="4077391"/>
                </a:cubicBezTo>
                <a:cubicBezTo>
                  <a:pt x="936406" y="4137455"/>
                  <a:pt x="1000321" y="4186256"/>
                  <a:pt x="1090554" y="4201272"/>
                </a:cubicBezTo>
                <a:cubicBezTo>
                  <a:pt x="1334935" y="4246321"/>
                  <a:pt x="1398850" y="3987296"/>
                  <a:pt x="1316137" y="3814613"/>
                </a:cubicBezTo>
                <a:cubicBezTo>
                  <a:pt x="1282299" y="3747042"/>
                  <a:pt x="1225904" y="3686978"/>
                  <a:pt x="1154469" y="3664455"/>
                </a:cubicBezTo>
                <a:cubicBezTo>
                  <a:pt x="1297338" y="3593129"/>
                  <a:pt x="1417649" y="3611899"/>
                  <a:pt x="1511642" y="3762058"/>
                </a:cubicBezTo>
                <a:cubicBezTo>
                  <a:pt x="1684589" y="4028590"/>
                  <a:pt x="1466525" y="4396479"/>
                  <a:pt x="1135671" y="4362694"/>
                </a:cubicBezTo>
                <a:cubicBezTo>
                  <a:pt x="1090554" y="4358939"/>
                  <a:pt x="1049197" y="4347678"/>
                  <a:pt x="1011600" y="4328908"/>
                </a:cubicBezTo>
                <a:cubicBezTo>
                  <a:pt x="962724" y="4313892"/>
                  <a:pt x="917607" y="4287614"/>
                  <a:pt x="880010" y="4257582"/>
                </a:cubicBezTo>
                <a:cubicBezTo>
                  <a:pt x="605551" y="4036098"/>
                  <a:pt x="620590" y="3574359"/>
                  <a:pt x="876250" y="3345367"/>
                </a:cubicBezTo>
                <a:cubicBezTo>
                  <a:pt x="1060476" y="3176438"/>
                  <a:pt x="1323656" y="3105113"/>
                  <a:pt x="1571797" y="3138899"/>
                </a:cubicBezTo>
                <a:cubicBezTo>
                  <a:pt x="1447727" y="3048803"/>
                  <a:pt x="1338695" y="2943692"/>
                  <a:pt x="1316137" y="2767255"/>
                </a:cubicBezTo>
                <a:cubicBezTo>
                  <a:pt x="1304858" y="2699684"/>
                  <a:pt x="1301098" y="2624605"/>
                  <a:pt x="1312377" y="2549525"/>
                </a:cubicBezTo>
                <a:close/>
                <a:moveTo>
                  <a:pt x="4384244" y="2436618"/>
                </a:moveTo>
                <a:cubicBezTo>
                  <a:pt x="4192501" y="2879639"/>
                  <a:pt x="3850372" y="3296379"/>
                  <a:pt x="3553358" y="3668067"/>
                </a:cubicBezTo>
                <a:cubicBezTo>
                  <a:pt x="2910456" y="4482776"/>
                  <a:pt x="2226198" y="5421380"/>
                  <a:pt x="2282593" y="6472617"/>
                </a:cubicBezTo>
                <a:cubicBezTo>
                  <a:pt x="2278834" y="6202299"/>
                  <a:pt x="2327709" y="5924472"/>
                  <a:pt x="2440499" y="5650399"/>
                </a:cubicBezTo>
                <a:cubicBezTo>
                  <a:pt x="2620963" y="5199869"/>
                  <a:pt x="2917976" y="4786883"/>
                  <a:pt x="3339058" y="4561618"/>
                </a:cubicBezTo>
                <a:cubicBezTo>
                  <a:pt x="3402972" y="4505302"/>
                  <a:pt x="3470646" y="4452740"/>
                  <a:pt x="3542079" y="4400178"/>
                </a:cubicBezTo>
                <a:cubicBezTo>
                  <a:pt x="4000758" y="4069790"/>
                  <a:pt x="4448158" y="3709366"/>
                  <a:pt x="4575986" y="3127431"/>
                </a:cubicBezTo>
                <a:cubicBezTo>
                  <a:pt x="4636141" y="2879639"/>
                  <a:pt x="4606063" y="2680655"/>
                  <a:pt x="4459437" y="2485425"/>
                </a:cubicBezTo>
                <a:cubicBezTo>
                  <a:pt x="4436879" y="2466653"/>
                  <a:pt x="4410561" y="2451635"/>
                  <a:pt x="4384244" y="2436618"/>
                </a:cubicBezTo>
                <a:close/>
                <a:moveTo>
                  <a:pt x="3083401" y="0"/>
                </a:moveTo>
                <a:cubicBezTo>
                  <a:pt x="3143555" y="105124"/>
                  <a:pt x="3260105" y="172703"/>
                  <a:pt x="3372895" y="202739"/>
                </a:cubicBezTo>
                <a:cubicBezTo>
                  <a:pt x="3654869" y="277827"/>
                  <a:pt x="3910526" y="341652"/>
                  <a:pt x="4143625" y="529373"/>
                </a:cubicBezTo>
                <a:cubicBezTo>
                  <a:pt x="4312810" y="672041"/>
                  <a:pt x="4365445" y="893552"/>
                  <a:pt x="4388003" y="1111308"/>
                </a:cubicBezTo>
                <a:cubicBezTo>
                  <a:pt x="4583506" y="1501767"/>
                  <a:pt x="4575986" y="1880963"/>
                  <a:pt x="4459437" y="2241388"/>
                </a:cubicBezTo>
                <a:cubicBezTo>
                  <a:pt x="4741411" y="2466653"/>
                  <a:pt x="4820364" y="2736971"/>
                  <a:pt x="4790287" y="3104904"/>
                </a:cubicBezTo>
                <a:cubicBezTo>
                  <a:pt x="4779008" y="3285116"/>
                  <a:pt x="4763969" y="3476591"/>
                  <a:pt x="4658699" y="3638031"/>
                </a:cubicBezTo>
                <a:cubicBezTo>
                  <a:pt x="4560948" y="3788208"/>
                  <a:pt x="4406801" y="3870805"/>
                  <a:pt x="4342887" y="4051017"/>
                </a:cubicBezTo>
                <a:cubicBezTo>
                  <a:pt x="4391763" y="4051017"/>
                  <a:pt x="4444398" y="4047263"/>
                  <a:pt x="4485754" y="4020982"/>
                </a:cubicBezTo>
                <a:cubicBezTo>
                  <a:pt x="4440638" y="4103579"/>
                  <a:pt x="4357926" y="4174913"/>
                  <a:pt x="4282733" y="4208703"/>
                </a:cubicBezTo>
                <a:cubicBezTo>
                  <a:pt x="4177462" y="4253756"/>
                  <a:pt x="3989479" y="4208703"/>
                  <a:pt x="3959402" y="4355125"/>
                </a:cubicBezTo>
                <a:cubicBezTo>
                  <a:pt x="4042114" y="4283791"/>
                  <a:pt x="4106029" y="4355125"/>
                  <a:pt x="4151145" y="4437722"/>
                </a:cubicBezTo>
                <a:cubicBezTo>
                  <a:pt x="4109788" y="4418951"/>
                  <a:pt x="4057153" y="4415196"/>
                  <a:pt x="4000758" y="4430214"/>
                </a:cubicBezTo>
                <a:cubicBezTo>
                  <a:pt x="3730063" y="4501548"/>
                  <a:pt x="3662389" y="4861971"/>
                  <a:pt x="3391693" y="4933305"/>
                </a:cubicBezTo>
                <a:cubicBezTo>
                  <a:pt x="3286422" y="4963341"/>
                  <a:pt x="3068362" y="4937060"/>
                  <a:pt x="2936774" y="4989622"/>
                </a:cubicBezTo>
                <a:cubicBezTo>
                  <a:pt x="2981890" y="4933305"/>
                  <a:pt x="3027006" y="4876989"/>
                  <a:pt x="3075882" y="4820673"/>
                </a:cubicBezTo>
                <a:cubicBezTo>
                  <a:pt x="3034525" y="4858217"/>
                  <a:pt x="2996929" y="4895761"/>
                  <a:pt x="2955572" y="4937060"/>
                </a:cubicBezTo>
                <a:cubicBezTo>
                  <a:pt x="2748791" y="5162325"/>
                  <a:pt x="2568327" y="5425134"/>
                  <a:pt x="2466817" y="5717979"/>
                </a:cubicBezTo>
                <a:cubicBezTo>
                  <a:pt x="2282593" y="6224825"/>
                  <a:pt x="2297632" y="6724163"/>
                  <a:pt x="2444259" y="7215992"/>
                </a:cubicBezTo>
                <a:cubicBezTo>
                  <a:pt x="2643521" y="7719084"/>
                  <a:pt x="2996929" y="8147088"/>
                  <a:pt x="3433049" y="8462459"/>
                </a:cubicBezTo>
                <a:cubicBezTo>
                  <a:pt x="3782698" y="8717759"/>
                  <a:pt x="4196260" y="8935515"/>
                  <a:pt x="4628621" y="9003095"/>
                </a:cubicBezTo>
                <a:cubicBezTo>
                  <a:pt x="4624862" y="9033130"/>
                  <a:pt x="4624862" y="9063166"/>
                  <a:pt x="4621102" y="9093201"/>
                </a:cubicBezTo>
                <a:cubicBezTo>
                  <a:pt x="4173703" y="9021867"/>
                  <a:pt x="3737582" y="8796602"/>
                  <a:pt x="3376654" y="8530038"/>
                </a:cubicBezTo>
                <a:cubicBezTo>
                  <a:pt x="2899177" y="8173369"/>
                  <a:pt x="2496894" y="7692803"/>
                  <a:pt x="2316430" y="7118377"/>
                </a:cubicBezTo>
                <a:cubicBezTo>
                  <a:pt x="2132207" y="6532688"/>
                  <a:pt x="2166044" y="5901945"/>
                  <a:pt x="2387864" y="5331274"/>
                </a:cubicBezTo>
                <a:cubicBezTo>
                  <a:pt x="2414181" y="5263694"/>
                  <a:pt x="2440499" y="5199869"/>
                  <a:pt x="2470576" y="5136044"/>
                </a:cubicBezTo>
                <a:cubicBezTo>
                  <a:pt x="2451778" y="5049692"/>
                  <a:pt x="2429220" y="4959586"/>
                  <a:pt x="2432980" y="4861971"/>
                </a:cubicBezTo>
                <a:cubicBezTo>
                  <a:pt x="2436739" y="4741830"/>
                  <a:pt x="2459297" y="4610426"/>
                  <a:pt x="2500653" y="4497793"/>
                </a:cubicBezTo>
                <a:cubicBezTo>
                  <a:pt x="2579606" y="4272528"/>
                  <a:pt x="2782628" y="4148633"/>
                  <a:pt x="2812705" y="3897087"/>
                </a:cubicBezTo>
                <a:cubicBezTo>
                  <a:pt x="2820225" y="3837016"/>
                  <a:pt x="2827744" y="3754418"/>
                  <a:pt x="2812705" y="3686839"/>
                </a:cubicBezTo>
                <a:cubicBezTo>
                  <a:pt x="2895418" y="3765682"/>
                  <a:pt x="2917976" y="3938385"/>
                  <a:pt x="2887898" y="4024737"/>
                </a:cubicBezTo>
                <a:cubicBezTo>
                  <a:pt x="3004448" y="3979683"/>
                  <a:pt x="2970611" y="3776945"/>
                  <a:pt x="3038285" y="3683084"/>
                </a:cubicBezTo>
                <a:cubicBezTo>
                  <a:pt x="3124757" y="3555434"/>
                  <a:pt x="3282663" y="3574206"/>
                  <a:pt x="3308980" y="3386485"/>
                </a:cubicBezTo>
                <a:cubicBezTo>
                  <a:pt x="3312740" y="3371468"/>
                  <a:pt x="3316500" y="3356450"/>
                  <a:pt x="3316500" y="3341432"/>
                </a:cubicBezTo>
                <a:cubicBezTo>
                  <a:pt x="3395453" y="3397749"/>
                  <a:pt x="3418011" y="3502872"/>
                  <a:pt x="3406732" y="3638031"/>
                </a:cubicBezTo>
                <a:cubicBezTo>
                  <a:pt x="3402972" y="3675576"/>
                  <a:pt x="3391693" y="3713120"/>
                  <a:pt x="3380414" y="3750664"/>
                </a:cubicBezTo>
                <a:cubicBezTo>
                  <a:pt x="3696226" y="3356450"/>
                  <a:pt x="4098509" y="2894657"/>
                  <a:pt x="4316570" y="2399073"/>
                </a:cubicBezTo>
                <a:cubicBezTo>
                  <a:pt x="4053393" y="2278932"/>
                  <a:pt x="3575916" y="2192580"/>
                  <a:pt x="3451848" y="2534232"/>
                </a:cubicBezTo>
                <a:cubicBezTo>
                  <a:pt x="3286422" y="3011044"/>
                  <a:pt x="4012037" y="3022307"/>
                  <a:pt x="3741342" y="2624338"/>
                </a:cubicBezTo>
                <a:cubicBezTo>
                  <a:pt x="3903007" y="2643111"/>
                  <a:pt x="4030835" y="2778270"/>
                  <a:pt x="3948123" y="2958482"/>
                </a:cubicBezTo>
                <a:cubicBezTo>
                  <a:pt x="3846612" y="3168729"/>
                  <a:pt x="3560878" y="3112413"/>
                  <a:pt x="3440569" y="2962236"/>
                </a:cubicBezTo>
                <a:cubicBezTo>
                  <a:pt x="3320259" y="2804551"/>
                  <a:pt x="3331538" y="2549250"/>
                  <a:pt x="3433049" y="2387810"/>
                </a:cubicBezTo>
                <a:cubicBezTo>
                  <a:pt x="3636071" y="2068685"/>
                  <a:pt x="4000758" y="2102474"/>
                  <a:pt x="4267694" y="2256405"/>
                </a:cubicBezTo>
                <a:cubicBezTo>
                  <a:pt x="4248896" y="2230125"/>
                  <a:pt x="4226338" y="2200089"/>
                  <a:pt x="4207539" y="2173808"/>
                </a:cubicBezTo>
                <a:cubicBezTo>
                  <a:pt x="4045874" y="2102474"/>
                  <a:pt x="3895488" y="1989842"/>
                  <a:pt x="3989479" y="1783349"/>
                </a:cubicBezTo>
                <a:cubicBezTo>
                  <a:pt x="4000758" y="1880963"/>
                  <a:pt x="4072192" y="1989842"/>
                  <a:pt x="4158664" y="2083702"/>
                </a:cubicBezTo>
                <a:cubicBezTo>
                  <a:pt x="4139866" y="2034895"/>
                  <a:pt x="4128587" y="1986087"/>
                  <a:pt x="4124827" y="1929771"/>
                </a:cubicBezTo>
                <a:cubicBezTo>
                  <a:pt x="4184982" y="2031140"/>
                  <a:pt x="4297771" y="2113738"/>
                  <a:pt x="4395522" y="2188826"/>
                </a:cubicBezTo>
                <a:cubicBezTo>
                  <a:pt x="4504553" y="1839665"/>
                  <a:pt x="4500793" y="1479241"/>
                  <a:pt x="4294012" y="1118817"/>
                </a:cubicBezTo>
                <a:cubicBezTo>
                  <a:pt x="4275213" y="1103799"/>
                  <a:pt x="4252655" y="1092536"/>
                  <a:pt x="4230097" y="1088781"/>
                </a:cubicBezTo>
                <a:cubicBezTo>
                  <a:pt x="4169943" y="1077518"/>
                  <a:pt x="4124827" y="1118817"/>
                  <a:pt x="4068432" y="1130080"/>
                </a:cubicBezTo>
                <a:cubicBezTo>
                  <a:pt x="3989479" y="1133834"/>
                  <a:pt x="3921805" y="1103799"/>
                  <a:pt x="3861651" y="1066255"/>
                </a:cubicBezTo>
                <a:cubicBezTo>
                  <a:pt x="3583436" y="904815"/>
                  <a:pt x="3361616" y="525619"/>
                  <a:pt x="2981890" y="698322"/>
                </a:cubicBezTo>
                <a:cubicBezTo>
                  <a:pt x="2865341" y="754638"/>
                  <a:pt x="2786388" y="916078"/>
                  <a:pt x="2921735" y="991166"/>
                </a:cubicBezTo>
                <a:cubicBezTo>
                  <a:pt x="2808946" y="1039974"/>
                  <a:pt x="2699915" y="886043"/>
                  <a:pt x="2733752" y="773410"/>
                </a:cubicBezTo>
                <a:cubicBezTo>
                  <a:pt x="2590885" y="825972"/>
                  <a:pt x="2684877" y="1047483"/>
                  <a:pt x="2594645" y="1141343"/>
                </a:cubicBezTo>
                <a:cubicBezTo>
                  <a:pt x="2504413" y="1231449"/>
                  <a:pt x="2316430" y="1175133"/>
                  <a:pt x="2203640" y="1235204"/>
                </a:cubicBezTo>
                <a:cubicBezTo>
                  <a:pt x="2199881" y="1238958"/>
                  <a:pt x="2196121" y="1242713"/>
                  <a:pt x="2192361" y="1242713"/>
                </a:cubicBezTo>
                <a:cubicBezTo>
                  <a:pt x="2143486" y="1415416"/>
                  <a:pt x="2139726" y="1614400"/>
                  <a:pt x="2188602" y="1798366"/>
                </a:cubicBezTo>
                <a:cubicBezTo>
                  <a:pt x="2237477" y="1918508"/>
                  <a:pt x="2342748" y="2004859"/>
                  <a:pt x="2481855" y="2034895"/>
                </a:cubicBezTo>
                <a:cubicBezTo>
                  <a:pt x="2654800" y="2072439"/>
                  <a:pt x="2981890" y="2049912"/>
                  <a:pt x="2966851" y="1805875"/>
                </a:cubicBezTo>
                <a:cubicBezTo>
                  <a:pt x="2963092" y="1719524"/>
                  <a:pt x="2910456" y="1659453"/>
                  <a:pt x="2842783" y="1621909"/>
                </a:cubicBezTo>
                <a:cubicBezTo>
                  <a:pt x="2921735" y="1618154"/>
                  <a:pt x="2996929" y="1648190"/>
                  <a:pt x="3045804" y="1742050"/>
                </a:cubicBezTo>
                <a:cubicBezTo>
                  <a:pt x="3256345" y="2143773"/>
                  <a:pt x="2602164" y="2335248"/>
                  <a:pt x="2308911" y="2076193"/>
                </a:cubicBezTo>
                <a:cubicBezTo>
                  <a:pt x="2406662" y="2218861"/>
                  <a:pt x="2549529" y="2323985"/>
                  <a:pt x="2737512" y="2354020"/>
                </a:cubicBezTo>
                <a:cubicBezTo>
                  <a:pt x="3192431" y="2421600"/>
                  <a:pt x="3587195" y="2046158"/>
                  <a:pt x="3455607" y="1588119"/>
                </a:cubicBezTo>
                <a:cubicBezTo>
                  <a:pt x="3440569" y="1535557"/>
                  <a:pt x="3523281" y="1505522"/>
                  <a:pt x="3538320" y="1558084"/>
                </a:cubicBezTo>
                <a:cubicBezTo>
                  <a:pt x="3613513" y="1832156"/>
                  <a:pt x="3549599" y="2121246"/>
                  <a:pt x="3312740" y="2293950"/>
                </a:cubicBezTo>
                <a:cubicBezTo>
                  <a:pt x="3105959" y="2447881"/>
                  <a:pt x="2816465" y="2496688"/>
                  <a:pt x="2575847" y="2399073"/>
                </a:cubicBezTo>
                <a:cubicBezTo>
                  <a:pt x="2628482" y="2489179"/>
                  <a:pt x="2658559" y="2605566"/>
                  <a:pt x="2654800" y="2714445"/>
                </a:cubicBezTo>
                <a:cubicBezTo>
                  <a:pt x="2557048" y="2504197"/>
                  <a:pt x="2275074" y="2451635"/>
                  <a:pt x="2132207" y="2271423"/>
                </a:cubicBezTo>
                <a:cubicBezTo>
                  <a:pt x="2026936" y="2117492"/>
                  <a:pt x="1989340" y="1910999"/>
                  <a:pt x="2030696" y="1723278"/>
                </a:cubicBezTo>
                <a:cubicBezTo>
                  <a:pt x="1951743" y="1618154"/>
                  <a:pt x="1910387" y="1513030"/>
                  <a:pt x="1906627" y="1366608"/>
                </a:cubicBezTo>
                <a:cubicBezTo>
                  <a:pt x="1906627" y="1167624"/>
                  <a:pt x="1959263" y="904815"/>
                  <a:pt x="2143486" y="795937"/>
                </a:cubicBezTo>
                <a:cubicBezTo>
                  <a:pt x="1966782" y="814709"/>
                  <a:pt x="1838953" y="664532"/>
                  <a:pt x="1808876" y="506847"/>
                </a:cubicBezTo>
                <a:cubicBezTo>
                  <a:pt x="1865271" y="544391"/>
                  <a:pt x="1940464" y="566917"/>
                  <a:pt x="2008138" y="566917"/>
                </a:cubicBezTo>
                <a:cubicBezTo>
                  <a:pt x="2158524" y="563163"/>
                  <a:pt x="2199881" y="488075"/>
                  <a:pt x="2293872" y="386705"/>
                </a:cubicBezTo>
                <a:cubicBezTo>
                  <a:pt x="2372825" y="307862"/>
                  <a:pt x="2478095" y="240283"/>
                  <a:pt x="2579606" y="198984"/>
                </a:cubicBezTo>
                <a:cubicBezTo>
                  <a:pt x="2688636" y="157686"/>
                  <a:pt x="2820225" y="157686"/>
                  <a:pt x="2933014" y="168949"/>
                </a:cubicBezTo>
                <a:cubicBezTo>
                  <a:pt x="3038285" y="183967"/>
                  <a:pt x="3143555" y="277827"/>
                  <a:pt x="3248826" y="259055"/>
                </a:cubicBezTo>
                <a:cubicBezTo>
                  <a:pt x="3166113" y="202739"/>
                  <a:pt x="3075882" y="105124"/>
                  <a:pt x="3083401" y="0"/>
                </a:cubicBezTo>
                <a:close/>
              </a:path>
            </a:pathLst>
          </a:custGeom>
          <a:solidFill>
            <a:schemeClr val="bg1">
              <a:lumMod val="50000"/>
            </a:schemeClr>
          </a:solidFill>
          <a:ln>
            <a:noFill/>
          </a:ln>
          <a:extLst>
            <a:ext uri="{91240B29-F687-4F45-9708-019B960494DF}">
              <a14:hiddenLine w="9525">
                <a:solidFill>
                  <a:srgbClr val="000000"/>
                </a:solidFill>
                <a:round/>
              </a14:hiddenLine>
            </a:ext>
          </a:extLst>
        </p:spPr>
        <p:txBody>
          <a:bodyPr anchor="ctr" anchorCtr="1"/>
          <a:lstStyle>
            <a:defPPr>
              <a:defRPr lang="zh-CN"/>
            </a:defPPr>
            <a:lvl1pPr algn="l" eaLnBrk="0" fontAlgn="base" hangingPunct="0" rtl="0">
              <a:spcBef>
                <a:spcPct val="0"/>
              </a:spcBef>
              <a:spcAft>
                <a:spcPct val="0"/>
              </a:spcAft>
              <a:defRPr kern="1200">
                <a:solidFill>
                  <a:schemeClr val="tx1"/>
                </a:solidFill>
                <a:latin typeface="Calibri"/>
                <a:ea charset="-122" panose="02010600030101010101" pitchFamily="2" typeface="宋体"/>
                <a:cs typeface="+mn-cs"/>
              </a:defRPr>
            </a:lvl1pPr>
            <a:lvl2pPr algn="l" eaLnBrk="0" fontAlgn="base" hangingPunct="0" marL="457200" rtl="0">
              <a:spcBef>
                <a:spcPct val="0"/>
              </a:spcBef>
              <a:spcAft>
                <a:spcPct val="0"/>
              </a:spcAft>
              <a:defRPr kern="1200">
                <a:solidFill>
                  <a:schemeClr val="tx1"/>
                </a:solidFill>
                <a:latin typeface="Calibri"/>
                <a:ea charset="-122" panose="02010600030101010101" pitchFamily="2" typeface="宋体"/>
                <a:cs typeface="+mn-cs"/>
              </a:defRPr>
            </a:lvl2pPr>
            <a:lvl3pPr algn="l" eaLnBrk="0" fontAlgn="base" hangingPunct="0" marL="914400" rtl="0">
              <a:spcBef>
                <a:spcPct val="0"/>
              </a:spcBef>
              <a:spcAft>
                <a:spcPct val="0"/>
              </a:spcAft>
              <a:defRPr kern="1200">
                <a:solidFill>
                  <a:schemeClr val="tx1"/>
                </a:solidFill>
                <a:latin typeface="Calibri"/>
                <a:ea charset="-122" panose="02010600030101010101" pitchFamily="2" typeface="宋体"/>
                <a:cs typeface="+mn-cs"/>
              </a:defRPr>
            </a:lvl3pPr>
            <a:lvl4pPr algn="l" eaLnBrk="0" fontAlgn="base" hangingPunct="0" marL="1371600" rtl="0">
              <a:spcBef>
                <a:spcPct val="0"/>
              </a:spcBef>
              <a:spcAft>
                <a:spcPct val="0"/>
              </a:spcAft>
              <a:defRPr kern="1200">
                <a:solidFill>
                  <a:schemeClr val="tx1"/>
                </a:solidFill>
                <a:latin typeface="Calibri"/>
                <a:ea charset="-122" panose="02010600030101010101" pitchFamily="2" typeface="宋体"/>
                <a:cs typeface="+mn-cs"/>
              </a:defRPr>
            </a:lvl4pPr>
            <a:lvl5pPr algn="l" eaLnBrk="0" fontAlgn="base" hangingPunct="0" marL="1828800" rtl="0">
              <a:spcBef>
                <a:spcPct val="0"/>
              </a:spcBef>
              <a:spcAft>
                <a:spcPct val="0"/>
              </a:spcAft>
              <a:defRPr kern="1200">
                <a:solidFill>
                  <a:schemeClr val="tx1"/>
                </a:solidFill>
                <a:latin typeface="Calibri"/>
                <a:ea charset="-122" panose="02010600030101010101" pitchFamily="2" typeface="宋体"/>
                <a:cs typeface="+mn-cs"/>
              </a:defRPr>
            </a:lvl5pPr>
            <a:lvl6pPr algn="l" defTabSz="914400" eaLnBrk="1" hangingPunct="1" latinLnBrk="0" marL="2286000" rtl="0">
              <a:defRPr kern="1200">
                <a:solidFill>
                  <a:schemeClr val="tx1"/>
                </a:solidFill>
                <a:latin typeface="Calibri"/>
                <a:ea charset="-122" panose="02010600030101010101" pitchFamily="2" typeface="宋体"/>
                <a:cs typeface="+mn-cs"/>
              </a:defRPr>
            </a:lvl6pPr>
            <a:lvl7pPr algn="l" defTabSz="914400" eaLnBrk="1" hangingPunct="1" latinLnBrk="0" marL="2743200" rtl="0">
              <a:defRPr kern="1200">
                <a:solidFill>
                  <a:schemeClr val="tx1"/>
                </a:solidFill>
                <a:latin typeface="Calibri"/>
                <a:ea charset="-122" panose="02010600030101010101" pitchFamily="2" typeface="宋体"/>
                <a:cs typeface="+mn-cs"/>
              </a:defRPr>
            </a:lvl7pPr>
            <a:lvl8pPr algn="l" defTabSz="914400" eaLnBrk="1" hangingPunct="1" latinLnBrk="0" marL="3200400" rtl="0">
              <a:defRPr kern="1200">
                <a:solidFill>
                  <a:schemeClr val="tx1"/>
                </a:solidFill>
                <a:latin typeface="Calibri"/>
                <a:ea charset="-122" panose="02010600030101010101" pitchFamily="2" typeface="宋体"/>
                <a:cs typeface="+mn-cs"/>
              </a:defRPr>
            </a:lvl8pPr>
            <a:lvl9pPr algn="l" defTabSz="914400" eaLnBrk="1" hangingPunct="1" latinLnBrk="0" marL="3657600" rtl="0">
              <a:defRPr kern="1200">
                <a:solidFill>
                  <a:schemeClr val="tx1"/>
                </a:solidFill>
                <a:latin typeface="Calibri"/>
                <a:ea charset="-122" panose="02010600030101010101" pitchFamily="2" typeface="宋体"/>
                <a:cs typeface="+mn-cs"/>
              </a:defRPr>
            </a:lvl9pPr>
          </a:lstStyle>
          <a:p>
            <a:endParaRPr altLang="en-US" lang="zh-CN">
              <a:latin typeface="Arial"/>
              <a:ea typeface="微软雅黑"/>
              <a:sym typeface="Arial"/>
            </a:endParaRPr>
          </a:p>
        </p:txBody>
      </p:sp>
      <p:sp>
        <p:nvSpPr>
          <p:cNvPr id="14" name="矩形 13"/>
          <p:cNvSpPr/>
          <p:nvPr/>
        </p:nvSpPr>
        <p:spPr>
          <a:xfrm>
            <a:off x="-12064" y="0"/>
            <a:ext cx="6095999" cy="6858000"/>
          </a:xfrm>
          <a:prstGeom prst="rect">
            <a:avLst/>
          </a:prstGeom>
          <a:gradFill flip="none" rotWithShape="1">
            <a:gsLst>
              <a:gs pos="84000">
                <a:schemeClr val="bg1">
                  <a:alpha val="0"/>
                </a:schemeClr>
              </a:gs>
              <a:gs pos="100000">
                <a:schemeClr val="tx1">
                  <a:lumMod val="50000"/>
                  <a:lumOff val="50000"/>
                  <a:alpha val="30000"/>
                </a:schemeClr>
              </a:gs>
            </a:gsLst>
            <a:lin ang="0" scaled="1"/>
          </a:gradFill>
          <a:ln>
            <a:noFill/>
          </a:ln>
          <a:effectLst>
            <a:outerShdw algn="l" blurRad="101600" dist="38100" rotWithShape="0" sx="101000" sy="101000">
              <a:prstClr val="black">
                <a:alpha val="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Arial"/>
              <a:ea typeface="微软雅黑"/>
              <a:sym typeface="Arial"/>
            </a:endParaRPr>
          </a:p>
        </p:txBody>
      </p:sp>
    </p:spTree>
  </p:cSld>
  <p:clrMapOvr>
    <a:masterClrMapping/>
  </p:clrMapOvr>
  <p:transition spd="slow">
    <p:cove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2">
                                  <p:stCondLst>
                                    <p:cond delay="0"/>
                                  </p:stCondLst>
                                  <p:childTnLst>
                                    <p:set>
                                      <p:cBhvr>
                                        <p:cTn dur="1" fill="hold" id="6">
                                          <p:stCondLst>
                                            <p:cond delay="0"/>
                                          </p:stCondLst>
                                        </p:cTn>
                                        <p:tgtEl>
                                          <p:spTgt spid="14"/>
                                        </p:tgtEl>
                                        <p:attrNameLst>
                                          <p:attrName>style.visibility</p:attrName>
                                        </p:attrNameLst>
                                      </p:cBhvr>
                                      <p:to>
                                        <p:strVal val="visible"/>
                                      </p:to>
                                    </p:set>
                                    <p:animEffect filter="wipe(right)" transition="in">
                                      <p:cBhvr>
                                        <p:cTn dur="500" id="7"/>
                                        <p:tgtEl>
                                          <p:spTgt spid="14"/>
                                        </p:tgtEl>
                                      </p:cBhvr>
                                    </p:animEffect>
                                  </p:childTnLst>
                                </p:cTn>
                              </p:par>
                            </p:childTnLst>
                          </p:cTn>
                        </p:par>
                        <p:par>
                          <p:cTn fill="hold" id="8" nodeType="afterGroup">
                            <p:stCondLst>
                              <p:cond delay="500"/>
                            </p:stCondLst>
                            <p:childTnLst>
                              <p:par>
                                <p:cTn fill="hold" grpId="0" id="9" nodeType="afterEffect" presetClass="entr" presetID="47" presetSubtype="0">
                                  <p:stCondLst>
                                    <p:cond delay="0"/>
                                  </p:stCondLst>
                                  <p:childTnLst>
                                    <p:set>
                                      <p:cBhvr>
                                        <p:cTn dur="1" fill="hold" id="10">
                                          <p:stCondLst>
                                            <p:cond delay="0"/>
                                          </p:stCondLst>
                                        </p:cTn>
                                        <p:tgtEl>
                                          <p:spTgt spid="4"/>
                                        </p:tgtEl>
                                        <p:attrNameLst>
                                          <p:attrName>style.visibility</p:attrName>
                                        </p:attrNameLst>
                                      </p:cBhvr>
                                      <p:to>
                                        <p:strVal val="visible"/>
                                      </p:to>
                                    </p:set>
                                    <p:animEffect filter="fade" transition="in">
                                      <p:cBhvr>
                                        <p:cTn dur="500" id="11"/>
                                        <p:tgtEl>
                                          <p:spTgt spid="4"/>
                                        </p:tgtEl>
                                      </p:cBhvr>
                                    </p:animEffect>
                                    <p:anim calcmode="lin" valueType="num">
                                      <p:cBhvr>
                                        <p:cTn dur="500" fill="hold" id="12"/>
                                        <p:tgtEl>
                                          <p:spTgt spid="4"/>
                                        </p:tgtEl>
                                        <p:attrNameLst>
                                          <p:attrName>ppt_x</p:attrName>
                                        </p:attrNameLst>
                                      </p:cBhvr>
                                      <p:tavLst>
                                        <p:tav tm="0">
                                          <p:val>
                                            <p:strVal val="#ppt_x"/>
                                          </p:val>
                                        </p:tav>
                                        <p:tav tm="100000">
                                          <p:val>
                                            <p:strVal val="#ppt_x"/>
                                          </p:val>
                                        </p:tav>
                                      </p:tavLst>
                                    </p:anim>
                                    <p:anim calcmode="lin" valueType="num">
                                      <p:cBhvr>
                                        <p:cTn dur="500" fill="hold" id="13"/>
                                        <p:tgtEl>
                                          <p:spTgt spid="4"/>
                                        </p:tgtEl>
                                        <p:attrNameLst>
                                          <p:attrName>ppt_y</p:attrName>
                                        </p:attrNameLst>
                                      </p:cBhvr>
                                      <p:tavLst>
                                        <p:tav tm="0">
                                          <p:val>
                                            <p:strVal val="#ppt_y-.1"/>
                                          </p:val>
                                        </p:tav>
                                        <p:tav tm="100000">
                                          <p:val>
                                            <p:strVal val="#ppt_y"/>
                                          </p:val>
                                        </p:tav>
                                      </p:tavLst>
                                    </p:anim>
                                  </p:childTnLst>
                                </p:cTn>
                              </p:par>
                            </p:childTnLst>
                          </p:cTn>
                        </p:par>
                        <p:par>
                          <p:cTn fill="hold" id="14" nodeType="afterGroup">
                            <p:stCondLst>
                              <p:cond delay="1000"/>
                            </p:stCondLst>
                            <p:childTnLst>
                              <p:par>
                                <p:cTn fill="hold" id="15" nodeType="afterEffect" presetClass="entr" presetID="22" presetSubtype="1">
                                  <p:stCondLst>
                                    <p:cond delay="0"/>
                                  </p:stCondLst>
                                  <p:childTnLst>
                                    <p:set>
                                      <p:cBhvr>
                                        <p:cTn dur="1" fill="hold" id="16">
                                          <p:stCondLst>
                                            <p:cond delay="0"/>
                                          </p:stCondLst>
                                        </p:cTn>
                                        <p:tgtEl>
                                          <p:spTgt spid="9"/>
                                        </p:tgtEl>
                                        <p:attrNameLst>
                                          <p:attrName>style.visibility</p:attrName>
                                        </p:attrNameLst>
                                      </p:cBhvr>
                                      <p:to>
                                        <p:strVal val="visible"/>
                                      </p:to>
                                    </p:set>
                                    <p:animEffect filter="wipe(up)" transition="in">
                                      <p:cBhvr>
                                        <p:cTn dur="500" id="17"/>
                                        <p:tgtEl>
                                          <p:spTgt spid="9"/>
                                        </p:tgtEl>
                                      </p:cBhvr>
                                    </p:animEffect>
                                  </p:childTnLst>
                                </p:cTn>
                              </p:par>
                            </p:childTnLst>
                          </p:cTn>
                        </p:par>
                        <p:par>
                          <p:cTn fill="hold" id="18" nodeType="afterGroup">
                            <p:stCondLst>
                              <p:cond delay="1500"/>
                            </p:stCondLst>
                            <p:childTnLst>
                              <p:par>
                                <p:cTn fill="hold" grpId="0" id="19" nodeType="afterEffect" presetClass="entr" presetID="22" presetSubtype="8">
                                  <p:stCondLst>
                                    <p:cond delay="0"/>
                                  </p:stCondLst>
                                  <p:childTnLst>
                                    <p:set>
                                      <p:cBhvr>
                                        <p:cTn dur="1" fill="hold" id="20">
                                          <p:stCondLst>
                                            <p:cond delay="0"/>
                                          </p:stCondLst>
                                        </p:cTn>
                                        <p:tgtEl>
                                          <p:spTgt spid="10"/>
                                        </p:tgtEl>
                                        <p:attrNameLst>
                                          <p:attrName>style.visibility</p:attrName>
                                        </p:attrNameLst>
                                      </p:cBhvr>
                                      <p:to>
                                        <p:strVal val="visible"/>
                                      </p:to>
                                    </p:set>
                                    <p:animEffect filter="wipe(left)" transition="in">
                                      <p:cBhvr>
                                        <p:cTn dur="500" id="21"/>
                                        <p:tgtEl>
                                          <p:spTgt spid="10"/>
                                        </p:tgtEl>
                                      </p:cBhvr>
                                    </p:animEffect>
                                  </p:childTnLst>
                                </p:cTn>
                              </p:par>
                            </p:childTnLst>
                          </p:cTn>
                        </p:par>
                        <p:par>
                          <p:cTn fill="hold" id="22" nodeType="afterGroup">
                            <p:stCondLst>
                              <p:cond delay="2000"/>
                            </p:stCondLst>
                            <p:childTnLst>
                              <p:par>
                                <p:cTn fill="hold" grpId="1" id="23" nodeType="afterEffect" presetClass="entr" presetID="14" presetSubtype="5">
                                  <p:stCondLst>
                                    <p:cond delay="0"/>
                                  </p:stCondLst>
                                  <p:childTnLst>
                                    <p:set>
                                      <p:cBhvr>
                                        <p:cTn dur="1" fill="hold" id="24">
                                          <p:stCondLst>
                                            <p:cond delay="0"/>
                                          </p:stCondLst>
                                        </p:cTn>
                                        <p:tgtEl>
                                          <p:spTgt spid="13"/>
                                        </p:tgtEl>
                                        <p:attrNameLst>
                                          <p:attrName>style.visibility</p:attrName>
                                        </p:attrNameLst>
                                      </p:cBhvr>
                                      <p:to>
                                        <p:strVal val="visible"/>
                                      </p:to>
                                    </p:set>
                                    <p:animEffect filter="randombar(vertical)" transition="in">
                                      <p:cBhvr>
                                        <p:cTn dur="1000" id="25"/>
                                        <p:tgtEl>
                                          <p:spTgt spid="13"/>
                                        </p:tgtEl>
                                      </p:cBhvr>
                                    </p:animEffect>
                                  </p:childTnLst>
                                </p:cTn>
                              </p:par>
                            </p:childTnLst>
                          </p:cTn>
                        </p:par>
                        <p:par>
                          <p:cTn fill="hold" id="26" nodeType="afterGroup">
                            <p:stCondLst>
                              <p:cond delay="3000"/>
                            </p:stCondLst>
                            <p:childTnLst>
                              <p:par>
                                <p:cTn fill="hold" grpId="0" id="27" nodeType="afterEffect" presetClass="entr" presetID="16" presetSubtype="21">
                                  <p:stCondLst>
                                    <p:cond delay="0"/>
                                  </p:stCondLst>
                                  <p:childTnLst>
                                    <p:set>
                                      <p:cBhvr>
                                        <p:cTn dur="1" fill="hold" id="28">
                                          <p:stCondLst>
                                            <p:cond delay="0"/>
                                          </p:stCondLst>
                                        </p:cTn>
                                        <p:tgtEl>
                                          <p:spTgt spid="3"/>
                                        </p:tgtEl>
                                        <p:attrNameLst>
                                          <p:attrName>style.visibility</p:attrName>
                                        </p:attrNameLst>
                                      </p:cBhvr>
                                      <p:to>
                                        <p:strVal val="visible"/>
                                      </p:to>
                                    </p:set>
                                    <p:animEffect filter="barn(inVertical)" transition="in">
                                      <p:cBhvr>
                                        <p:cTn dur="500" id="29"/>
                                        <p:tgtEl>
                                          <p:spTgt spid="3"/>
                                        </p:tgtEl>
                                      </p:cBhvr>
                                    </p:animEffect>
                                  </p:childTnLst>
                                </p:cTn>
                              </p:par>
                            </p:childTnLst>
                          </p:cTn>
                        </p:par>
                        <p:par>
                          <p:cTn fill="hold" id="30" nodeType="afterGroup">
                            <p:stCondLst>
                              <p:cond delay="3500"/>
                            </p:stCondLst>
                            <p:childTnLst>
                              <p:par>
                                <p:cTn fill="hold" grpId="0" id="31" nodeType="afterEffect" presetClass="entr" presetID="29" presetSubtype="0">
                                  <p:stCondLst>
                                    <p:cond delay="0"/>
                                  </p:stCondLst>
                                  <p:childTnLst>
                                    <p:set>
                                      <p:cBhvr>
                                        <p:cTn dur="1" fill="hold" id="32">
                                          <p:stCondLst>
                                            <p:cond delay="0"/>
                                          </p:stCondLst>
                                        </p:cTn>
                                        <p:tgtEl>
                                          <p:spTgt spid="12"/>
                                        </p:tgtEl>
                                        <p:attrNameLst>
                                          <p:attrName>style.visibility</p:attrName>
                                        </p:attrNameLst>
                                      </p:cBhvr>
                                      <p:to>
                                        <p:strVal val="visible"/>
                                      </p:to>
                                    </p:set>
                                    <p:anim calcmode="lin" valueType="num">
                                      <p:cBhvr>
                                        <p:cTn dur="500" fill="hold" id="33"/>
                                        <p:tgtEl>
                                          <p:spTgt spid="12"/>
                                        </p:tgtEl>
                                        <p:attrNameLst>
                                          <p:attrName>ppt_x</p:attrName>
                                        </p:attrNameLst>
                                      </p:cBhvr>
                                      <p:tavLst>
                                        <p:tav tm="0">
                                          <p:val>
                                            <p:strVal val="#ppt_x-.2"/>
                                          </p:val>
                                        </p:tav>
                                        <p:tav tm="100000">
                                          <p:val>
                                            <p:strVal val="#ppt_x"/>
                                          </p:val>
                                        </p:tav>
                                      </p:tavLst>
                                    </p:anim>
                                    <p:anim calcmode="lin" valueType="num">
                                      <p:cBhvr>
                                        <p:cTn dur="500" fill="hold" id="34"/>
                                        <p:tgtEl>
                                          <p:spTgt spid="12"/>
                                        </p:tgtEl>
                                        <p:attrNameLst>
                                          <p:attrName>ppt_y</p:attrName>
                                        </p:attrNameLst>
                                      </p:cBhvr>
                                      <p:tavLst>
                                        <p:tav tm="0">
                                          <p:val>
                                            <p:strVal val="#ppt_y"/>
                                          </p:val>
                                        </p:tav>
                                        <p:tav tm="100000">
                                          <p:val>
                                            <p:strVal val="#ppt_y"/>
                                          </p:val>
                                        </p:tav>
                                      </p:tavLst>
                                    </p:anim>
                                    <p:animEffect filter="wipe(right)" prLst="gradientSize: 0.1" transition="in">
                                      <p:cBhvr>
                                        <p:cTn dur="500" id="35"/>
                                        <p:tgtEl>
                                          <p:spTgt spid="12"/>
                                        </p:tgtEl>
                                      </p:cBhvr>
                                    </p:animEffect>
                                  </p:childTnLst>
                                </p:cTn>
                              </p:par>
                            </p:childTnLst>
                          </p:cTn>
                        </p:par>
                        <p:par>
                          <p:cTn fill="hold" id="36" nodeType="afterGroup">
                            <p:stCondLst>
                              <p:cond delay="4000"/>
                            </p:stCondLst>
                            <p:childTnLst>
                              <p:par>
                                <p:cTn fill="hold" grpId="0" id="37" nodeType="afterEffect" presetClass="entr" presetID="53" presetSubtype="0">
                                  <p:stCondLst>
                                    <p:cond delay="0"/>
                                  </p:stCondLst>
                                  <p:childTnLst>
                                    <p:set>
                                      <p:cBhvr>
                                        <p:cTn dur="1" fill="hold" id="38">
                                          <p:stCondLst>
                                            <p:cond delay="0"/>
                                          </p:stCondLst>
                                        </p:cTn>
                                        <p:tgtEl>
                                          <p:spTgt spid="2050"/>
                                        </p:tgtEl>
                                        <p:attrNameLst>
                                          <p:attrName>style.visibility</p:attrName>
                                        </p:attrNameLst>
                                      </p:cBhvr>
                                      <p:to>
                                        <p:strVal val="visible"/>
                                      </p:to>
                                    </p:set>
                                    <p:anim calcmode="lin" valueType="num">
                                      <p:cBhvr>
                                        <p:cTn dur="500" fill="hold" id="39"/>
                                        <p:tgtEl>
                                          <p:spTgt spid="2050"/>
                                        </p:tgtEl>
                                        <p:attrNameLst>
                                          <p:attrName>ppt_w</p:attrName>
                                        </p:attrNameLst>
                                      </p:cBhvr>
                                      <p:tavLst>
                                        <p:tav tm="0">
                                          <p:val>
                                            <p:fltVal val="0"/>
                                          </p:val>
                                        </p:tav>
                                        <p:tav tm="100000">
                                          <p:val>
                                            <p:strVal val="#ppt_w"/>
                                          </p:val>
                                        </p:tav>
                                      </p:tavLst>
                                    </p:anim>
                                    <p:anim calcmode="lin" valueType="num">
                                      <p:cBhvr>
                                        <p:cTn dur="500" fill="hold" id="40"/>
                                        <p:tgtEl>
                                          <p:spTgt spid="2050"/>
                                        </p:tgtEl>
                                        <p:attrNameLst>
                                          <p:attrName>ppt_h</p:attrName>
                                        </p:attrNameLst>
                                      </p:cBhvr>
                                      <p:tavLst>
                                        <p:tav tm="0">
                                          <p:val>
                                            <p:fltVal val="0"/>
                                          </p:val>
                                        </p:tav>
                                        <p:tav tm="100000">
                                          <p:val>
                                            <p:strVal val="#ppt_h"/>
                                          </p:val>
                                        </p:tav>
                                      </p:tavLst>
                                    </p:anim>
                                    <p:animEffect filter="fade" transition="in">
                                      <p:cBhvr>
                                        <p:cTn dur="500" id="41"/>
                                        <p:tgtEl>
                                          <p:spTgt spid="2050"/>
                                        </p:tgtEl>
                                      </p:cBhvr>
                                    </p:animEffect>
                                  </p:childTnLst>
                                </p:cTn>
                              </p:par>
                            </p:childTnLst>
                          </p:cTn>
                        </p:par>
                        <p:par>
                          <p:cTn fill="hold" id="42" nodeType="afterGroup">
                            <p:stCondLst>
                              <p:cond delay="4500"/>
                            </p:stCondLst>
                            <p:childTnLst>
                              <p:par>
                                <p:cTn fill="hold" grpId="1" id="43" nodeType="afterEffect" presetClass="entr" presetID="14" presetSubtype="5">
                                  <p:stCondLst>
                                    <p:cond delay="0"/>
                                  </p:stCondLst>
                                  <p:childTnLst>
                                    <p:set>
                                      <p:cBhvr>
                                        <p:cTn dur="1" fill="hold" id="44">
                                          <p:stCondLst>
                                            <p:cond delay="0"/>
                                          </p:stCondLst>
                                        </p:cTn>
                                        <p:tgtEl>
                                          <p:spTgt spid="11"/>
                                        </p:tgtEl>
                                        <p:attrNameLst>
                                          <p:attrName>style.visibility</p:attrName>
                                        </p:attrNameLst>
                                      </p:cBhvr>
                                      <p:to>
                                        <p:strVal val="visible"/>
                                      </p:to>
                                    </p:set>
                                    <p:animEffect filter="randombar(vertical)" transition="in">
                                      <p:cBhvr>
                                        <p:cTn dur="1000" id="45"/>
                                        <p:tgtEl>
                                          <p:spTgt spid="1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4"/>
      <p:bldP grpId="1" spid="13"/>
      <p:bldP grpId="0" spid="10"/>
      <p:bldP grpId="0" spid="12"/>
      <p:bldP grpId="1" spid="11"/>
      <p:bldP grpId="0" spid="2050"/>
      <p:bldP grpId="0" spid="14"/>
    </p:bldLst>
  </p:timing>
</p:sld>
</file>

<file path=ppt/slides/slide2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7" name="矩形 6"/>
          <p:cNvSpPr/>
          <p:nvPr/>
        </p:nvSpPr>
        <p:spPr>
          <a:xfrm>
            <a:off x="6080125" y="-27305"/>
            <a:ext cx="6109970" cy="6912610"/>
          </a:xfrm>
          <a:prstGeom prst="rect">
            <a:avLst/>
          </a:prstGeom>
          <a:solidFill>
            <a:schemeClr val="accent2">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Arial"/>
              <a:ea typeface="微软雅黑"/>
              <a:sym typeface="Arial"/>
            </a:endParaRPr>
          </a:p>
        </p:txBody>
      </p:sp>
      <p:grpSp>
        <p:nvGrpSpPr>
          <p:cNvPr id="15" name="组合 14"/>
          <p:cNvGrpSpPr/>
          <p:nvPr/>
        </p:nvGrpSpPr>
        <p:grpSpPr>
          <a:xfrm>
            <a:off x="830580" y="1753870"/>
            <a:ext cx="4391660" cy="4389120"/>
            <a:chOff x="1308" y="2762"/>
            <a:chExt cx="6916" cy="6912"/>
          </a:xfrm>
          <a:blipFill rotWithShape="1">
            <a:blip r:embed="rId2"/>
            <a:stretch>
              <a:fillRect/>
            </a:stretch>
          </a:blipFill>
        </p:grpSpPr>
        <p:sp>
          <p:nvSpPr>
            <p:cNvPr id="4" name="矩形 3"/>
            <p:cNvSpPr/>
            <p:nvPr/>
          </p:nvSpPr>
          <p:spPr>
            <a:xfrm>
              <a:off x="1308" y="2762"/>
              <a:ext cx="2204" cy="220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Arial"/>
                <a:ea typeface="微软雅黑"/>
                <a:sym typeface="Arial"/>
              </a:endParaRPr>
            </a:p>
          </p:txBody>
        </p:sp>
        <p:sp>
          <p:nvSpPr>
            <p:cNvPr id="5" name="矩形 4"/>
            <p:cNvSpPr/>
            <p:nvPr/>
          </p:nvSpPr>
          <p:spPr>
            <a:xfrm>
              <a:off x="3662" y="2762"/>
              <a:ext cx="2204" cy="220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Arial"/>
                <a:ea typeface="微软雅黑"/>
                <a:sym typeface="Arial"/>
              </a:endParaRPr>
            </a:p>
          </p:txBody>
        </p:sp>
        <p:sp>
          <p:nvSpPr>
            <p:cNvPr id="6" name="矩形 5"/>
            <p:cNvSpPr/>
            <p:nvPr/>
          </p:nvSpPr>
          <p:spPr>
            <a:xfrm>
              <a:off x="6020" y="2762"/>
              <a:ext cx="2204" cy="220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Arial"/>
                <a:ea typeface="微软雅黑"/>
                <a:sym typeface="Arial"/>
              </a:endParaRPr>
            </a:p>
          </p:txBody>
        </p:sp>
        <p:sp>
          <p:nvSpPr>
            <p:cNvPr id="8" name="矩形 7"/>
            <p:cNvSpPr/>
            <p:nvPr/>
          </p:nvSpPr>
          <p:spPr>
            <a:xfrm>
              <a:off x="1308" y="5116"/>
              <a:ext cx="2204" cy="220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Arial"/>
                <a:ea typeface="微软雅黑"/>
                <a:sym typeface="Arial"/>
              </a:endParaRPr>
            </a:p>
          </p:txBody>
        </p:sp>
        <p:sp>
          <p:nvSpPr>
            <p:cNvPr id="9" name="矩形 8"/>
            <p:cNvSpPr/>
            <p:nvPr/>
          </p:nvSpPr>
          <p:spPr>
            <a:xfrm>
              <a:off x="1308" y="7470"/>
              <a:ext cx="2204" cy="220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Arial"/>
                <a:ea typeface="微软雅黑"/>
                <a:sym typeface="Arial"/>
              </a:endParaRPr>
            </a:p>
          </p:txBody>
        </p:sp>
        <p:sp>
          <p:nvSpPr>
            <p:cNvPr id="10" name="矩形 9"/>
            <p:cNvSpPr/>
            <p:nvPr/>
          </p:nvSpPr>
          <p:spPr>
            <a:xfrm>
              <a:off x="3662" y="5116"/>
              <a:ext cx="2204" cy="2204"/>
            </a:xfrm>
            <a:prstGeom prst="rect">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Arial"/>
                <a:ea typeface="微软雅黑"/>
                <a:sym typeface="Arial"/>
              </a:endParaRPr>
            </a:p>
          </p:txBody>
        </p:sp>
        <p:sp>
          <p:nvSpPr>
            <p:cNvPr id="11" name="矩形 10"/>
            <p:cNvSpPr/>
            <p:nvPr/>
          </p:nvSpPr>
          <p:spPr>
            <a:xfrm>
              <a:off x="3662" y="7470"/>
              <a:ext cx="2204" cy="220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Arial"/>
                <a:ea typeface="微软雅黑"/>
                <a:sym typeface="Arial"/>
              </a:endParaRPr>
            </a:p>
          </p:txBody>
        </p:sp>
        <p:sp>
          <p:nvSpPr>
            <p:cNvPr id="12" name="矩形 11"/>
            <p:cNvSpPr/>
            <p:nvPr/>
          </p:nvSpPr>
          <p:spPr>
            <a:xfrm>
              <a:off x="6020" y="5116"/>
              <a:ext cx="2204" cy="220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Arial"/>
                <a:ea typeface="微软雅黑"/>
                <a:sym typeface="Arial"/>
              </a:endParaRPr>
            </a:p>
          </p:txBody>
        </p:sp>
        <p:sp>
          <p:nvSpPr>
            <p:cNvPr id="13" name="矩形 12"/>
            <p:cNvSpPr/>
            <p:nvPr/>
          </p:nvSpPr>
          <p:spPr>
            <a:xfrm>
              <a:off x="6020" y="7470"/>
              <a:ext cx="2204" cy="220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Arial"/>
                <a:ea typeface="微软雅黑"/>
                <a:sym typeface="Arial"/>
              </a:endParaRPr>
            </a:p>
          </p:txBody>
        </p:sp>
      </p:grpSp>
      <p:sp>
        <p:nvSpPr>
          <p:cNvPr id="16" name="文本框 15"/>
          <p:cNvSpPr txBox="1"/>
          <p:nvPr/>
        </p:nvSpPr>
        <p:spPr>
          <a:xfrm>
            <a:off x="2087245" y="713740"/>
            <a:ext cx="1875155" cy="457200"/>
          </a:xfrm>
          <a:prstGeom prst="rect">
            <a:avLst/>
          </a:prstGeom>
          <a:noFill/>
        </p:spPr>
        <p:txBody>
          <a:bodyPr rtlCol="0" wrap="square">
            <a:spAutoFit/>
          </a:bodyPr>
          <a:lstStyle/>
          <a:p>
            <a:pPr algn="ctr"/>
            <a:r>
              <a:rPr altLang="en-US" lang="zh-CN" sz="2400">
                <a:solidFill>
                  <a:schemeClr val="tx1">
                    <a:lumMod val="65000"/>
                    <a:lumOff val="35000"/>
                  </a:schemeClr>
                </a:solidFill>
                <a:latin typeface="Arial"/>
                <a:ea typeface="微软雅黑"/>
                <a:sym typeface="Arial"/>
              </a:rPr>
              <a:t>小 | 清 | 欢</a:t>
            </a:r>
          </a:p>
        </p:txBody>
      </p:sp>
      <p:sp>
        <p:nvSpPr>
          <p:cNvPr id="17" name="文本框 16"/>
          <p:cNvSpPr txBox="1"/>
          <p:nvPr/>
        </p:nvSpPr>
        <p:spPr>
          <a:xfrm>
            <a:off x="1384300" y="1174115"/>
            <a:ext cx="3281045" cy="320040"/>
          </a:xfrm>
          <a:prstGeom prst="rect">
            <a:avLst/>
          </a:prstGeom>
          <a:noFill/>
        </p:spPr>
        <p:txBody>
          <a:bodyPr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fontAlgn="auto">
              <a:lnSpc>
                <a:spcPct val="150000"/>
              </a:lnSpc>
            </a:pPr>
            <a:r>
              <a:rPr altLang="en-US" lang="zh-CN" sz="1000">
                <a:solidFill>
                  <a:schemeClr val="tx1">
                    <a:lumMod val="65000"/>
                    <a:lumOff val="35000"/>
                  </a:schemeClr>
                </a:solidFill>
                <a:latin typeface="Arial"/>
                <a:ea typeface="微软雅黑"/>
                <a:sym typeface="Arial"/>
              </a:rPr>
              <a:t>I love you more than I've ever loved any woman. </a:t>
            </a:r>
          </a:p>
        </p:txBody>
      </p:sp>
      <p:sp>
        <p:nvSpPr>
          <p:cNvPr id="23" name="文本框 22"/>
          <p:cNvSpPr txBox="1"/>
          <p:nvPr/>
        </p:nvSpPr>
        <p:spPr>
          <a:xfrm>
            <a:off x="2446020" y="3340734"/>
            <a:ext cx="1158240" cy="396240"/>
          </a:xfrm>
          <a:prstGeom prst="rect">
            <a:avLst/>
          </a:prstGeom>
          <a:noFill/>
        </p:spPr>
        <p:txBody>
          <a:bodyPr rtlCol="0" wrap="square">
            <a:spAutoFit/>
          </a:bodyPr>
          <a:lstStyle/>
          <a:p>
            <a:pPr algn="ctr"/>
            <a:r>
              <a:rPr altLang="en-US" lang="zh-CN" sz="2000">
                <a:solidFill>
                  <a:schemeClr val="tx1">
                    <a:lumMod val="65000"/>
                    <a:lumOff val="35000"/>
                  </a:schemeClr>
                </a:solidFill>
                <a:latin typeface="Arial"/>
                <a:ea typeface="微软雅黑"/>
                <a:sym typeface="Arial"/>
              </a:rPr>
              <a:t>小清欢</a:t>
            </a:r>
          </a:p>
        </p:txBody>
      </p:sp>
      <p:sp>
        <p:nvSpPr>
          <p:cNvPr id="253" name="乘号"/>
          <p:cNvSpPr/>
          <p:nvPr/>
        </p:nvSpPr>
        <p:spPr>
          <a:xfrm>
            <a:off x="2825750" y="3656965"/>
            <a:ext cx="400685" cy="400685"/>
          </a:xfrm>
          <a:prstGeom prst="mathMultiply">
            <a:avLst>
              <a:gd fmla="val 6684" name="adj1"/>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eaLnBrk="0" fontAlgn="base" hangingPunct="0" rtl="0">
              <a:spcBef>
                <a:spcPct val="0"/>
              </a:spcBef>
              <a:spcAft>
                <a:spcPct val="0"/>
              </a:spcAft>
              <a:defRPr kern="1200">
                <a:solidFill>
                  <a:schemeClr val="lt1"/>
                </a:solidFill>
                <a:latin typeface="+mn-lt"/>
                <a:ea typeface="+mn-ea"/>
                <a:cs typeface="+mn-cs"/>
              </a:defRPr>
            </a:lvl1pPr>
            <a:lvl2pPr algn="l" eaLnBrk="0" fontAlgn="base" hangingPunct="0" marL="457200" rtl="0">
              <a:spcBef>
                <a:spcPct val="0"/>
              </a:spcBef>
              <a:spcAft>
                <a:spcPct val="0"/>
              </a:spcAft>
              <a:defRPr kern="1200">
                <a:solidFill>
                  <a:schemeClr val="lt1"/>
                </a:solidFill>
                <a:latin typeface="+mn-lt"/>
                <a:ea typeface="+mn-ea"/>
                <a:cs typeface="+mn-cs"/>
              </a:defRPr>
            </a:lvl2pPr>
            <a:lvl3pPr algn="l" eaLnBrk="0" fontAlgn="base" hangingPunct="0" marL="914400" rtl="0">
              <a:spcBef>
                <a:spcPct val="0"/>
              </a:spcBef>
              <a:spcAft>
                <a:spcPct val="0"/>
              </a:spcAft>
              <a:defRPr kern="1200">
                <a:solidFill>
                  <a:schemeClr val="lt1"/>
                </a:solidFill>
                <a:latin typeface="+mn-lt"/>
                <a:ea typeface="+mn-ea"/>
                <a:cs typeface="+mn-cs"/>
              </a:defRPr>
            </a:lvl3pPr>
            <a:lvl4pPr algn="l" eaLnBrk="0" fontAlgn="base" hangingPunct="0" marL="1371600" rtl="0">
              <a:spcBef>
                <a:spcPct val="0"/>
              </a:spcBef>
              <a:spcAft>
                <a:spcPct val="0"/>
              </a:spcAft>
              <a:defRPr kern="1200">
                <a:solidFill>
                  <a:schemeClr val="lt1"/>
                </a:solidFill>
                <a:latin typeface="+mn-lt"/>
                <a:ea typeface="+mn-ea"/>
                <a:cs typeface="+mn-cs"/>
              </a:defRPr>
            </a:lvl4pPr>
            <a:lvl5pPr algn="l" eaLnBrk="0" fontAlgn="base" hangingPunct="0" marL="1828800" rtl="0">
              <a:spcBef>
                <a:spcPct val="0"/>
              </a:spcBef>
              <a:spcAft>
                <a:spcPct val="0"/>
              </a:spcAft>
              <a:defRPr kern="1200">
                <a:solidFill>
                  <a:schemeClr val="lt1"/>
                </a:solidFill>
                <a:latin typeface="+mn-lt"/>
                <a:ea typeface="+mn-ea"/>
                <a:cs typeface="+mn-cs"/>
              </a:defRPr>
            </a:lvl5pPr>
            <a:lvl6pPr algn="l" defTabSz="914400" eaLnBrk="1" hangingPunct="1" latinLnBrk="0" marL="2286000" rtl="0">
              <a:defRPr kern="1200">
                <a:solidFill>
                  <a:schemeClr val="lt1"/>
                </a:solidFill>
                <a:latin typeface="+mn-lt"/>
                <a:ea typeface="+mn-ea"/>
                <a:cs typeface="+mn-cs"/>
              </a:defRPr>
            </a:lvl6pPr>
            <a:lvl7pPr algn="l" defTabSz="914400" eaLnBrk="1" hangingPunct="1" latinLnBrk="0" marL="2743200" rtl="0">
              <a:defRPr kern="1200">
                <a:solidFill>
                  <a:schemeClr val="lt1"/>
                </a:solidFill>
                <a:latin typeface="+mn-lt"/>
                <a:ea typeface="+mn-ea"/>
                <a:cs typeface="+mn-cs"/>
              </a:defRPr>
            </a:lvl7pPr>
            <a:lvl8pPr algn="l" defTabSz="914400" eaLnBrk="1" hangingPunct="1" latinLnBrk="0" marL="3200400" rtl="0">
              <a:defRPr kern="1200">
                <a:solidFill>
                  <a:schemeClr val="lt1"/>
                </a:solidFill>
                <a:latin typeface="+mn-lt"/>
                <a:ea typeface="+mn-ea"/>
                <a:cs typeface="+mn-cs"/>
              </a:defRPr>
            </a:lvl8pPr>
            <a:lvl9pPr algn="l" defTabSz="914400" eaLnBrk="1" hangingPunct="1" latinLnBrk="0" marL="3657600" rtl="0">
              <a:defRPr kern="1200">
                <a:solidFill>
                  <a:schemeClr val="lt1"/>
                </a:solidFill>
                <a:latin typeface="+mn-lt"/>
                <a:ea typeface="+mn-ea"/>
                <a:cs typeface="+mn-cs"/>
              </a:defRPr>
            </a:lvl9pPr>
          </a:lstStyle>
          <a:p>
            <a:pPr algn="ctr" eaLnBrk="1" fontAlgn="auto" hangingPunct="1">
              <a:spcBef>
                <a:spcPct val="0"/>
              </a:spcBef>
              <a:spcAft>
                <a:spcPct val="0"/>
              </a:spcAft>
              <a:defRPr/>
            </a:pPr>
            <a:endParaRPr altLang="en-US" lang="zh-CN">
              <a:solidFill>
                <a:srgbClr val="FFFFFF"/>
              </a:solidFill>
              <a:latin typeface="Arial"/>
              <a:ea typeface="微软雅黑"/>
              <a:sym typeface="Arial"/>
            </a:endParaRPr>
          </a:p>
        </p:txBody>
      </p:sp>
      <p:sp>
        <p:nvSpPr>
          <p:cNvPr id="24" name="文本框 23"/>
          <p:cNvSpPr txBox="1"/>
          <p:nvPr/>
        </p:nvSpPr>
        <p:spPr>
          <a:xfrm>
            <a:off x="2468245" y="4057650"/>
            <a:ext cx="1115695" cy="566928"/>
          </a:xfrm>
          <a:prstGeom prst="rect">
            <a:avLst/>
          </a:prstGeom>
          <a:noFill/>
        </p:spPr>
        <p:txBody>
          <a:bodyPr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fontAlgn="auto">
              <a:lnSpc>
                <a:spcPct val="130000"/>
              </a:lnSpc>
            </a:pPr>
            <a:r>
              <a:rPr altLang="en-US" lang="zh-CN" sz="1200">
                <a:solidFill>
                  <a:schemeClr val="tx1">
                    <a:lumMod val="65000"/>
                    <a:lumOff val="35000"/>
                  </a:schemeClr>
                </a:solidFill>
                <a:latin typeface="Arial"/>
                <a:ea typeface="微软雅黑"/>
                <a:sym typeface="Arial"/>
              </a:rPr>
              <a:t>DESTINY</a:t>
            </a:r>
          </a:p>
          <a:p>
            <a:pPr algn="ctr" fontAlgn="auto">
              <a:lnSpc>
                <a:spcPct val="130000"/>
              </a:lnSpc>
            </a:pPr>
            <a:r>
              <a:rPr altLang="en-US" lang="zh-CN" sz="1200">
                <a:solidFill>
                  <a:schemeClr val="tx1">
                    <a:lumMod val="65000"/>
                    <a:lumOff val="35000"/>
                  </a:schemeClr>
                </a:solidFill>
                <a:latin typeface="Arial"/>
                <a:ea typeface="微软雅黑"/>
                <a:sym typeface="Arial"/>
              </a:rPr>
              <a:t>FREEDOM</a:t>
            </a:r>
          </a:p>
        </p:txBody>
      </p:sp>
      <p:sp>
        <p:nvSpPr>
          <p:cNvPr id="18" name="矩形 17"/>
          <p:cNvSpPr/>
          <p:nvPr/>
        </p:nvSpPr>
        <p:spPr>
          <a:xfrm>
            <a:off x="-12064" y="0"/>
            <a:ext cx="6095999" cy="6858000"/>
          </a:xfrm>
          <a:prstGeom prst="rect">
            <a:avLst/>
          </a:prstGeom>
          <a:gradFill flip="none" rotWithShape="1">
            <a:gsLst>
              <a:gs pos="84000">
                <a:schemeClr val="bg1">
                  <a:alpha val="0"/>
                </a:schemeClr>
              </a:gs>
              <a:gs pos="100000">
                <a:schemeClr val="tx1">
                  <a:lumMod val="50000"/>
                  <a:lumOff val="50000"/>
                  <a:alpha val="30000"/>
                </a:schemeClr>
              </a:gs>
            </a:gsLst>
            <a:lin ang="0" scaled="1"/>
          </a:gradFill>
          <a:ln>
            <a:noFill/>
          </a:ln>
          <a:effectLst>
            <a:outerShdw algn="l" blurRad="101600" dist="38100" rotWithShape="0" sx="101000" sy="101000">
              <a:prstClr val="black">
                <a:alpha val="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Arial"/>
              <a:ea typeface="微软雅黑"/>
              <a:sym typeface="Arial"/>
            </a:endParaRPr>
          </a:p>
        </p:txBody>
      </p:sp>
      <p:sp>
        <p:nvSpPr>
          <p:cNvPr id="21" name="椭圆 20"/>
          <p:cNvSpPr/>
          <p:nvPr/>
        </p:nvSpPr>
        <p:spPr>
          <a:xfrm>
            <a:off x="7821930" y="1134745"/>
            <a:ext cx="2626995" cy="2626995"/>
          </a:xfrm>
          <a:prstGeom prst="ellipse">
            <a:avLst/>
          </a:prstGeom>
          <a:blipFill rotWithShape="1">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Arial"/>
              <a:ea typeface="微软雅黑"/>
              <a:sym typeface="Arial"/>
            </a:endParaRPr>
          </a:p>
        </p:txBody>
      </p:sp>
      <p:sp>
        <p:nvSpPr>
          <p:cNvPr id="22" name="文本框 21"/>
          <p:cNvSpPr txBox="1"/>
          <p:nvPr/>
        </p:nvSpPr>
        <p:spPr>
          <a:xfrm>
            <a:off x="7722869" y="4095750"/>
            <a:ext cx="2825115" cy="396240"/>
          </a:xfrm>
          <a:prstGeom prst="rect">
            <a:avLst/>
          </a:prstGeom>
          <a:noFill/>
        </p:spPr>
        <p:txBody>
          <a:bodyPr rtlCol="0" wrap="square">
            <a:spAutoFit/>
          </a:bodyPr>
          <a:lstStyle/>
          <a:p>
            <a:pPr algn="dist"/>
            <a:r>
              <a:rPr altLang="en-US" lang="zh-CN" sz="2000">
                <a:solidFill>
                  <a:schemeClr val="tx1">
                    <a:lumMod val="65000"/>
                    <a:lumOff val="35000"/>
                  </a:schemeClr>
                </a:solidFill>
                <a:latin typeface="Arial"/>
                <a:ea typeface="微软雅黑"/>
                <a:sym typeface="Arial"/>
              </a:rPr>
              <a:t>一•两•清•欢</a:t>
            </a:r>
          </a:p>
        </p:txBody>
      </p:sp>
      <p:sp>
        <p:nvSpPr>
          <p:cNvPr id="25" name="文本框 24"/>
          <p:cNvSpPr txBox="1"/>
          <p:nvPr/>
        </p:nvSpPr>
        <p:spPr>
          <a:xfrm>
            <a:off x="6885305" y="4618990"/>
            <a:ext cx="4499610" cy="1234440"/>
          </a:xfrm>
          <a:prstGeom prst="rect">
            <a:avLst/>
          </a:prstGeom>
          <a:noFill/>
        </p:spPr>
        <p:txBody>
          <a:bodyPr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fontAlgn="auto">
              <a:lnSpc>
                <a:spcPct val="150000"/>
              </a:lnSpc>
            </a:pPr>
            <a:r>
              <a:rPr altLang="en-US" lang="zh-CN" sz="1000">
                <a:solidFill>
                  <a:schemeClr val="tx1">
                    <a:lumMod val="65000"/>
                    <a:lumOff val="35000"/>
                  </a:schemeClr>
                </a:solidFill>
                <a:latin typeface="Arial"/>
                <a:ea typeface="微软雅黑"/>
                <a:sym typeface="Arial"/>
              </a:rPr>
              <a:t>I love you more than I've ever loved any woman. And I've waited longer for you than I've waited for any woman.</a:t>
            </a:r>
          </a:p>
          <a:p>
            <a:pPr algn="ctr" fontAlgn="auto">
              <a:lnSpc>
                <a:spcPct val="150000"/>
              </a:lnSpc>
            </a:pPr>
            <a:endParaRPr altLang="en-US" lang="zh-CN" sz="1000">
              <a:solidFill>
                <a:schemeClr val="tx1">
                  <a:lumMod val="65000"/>
                  <a:lumOff val="35000"/>
                </a:schemeClr>
              </a:solidFill>
              <a:latin typeface="Arial"/>
              <a:ea typeface="微软雅黑"/>
              <a:sym typeface="Arial"/>
            </a:endParaRPr>
          </a:p>
          <a:p>
            <a:pPr algn="ctr" fontAlgn="auto">
              <a:lnSpc>
                <a:spcPct val="150000"/>
              </a:lnSpc>
            </a:pPr>
            <a:r>
              <a:rPr altLang="en-US" lang="zh-CN" sz="1000">
                <a:solidFill>
                  <a:schemeClr val="tx1">
                    <a:lumMod val="65000"/>
                    <a:lumOff val="35000"/>
                  </a:schemeClr>
                </a:solidFill>
                <a:latin typeface="Arial"/>
                <a:ea typeface="微软雅黑"/>
                <a:sym typeface="Arial"/>
              </a:rPr>
              <a:t>I love you more than I've ever loved any woman. And I've waited longer for you than I've waited for any woman.</a:t>
            </a:r>
          </a:p>
        </p:txBody>
      </p:sp>
    </p:spTree>
  </p:cSld>
  <p:clrMapOvr>
    <a:masterClrMapping/>
  </p:clrMapOvr>
  <p:transition spd="slow">
    <p:cove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2">
                                  <p:stCondLst>
                                    <p:cond delay="0"/>
                                  </p:stCondLst>
                                  <p:childTnLst>
                                    <p:set>
                                      <p:cBhvr>
                                        <p:cTn dur="1" fill="hold" id="6">
                                          <p:stCondLst>
                                            <p:cond delay="0"/>
                                          </p:stCondLst>
                                        </p:cTn>
                                        <p:tgtEl>
                                          <p:spTgt spid="18"/>
                                        </p:tgtEl>
                                        <p:attrNameLst>
                                          <p:attrName>style.visibility</p:attrName>
                                        </p:attrNameLst>
                                      </p:cBhvr>
                                      <p:to>
                                        <p:strVal val="visible"/>
                                      </p:to>
                                    </p:set>
                                    <p:animEffect filter="wipe(right)" transition="in">
                                      <p:cBhvr>
                                        <p:cTn dur="500" id="7"/>
                                        <p:tgtEl>
                                          <p:spTgt spid="18"/>
                                        </p:tgtEl>
                                      </p:cBhvr>
                                    </p:animEffect>
                                  </p:childTnLst>
                                </p:cTn>
                              </p:par>
                              <p:par>
                                <p:cTn fill="hold" grpId="0" id="8" nodeType="withEffect" presetClass="entr" presetID="22" presetSubtype="8">
                                  <p:stCondLst>
                                    <p:cond delay="0"/>
                                  </p:stCondLst>
                                  <p:childTnLst>
                                    <p:set>
                                      <p:cBhvr>
                                        <p:cTn dur="1" fill="hold" id="9">
                                          <p:stCondLst>
                                            <p:cond delay="0"/>
                                          </p:stCondLst>
                                        </p:cTn>
                                        <p:tgtEl>
                                          <p:spTgt spid="7"/>
                                        </p:tgtEl>
                                        <p:attrNameLst>
                                          <p:attrName>style.visibility</p:attrName>
                                        </p:attrNameLst>
                                      </p:cBhvr>
                                      <p:to>
                                        <p:strVal val="visible"/>
                                      </p:to>
                                    </p:set>
                                    <p:animEffect filter="wipe(left)" transition="in">
                                      <p:cBhvr>
                                        <p:cTn dur="500" id="10"/>
                                        <p:tgtEl>
                                          <p:spTgt spid="7"/>
                                        </p:tgtEl>
                                      </p:cBhvr>
                                    </p:animEffect>
                                  </p:childTnLst>
                                </p:cTn>
                              </p:par>
                            </p:childTnLst>
                          </p:cTn>
                        </p:par>
                        <p:par>
                          <p:cTn fill="hold" id="11" nodeType="afterGroup">
                            <p:stCondLst>
                              <p:cond delay="500"/>
                            </p:stCondLst>
                            <p:childTnLst>
                              <p:par>
                                <p:cTn fill="hold" grpId="0" id="12" nodeType="afterEffect" presetClass="entr" presetID="53" presetSubtype="0">
                                  <p:stCondLst>
                                    <p:cond delay="0"/>
                                  </p:stCondLst>
                                  <p:childTnLst>
                                    <p:set>
                                      <p:cBhvr>
                                        <p:cTn dur="1" fill="hold" id="13">
                                          <p:stCondLst>
                                            <p:cond delay="0"/>
                                          </p:stCondLst>
                                        </p:cTn>
                                        <p:tgtEl>
                                          <p:spTgt spid="16"/>
                                        </p:tgtEl>
                                        <p:attrNameLst>
                                          <p:attrName>style.visibility</p:attrName>
                                        </p:attrNameLst>
                                      </p:cBhvr>
                                      <p:to>
                                        <p:strVal val="visible"/>
                                      </p:to>
                                    </p:set>
                                    <p:anim calcmode="lin" valueType="num">
                                      <p:cBhvr>
                                        <p:cTn dur="500" fill="hold" id="14"/>
                                        <p:tgtEl>
                                          <p:spTgt spid="16"/>
                                        </p:tgtEl>
                                        <p:attrNameLst>
                                          <p:attrName>ppt_w</p:attrName>
                                        </p:attrNameLst>
                                      </p:cBhvr>
                                      <p:tavLst>
                                        <p:tav tm="0">
                                          <p:val>
                                            <p:fltVal val="0"/>
                                          </p:val>
                                        </p:tav>
                                        <p:tav tm="100000">
                                          <p:val>
                                            <p:strVal val="#ppt_w"/>
                                          </p:val>
                                        </p:tav>
                                      </p:tavLst>
                                    </p:anim>
                                    <p:anim calcmode="lin" valueType="num">
                                      <p:cBhvr>
                                        <p:cTn dur="500" fill="hold" id="15"/>
                                        <p:tgtEl>
                                          <p:spTgt spid="16"/>
                                        </p:tgtEl>
                                        <p:attrNameLst>
                                          <p:attrName>ppt_h</p:attrName>
                                        </p:attrNameLst>
                                      </p:cBhvr>
                                      <p:tavLst>
                                        <p:tav tm="0">
                                          <p:val>
                                            <p:fltVal val="0"/>
                                          </p:val>
                                        </p:tav>
                                        <p:tav tm="100000">
                                          <p:val>
                                            <p:strVal val="#ppt_h"/>
                                          </p:val>
                                        </p:tav>
                                      </p:tavLst>
                                    </p:anim>
                                    <p:animEffect filter="fade" transition="in">
                                      <p:cBhvr>
                                        <p:cTn dur="500" id="16"/>
                                        <p:tgtEl>
                                          <p:spTgt spid="16"/>
                                        </p:tgtEl>
                                      </p:cBhvr>
                                    </p:animEffect>
                                  </p:childTnLst>
                                </p:cTn>
                              </p:par>
                            </p:childTnLst>
                          </p:cTn>
                        </p:par>
                        <p:par>
                          <p:cTn fill="hold" id="17" nodeType="afterGroup">
                            <p:stCondLst>
                              <p:cond delay="1000"/>
                            </p:stCondLst>
                            <p:childTnLst>
                              <p:par>
                                <p:cTn fill="hold" grpId="1" id="18" nodeType="afterEffect" presetClass="entr" presetID="14" presetSubtype="5">
                                  <p:stCondLst>
                                    <p:cond delay="0"/>
                                  </p:stCondLst>
                                  <p:childTnLst>
                                    <p:set>
                                      <p:cBhvr>
                                        <p:cTn dur="1" fill="hold" id="19">
                                          <p:stCondLst>
                                            <p:cond delay="0"/>
                                          </p:stCondLst>
                                        </p:cTn>
                                        <p:tgtEl>
                                          <p:spTgt spid="17"/>
                                        </p:tgtEl>
                                        <p:attrNameLst>
                                          <p:attrName>style.visibility</p:attrName>
                                        </p:attrNameLst>
                                      </p:cBhvr>
                                      <p:to>
                                        <p:strVal val="visible"/>
                                      </p:to>
                                    </p:set>
                                    <p:animEffect filter="randombar(vertical)" transition="in">
                                      <p:cBhvr>
                                        <p:cTn dur="1000" id="20"/>
                                        <p:tgtEl>
                                          <p:spTgt spid="17"/>
                                        </p:tgtEl>
                                      </p:cBhvr>
                                    </p:animEffect>
                                  </p:childTnLst>
                                </p:cTn>
                              </p:par>
                            </p:childTnLst>
                          </p:cTn>
                        </p:par>
                        <p:par>
                          <p:cTn fill="hold" id="21" nodeType="afterGroup">
                            <p:stCondLst>
                              <p:cond delay="2000"/>
                            </p:stCondLst>
                            <p:childTnLst>
                              <p:par>
                                <p:cTn fill="hold" id="22" nodeType="afterEffect" presetClass="entr" presetID="13" presetSubtype="16">
                                  <p:stCondLst>
                                    <p:cond delay="0"/>
                                  </p:stCondLst>
                                  <p:childTnLst>
                                    <p:set>
                                      <p:cBhvr>
                                        <p:cTn dur="1" fill="hold" id="23">
                                          <p:stCondLst>
                                            <p:cond delay="0"/>
                                          </p:stCondLst>
                                        </p:cTn>
                                        <p:tgtEl>
                                          <p:spTgt spid="15"/>
                                        </p:tgtEl>
                                        <p:attrNameLst>
                                          <p:attrName>style.visibility</p:attrName>
                                        </p:attrNameLst>
                                      </p:cBhvr>
                                      <p:to>
                                        <p:strVal val="visible"/>
                                      </p:to>
                                    </p:set>
                                    <p:animEffect filter="plus(in)" transition="in">
                                      <p:cBhvr>
                                        <p:cTn dur="1000" id="24"/>
                                        <p:tgtEl>
                                          <p:spTgt spid="15"/>
                                        </p:tgtEl>
                                      </p:cBhvr>
                                    </p:animEffect>
                                  </p:childTnLst>
                                </p:cTn>
                              </p:par>
                            </p:childTnLst>
                          </p:cTn>
                        </p:par>
                        <p:par>
                          <p:cTn fill="hold" id="25" nodeType="afterGroup">
                            <p:stCondLst>
                              <p:cond delay="3000"/>
                            </p:stCondLst>
                            <p:childTnLst>
                              <p:par>
                                <p:cTn fill="hold" grpId="0" id="26" nodeType="afterEffect" presetClass="entr" presetID="53" presetSubtype="0">
                                  <p:stCondLst>
                                    <p:cond delay="0"/>
                                  </p:stCondLst>
                                  <p:childTnLst>
                                    <p:set>
                                      <p:cBhvr>
                                        <p:cTn dur="1" fill="hold" id="27">
                                          <p:stCondLst>
                                            <p:cond delay="0"/>
                                          </p:stCondLst>
                                        </p:cTn>
                                        <p:tgtEl>
                                          <p:spTgt spid="23"/>
                                        </p:tgtEl>
                                        <p:attrNameLst>
                                          <p:attrName>style.visibility</p:attrName>
                                        </p:attrNameLst>
                                      </p:cBhvr>
                                      <p:to>
                                        <p:strVal val="visible"/>
                                      </p:to>
                                    </p:set>
                                    <p:anim calcmode="lin" valueType="num">
                                      <p:cBhvr>
                                        <p:cTn dur="500" fill="hold" id="28"/>
                                        <p:tgtEl>
                                          <p:spTgt spid="23"/>
                                        </p:tgtEl>
                                        <p:attrNameLst>
                                          <p:attrName>ppt_w</p:attrName>
                                        </p:attrNameLst>
                                      </p:cBhvr>
                                      <p:tavLst>
                                        <p:tav tm="0">
                                          <p:val>
                                            <p:fltVal val="0"/>
                                          </p:val>
                                        </p:tav>
                                        <p:tav tm="100000">
                                          <p:val>
                                            <p:strVal val="#ppt_w"/>
                                          </p:val>
                                        </p:tav>
                                      </p:tavLst>
                                    </p:anim>
                                    <p:anim calcmode="lin" valueType="num">
                                      <p:cBhvr>
                                        <p:cTn dur="500" fill="hold" id="29"/>
                                        <p:tgtEl>
                                          <p:spTgt spid="23"/>
                                        </p:tgtEl>
                                        <p:attrNameLst>
                                          <p:attrName>ppt_h</p:attrName>
                                        </p:attrNameLst>
                                      </p:cBhvr>
                                      <p:tavLst>
                                        <p:tav tm="0">
                                          <p:val>
                                            <p:fltVal val="0"/>
                                          </p:val>
                                        </p:tav>
                                        <p:tav tm="100000">
                                          <p:val>
                                            <p:strVal val="#ppt_h"/>
                                          </p:val>
                                        </p:tav>
                                      </p:tavLst>
                                    </p:anim>
                                    <p:animEffect filter="fade" transition="in">
                                      <p:cBhvr>
                                        <p:cTn dur="500" id="30"/>
                                        <p:tgtEl>
                                          <p:spTgt spid="23"/>
                                        </p:tgtEl>
                                      </p:cBhvr>
                                    </p:animEffect>
                                  </p:childTnLst>
                                </p:cTn>
                              </p:par>
                            </p:childTnLst>
                          </p:cTn>
                        </p:par>
                        <p:par>
                          <p:cTn fill="hold" id="31" nodeType="afterGroup">
                            <p:stCondLst>
                              <p:cond delay="3500"/>
                            </p:stCondLst>
                            <p:childTnLst>
                              <p:par>
                                <p:cTn fill="hold" grpId="2" id="32" nodeType="afterEffect" presetClass="entr" presetID="35" presetSubtype="0">
                                  <p:stCondLst>
                                    <p:cond delay="0"/>
                                  </p:stCondLst>
                                  <p:childTnLst>
                                    <p:set>
                                      <p:cBhvr>
                                        <p:cTn dur="1" fill="hold" id="33">
                                          <p:stCondLst>
                                            <p:cond delay="0"/>
                                          </p:stCondLst>
                                        </p:cTn>
                                        <p:tgtEl>
                                          <p:spTgt spid="253"/>
                                        </p:tgtEl>
                                        <p:attrNameLst>
                                          <p:attrName>style.visibility</p:attrName>
                                        </p:attrNameLst>
                                      </p:cBhvr>
                                      <p:to>
                                        <p:strVal val="visible"/>
                                      </p:to>
                                    </p:set>
                                    <p:animEffect filter="fade" transition="in">
                                      <p:cBhvr>
                                        <p:cTn dur="500" id="34"/>
                                        <p:tgtEl>
                                          <p:spTgt spid="253"/>
                                        </p:tgtEl>
                                      </p:cBhvr>
                                    </p:animEffect>
                                    <p:anim calcmode="lin" valueType="num">
                                      <p:cBhvr>
                                        <p:cTn dur="500" fill="hold" id="35"/>
                                        <p:tgtEl>
                                          <p:spTgt spid="253"/>
                                        </p:tgtEl>
                                        <p:attrNameLst>
                                          <p:attrName>style.rotation</p:attrName>
                                        </p:attrNameLst>
                                      </p:cBhvr>
                                      <p:tavLst>
                                        <p:tav tm="0">
                                          <p:val>
                                            <p:fltVal val="720"/>
                                          </p:val>
                                        </p:tav>
                                        <p:tav tm="100000">
                                          <p:val>
                                            <p:fltVal val="0"/>
                                          </p:val>
                                        </p:tav>
                                      </p:tavLst>
                                    </p:anim>
                                    <p:anim calcmode="lin" valueType="num">
                                      <p:cBhvr>
                                        <p:cTn dur="500" fill="hold" id="36"/>
                                        <p:tgtEl>
                                          <p:spTgt spid="253"/>
                                        </p:tgtEl>
                                        <p:attrNameLst>
                                          <p:attrName>ppt_h</p:attrName>
                                        </p:attrNameLst>
                                      </p:cBhvr>
                                      <p:tavLst>
                                        <p:tav tm="0">
                                          <p:val>
                                            <p:fltVal val="0"/>
                                          </p:val>
                                        </p:tav>
                                        <p:tav tm="100000">
                                          <p:val>
                                            <p:strVal val="#ppt_h"/>
                                          </p:val>
                                        </p:tav>
                                      </p:tavLst>
                                    </p:anim>
                                    <p:anim calcmode="lin" valueType="num">
                                      <p:cBhvr>
                                        <p:cTn dur="500" fill="hold" id="37"/>
                                        <p:tgtEl>
                                          <p:spTgt spid="253"/>
                                        </p:tgtEl>
                                        <p:attrNameLst>
                                          <p:attrName>ppt_w</p:attrName>
                                        </p:attrNameLst>
                                      </p:cBhvr>
                                      <p:tavLst>
                                        <p:tav tm="0">
                                          <p:val>
                                            <p:fltVal val="0"/>
                                          </p:val>
                                        </p:tav>
                                        <p:tav tm="100000">
                                          <p:val>
                                            <p:strVal val="#ppt_w"/>
                                          </p:val>
                                        </p:tav>
                                      </p:tavLst>
                                    </p:anim>
                                  </p:childTnLst>
                                </p:cTn>
                              </p:par>
                            </p:childTnLst>
                          </p:cTn>
                        </p:par>
                        <p:par>
                          <p:cTn fill="hold" id="38" nodeType="afterGroup">
                            <p:stCondLst>
                              <p:cond delay="4000"/>
                            </p:stCondLst>
                            <p:childTnLst>
                              <p:par>
                                <p:cTn fill="hold" grpId="1" id="39" nodeType="afterEffect" presetClass="entr" presetID="14" presetSubtype="5">
                                  <p:stCondLst>
                                    <p:cond delay="0"/>
                                  </p:stCondLst>
                                  <p:childTnLst>
                                    <p:set>
                                      <p:cBhvr>
                                        <p:cTn dur="1" fill="hold" id="40">
                                          <p:stCondLst>
                                            <p:cond delay="0"/>
                                          </p:stCondLst>
                                        </p:cTn>
                                        <p:tgtEl>
                                          <p:spTgt spid="24"/>
                                        </p:tgtEl>
                                        <p:attrNameLst>
                                          <p:attrName>style.visibility</p:attrName>
                                        </p:attrNameLst>
                                      </p:cBhvr>
                                      <p:to>
                                        <p:strVal val="visible"/>
                                      </p:to>
                                    </p:set>
                                    <p:animEffect filter="randombar(vertical)" transition="in">
                                      <p:cBhvr>
                                        <p:cTn dur="1000" id="41"/>
                                        <p:tgtEl>
                                          <p:spTgt spid="24"/>
                                        </p:tgtEl>
                                      </p:cBhvr>
                                    </p:animEffect>
                                  </p:childTnLst>
                                </p:cTn>
                              </p:par>
                            </p:childTnLst>
                          </p:cTn>
                        </p:par>
                        <p:par>
                          <p:cTn fill="hold" id="42" nodeType="afterGroup">
                            <p:stCondLst>
                              <p:cond delay="5000"/>
                            </p:stCondLst>
                            <p:childTnLst>
                              <p:par>
                                <p:cTn fill="hold" grpId="1" id="43" nodeType="afterEffect" presetClass="entr" presetID="20" presetSubtype="0">
                                  <p:stCondLst>
                                    <p:cond delay="0"/>
                                  </p:stCondLst>
                                  <p:childTnLst>
                                    <p:set>
                                      <p:cBhvr>
                                        <p:cTn dur="1" fill="hold" id="44">
                                          <p:stCondLst>
                                            <p:cond delay="0"/>
                                          </p:stCondLst>
                                        </p:cTn>
                                        <p:tgtEl>
                                          <p:spTgt spid="21"/>
                                        </p:tgtEl>
                                        <p:attrNameLst>
                                          <p:attrName>style.visibility</p:attrName>
                                        </p:attrNameLst>
                                      </p:cBhvr>
                                      <p:to>
                                        <p:strVal val="visible"/>
                                      </p:to>
                                    </p:set>
                                    <p:animEffect filter="wedge" transition="in">
                                      <p:cBhvr>
                                        <p:cTn dur="500" id="45"/>
                                        <p:tgtEl>
                                          <p:spTgt spid="21"/>
                                        </p:tgtEl>
                                      </p:cBhvr>
                                    </p:animEffect>
                                  </p:childTnLst>
                                </p:cTn>
                              </p:par>
                            </p:childTnLst>
                          </p:cTn>
                        </p:par>
                        <p:par>
                          <p:cTn fill="hold" id="46" nodeType="afterGroup">
                            <p:stCondLst>
                              <p:cond delay="5500"/>
                            </p:stCondLst>
                            <p:childTnLst>
                              <p:par>
                                <p:cTn fill="hold" grpId="0" id="47" nodeType="afterEffect" presetClass="entr" presetID="29" presetSubtype="0">
                                  <p:stCondLst>
                                    <p:cond delay="0"/>
                                  </p:stCondLst>
                                  <p:childTnLst>
                                    <p:set>
                                      <p:cBhvr>
                                        <p:cTn dur="1" fill="hold" id="48">
                                          <p:stCondLst>
                                            <p:cond delay="0"/>
                                          </p:stCondLst>
                                        </p:cTn>
                                        <p:tgtEl>
                                          <p:spTgt spid="22"/>
                                        </p:tgtEl>
                                        <p:attrNameLst>
                                          <p:attrName>style.visibility</p:attrName>
                                        </p:attrNameLst>
                                      </p:cBhvr>
                                      <p:to>
                                        <p:strVal val="visible"/>
                                      </p:to>
                                    </p:set>
                                    <p:anim calcmode="lin" valueType="num">
                                      <p:cBhvr>
                                        <p:cTn dur="500" fill="hold" id="49"/>
                                        <p:tgtEl>
                                          <p:spTgt spid="22"/>
                                        </p:tgtEl>
                                        <p:attrNameLst>
                                          <p:attrName>ppt_x</p:attrName>
                                        </p:attrNameLst>
                                      </p:cBhvr>
                                      <p:tavLst>
                                        <p:tav tm="0">
                                          <p:val>
                                            <p:strVal val="#ppt_x-.2"/>
                                          </p:val>
                                        </p:tav>
                                        <p:tav tm="100000">
                                          <p:val>
                                            <p:strVal val="#ppt_x"/>
                                          </p:val>
                                        </p:tav>
                                      </p:tavLst>
                                    </p:anim>
                                    <p:anim calcmode="lin" valueType="num">
                                      <p:cBhvr>
                                        <p:cTn dur="500" fill="hold" id="50"/>
                                        <p:tgtEl>
                                          <p:spTgt spid="22"/>
                                        </p:tgtEl>
                                        <p:attrNameLst>
                                          <p:attrName>ppt_y</p:attrName>
                                        </p:attrNameLst>
                                      </p:cBhvr>
                                      <p:tavLst>
                                        <p:tav tm="0">
                                          <p:val>
                                            <p:strVal val="#ppt_y"/>
                                          </p:val>
                                        </p:tav>
                                        <p:tav tm="100000">
                                          <p:val>
                                            <p:strVal val="#ppt_y"/>
                                          </p:val>
                                        </p:tav>
                                      </p:tavLst>
                                    </p:anim>
                                    <p:animEffect filter="wipe(right)" prLst="gradientSize: 0.1" transition="in">
                                      <p:cBhvr>
                                        <p:cTn dur="500" id="51"/>
                                        <p:tgtEl>
                                          <p:spTgt spid="22"/>
                                        </p:tgtEl>
                                      </p:cBhvr>
                                    </p:animEffect>
                                  </p:childTnLst>
                                </p:cTn>
                              </p:par>
                            </p:childTnLst>
                          </p:cTn>
                        </p:par>
                        <p:par>
                          <p:cTn fill="hold" id="52" nodeType="afterGroup">
                            <p:stCondLst>
                              <p:cond delay="6000"/>
                            </p:stCondLst>
                            <p:childTnLst>
                              <p:par>
                                <p:cTn fill="hold" grpId="1" id="53" nodeType="afterEffect" presetClass="entr" presetID="14" presetSubtype="5">
                                  <p:stCondLst>
                                    <p:cond delay="0"/>
                                  </p:stCondLst>
                                  <p:childTnLst>
                                    <p:set>
                                      <p:cBhvr>
                                        <p:cTn dur="1" fill="hold" id="54">
                                          <p:stCondLst>
                                            <p:cond delay="0"/>
                                          </p:stCondLst>
                                        </p:cTn>
                                        <p:tgtEl>
                                          <p:spTgt spid="25"/>
                                        </p:tgtEl>
                                        <p:attrNameLst>
                                          <p:attrName>style.visibility</p:attrName>
                                        </p:attrNameLst>
                                      </p:cBhvr>
                                      <p:to>
                                        <p:strVal val="visible"/>
                                      </p:to>
                                    </p:set>
                                    <p:animEffect filter="randombar(vertical)" transition="in">
                                      <p:cBhvr>
                                        <p:cTn dur="1000" id="55"/>
                                        <p:tgtEl>
                                          <p:spTgt spid="2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
      <p:bldP grpId="0" spid="16"/>
      <p:bldP grpId="1" spid="17"/>
      <p:bldP grpId="0" spid="23"/>
      <p:bldP grpId="2" spid="253"/>
      <p:bldP grpId="1" spid="24"/>
      <p:bldP grpId="0" spid="18"/>
      <p:bldP grpId="1" spid="21"/>
      <p:bldP grpId="0" spid="22"/>
      <p:bldP grpId="1" spid="25"/>
    </p:bldLst>
  </p:timing>
</p:sld>
</file>

<file path=ppt/slides/slide2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p:cNvSpPr/>
          <p:nvPr/>
        </p:nvSpPr>
        <p:spPr>
          <a:xfrm>
            <a:off x="6080760" y="238760"/>
            <a:ext cx="5878830" cy="6381115"/>
          </a:xfrm>
          <a:prstGeom prst="rect">
            <a:avLst/>
          </a:prstGeom>
          <a:blipFill rotWithShape="1">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Arial"/>
              <a:ea typeface="微软雅黑"/>
              <a:sym typeface="Arial"/>
            </a:endParaRPr>
          </a:p>
        </p:txBody>
      </p:sp>
      <p:sp>
        <p:nvSpPr>
          <p:cNvPr id="3" name="矩形 2"/>
          <p:cNvSpPr/>
          <p:nvPr/>
        </p:nvSpPr>
        <p:spPr>
          <a:xfrm>
            <a:off x="540385" y="532130"/>
            <a:ext cx="6997700" cy="868680"/>
          </a:xfrm>
          <a:prstGeom prst="rect">
            <a:avLst/>
          </a:prstGeom>
          <a:solidFill>
            <a:schemeClr val="accent2">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Arial"/>
              <a:ea typeface="微软雅黑"/>
              <a:sym typeface="Arial"/>
            </a:endParaRPr>
          </a:p>
        </p:txBody>
      </p:sp>
      <p:sp>
        <p:nvSpPr>
          <p:cNvPr id="70" name="椭圆 69"/>
          <p:cNvSpPr/>
          <p:nvPr/>
        </p:nvSpPr>
        <p:spPr>
          <a:xfrm>
            <a:off x="733425" y="678815"/>
            <a:ext cx="575310" cy="575310"/>
          </a:xfrm>
          <a:prstGeom prst="ellipse">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z="3200">
                <a:solidFill>
                  <a:schemeClr val="accent2">
                    <a:lumMod val="75000"/>
                  </a:schemeClr>
                </a:solidFill>
                <a:latin typeface="Arial"/>
                <a:ea typeface="微软雅黑"/>
                <a:sym typeface="Arial"/>
              </a:rPr>
              <a:t>小</a:t>
            </a:r>
          </a:p>
        </p:txBody>
      </p:sp>
      <p:sp>
        <p:nvSpPr>
          <p:cNvPr id="71" name="椭圆 70"/>
          <p:cNvSpPr/>
          <p:nvPr/>
        </p:nvSpPr>
        <p:spPr>
          <a:xfrm>
            <a:off x="1468755" y="678815"/>
            <a:ext cx="575310" cy="575310"/>
          </a:xfrm>
          <a:prstGeom prst="ellipse">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z="3200">
                <a:solidFill>
                  <a:schemeClr val="accent2">
                    <a:lumMod val="75000"/>
                  </a:schemeClr>
                </a:solidFill>
                <a:latin typeface="Arial"/>
                <a:ea typeface="微软雅黑"/>
                <a:sym typeface="Arial"/>
              </a:rPr>
              <a:t>清</a:t>
            </a:r>
          </a:p>
        </p:txBody>
      </p:sp>
      <p:sp>
        <p:nvSpPr>
          <p:cNvPr id="72" name="椭圆 71"/>
          <p:cNvSpPr/>
          <p:nvPr/>
        </p:nvSpPr>
        <p:spPr>
          <a:xfrm>
            <a:off x="2205990" y="678815"/>
            <a:ext cx="575310" cy="575310"/>
          </a:xfrm>
          <a:prstGeom prst="ellipse">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z="3200">
                <a:solidFill>
                  <a:schemeClr val="accent2">
                    <a:lumMod val="75000"/>
                  </a:schemeClr>
                </a:solidFill>
                <a:latin typeface="Arial"/>
                <a:ea typeface="微软雅黑"/>
                <a:sym typeface="Arial"/>
              </a:rPr>
              <a:t>欢</a:t>
            </a:r>
          </a:p>
        </p:txBody>
      </p:sp>
      <p:sp>
        <p:nvSpPr>
          <p:cNvPr id="21" name="文本框 20"/>
          <p:cNvSpPr txBox="1"/>
          <p:nvPr/>
        </p:nvSpPr>
        <p:spPr>
          <a:xfrm>
            <a:off x="733425" y="1917065"/>
            <a:ext cx="2198370" cy="396240"/>
          </a:xfrm>
          <a:prstGeom prst="rect">
            <a:avLst/>
          </a:prstGeom>
          <a:noFill/>
        </p:spPr>
        <p:txBody>
          <a:bodyPr rtlCol="0" wrap="square">
            <a:spAutoFit/>
          </a:bodyPr>
          <a:lstStyle/>
          <a:p>
            <a:pPr algn="dist"/>
            <a:r>
              <a:rPr altLang="en-US" lang="zh-CN" sz="2000">
                <a:solidFill>
                  <a:schemeClr val="tx1">
                    <a:lumMod val="65000"/>
                    <a:lumOff val="35000"/>
                  </a:schemeClr>
                </a:solidFill>
                <a:latin typeface="Arial"/>
                <a:ea typeface="微软雅黑"/>
                <a:sym typeface="Arial"/>
              </a:rPr>
              <a:t>一•两•清•欢</a:t>
            </a:r>
          </a:p>
        </p:txBody>
      </p:sp>
      <p:sp>
        <p:nvSpPr>
          <p:cNvPr id="22" name="文本框 21"/>
          <p:cNvSpPr txBox="1"/>
          <p:nvPr/>
        </p:nvSpPr>
        <p:spPr>
          <a:xfrm>
            <a:off x="733425" y="2622550"/>
            <a:ext cx="4627245" cy="1234440"/>
          </a:xfrm>
          <a:prstGeom prst="rect">
            <a:avLst/>
          </a:prstGeom>
          <a:noFill/>
        </p:spPr>
        <p:txBody>
          <a:bodyPr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l" fontAlgn="auto">
              <a:lnSpc>
                <a:spcPct val="150000"/>
              </a:lnSpc>
            </a:pPr>
            <a:r>
              <a:rPr altLang="en-US" lang="zh-CN" sz="1000">
                <a:solidFill>
                  <a:schemeClr val="tx1">
                    <a:lumMod val="65000"/>
                    <a:lumOff val="35000"/>
                  </a:schemeClr>
                </a:solidFill>
                <a:latin typeface="Arial"/>
                <a:ea typeface="微软雅黑"/>
                <a:sym typeface="Arial"/>
              </a:rPr>
              <a:t>I love you more than I've ever loved any woman. And I've waited longer for you than I've waited for any woman.</a:t>
            </a:r>
          </a:p>
          <a:p>
            <a:pPr algn="l" fontAlgn="auto">
              <a:lnSpc>
                <a:spcPct val="150000"/>
              </a:lnSpc>
            </a:pPr>
            <a:endParaRPr altLang="en-US" lang="zh-CN" sz="1000">
              <a:solidFill>
                <a:schemeClr val="tx1">
                  <a:lumMod val="65000"/>
                  <a:lumOff val="35000"/>
                </a:schemeClr>
              </a:solidFill>
              <a:latin typeface="Arial"/>
              <a:ea typeface="微软雅黑"/>
              <a:sym typeface="Arial"/>
            </a:endParaRPr>
          </a:p>
          <a:p>
            <a:pPr algn="l" fontAlgn="auto">
              <a:lnSpc>
                <a:spcPct val="150000"/>
              </a:lnSpc>
            </a:pPr>
            <a:r>
              <a:rPr altLang="en-US" lang="zh-CN" sz="1000">
                <a:solidFill>
                  <a:schemeClr val="tx1">
                    <a:lumMod val="65000"/>
                    <a:lumOff val="35000"/>
                  </a:schemeClr>
                </a:solidFill>
                <a:latin typeface="Arial"/>
                <a:ea typeface="微软雅黑"/>
                <a:sym typeface="Arial"/>
              </a:rPr>
              <a:t>I love you more than I've ever loved any woman. And I've waited longer for you than I've waited for any woman.</a:t>
            </a:r>
          </a:p>
        </p:txBody>
      </p:sp>
      <p:sp>
        <p:nvSpPr>
          <p:cNvPr id="25" name="文本框 24"/>
          <p:cNvSpPr txBox="1"/>
          <p:nvPr/>
        </p:nvSpPr>
        <p:spPr>
          <a:xfrm>
            <a:off x="733425" y="4180840"/>
            <a:ext cx="4627245" cy="1234440"/>
          </a:xfrm>
          <a:prstGeom prst="rect">
            <a:avLst/>
          </a:prstGeom>
          <a:noFill/>
        </p:spPr>
        <p:txBody>
          <a:bodyPr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l" fontAlgn="auto">
              <a:lnSpc>
                <a:spcPct val="150000"/>
              </a:lnSpc>
            </a:pPr>
            <a:r>
              <a:rPr altLang="en-US" lang="zh-CN" sz="1000">
                <a:solidFill>
                  <a:schemeClr val="tx1">
                    <a:lumMod val="65000"/>
                    <a:lumOff val="35000"/>
                  </a:schemeClr>
                </a:solidFill>
                <a:latin typeface="Arial"/>
                <a:ea typeface="微软雅黑"/>
                <a:sym typeface="Arial"/>
              </a:rPr>
              <a:t>I love you more than I've ever loved any woman. And I've waited longer for you than I've waited for any woman.</a:t>
            </a:r>
          </a:p>
          <a:p>
            <a:pPr algn="l" fontAlgn="auto">
              <a:lnSpc>
                <a:spcPct val="150000"/>
              </a:lnSpc>
            </a:pPr>
            <a:endParaRPr altLang="en-US" lang="zh-CN" sz="1000">
              <a:solidFill>
                <a:schemeClr val="tx1">
                  <a:lumMod val="65000"/>
                  <a:lumOff val="35000"/>
                </a:schemeClr>
              </a:solidFill>
              <a:latin typeface="Arial"/>
              <a:ea typeface="微软雅黑"/>
              <a:sym typeface="Arial"/>
            </a:endParaRPr>
          </a:p>
          <a:p>
            <a:pPr algn="l" fontAlgn="auto">
              <a:lnSpc>
                <a:spcPct val="150000"/>
              </a:lnSpc>
            </a:pPr>
            <a:r>
              <a:rPr altLang="en-US" lang="zh-CN" sz="1000">
                <a:solidFill>
                  <a:schemeClr val="tx1">
                    <a:lumMod val="65000"/>
                    <a:lumOff val="35000"/>
                  </a:schemeClr>
                </a:solidFill>
                <a:latin typeface="Arial"/>
                <a:ea typeface="微软雅黑"/>
                <a:sym typeface="Arial"/>
              </a:rPr>
              <a:t>I love you more than I've ever loved any woman. And I've waited longer for you than I've waited for any woman.</a:t>
            </a:r>
          </a:p>
        </p:txBody>
      </p:sp>
      <p:sp>
        <p:nvSpPr>
          <p:cNvPr id="18" name="矩形 17"/>
          <p:cNvSpPr/>
          <p:nvPr/>
        </p:nvSpPr>
        <p:spPr>
          <a:xfrm>
            <a:off x="-12064" y="0"/>
            <a:ext cx="6095999" cy="6858000"/>
          </a:xfrm>
          <a:prstGeom prst="rect">
            <a:avLst/>
          </a:prstGeom>
          <a:gradFill flip="none" rotWithShape="1">
            <a:gsLst>
              <a:gs pos="84000">
                <a:schemeClr val="bg1">
                  <a:alpha val="0"/>
                </a:schemeClr>
              </a:gs>
              <a:gs pos="100000">
                <a:schemeClr val="tx1">
                  <a:lumMod val="50000"/>
                  <a:lumOff val="50000"/>
                  <a:alpha val="30000"/>
                </a:schemeClr>
              </a:gs>
            </a:gsLst>
            <a:lin ang="0" scaled="1"/>
          </a:gradFill>
          <a:ln>
            <a:noFill/>
          </a:ln>
          <a:effectLst>
            <a:outerShdw algn="l" blurRad="101600" dist="38100" rotWithShape="0" sx="101000" sy="101000">
              <a:prstClr val="black">
                <a:alpha val="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Arial"/>
              <a:ea typeface="微软雅黑"/>
              <a:sym typeface="Arial"/>
            </a:endParaRPr>
          </a:p>
        </p:txBody>
      </p:sp>
    </p:spTree>
  </p:cSld>
  <p:clrMapOvr>
    <a:masterClrMapping/>
  </p:clrMapOvr>
  <p:transition spd="slow">
    <p:cove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2">
                                  <p:stCondLst>
                                    <p:cond delay="0"/>
                                  </p:stCondLst>
                                  <p:childTnLst>
                                    <p:set>
                                      <p:cBhvr>
                                        <p:cTn dur="1" fill="hold" id="6">
                                          <p:stCondLst>
                                            <p:cond delay="0"/>
                                          </p:stCondLst>
                                        </p:cTn>
                                        <p:tgtEl>
                                          <p:spTgt spid="18"/>
                                        </p:tgtEl>
                                        <p:attrNameLst>
                                          <p:attrName>style.visibility</p:attrName>
                                        </p:attrNameLst>
                                      </p:cBhvr>
                                      <p:to>
                                        <p:strVal val="visible"/>
                                      </p:to>
                                    </p:set>
                                    <p:animEffect filter="wipe(right)" transition="in">
                                      <p:cBhvr>
                                        <p:cTn dur="500" id="7"/>
                                        <p:tgtEl>
                                          <p:spTgt spid="18"/>
                                        </p:tgtEl>
                                      </p:cBhvr>
                                    </p:animEffect>
                                  </p:childTnLst>
                                </p:cTn>
                              </p:par>
                            </p:childTnLst>
                          </p:cTn>
                        </p:par>
                        <p:par>
                          <p:cTn fill="hold" id="8" nodeType="afterGroup">
                            <p:stCondLst>
                              <p:cond delay="500"/>
                            </p:stCondLst>
                            <p:childTnLst>
                              <p:par>
                                <p:cTn fill="hold" grpId="0" id="9" nodeType="afterEffect" presetClass="entr" presetID="14" presetSubtype="5">
                                  <p:stCondLst>
                                    <p:cond delay="0"/>
                                  </p:stCondLst>
                                  <p:childTnLst>
                                    <p:set>
                                      <p:cBhvr>
                                        <p:cTn dur="1" fill="hold" id="10">
                                          <p:stCondLst>
                                            <p:cond delay="0"/>
                                          </p:stCondLst>
                                        </p:cTn>
                                        <p:tgtEl>
                                          <p:spTgt spid="2"/>
                                        </p:tgtEl>
                                        <p:attrNameLst>
                                          <p:attrName>style.visibility</p:attrName>
                                        </p:attrNameLst>
                                      </p:cBhvr>
                                      <p:to>
                                        <p:strVal val="visible"/>
                                      </p:to>
                                    </p:set>
                                    <p:animEffect filter="randombar(vertical)" transition="in">
                                      <p:cBhvr>
                                        <p:cTn dur="500" id="11"/>
                                        <p:tgtEl>
                                          <p:spTgt spid="2"/>
                                        </p:tgtEl>
                                      </p:cBhvr>
                                    </p:animEffect>
                                  </p:childTnLst>
                                </p:cTn>
                              </p:par>
                            </p:childTnLst>
                          </p:cTn>
                        </p:par>
                        <p:par>
                          <p:cTn fill="hold" id="12" nodeType="afterGroup">
                            <p:stCondLst>
                              <p:cond delay="1000"/>
                            </p:stCondLst>
                            <p:childTnLst>
                              <p:par>
                                <p:cTn fill="hold" grpId="0" id="13" nodeType="afterEffect" presetClass="entr" presetID="22" presetSubtype="2">
                                  <p:stCondLst>
                                    <p:cond delay="0"/>
                                  </p:stCondLst>
                                  <p:childTnLst>
                                    <p:set>
                                      <p:cBhvr>
                                        <p:cTn dur="1" fill="hold" id="14">
                                          <p:stCondLst>
                                            <p:cond delay="0"/>
                                          </p:stCondLst>
                                        </p:cTn>
                                        <p:tgtEl>
                                          <p:spTgt spid="3"/>
                                        </p:tgtEl>
                                        <p:attrNameLst>
                                          <p:attrName>style.visibility</p:attrName>
                                        </p:attrNameLst>
                                      </p:cBhvr>
                                      <p:to>
                                        <p:strVal val="visible"/>
                                      </p:to>
                                    </p:set>
                                    <p:animEffect filter="wipe(right)" transition="in">
                                      <p:cBhvr>
                                        <p:cTn dur="500" id="15"/>
                                        <p:tgtEl>
                                          <p:spTgt spid="3"/>
                                        </p:tgtEl>
                                      </p:cBhvr>
                                    </p:animEffect>
                                  </p:childTnLst>
                                </p:cTn>
                              </p:par>
                            </p:childTnLst>
                          </p:cTn>
                        </p:par>
                        <p:par>
                          <p:cTn fill="hold" id="16" nodeType="afterGroup">
                            <p:stCondLst>
                              <p:cond delay="1500"/>
                            </p:stCondLst>
                            <p:childTnLst>
                              <p:par>
                                <p:cTn fill="hold" grpId="0" id="17" nodeType="afterEffect" presetClass="entr" presetID="53" presetSubtype="0">
                                  <p:stCondLst>
                                    <p:cond delay="0"/>
                                  </p:stCondLst>
                                  <p:childTnLst>
                                    <p:set>
                                      <p:cBhvr>
                                        <p:cTn dur="1" fill="hold" id="18">
                                          <p:stCondLst>
                                            <p:cond delay="0"/>
                                          </p:stCondLst>
                                        </p:cTn>
                                        <p:tgtEl>
                                          <p:spTgt spid="70"/>
                                        </p:tgtEl>
                                        <p:attrNameLst>
                                          <p:attrName>style.visibility</p:attrName>
                                        </p:attrNameLst>
                                      </p:cBhvr>
                                      <p:to>
                                        <p:strVal val="visible"/>
                                      </p:to>
                                    </p:set>
                                    <p:anim calcmode="lin" valueType="num">
                                      <p:cBhvr>
                                        <p:cTn dur="500" fill="hold" id="19"/>
                                        <p:tgtEl>
                                          <p:spTgt spid="70"/>
                                        </p:tgtEl>
                                        <p:attrNameLst>
                                          <p:attrName>ppt_w</p:attrName>
                                        </p:attrNameLst>
                                      </p:cBhvr>
                                      <p:tavLst>
                                        <p:tav tm="0">
                                          <p:val>
                                            <p:fltVal val="0"/>
                                          </p:val>
                                        </p:tav>
                                        <p:tav tm="100000">
                                          <p:val>
                                            <p:strVal val="#ppt_w"/>
                                          </p:val>
                                        </p:tav>
                                      </p:tavLst>
                                    </p:anim>
                                    <p:anim calcmode="lin" valueType="num">
                                      <p:cBhvr>
                                        <p:cTn dur="500" fill="hold" id="20"/>
                                        <p:tgtEl>
                                          <p:spTgt spid="70"/>
                                        </p:tgtEl>
                                        <p:attrNameLst>
                                          <p:attrName>ppt_h</p:attrName>
                                        </p:attrNameLst>
                                      </p:cBhvr>
                                      <p:tavLst>
                                        <p:tav tm="0">
                                          <p:val>
                                            <p:fltVal val="0"/>
                                          </p:val>
                                        </p:tav>
                                        <p:tav tm="100000">
                                          <p:val>
                                            <p:strVal val="#ppt_h"/>
                                          </p:val>
                                        </p:tav>
                                      </p:tavLst>
                                    </p:anim>
                                    <p:animEffect filter="fade" transition="in">
                                      <p:cBhvr>
                                        <p:cTn dur="500" id="21"/>
                                        <p:tgtEl>
                                          <p:spTgt spid="70"/>
                                        </p:tgtEl>
                                      </p:cBhvr>
                                    </p:animEffect>
                                  </p:childTnLst>
                                </p:cTn>
                              </p:par>
                            </p:childTnLst>
                          </p:cTn>
                        </p:par>
                        <p:par>
                          <p:cTn fill="hold" id="22" nodeType="afterGroup">
                            <p:stCondLst>
                              <p:cond delay="2000"/>
                            </p:stCondLst>
                            <p:childTnLst>
                              <p:par>
                                <p:cTn fill="hold" grpId="0" id="23" nodeType="afterEffect" presetClass="entr" presetID="53" presetSubtype="0">
                                  <p:stCondLst>
                                    <p:cond delay="0"/>
                                  </p:stCondLst>
                                  <p:childTnLst>
                                    <p:set>
                                      <p:cBhvr>
                                        <p:cTn dur="1" fill="hold" id="24">
                                          <p:stCondLst>
                                            <p:cond delay="0"/>
                                          </p:stCondLst>
                                        </p:cTn>
                                        <p:tgtEl>
                                          <p:spTgt spid="71"/>
                                        </p:tgtEl>
                                        <p:attrNameLst>
                                          <p:attrName>style.visibility</p:attrName>
                                        </p:attrNameLst>
                                      </p:cBhvr>
                                      <p:to>
                                        <p:strVal val="visible"/>
                                      </p:to>
                                    </p:set>
                                    <p:anim calcmode="lin" valueType="num">
                                      <p:cBhvr>
                                        <p:cTn dur="500" fill="hold" id="25"/>
                                        <p:tgtEl>
                                          <p:spTgt spid="71"/>
                                        </p:tgtEl>
                                        <p:attrNameLst>
                                          <p:attrName>ppt_w</p:attrName>
                                        </p:attrNameLst>
                                      </p:cBhvr>
                                      <p:tavLst>
                                        <p:tav tm="0">
                                          <p:val>
                                            <p:fltVal val="0"/>
                                          </p:val>
                                        </p:tav>
                                        <p:tav tm="100000">
                                          <p:val>
                                            <p:strVal val="#ppt_w"/>
                                          </p:val>
                                        </p:tav>
                                      </p:tavLst>
                                    </p:anim>
                                    <p:anim calcmode="lin" valueType="num">
                                      <p:cBhvr>
                                        <p:cTn dur="500" fill="hold" id="26"/>
                                        <p:tgtEl>
                                          <p:spTgt spid="71"/>
                                        </p:tgtEl>
                                        <p:attrNameLst>
                                          <p:attrName>ppt_h</p:attrName>
                                        </p:attrNameLst>
                                      </p:cBhvr>
                                      <p:tavLst>
                                        <p:tav tm="0">
                                          <p:val>
                                            <p:fltVal val="0"/>
                                          </p:val>
                                        </p:tav>
                                        <p:tav tm="100000">
                                          <p:val>
                                            <p:strVal val="#ppt_h"/>
                                          </p:val>
                                        </p:tav>
                                      </p:tavLst>
                                    </p:anim>
                                    <p:animEffect filter="fade" transition="in">
                                      <p:cBhvr>
                                        <p:cTn dur="500" id="27"/>
                                        <p:tgtEl>
                                          <p:spTgt spid="71"/>
                                        </p:tgtEl>
                                      </p:cBhvr>
                                    </p:animEffect>
                                  </p:childTnLst>
                                </p:cTn>
                              </p:par>
                            </p:childTnLst>
                          </p:cTn>
                        </p:par>
                        <p:par>
                          <p:cTn fill="hold" id="28" nodeType="afterGroup">
                            <p:stCondLst>
                              <p:cond delay="2500"/>
                            </p:stCondLst>
                            <p:childTnLst>
                              <p:par>
                                <p:cTn fill="hold" grpId="0" id="29" nodeType="afterEffect" presetClass="entr" presetID="53" presetSubtype="0">
                                  <p:stCondLst>
                                    <p:cond delay="0"/>
                                  </p:stCondLst>
                                  <p:childTnLst>
                                    <p:set>
                                      <p:cBhvr>
                                        <p:cTn dur="1" fill="hold" id="30">
                                          <p:stCondLst>
                                            <p:cond delay="0"/>
                                          </p:stCondLst>
                                        </p:cTn>
                                        <p:tgtEl>
                                          <p:spTgt spid="72"/>
                                        </p:tgtEl>
                                        <p:attrNameLst>
                                          <p:attrName>style.visibility</p:attrName>
                                        </p:attrNameLst>
                                      </p:cBhvr>
                                      <p:to>
                                        <p:strVal val="visible"/>
                                      </p:to>
                                    </p:set>
                                    <p:anim calcmode="lin" valueType="num">
                                      <p:cBhvr>
                                        <p:cTn dur="500" fill="hold" id="31"/>
                                        <p:tgtEl>
                                          <p:spTgt spid="72"/>
                                        </p:tgtEl>
                                        <p:attrNameLst>
                                          <p:attrName>ppt_w</p:attrName>
                                        </p:attrNameLst>
                                      </p:cBhvr>
                                      <p:tavLst>
                                        <p:tav tm="0">
                                          <p:val>
                                            <p:fltVal val="0"/>
                                          </p:val>
                                        </p:tav>
                                        <p:tav tm="100000">
                                          <p:val>
                                            <p:strVal val="#ppt_w"/>
                                          </p:val>
                                        </p:tav>
                                      </p:tavLst>
                                    </p:anim>
                                    <p:anim calcmode="lin" valueType="num">
                                      <p:cBhvr>
                                        <p:cTn dur="500" fill="hold" id="32"/>
                                        <p:tgtEl>
                                          <p:spTgt spid="72"/>
                                        </p:tgtEl>
                                        <p:attrNameLst>
                                          <p:attrName>ppt_h</p:attrName>
                                        </p:attrNameLst>
                                      </p:cBhvr>
                                      <p:tavLst>
                                        <p:tav tm="0">
                                          <p:val>
                                            <p:fltVal val="0"/>
                                          </p:val>
                                        </p:tav>
                                        <p:tav tm="100000">
                                          <p:val>
                                            <p:strVal val="#ppt_h"/>
                                          </p:val>
                                        </p:tav>
                                      </p:tavLst>
                                    </p:anim>
                                    <p:animEffect filter="fade" transition="in">
                                      <p:cBhvr>
                                        <p:cTn dur="500" id="33"/>
                                        <p:tgtEl>
                                          <p:spTgt spid="72"/>
                                        </p:tgtEl>
                                      </p:cBhvr>
                                    </p:animEffect>
                                  </p:childTnLst>
                                </p:cTn>
                              </p:par>
                            </p:childTnLst>
                          </p:cTn>
                        </p:par>
                        <p:par>
                          <p:cTn fill="hold" id="34" nodeType="afterGroup">
                            <p:stCondLst>
                              <p:cond delay="3000"/>
                            </p:stCondLst>
                            <p:childTnLst>
                              <p:par>
                                <p:cTn fill="hold" grpId="0" id="35" nodeType="afterEffect" presetClass="entr" presetID="29" presetSubtype="0">
                                  <p:stCondLst>
                                    <p:cond delay="0"/>
                                  </p:stCondLst>
                                  <p:childTnLst>
                                    <p:set>
                                      <p:cBhvr>
                                        <p:cTn dur="1" fill="hold" id="36">
                                          <p:stCondLst>
                                            <p:cond delay="0"/>
                                          </p:stCondLst>
                                        </p:cTn>
                                        <p:tgtEl>
                                          <p:spTgt spid="21"/>
                                        </p:tgtEl>
                                        <p:attrNameLst>
                                          <p:attrName>style.visibility</p:attrName>
                                        </p:attrNameLst>
                                      </p:cBhvr>
                                      <p:to>
                                        <p:strVal val="visible"/>
                                      </p:to>
                                    </p:set>
                                    <p:anim calcmode="lin" valueType="num">
                                      <p:cBhvr>
                                        <p:cTn dur="500" fill="hold" id="37"/>
                                        <p:tgtEl>
                                          <p:spTgt spid="21"/>
                                        </p:tgtEl>
                                        <p:attrNameLst>
                                          <p:attrName>ppt_x</p:attrName>
                                        </p:attrNameLst>
                                      </p:cBhvr>
                                      <p:tavLst>
                                        <p:tav tm="0">
                                          <p:val>
                                            <p:strVal val="#ppt_x-.2"/>
                                          </p:val>
                                        </p:tav>
                                        <p:tav tm="100000">
                                          <p:val>
                                            <p:strVal val="#ppt_x"/>
                                          </p:val>
                                        </p:tav>
                                      </p:tavLst>
                                    </p:anim>
                                    <p:anim calcmode="lin" valueType="num">
                                      <p:cBhvr>
                                        <p:cTn dur="500" fill="hold" id="38"/>
                                        <p:tgtEl>
                                          <p:spTgt spid="21"/>
                                        </p:tgtEl>
                                        <p:attrNameLst>
                                          <p:attrName>ppt_y</p:attrName>
                                        </p:attrNameLst>
                                      </p:cBhvr>
                                      <p:tavLst>
                                        <p:tav tm="0">
                                          <p:val>
                                            <p:strVal val="#ppt_y"/>
                                          </p:val>
                                        </p:tav>
                                        <p:tav tm="100000">
                                          <p:val>
                                            <p:strVal val="#ppt_y"/>
                                          </p:val>
                                        </p:tav>
                                      </p:tavLst>
                                    </p:anim>
                                    <p:animEffect filter="wipe(right)" prLst="gradientSize: 0.1" transition="in">
                                      <p:cBhvr>
                                        <p:cTn dur="500" id="39"/>
                                        <p:tgtEl>
                                          <p:spTgt spid="21"/>
                                        </p:tgtEl>
                                      </p:cBhvr>
                                    </p:animEffect>
                                  </p:childTnLst>
                                </p:cTn>
                              </p:par>
                            </p:childTnLst>
                          </p:cTn>
                        </p:par>
                        <p:par>
                          <p:cTn fill="hold" id="40" nodeType="afterGroup">
                            <p:stCondLst>
                              <p:cond delay="3500"/>
                            </p:stCondLst>
                            <p:childTnLst>
                              <p:par>
                                <p:cTn fill="hold" grpId="1" id="41" nodeType="afterEffect" presetClass="entr" presetID="14" presetSubtype="5">
                                  <p:stCondLst>
                                    <p:cond delay="0"/>
                                  </p:stCondLst>
                                  <p:childTnLst>
                                    <p:set>
                                      <p:cBhvr>
                                        <p:cTn dur="1" fill="hold" id="42">
                                          <p:stCondLst>
                                            <p:cond delay="0"/>
                                          </p:stCondLst>
                                        </p:cTn>
                                        <p:tgtEl>
                                          <p:spTgt spid="22"/>
                                        </p:tgtEl>
                                        <p:attrNameLst>
                                          <p:attrName>style.visibility</p:attrName>
                                        </p:attrNameLst>
                                      </p:cBhvr>
                                      <p:to>
                                        <p:strVal val="visible"/>
                                      </p:to>
                                    </p:set>
                                    <p:animEffect filter="randombar(vertical)" transition="in">
                                      <p:cBhvr>
                                        <p:cTn dur="1000" id="43"/>
                                        <p:tgtEl>
                                          <p:spTgt spid="22"/>
                                        </p:tgtEl>
                                      </p:cBhvr>
                                    </p:animEffect>
                                  </p:childTnLst>
                                </p:cTn>
                              </p:par>
                            </p:childTnLst>
                          </p:cTn>
                        </p:par>
                        <p:par>
                          <p:cTn fill="hold" id="44" nodeType="afterGroup">
                            <p:stCondLst>
                              <p:cond delay="4500"/>
                            </p:stCondLst>
                            <p:childTnLst>
                              <p:par>
                                <p:cTn fill="hold" grpId="1" id="45" nodeType="afterEffect" presetClass="entr" presetID="14" presetSubtype="5">
                                  <p:stCondLst>
                                    <p:cond delay="0"/>
                                  </p:stCondLst>
                                  <p:childTnLst>
                                    <p:set>
                                      <p:cBhvr>
                                        <p:cTn dur="1" fill="hold" id="46">
                                          <p:stCondLst>
                                            <p:cond delay="0"/>
                                          </p:stCondLst>
                                        </p:cTn>
                                        <p:tgtEl>
                                          <p:spTgt spid="25"/>
                                        </p:tgtEl>
                                        <p:attrNameLst>
                                          <p:attrName>style.visibility</p:attrName>
                                        </p:attrNameLst>
                                      </p:cBhvr>
                                      <p:to>
                                        <p:strVal val="visible"/>
                                      </p:to>
                                    </p:set>
                                    <p:animEffect filter="randombar(vertical)" transition="in">
                                      <p:cBhvr>
                                        <p:cTn dur="1000" id="47"/>
                                        <p:tgtEl>
                                          <p:spTgt spid="2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3"/>
      <p:bldP grpId="0" spid="70"/>
      <p:bldP grpId="0" spid="71"/>
      <p:bldP grpId="0" spid="72"/>
      <p:bldP grpId="0" spid="21"/>
      <p:bldP grpId="1" spid="22"/>
      <p:bldP grpId="1" spid="25"/>
      <p:bldP grpId="0" spid="18"/>
    </p:bldLst>
  </p:timing>
</p:sld>
</file>

<file path=ppt/slides/slide2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矩形 2"/>
          <p:cNvSpPr/>
          <p:nvPr/>
        </p:nvSpPr>
        <p:spPr>
          <a:xfrm>
            <a:off x="109220" y="118745"/>
            <a:ext cx="5871845" cy="6619240"/>
          </a:xfrm>
          <a:prstGeom prst="rect">
            <a:avLst/>
          </a:prstGeom>
          <a:blipFill rotWithShape="1">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Arial"/>
              <a:ea typeface="微软雅黑"/>
              <a:sym typeface="Arial"/>
            </a:endParaRPr>
          </a:p>
        </p:txBody>
      </p:sp>
      <p:grpSp>
        <p:nvGrpSpPr>
          <p:cNvPr id="7" name="组合 6"/>
          <p:cNvGrpSpPr/>
          <p:nvPr/>
        </p:nvGrpSpPr>
        <p:grpSpPr>
          <a:xfrm>
            <a:off x="6264275" y="106045"/>
            <a:ext cx="762000" cy="762000"/>
            <a:chOff x="9895" y="332"/>
            <a:chExt cx="1200" cy="1200"/>
          </a:xfrm>
        </p:grpSpPr>
        <p:cxnSp>
          <p:nvCxnSpPr>
            <p:cNvPr id="5" name="直接连接符 4"/>
            <p:cNvCxnSpPr/>
            <p:nvPr/>
          </p:nvCxnSpPr>
          <p:spPr>
            <a:xfrm>
              <a:off x="9895" y="686"/>
              <a:ext cx="1201" cy="0"/>
            </a:xfrm>
            <a:prstGeom prst="line">
              <a:avLst/>
            </a:prstGeom>
            <a:ln w="190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rot="16200000">
              <a:off x="9594" y="932"/>
              <a:ext cx="1201" cy="0"/>
            </a:xfrm>
            <a:prstGeom prst="line">
              <a:avLst/>
            </a:prstGeom>
            <a:ln w="190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grpSp>
        <p:nvGrpSpPr>
          <p:cNvPr id="8" name="组合 7"/>
          <p:cNvGrpSpPr/>
          <p:nvPr/>
        </p:nvGrpSpPr>
        <p:grpSpPr>
          <a:xfrm flipH="1">
            <a:off x="11275695" y="106045"/>
            <a:ext cx="762000" cy="762000"/>
            <a:chOff x="9895" y="332"/>
            <a:chExt cx="1200" cy="1200"/>
          </a:xfrm>
        </p:grpSpPr>
        <p:cxnSp>
          <p:nvCxnSpPr>
            <p:cNvPr id="9" name="直接连接符 8"/>
            <p:cNvCxnSpPr/>
            <p:nvPr/>
          </p:nvCxnSpPr>
          <p:spPr>
            <a:xfrm>
              <a:off x="9895" y="686"/>
              <a:ext cx="1201" cy="0"/>
            </a:xfrm>
            <a:prstGeom prst="line">
              <a:avLst/>
            </a:prstGeom>
            <a:ln w="190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rot="16200000">
              <a:off x="9594" y="932"/>
              <a:ext cx="1201" cy="0"/>
            </a:xfrm>
            <a:prstGeom prst="line">
              <a:avLst/>
            </a:prstGeom>
            <a:ln w="190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grpSp>
        <p:nvGrpSpPr>
          <p:cNvPr id="11" name="组合 10"/>
          <p:cNvGrpSpPr/>
          <p:nvPr/>
        </p:nvGrpSpPr>
        <p:grpSpPr>
          <a:xfrm flipV="1">
            <a:off x="6264275" y="5974080"/>
            <a:ext cx="762000" cy="762000"/>
            <a:chOff x="9895" y="332"/>
            <a:chExt cx="1200" cy="1200"/>
          </a:xfrm>
        </p:grpSpPr>
        <p:cxnSp>
          <p:nvCxnSpPr>
            <p:cNvPr id="12" name="直接连接符 11"/>
            <p:cNvCxnSpPr/>
            <p:nvPr/>
          </p:nvCxnSpPr>
          <p:spPr>
            <a:xfrm>
              <a:off x="9895" y="686"/>
              <a:ext cx="1201" cy="0"/>
            </a:xfrm>
            <a:prstGeom prst="line">
              <a:avLst/>
            </a:prstGeom>
            <a:ln w="190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rot="16200000">
              <a:off x="9594" y="932"/>
              <a:ext cx="1201" cy="0"/>
            </a:xfrm>
            <a:prstGeom prst="line">
              <a:avLst/>
            </a:prstGeom>
            <a:ln w="190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grpSp>
        <p:nvGrpSpPr>
          <p:cNvPr id="14" name="组合 13"/>
          <p:cNvGrpSpPr/>
          <p:nvPr/>
        </p:nvGrpSpPr>
        <p:grpSpPr>
          <a:xfrm flipH="1" flipV="1">
            <a:off x="11275695" y="5974080"/>
            <a:ext cx="762000" cy="762000"/>
            <a:chOff x="9895" y="332"/>
            <a:chExt cx="1200" cy="1200"/>
          </a:xfrm>
        </p:grpSpPr>
        <p:cxnSp>
          <p:nvCxnSpPr>
            <p:cNvPr id="15" name="直接连接符 14"/>
            <p:cNvCxnSpPr/>
            <p:nvPr/>
          </p:nvCxnSpPr>
          <p:spPr>
            <a:xfrm>
              <a:off x="9895" y="686"/>
              <a:ext cx="1201" cy="0"/>
            </a:xfrm>
            <a:prstGeom prst="line">
              <a:avLst/>
            </a:prstGeom>
            <a:ln w="190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rot="16200000">
              <a:off x="9594" y="932"/>
              <a:ext cx="1201" cy="0"/>
            </a:xfrm>
            <a:prstGeom prst="line">
              <a:avLst/>
            </a:prstGeom>
            <a:ln w="190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sp>
        <p:nvSpPr>
          <p:cNvPr id="17" name="文本框 16"/>
          <p:cNvSpPr txBox="1"/>
          <p:nvPr/>
        </p:nvSpPr>
        <p:spPr>
          <a:xfrm>
            <a:off x="8996600" y="782955"/>
            <a:ext cx="853440" cy="5292725"/>
          </a:xfrm>
          <a:prstGeom prst="rect">
            <a:avLst/>
          </a:prstGeom>
          <a:noFill/>
        </p:spPr>
        <p:txBody>
          <a:bodyPr rtlCol="0" vert="eaVert" wrap="square">
            <a:spAutoFit/>
          </a:bodyPr>
          <a:lstStyle/>
          <a:p>
            <a:pPr algn="dist"/>
            <a:r>
              <a:rPr altLang="en-US" lang="zh-CN" smtClean="0" sz="4400">
                <a:solidFill>
                  <a:schemeClr val="tx1">
                    <a:lumMod val="65000"/>
                    <a:lumOff val="35000"/>
                  </a:schemeClr>
                </a:solidFill>
                <a:latin typeface="Arial"/>
                <a:ea typeface="微软雅黑"/>
                <a:sym typeface="Arial"/>
              </a:rPr>
              <a:t>感谢一路有你</a:t>
            </a:r>
          </a:p>
        </p:txBody>
      </p:sp>
      <p:sp>
        <p:nvSpPr>
          <p:cNvPr id="18" name="矩形 17"/>
          <p:cNvSpPr/>
          <p:nvPr/>
        </p:nvSpPr>
        <p:spPr>
          <a:xfrm>
            <a:off x="-12064" y="0"/>
            <a:ext cx="6095999" cy="6858000"/>
          </a:xfrm>
          <a:prstGeom prst="rect">
            <a:avLst/>
          </a:prstGeom>
          <a:gradFill flip="none" rotWithShape="1">
            <a:gsLst>
              <a:gs pos="84000">
                <a:schemeClr val="bg1">
                  <a:alpha val="0"/>
                </a:schemeClr>
              </a:gs>
              <a:gs pos="100000">
                <a:schemeClr val="tx1">
                  <a:lumMod val="50000"/>
                  <a:lumOff val="50000"/>
                  <a:alpha val="30000"/>
                </a:schemeClr>
              </a:gs>
            </a:gsLst>
            <a:lin ang="0" scaled="1"/>
          </a:gradFill>
          <a:ln>
            <a:noFill/>
          </a:ln>
          <a:effectLst>
            <a:outerShdw algn="l" blurRad="101600" dist="38100" rotWithShape="0" sx="101000" sy="101000">
              <a:prstClr val="black">
                <a:alpha val="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Arial"/>
              <a:ea typeface="微软雅黑"/>
              <a:sym typeface="Arial"/>
            </a:endParaRPr>
          </a:p>
        </p:txBody>
      </p:sp>
    </p:spTree>
  </p:cSld>
  <p:clrMapOvr>
    <a:masterClrMapping/>
  </p:clrMapOvr>
  <p:transition spd="slow">
    <p:cove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2">
                                  <p:stCondLst>
                                    <p:cond delay="0"/>
                                  </p:stCondLst>
                                  <p:childTnLst>
                                    <p:set>
                                      <p:cBhvr>
                                        <p:cTn dur="1" fill="hold" id="6">
                                          <p:stCondLst>
                                            <p:cond delay="0"/>
                                          </p:stCondLst>
                                        </p:cTn>
                                        <p:tgtEl>
                                          <p:spTgt spid="18"/>
                                        </p:tgtEl>
                                        <p:attrNameLst>
                                          <p:attrName>style.visibility</p:attrName>
                                        </p:attrNameLst>
                                      </p:cBhvr>
                                      <p:to>
                                        <p:strVal val="visible"/>
                                      </p:to>
                                    </p:set>
                                    <p:animEffect filter="wipe(right)" transition="in">
                                      <p:cBhvr>
                                        <p:cTn dur="500" id="7"/>
                                        <p:tgtEl>
                                          <p:spTgt spid="18"/>
                                        </p:tgtEl>
                                      </p:cBhvr>
                                    </p:animEffect>
                                  </p:childTnLst>
                                </p:cTn>
                              </p:par>
                            </p:childTnLst>
                          </p:cTn>
                        </p:par>
                        <p:par>
                          <p:cTn fill="hold" id="8" nodeType="afterGroup">
                            <p:stCondLst>
                              <p:cond delay="500"/>
                            </p:stCondLst>
                            <p:childTnLst>
                              <p:par>
                                <p:cTn fill="hold" grpId="0" id="9" nodeType="afterEffect" presetClass="entr" presetID="20" presetSubtype="0">
                                  <p:stCondLst>
                                    <p:cond delay="0"/>
                                  </p:stCondLst>
                                  <p:childTnLst>
                                    <p:set>
                                      <p:cBhvr>
                                        <p:cTn dur="1" fill="hold" id="10">
                                          <p:stCondLst>
                                            <p:cond delay="0"/>
                                          </p:stCondLst>
                                        </p:cTn>
                                        <p:tgtEl>
                                          <p:spTgt spid="3"/>
                                        </p:tgtEl>
                                        <p:attrNameLst>
                                          <p:attrName>style.visibility</p:attrName>
                                        </p:attrNameLst>
                                      </p:cBhvr>
                                      <p:to>
                                        <p:strVal val="visible"/>
                                      </p:to>
                                    </p:set>
                                    <p:animEffect filter="wedge" transition="in">
                                      <p:cBhvr>
                                        <p:cTn dur="500" id="11"/>
                                        <p:tgtEl>
                                          <p:spTgt spid="3"/>
                                        </p:tgtEl>
                                      </p:cBhvr>
                                    </p:animEffect>
                                  </p:childTnLst>
                                </p:cTn>
                              </p:par>
                            </p:childTnLst>
                          </p:cTn>
                        </p:par>
                        <p:par>
                          <p:cTn fill="hold" id="12" nodeType="afterGroup">
                            <p:stCondLst>
                              <p:cond delay="1000"/>
                            </p:stCondLst>
                            <p:childTnLst>
                              <p:par>
                                <p:cTn fill="hold" id="13" nodeType="afterEffect" presetClass="entr" presetID="53" presetSubtype="0">
                                  <p:stCondLst>
                                    <p:cond delay="0"/>
                                  </p:stCondLst>
                                  <p:childTnLst>
                                    <p:set>
                                      <p:cBhvr>
                                        <p:cTn dur="1" fill="hold" id="14">
                                          <p:stCondLst>
                                            <p:cond delay="0"/>
                                          </p:stCondLst>
                                        </p:cTn>
                                        <p:tgtEl>
                                          <p:spTgt spid="7"/>
                                        </p:tgtEl>
                                        <p:attrNameLst>
                                          <p:attrName>style.visibility</p:attrName>
                                        </p:attrNameLst>
                                      </p:cBhvr>
                                      <p:to>
                                        <p:strVal val="visible"/>
                                      </p:to>
                                    </p:set>
                                    <p:anim calcmode="lin" valueType="num">
                                      <p:cBhvr>
                                        <p:cTn dur="500" fill="hold" id="15"/>
                                        <p:tgtEl>
                                          <p:spTgt spid="7"/>
                                        </p:tgtEl>
                                        <p:attrNameLst>
                                          <p:attrName>ppt_w</p:attrName>
                                        </p:attrNameLst>
                                      </p:cBhvr>
                                      <p:tavLst>
                                        <p:tav tm="0">
                                          <p:val>
                                            <p:fltVal val="0"/>
                                          </p:val>
                                        </p:tav>
                                        <p:tav tm="100000">
                                          <p:val>
                                            <p:strVal val="#ppt_w"/>
                                          </p:val>
                                        </p:tav>
                                      </p:tavLst>
                                    </p:anim>
                                    <p:anim calcmode="lin" valueType="num">
                                      <p:cBhvr>
                                        <p:cTn dur="500" fill="hold" id="16"/>
                                        <p:tgtEl>
                                          <p:spTgt spid="7"/>
                                        </p:tgtEl>
                                        <p:attrNameLst>
                                          <p:attrName>ppt_h</p:attrName>
                                        </p:attrNameLst>
                                      </p:cBhvr>
                                      <p:tavLst>
                                        <p:tav tm="0">
                                          <p:val>
                                            <p:fltVal val="0"/>
                                          </p:val>
                                        </p:tav>
                                        <p:tav tm="100000">
                                          <p:val>
                                            <p:strVal val="#ppt_h"/>
                                          </p:val>
                                        </p:tav>
                                      </p:tavLst>
                                    </p:anim>
                                    <p:animEffect filter="fade" transition="in">
                                      <p:cBhvr>
                                        <p:cTn dur="500" id="17"/>
                                        <p:tgtEl>
                                          <p:spTgt spid="7"/>
                                        </p:tgtEl>
                                      </p:cBhvr>
                                    </p:animEffect>
                                  </p:childTnLst>
                                </p:cTn>
                              </p:par>
                              <p:par>
                                <p:cTn fill="hold" id="18" nodeType="withEffect" presetClass="entr" presetID="53" presetSubtype="0">
                                  <p:stCondLst>
                                    <p:cond delay="0"/>
                                  </p:stCondLst>
                                  <p:childTnLst>
                                    <p:set>
                                      <p:cBhvr>
                                        <p:cTn dur="1" fill="hold" id="19">
                                          <p:stCondLst>
                                            <p:cond delay="0"/>
                                          </p:stCondLst>
                                        </p:cTn>
                                        <p:tgtEl>
                                          <p:spTgt spid="11"/>
                                        </p:tgtEl>
                                        <p:attrNameLst>
                                          <p:attrName>style.visibility</p:attrName>
                                        </p:attrNameLst>
                                      </p:cBhvr>
                                      <p:to>
                                        <p:strVal val="visible"/>
                                      </p:to>
                                    </p:set>
                                    <p:anim calcmode="lin" valueType="num">
                                      <p:cBhvr>
                                        <p:cTn dur="500" fill="hold" id="20"/>
                                        <p:tgtEl>
                                          <p:spTgt spid="11"/>
                                        </p:tgtEl>
                                        <p:attrNameLst>
                                          <p:attrName>ppt_w</p:attrName>
                                        </p:attrNameLst>
                                      </p:cBhvr>
                                      <p:tavLst>
                                        <p:tav tm="0">
                                          <p:val>
                                            <p:fltVal val="0"/>
                                          </p:val>
                                        </p:tav>
                                        <p:tav tm="100000">
                                          <p:val>
                                            <p:strVal val="#ppt_w"/>
                                          </p:val>
                                        </p:tav>
                                      </p:tavLst>
                                    </p:anim>
                                    <p:anim calcmode="lin" valueType="num">
                                      <p:cBhvr>
                                        <p:cTn dur="500" fill="hold" id="21"/>
                                        <p:tgtEl>
                                          <p:spTgt spid="11"/>
                                        </p:tgtEl>
                                        <p:attrNameLst>
                                          <p:attrName>ppt_h</p:attrName>
                                        </p:attrNameLst>
                                      </p:cBhvr>
                                      <p:tavLst>
                                        <p:tav tm="0">
                                          <p:val>
                                            <p:fltVal val="0"/>
                                          </p:val>
                                        </p:tav>
                                        <p:tav tm="100000">
                                          <p:val>
                                            <p:strVal val="#ppt_h"/>
                                          </p:val>
                                        </p:tav>
                                      </p:tavLst>
                                    </p:anim>
                                    <p:animEffect filter="fade" transition="in">
                                      <p:cBhvr>
                                        <p:cTn dur="500" id="22"/>
                                        <p:tgtEl>
                                          <p:spTgt spid="11"/>
                                        </p:tgtEl>
                                      </p:cBhvr>
                                    </p:animEffect>
                                  </p:childTnLst>
                                </p:cTn>
                              </p:par>
                              <p:par>
                                <p:cTn fill="hold" id="23" nodeType="withEffect" presetClass="entr" presetID="53" presetSubtype="0">
                                  <p:stCondLst>
                                    <p:cond delay="0"/>
                                  </p:stCondLst>
                                  <p:childTnLst>
                                    <p:set>
                                      <p:cBhvr>
                                        <p:cTn dur="1" fill="hold" id="24">
                                          <p:stCondLst>
                                            <p:cond delay="0"/>
                                          </p:stCondLst>
                                        </p:cTn>
                                        <p:tgtEl>
                                          <p:spTgt spid="14"/>
                                        </p:tgtEl>
                                        <p:attrNameLst>
                                          <p:attrName>style.visibility</p:attrName>
                                        </p:attrNameLst>
                                      </p:cBhvr>
                                      <p:to>
                                        <p:strVal val="visible"/>
                                      </p:to>
                                    </p:set>
                                    <p:anim calcmode="lin" valueType="num">
                                      <p:cBhvr>
                                        <p:cTn dur="500" fill="hold" id="25"/>
                                        <p:tgtEl>
                                          <p:spTgt spid="14"/>
                                        </p:tgtEl>
                                        <p:attrNameLst>
                                          <p:attrName>ppt_w</p:attrName>
                                        </p:attrNameLst>
                                      </p:cBhvr>
                                      <p:tavLst>
                                        <p:tav tm="0">
                                          <p:val>
                                            <p:fltVal val="0"/>
                                          </p:val>
                                        </p:tav>
                                        <p:tav tm="100000">
                                          <p:val>
                                            <p:strVal val="#ppt_w"/>
                                          </p:val>
                                        </p:tav>
                                      </p:tavLst>
                                    </p:anim>
                                    <p:anim calcmode="lin" valueType="num">
                                      <p:cBhvr>
                                        <p:cTn dur="500" fill="hold" id="26"/>
                                        <p:tgtEl>
                                          <p:spTgt spid="14"/>
                                        </p:tgtEl>
                                        <p:attrNameLst>
                                          <p:attrName>ppt_h</p:attrName>
                                        </p:attrNameLst>
                                      </p:cBhvr>
                                      <p:tavLst>
                                        <p:tav tm="0">
                                          <p:val>
                                            <p:fltVal val="0"/>
                                          </p:val>
                                        </p:tav>
                                        <p:tav tm="100000">
                                          <p:val>
                                            <p:strVal val="#ppt_h"/>
                                          </p:val>
                                        </p:tav>
                                      </p:tavLst>
                                    </p:anim>
                                    <p:animEffect filter="fade" transition="in">
                                      <p:cBhvr>
                                        <p:cTn dur="500" id="27"/>
                                        <p:tgtEl>
                                          <p:spTgt spid="14"/>
                                        </p:tgtEl>
                                      </p:cBhvr>
                                    </p:animEffect>
                                  </p:childTnLst>
                                </p:cTn>
                              </p:par>
                              <p:par>
                                <p:cTn fill="hold" id="28" nodeType="withEffect" presetClass="entr" presetID="53" presetSubtype="0">
                                  <p:stCondLst>
                                    <p:cond delay="0"/>
                                  </p:stCondLst>
                                  <p:childTnLst>
                                    <p:set>
                                      <p:cBhvr>
                                        <p:cTn dur="1" fill="hold" id="29">
                                          <p:stCondLst>
                                            <p:cond delay="0"/>
                                          </p:stCondLst>
                                        </p:cTn>
                                        <p:tgtEl>
                                          <p:spTgt spid="8"/>
                                        </p:tgtEl>
                                        <p:attrNameLst>
                                          <p:attrName>style.visibility</p:attrName>
                                        </p:attrNameLst>
                                      </p:cBhvr>
                                      <p:to>
                                        <p:strVal val="visible"/>
                                      </p:to>
                                    </p:set>
                                    <p:anim calcmode="lin" valueType="num">
                                      <p:cBhvr>
                                        <p:cTn dur="500" fill="hold" id="30"/>
                                        <p:tgtEl>
                                          <p:spTgt spid="8"/>
                                        </p:tgtEl>
                                        <p:attrNameLst>
                                          <p:attrName>ppt_w</p:attrName>
                                        </p:attrNameLst>
                                      </p:cBhvr>
                                      <p:tavLst>
                                        <p:tav tm="0">
                                          <p:val>
                                            <p:fltVal val="0"/>
                                          </p:val>
                                        </p:tav>
                                        <p:tav tm="100000">
                                          <p:val>
                                            <p:strVal val="#ppt_w"/>
                                          </p:val>
                                        </p:tav>
                                      </p:tavLst>
                                    </p:anim>
                                    <p:anim calcmode="lin" valueType="num">
                                      <p:cBhvr>
                                        <p:cTn dur="500" fill="hold" id="31"/>
                                        <p:tgtEl>
                                          <p:spTgt spid="8"/>
                                        </p:tgtEl>
                                        <p:attrNameLst>
                                          <p:attrName>ppt_h</p:attrName>
                                        </p:attrNameLst>
                                      </p:cBhvr>
                                      <p:tavLst>
                                        <p:tav tm="0">
                                          <p:val>
                                            <p:fltVal val="0"/>
                                          </p:val>
                                        </p:tav>
                                        <p:tav tm="100000">
                                          <p:val>
                                            <p:strVal val="#ppt_h"/>
                                          </p:val>
                                        </p:tav>
                                      </p:tavLst>
                                    </p:anim>
                                    <p:animEffect filter="fade" transition="in">
                                      <p:cBhvr>
                                        <p:cTn dur="500" id="32"/>
                                        <p:tgtEl>
                                          <p:spTgt spid="8"/>
                                        </p:tgtEl>
                                      </p:cBhvr>
                                    </p:animEffect>
                                  </p:childTnLst>
                                </p:cTn>
                              </p:par>
                            </p:childTnLst>
                          </p:cTn>
                        </p:par>
                        <p:par>
                          <p:cTn fill="hold" id="33" nodeType="afterGroup">
                            <p:stCondLst>
                              <p:cond delay="1500"/>
                            </p:stCondLst>
                            <p:childTnLst>
                              <p:par>
                                <p:cTn fill="hold" grpId="0" id="34" nodeType="afterEffect" presetClass="entr" presetID="42" presetSubtype="0">
                                  <p:stCondLst>
                                    <p:cond delay="0"/>
                                  </p:stCondLst>
                                  <p:childTnLst>
                                    <p:set>
                                      <p:cBhvr>
                                        <p:cTn dur="1" fill="hold" id="35">
                                          <p:stCondLst>
                                            <p:cond delay="0"/>
                                          </p:stCondLst>
                                        </p:cTn>
                                        <p:tgtEl>
                                          <p:spTgt spid="17"/>
                                        </p:tgtEl>
                                        <p:attrNameLst>
                                          <p:attrName>style.visibility</p:attrName>
                                        </p:attrNameLst>
                                      </p:cBhvr>
                                      <p:to>
                                        <p:strVal val="visible"/>
                                      </p:to>
                                    </p:set>
                                    <p:animEffect filter="fade" transition="in">
                                      <p:cBhvr>
                                        <p:cTn dur="500" id="36"/>
                                        <p:tgtEl>
                                          <p:spTgt spid="17"/>
                                        </p:tgtEl>
                                      </p:cBhvr>
                                    </p:animEffect>
                                    <p:anim calcmode="lin" valueType="num">
                                      <p:cBhvr>
                                        <p:cTn dur="500" fill="hold" id="37"/>
                                        <p:tgtEl>
                                          <p:spTgt spid="17"/>
                                        </p:tgtEl>
                                        <p:attrNameLst>
                                          <p:attrName>ppt_x</p:attrName>
                                        </p:attrNameLst>
                                      </p:cBhvr>
                                      <p:tavLst>
                                        <p:tav tm="0">
                                          <p:val>
                                            <p:strVal val="#ppt_x"/>
                                          </p:val>
                                        </p:tav>
                                        <p:tav tm="100000">
                                          <p:val>
                                            <p:strVal val="#ppt_x"/>
                                          </p:val>
                                        </p:tav>
                                      </p:tavLst>
                                    </p:anim>
                                    <p:anim calcmode="lin" valueType="num">
                                      <p:cBhvr>
                                        <p:cTn dur="500" fill="hold" id="38"/>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17"/>
      <p:bldP grpId="0" spid="18"/>
    </p:bldLst>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矩形 3"/>
          <p:cNvSpPr/>
          <p:nvPr/>
        </p:nvSpPr>
        <p:spPr>
          <a:xfrm rot="2700000">
            <a:off x="1570990" y="1744980"/>
            <a:ext cx="3383280" cy="3383280"/>
          </a:xfrm>
          <a:prstGeom prst="rect">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Arial"/>
              <a:ea typeface="微软雅黑"/>
              <a:sym typeface="Arial"/>
            </a:endParaRPr>
          </a:p>
        </p:txBody>
      </p:sp>
      <p:sp>
        <p:nvSpPr>
          <p:cNvPr id="3" name="矩形 2"/>
          <p:cNvSpPr/>
          <p:nvPr/>
        </p:nvSpPr>
        <p:spPr>
          <a:xfrm>
            <a:off x="1570990" y="1745615"/>
            <a:ext cx="3383280" cy="3383280"/>
          </a:xfrm>
          <a:prstGeom prst="rect">
            <a:avLst/>
          </a:prstGeom>
          <a:blipFill rotWithShape="1">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Arial"/>
              <a:ea typeface="微软雅黑"/>
              <a:sym typeface="Arial"/>
            </a:endParaRPr>
          </a:p>
        </p:txBody>
      </p:sp>
      <p:sp>
        <p:nvSpPr>
          <p:cNvPr id="5" name="文本框 4"/>
          <p:cNvSpPr txBox="1"/>
          <p:nvPr/>
        </p:nvSpPr>
        <p:spPr>
          <a:xfrm>
            <a:off x="8282940" y="1753235"/>
            <a:ext cx="1941195" cy="914400"/>
          </a:xfrm>
          <a:prstGeom prst="rect">
            <a:avLst/>
          </a:prstGeom>
          <a:noFill/>
        </p:spPr>
        <p:txBody>
          <a:bodyPr rtlCol="0" wrap="square">
            <a:spAutoFit/>
          </a:bodyPr>
          <a:lstStyle/>
          <a:p>
            <a:pPr algn="ctr"/>
            <a:r>
              <a:rPr altLang="zh-CN" lang="en-US" sz="5400">
                <a:solidFill>
                  <a:schemeClr val="tx1">
                    <a:lumMod val="65000"/>
                    <a:lumOff val="35000"/>
                  </a:schemeClr>
                </a:solidFill>
                <a:latin typeface="Arial"/>
                <a:ea typeface="微软雅黑"/>
                <a:sym typeface="Arial"/>
              </a:rPr>
              <a:t>01</a:t>
            </a:r>
          </a:p>
        </p:txBody>
      </p:sp>
      <p:sp>
        <p:nvSpPr>
          <p:cNvPr id="11" name="文本框 10"/>
          <p:cNvSpPr txBox="1"/>
          <p:nvPr/>
        </p:nvSpPr>
        <p:spPr>
          <a:xfrm>
            <a:off x="7768590" y="2807335"/>
            <a:ext cx="2969895" cy="384048"/>
          </a:xfrm>
          <a:prstGeom prst="rect">
            <a:avLst/>
          </a:prstGeom>
          <a:noFill/>
        </p:spPr>
        <p:txBody>
          <a:bodyPr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a:lnSpc>
                <a:spcPct val="120000"/>
              </a:lnSpc>
            </a:pPr>
            <a:r>
              <a:rPr altLang="en-US" b="1" lang="zh-CN" sz="1600">
                <a:solidFill>
                  <a:schemeClr val="tx1">
                    <a:lumMod val="65000"/>
                    <a:lumOff val="35000"/>
                  </a:schemeClr>
                </a:solidFill>
                <a:latin typeface="Arial"/>
                <a:ea typeface="微软雅黑"/>
                <a:sym typeface="Arial"/>
              </a:rPr>
              <a:t>Click here to add your title</a:t>
            </a:r>
          </a:p>
        </p:txBody>
      </p:sp>
      <p:sp>
        <p:nvSpPr>
          <p:cNvPr id="22" name="文本框 21"/>
          <p:cNvSpPr txBox="1"/>
          <p:nvPr/>
        </p:nvSpPr>
        <p:spPr>
          <a:xfrm>
            <a:off x="6969760" y="3364865"/>
            <a:ext cx="4567555" cy="1615440"/>
          </a:xfrm>
          <a:prstGeom prst="rect">
            <a:avLst/>
          </a:prstGeom>
          <a:noFill/>
        </p:spPr>
        <p:txBody>
          <a:bodyPr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fontAlgn="auto">
              <a:lnSpc>
                <a:spcPct val="200000"/>
              </a:lnSpc>
            </a:pPr>
            <a:r>
              <a:rPr altLang="en-US" lang="zh-CN" sz="1000">
                <a:solidFill>
                  <a:schemeClr val="tx1">
                    <a:lumMod val="65000"/>
                    <a:lumOff val="35000"/>
                  </a:schemeClr>
                </a:solidFill>
                <a:latin typeface="Arial"/>
                <a:ea typeface="微软雅黑"/>
                <a:sym typeface="Arial"/>
              </a:rPr>
              <a:t>I love you more than I've ever loved any woman. And I've waited longer for you than I've waited for any woman.</a:t>
            </a:r>
          </a:p>
          <a:p>
            <a:pPr algn="ctr" fontAlgn="auto">
              <a:lnSpc>
                <a:spcPct val="200000"/>
              </a:lnSpc>
            </a:pPr>
            <a:endParaRPr altLang="en-US" lang="zh-CN" sz="1000">
              <a:solidFill>
                <a:schemeClr val="tx1">
                  <a:lumMod val="65000"/>
                  <a:lumOff val="35000"/>
                </a:schemeClr>
              </a:solidFill>
              <a:latin typeface="Arial"/>
              <a:ea typeface="微软雅黑"/>
              <a:sym typeface="Arial"/>
            </a:endParaRPr>
          </a:p>
          <a:p>
            <a:pPr algn="ctr" fontAlgn="auto">
              <a:lnSpc>
                <a:spcPct val="200000"/>
              </a:lnSpc>
            </a:pPr>
            <a:r>
              <a:rPr altLang="en-US" lang="zh-CN" sz="1000">
                <a:solidFill>
                  <a:schemeClr val="tx1">
                    <a:lumMod val="65000"/>
                    <a:lumOff val="35000"/>
                  </a:schemeClr>
                </a:solidFill>
                <a:latin typeface="Arial"/>
                <a:ea typeface="微软雅黑"/>
                <a:sym typeface="Arial"/>
              </a:rPr>
              <a:t>I love you more than I've ever loved any woman. And I've waited longer for you than I've waited for any woman.</a:t>
            </a:r>
          </a:p>
        </p:txBody>
      </p:sp>
      <p:sp>
        <p:nvSpPr>
          <p:cNvPr id="73" name="矩形 72"/>
          <p:cNvSpPr/>
          <p:nvPr/>
        </p:nvSpPr>
        <p:spPr>
          <a:xfrm>
            <a:off x="-12064" y="0"/>
            <a:ext cx="6095999" cy="6858000"/>
          </a:xfrm>
          <a:prstGeom prst="rect">
            <a:avLst/>
          </a:prstGeom>
          <a:gradFill flip="none" rotWithShape="1">
            <a:gsLst>
              <a:gs pos="84000">
                <a:schemeClr val="bg1">
                  <a:alpha val="0"/>
                </a:schemeClr>
              </a:gs>
              <a:gs pos="100000">
                <a:schemeClr val="tx1">
                  <a:lumMod val="50000"/>
                  <a:lumOff val="50000"/>
                  <a:alpha val="30000"/>
                </a:schemeClr>
              </a:gs>
            </a:gsLst>
            <a:lin ang="0" scaled="1"/>
          </a:gradFill>
          <a:ln>
            <a:noFill/>
          </a:ln>
          <a:effectLst>
            <a:outerShdw algn="l" blurRad="101600" dist="38100" rotWithShape="0" sx="101000" sy="101000">
              <a:prstClr val="black">
                <a:alpha val="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Arial"/>
              <a:ea typeface="微软雅黑"/>
              <a:sym typeface="Arial"/>
            </a:endParaRPr>
          </a:p>
        </p:txBody>
      </p:sp>
    </p:spTree>
  </p:cSld>
  <p:clrMapOvr>
    <a:masterClrMapping/>
  </p:clrMapOvr>
  <p:transition spd="slow">
    <p:cove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2">
                                  <p:stCondLst>
                                    <p:cond delay="0"/>
                                  </p:stCondLst>
                                  <p:childTnLst>
                                    <p:set>
                                      <p:cBhvr>
                                        <p:cTn dur="1" fill="hold" id="6">
                                          <p:stCondLst>
                                            <p:cond delay="0"/>
                                          </p:stCondLst>
                                        </p:cTn>
                                        <p:tgtEl>
                                          <p:spTgt spid="73"/>
                                        </p:tgtEl>
                                        <p:attrNameLst>
                                          <p:attrName>style.visibility</p:attrName>
                                        </p:attrNameLst>
                                      </p:cBhvr>
                                      <p:to>
                                        <p:strVal val="visible"/>
                                      </p:to>
                                    </p:set>
                                    <p:animEffect filter="wipe(right)" transition="in">
                                      <p:cBhvr>
                                        <p:cTn dur="500" id="7"/>
                                        <p:tgtEl>
                                          <p:spTgt spid="73"/>
                                        </p:tgtEl>
                                      </p:cBhvr>
                                    </p:animEffect>
                                  </p:childTnLst>
                                </p:cTn>
                              </p:par>
                            </p:childTnLst>
                          </p:cTn>
                        </p:par>
                        <p:par>
                          <p:cTn fill="hold" id="8" nodeType="afterGroup">
                            <p:stCondLst>
                              <p:cond delay="500"/>
                            </p:stCondLst>
                            <p:childTnLst>
                              <p:par>
                                <p:cTn fill="hold" grpId="0" id="9" nodeType="afterEffect" presetClass="entr" presetID="20" presetSubtype="0">
                                  <p:stCondLst>
                                    <p:cond delay="0"/>
                                  </p:stCondLst>
                                  <p:childTnLst>
                                    <p:set>
                                      <p:cBhvr>
                                        <p:cTn dur="1" fill="hold" id="10">
                                          <p:stCondLst>
                                            <p:cond delay="0"/>
                                          </p:stCondLst>
                                        </p:cTn>
                                        <p:tgtEl>
                                          <p:spTgt spid="4"/>
                                        </p:tgtEl>
                                        <p:attrNameLst>
                                          <p:attrName>style.visibility</p:attrName>
                                        </p:attrNameLst>
                                      </p:cBhvr>
                                      <p:to>
                                        <p:strVal val="visible"/>
                                      </p:to>
                                    </p:set>
                                    <p:animEffect filter="wedge" transition="in">
                                      <p:cBhvr>
                                        <p:cTn dur="500" id="11"/>
                                        <p:tgtEl>
                                          <p:spTgt spid="4"/>
                                        </p:tgtEl>
                                      </p:cBhvr>
                                    </p:animEffect>
                                  </p:childTnLst>
                                </p:cTn>
                              </p:par>
                            </p:childTnLst>
                          </p:cTn>
                        </p:par>
                        <p:par>
                          <p:cTn fill="hold" id="12" nodeType="afterGroup">
                            <p:stCondLst>
                              <p:cond delay="1000"/>
                            </p:stCondLst>
                            <p:childTnLst>
                              <p:par>
                                <p:cTn fill="hold" grpId="0" id="13" nodeType="afterEffect" presetClass="entr" presetID="53" presetSubtype="0">
                                  <p:stCondLst>
                                    <p:cond delay="0"/>
                                  </p:stCondLst>
                                  <p:childTnLst>
                                    <p:set>
                                      <p:cBhvr>
                                        <p:cTn dur="1" fill="hold" id="14">
                                          <p:stCondLst>
                                            <p:cond delay="0"/>
                                          </p:stCondLst>
                                        </p:cTn>
                                        <p:tgtEl>
                                          <p:spTgt spid="3"/>
                                        </p:tgtEl>
                                        <p:attrNameLst>
                                          <p:attrName>style.visibility</p:attrName>
                                        </p:attrNameLst>
                                      </p:cBhvr>
                                      <p:to>
                                        <p:strVal val="visible"/>
                                      </p:to>
                                    </p:set>
                                    <p:anim calcmode="lin" valueType="num">
                                      <p:cBhvr>
                                        <p:cTn dur="500" fill="hold" id="15"/>
                                        <p:tgtEl>
                                          <p:spTgt spid="3"/>
                                        </p:tgtEl>
                                        <p:attrNameLst>
                                          <p:attrName>ppt_w</p:attrName>
                                        </p:attrNameLst>
                                      </p:cBhvr>
                                      <p:tavLst>
                                        <p:tav tm="0">
                                          <p:val>
                                            <p:fltVal val="0"/>
                                          </p:val>
                                        </p:tav>
                                        <p:tav tm="100000">
                                          <p:val>
                                            <p:strVal val="#ppt_w"/>
                                          </p:val>
                                        </p:tav>
                                      </p:tavLst>
                                    </p:anim>
                                    <p:anim calcmode="lin" valueType="num">
                                      <p:cBhvr>
                                        <p:cTn dur="500" fill="hold" id="16"/>
                                        <p:tgtEl>
                                          <p:spTgt spid="3"/>
                                        </p:tgtEl>
                                        <p:attrNameLst>
                                          <p:attrName>ppt_h</p:attrName>
                                        </p:attrNameLst>
                                      </p:cBhvr>
                                      <p:tavLst>
                                        <p:tav tm="0">
                                          <p:val>
                                            <p:fltVal val="0"/>
                                          </p:val>
                                        </p:tav>
                                        <p:tav tm="100000">
                                          <p:val>
                                            <p:strVal val="#ppt_h"/>
                                          </p:val>
                                        </p:tav>
                                      </p:tavLst>
                                    </p:anim>
                                    <p:animEffect filter="fade" transition="in">
                                      <p:cBhvr>
                                        <p:cTn dur="500" id="17"/>
                                        <p:tgtEl>
                                          <p:spTgt spid="3"/>
                                        </p:tgtEl>
                                      </p:cBhvr>
                                    </p:animEffect>
                                  </p:childTnLst>
                                </p:cTn>
                              </p:par>
                            </p:childTnLst>
                          </p:cTn>
                        </p:par>
                        <p:par>
                          <p:cTn fill="hold" id="18" nodeType="afterGroup">
                            <p:stCondLst>
                              <p:cond delay="1500"/>
                            </p:stCondLst>
                            <p:childTnLst>
                              <p:par>
                                <p:cTn fill="hold" grpId="0" id="19" nodeType="afterEffect" presetClass="entr" presetID="53" presetSubtype="0">
                                  <p:stCondLst>
                                    <p:cond delay="0"/>
                                  </p:stCondLst>
                                  <p:childTnLst>
                                    <p:set>
                                      <p:cBhvr>
                                        <p:cTn dur="1" fill="hold" id="20">
                                          <p:stCondLst>
                                            <p:cond delay="0"/>
                                          </p:stCondLst>
                                        </p:cTn>
                                        <p:tgtEl>
                                          <p:spTgt spid="5"/>
                                        </p:tgtEl>
                                        <p:attrNameLst>
                                          <p:attrName>style.visibility</p:attrName>
                                        </p:attrNameLst>
                                      </p:cBhvr>
                                      <p:to>
                                        <p:strVal val="visible"/>
                                      </p:to>
                                    </p:set>
                                    <p:anim calcmode="lin" valueType="num">
                                      <p:cBhvr>
                                        <p:cTn dur="500" fill="hold" id="21"/>
                                        <p:tgtEl>
                                          <p:spTgt spid="5"/>
                                        </p:tgtEl>
                                        <p:attrNameLst>
                                          <p:attrName>ppt_w</p:attrName>
                                        </p:attrNameLst>
                                      </p:cBhvr>
                                      <p:tavLst>
                                        <p:tav tm="0">
                                          <p:val>
                                            <p:fltVal val="0"/>
                                          </p:val>
                                        </p:tav>
                                        <p:tav tm="100000">
                                          <p:val>
                                            <p:strVal val="#ppt_w"/>
                                          </p:val>
                                        </p:tav>
                                      </p:tavLst>
                                    </p:anim>
                                    <p:anim calcmode="lin" valueType="num">
                                      <p:cBhvr>
                                        <p:cTn dur="500" fill="hold" id="22"/>
                                        <p:tgtEl>
                                          <p:spTgt spid="5"/>
                                        </p:tgtEl>
                                        <p:attrNameLst>
                                          <p:attrName>ppt_h</p:attrName>
                                        </p:attrNameLst>
                                      </p:cBhvr>
                                      <p:tavLst>
                                        <p:tav tm="0">
                                          <p:val>
                                            <p:fltVal val="0"/>
                                          </p:val>
                                        </p:tav>
                                        <p:tav tm="100000">
                                          <p:val>
                                            <p:strVal val="#ppt_h"/>
                                          </p:val>
                                        </p:tav>
                                      </p:tavLst>
                                    </p:anim>
                                    <p:animEffect filter="fade" transition="in">
                                      <p:cBhvr>
                                        <p:cTn dur="500" id="23"/>
                                        <p:tgtEl>
                                          <p:spTgt spid="5"/>
                                        </p:tgtEl>
                                      </p:cBhvr>
                                    </p:animEffect>
                                  </p:childTnLst>
                                </p:cTn>
                              </p:par>
                            </p:childTnLst>
                          </p:cTn>
                        </p:par>
                        <p:par>
                          <p:cTn fill="hold" id="24" nodeType="afterGroup">
                            <p:stCondLst>
                              <p:cond delay="2000"/>
                            </p:stCondLst>
                            <p:childTnLst>
                              <p:par>
                                <p:cTn fill="hold" grpId="0" id="25" nodeType="afterEffect" presetClass="entr" presetID="22" presetSubtype="8">
                                  <p:stCondLst>
                                    <p:cond delay="0"/>
                                  </p:stCondLst>
                                  <p:childTnLst>
                                    <p:set>
                                      <p:cBhvr>
                                        <p:cTn dur="1" fill="hold" id="26">
                                          <p:stCondLst>
                                            <p:cond delay="0"/>
                                          </p:stCondLst>
                                        </p:cTn>
                                        <p:tgtEl>
                                          <p:spTgt spid="11"/>
                                        </p:tgtEl>
                                        <p:attrNameLst>
                                          <p:attrName>style.visibility</p:attrName>
                                        </p:attrNameLst>
                                      </p:cBhvr>
                                      <p:to>
                                        <p:strVal val="visible"/>
                                      </p:to>
                                    </p:set>
                                    <p:animEffect filter="wipe(left)" transition="in">
                                      <p:cBhvr>
                                        <p:cTn dur="500" id="27"/>
                                        <p:tgtEl>
                                          <p:spTgt spid="11"/>
                                        </p:tgtEl>
                                      </p:cBhvr>
                                    </p:animEffect>
                                  </p:childTnLst>
                                </p:cTn>
                              </p:par>
                            </p:childTnLst>
                          </p:cTn>
                        </p:par>
                        <p:par>
                          <p:cTn fill="hold" id="28" nodeType="afterGroup">
                            <p:stCondLst>
                              <p:cond delay="2500"/>
                            </p:stCondLst>
                            <p:childTnLst>
                              <p:par>
                                <p:cTn fill="hold" grpId="1" id="29" nodeType="afterEffect" presetClass="entr" presetID="14" presetSubtype="5">
                                  <p:stCondLst>
                                    <p:cond delay="0"/>
                                  </p:stCondLst>
                                  <p:childTnLst>
                                    <p:set>
                                      <p:cBhvr>
                                        <p:cTn dur="1" fill="hold" id="30">
                                          <p:stCondLst>
                                            <p:cond delay="0"/>
                                          </p:stCondLst>
                                        </p:cTn>
                                        <p:tgtEl>
                                          <p:spTgt spid="22"/>
                                        </p:tgtEl>
                                        <p:attrNameLst>
                                          <p:attrName>style.visibility</p:attrName>
                                        </p:attrNameLst>
                                      </p:cBhvr>
                                      <p:to>
                                        <p:strVal val="visible"/>
                                      </p:to>
                                    </p:set>
                                    <p:animEffect filter="randombar(vertical)" transition="in">
                                      <p:cBhvr>
                                        <p:cTn dur="1000" id="31"/>
                                        <p:tgtEl>
                                          <p:spTgt spid="2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3"/>
      <p:bldP grpId="0" spid="5"/>
      <p:bldP grpId="0" spid="11"/>
      <p:bldP grpId="1" spid="22"/>
      <p:bldP grpId="0" spid="73"/>
    </p:bldLst>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p:cNvSpPr/>
          <p:nvPr/>
        </p:nvSpPr>
        <p:spPr>
          <a:xfrm>
            <a:off x="311150" y="433070"/>
            <a:ext cx="2774315" cy="2926080"/>
          </a:xfrm>
          <a:prstGeom prst="rect">
            <a:avLst/>
          </a:prstGeom>
          <a:blipFill rotWithShape="1">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Arial"/>
              <a:ea typeface="微软雅黑"/>
              <a:sym typeface="Arial"/>
            </a:endParaRPr>
          </a:p>
        </p:txBody>
      </p:sp>
      <p:sp>
        <p:nvSpPr>
          <p:cNvPr id="5" name="矩形 4"/>
          <p:cNvSpPr/>
          <p:nvPr/>
        </p:nvSpPr>
        <p:spPr>
          <a:xfrm>
            <a:off x="3207385" y="433070"/>
            <a:ext cx="2774315" cy="2926080"/>
          </a:xfrm>
          <a:prstGeom prst="rect">
            <a:avLst/>
          </a:prstGeom>
          <a:blipFill rotWithShape="1">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Arial"/>
              <a:ea typeface="微软雅黑"/>
              <a:sym typeface="Arial"/>
            </a:endParaRPr>
          </a:p>
        </p:txBody>
      </p:sp>
      <p:sp>
        <p:nvSpPr>
          <p:cNvPr id="6" name="矩形 5"/>
          <p:cNvSpPr/>
          <p:nvPr/>
        </p:nvSpPr>
        <p:spPr>
          <a:xfrm>
            <a:off x="3207385" y="3481070"/>
            <a:ext cx="2774315" cy="2926080"/>
          </a:xfrm>
          <a:prstGeom prst="rect">
            <a:avLst/>
          </a:prstGeom>
          <a:blipFill rotWithShape="1">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Arial"/>
              <a:ea typeface="微软雅黑"/>
              <a:sym typeface="Arial"/>
            </a:endParaRPr>
          </a:p>
        </p:txBody>
      </p:sp>
      <p:sp>
        <p:nvSpPr>
          <p:cNvPr id="7" name="矩形 6"/>
          <p:cNvSpPr/>
          <p:nvPr/>
        </p:nvSpPr>
        <p:spPr>
          <a:xfrm>
            <a:off x="311150" y="3481070"/>
            <a:ext cx="2774315" cy="2926080"/>
          </a:xfrm>
          <a:prstGeom prst="rect">
            <a:avLst/>
          </a:prstGeom>
          <a:blipFill rotWithShape="1">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Arial"/>
              <a:ea typeface="微软雅黑"/>
              <a:sym typeface="Arial"/>
            </a:endParaRPr>
          </a:p>
        </p:txBody>
      </p:sp>
      <p:sp>
        <p:nvSpPr>
          <p:cNvPr id="8" name="椭圆 7"/>
          <p:cNvSpPr/>
          <p:nvPr/>
        </p:nvSpPr>
        <p:spPr>
          <a:xfrm>
            <a:off x="2254885" y="2547620"/>
            <a:ext cx="1762760" cy="17627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Arial"/>
              <a:ea typeface="微软雅黑"/>
              <a:sym typeface="Arial"/>
            </a:endParaRPr>
          </a:p>
        </p:txBody>
      </p:sp>
      <p:sp>
        <p:nvSpPr>
          <p:cNvPr id="9" name="文本框 8"/>
          <p:cNvSpPr txBox="1"/>
          <p:nvPr/>
        </p:nvSpPr>
        <p:spPr>
          <a:xfrm>
            <a:off x="2557145" y="2842895"/>
            <a:ext cx="1158240" cy="396240"/>
          </a:xfrm>
          <a:prstGeom prst="rect">
            <a:avLst/>
          </a:prstGeom>
          <a:noFill/>
        </p:spPr>
        <p:txBody>
          <a:bodyPr rtlCol="0" wrap="square">
            <a:spAutoFit/>
          </a:bodyPr>
          <a:lstStyle/>
          <a:p>
            <a:pPr algn="ctr"/>
            <a:r>
              <a:rPr altLang="en-US" lang="zh-CN" sz="2000">
                <a:solidFill>
                  <a:schemeClr val="tx1">
                    <a:lumMod val="65000"/>
                    <a:lumOff val="35000"/>
                  </a:schemeClr>
                </a:solidFill>
                <a:latin typeface="Arial"/>
                <a:ea typeface="微软雅黑"/>
                <a:sym typeface="Arial"/>
              </a:rPr>
              <a:t>小清欢</a:t>
            </a:r>
          </a:p>
        </p:txBody>
      </p:sp>
      <p:sp>
        <p:nvSpPr>
          <p:cNvPr id="253" name="乘号"/>
          <p:cNvSpPr/>
          <p:nvPr/>
        </p:nvSpPr>
        <p:spPr>
          <a:xfrm>
            <a:off x="2898775" y="3191510"/>
            <a:ext cx="474980" cy="474980"/>
          </a:xfrm>
          <a:prstGeom prst="mathMultiply">
            <a:avLst>
              <a:gd fmla="val 6684" name="adj1"/>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eaLnBrk="0" fontAlgn="base" hangingPunct="0" rtl="0">
              <a:spcBef>
                <a:spcPct val="0"/>
              </a:spcBef>
              <a:spcAft>
                <a:spcPct val="0"/>
              </a:spcAft>
              <a:defRPr kern="1200">
                <a:solidFill>
                  <a:schemeClr val="lt1"/>
                </a:solidFill>
                <a:latin typeface="+mn-lt"/>
                <a:ea typeface="+mn-ea"/>
                <a:cs typeface="+mn-cs"/>
              </a:defRPr>
            </a:lvl1pPr>
            <a:lvl2pPr algn="l" eaLnBrk="0" fontAlgn="base" hangingPunct="0" marL="457200" rtl="0">
              <a:spcBef>
                <a:spcPct val="0"/>
              </a:spcBef>
              <a:spcAft>
                <a:spcPct val="0"/>
              </a:spcAft>
              <a:defRPr kern="1200">
                <a:solidFill>
                  <a:schemeClr val="lt1"/>
                </a:solidFill>
                <a:latin typeface="+mn-lt"/>
                <a:ea typeface="+mn-ea"/>
                <a:cs typeface="+mn-cs"/>
              </a:defRPr>
            </a:lvl2pPr>
            <a:lvl3pPr algn="l" eaLnBrk="0" fontAlgn="base" hangingPunct="0" marL="914400" rtl="0">
              <a:spcBef>
                <a:spcPct val="0"/>
              </a:spcBef>
              <a:spcAft>
                <a:spcPct val="0"/>
              </a:spcAft>
              <a:defRPr kern="1200">
                <a:solidFill>
                  <a:schemeClr val="lt1"/>
                </a:solidFill>
                <a:latin typeface="+mn-lt"/>
                <a:ea typeface="+mn-ea"/>
                <a:cs typeface="+mn-cs"/>
              </a:defRPr>
            </a:lvl3pPr>
            <a:lvl4pPr algn="l" eaLnBrk="0" fontAlgn="base" hangingPunct="0" marL="1371600" rtl="0">
              <a:spcBef>
                <a:spcPct val="0"/>
              </a:spcBef>
              <a:spcAft>
                <a:spcPct val="0"/>
              </a:spcAft>
              <a:defRPr kern="1200">
                <a:solidFill>
                  <a:schemeClr val="lt1"/>
                </a:solidFill>
                <a:latin typeface="+mn-lt"/>
                <a:ea typeface="+mn-ea"/>
                <a:cs typeface="+mn-cs"/>
              </a:defRPr>
            </a:lvl4pPr>
            <a:lvl5pPr algn="l" eaLnBrk="0" fontAlgn="base" hangingPunct="0" marL="1828800" rtl="0">
              <a:spcBef>
                <a:spcPct val="0"/>
              </a:spcBef>
              <a:spcAft>
                <a:spcPct val="0"/>
              </a:spcAft>
              <a:defRPr kern="1200">
                <a:solidFill>
                  <a:schemeClr val="lt1"/>
                </a:solidFill>
                <a:latin typeface="+mn-lt"/>
                <a:ea typeface="+mn-ea"/>
                <a:cs typeface="+mn-cs"/>
              </a:defRPr>
            </a:lvl5pPr>
            <a:lvl6pPr algn="l" defTabSz="914400" eaLnBrk="1" hangingPunct="1" latinLnBrk="0" marL="2286000" rtl="0">
              <a:defRPr kern="1200">
                <a:solidFill>
                  <a:schemeClr val="lt1"/>
                </a:solidFill>
                <a:latin typeface="+mn-lt"/>
                <a:ea typeface="+mn-ea"/>
                <a:cs typeface="+mn-cs"/>
              </a:defRPr>
            </a:lvl6pPr>
            <a:lvl7pPr algn="l" defTabSz="914400" eaLnBrk="1" hangingPunct="1" latinLnBrk="0" marL="2743200" rtl="0">
              <a:defRPr kern="1200">
                <a:solidFill>
                  <a:schemeClr val="lt1"/>
                </a:solidFill>
                <a:latin typeface="+mn-lt"/>
                <a:ea typeface="+mn-ea"/>
                <a:cs typeface="+mn-cs"/>
              </a:defRPr>
            </a:lvl7pPr>
            <a:lvl8pPr algn="l" defTabSz="914400" eaLnBrk="1" hangingPunct="1" latinLnBrk="0" marL="3200400" rtl="0">
              <a:defRPr kern="1200">
                <a:solidFill>
                  <a:schemeClr val="lt1"/>
                </a:solidFill>
                <a:latin typeface="+mn-lt"/>
                <a:ea typeface="+mn-ea"/>
                <a:cs typeface="+mn-cs"/>
              </a:defRPr>
            </a:lvl8pPr>
            <a:lvl9pPr algn="l" defTabSz="914400" eaLnBrk="1" hangingPunct="1" latinLnBrk="0" marL="3657600" rtl="0">
              <a:defRPr kern="1200">
                <a:solidFill>
                  <a:schemeClr val="lt1"/>
                </a:solidFill>
                <a:latin typeface="+mn-lt"/>
                <a:ea typeface="+mn-ea"/>
                <a:cs typeface="+mn-cs"/>
              </a:defRPr>
            </a:lvl9pPr>
          </a:lstStyle>
          <a:p>
            <a:pPr algn="ctr" eaLnBrk="1" fontAlgn="auto" hangingPunct="1">
              <a:spcBef>
                <a:spcPct val="0"/>
              </a:spcBef>
              <a:spcAft>
                <a:spcPct val="0"/>
              </a:spcAft>
              <a:defRPr/>
            </a:pPr>
            <a:endParaRPr altLang="en-US" lang="zh-CN">
              <a:solidFill>
                <a:srgbClr val="FFFFFF"/>
              </a:solidFill>
              <a:latin typeface="Arial"/>
              <a:ea typeface="微软雅黑"/>
              <a:sym typeface="Arial"/>
            </a:endParaRPr>
          </a:p>
        </p:txBody>
      </p:sp>
      <p:sp>
        <p:nvSpPr>
          <p:cNvPr id="22" name="文本框 21"/>
          <p:cNvSpPr txBox="1"/>
          <p:nvPr/>
        </p:nvSpPr>
        <p:spPr>
          <a:xfrm>
            <a:off x="2339340" y="3666490"/>
            <a:ext cx="1594485" cy="566928"/>
          </a:xfrm>
          <a:prstGeom prst="rect">
            <a:avLst/>
          </a:prstGeom>
          <a:noFill/>
        </p:spPr>
        <p:txBody>
          <a:bodyPr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fontAlgn="auto">
              <a:lnSpc>
                <a:spcPct val="130000"/>
              </a:lnSpc>
            </a:pPr>
            <a:r>
              <a:rPr altLang="en-US" lang="zh-CN" sz="1200">
                <a:solidFill>
                  <a:schemeClr val="tx1">
                    <a:lumMod val="65000"/>
                    <a:lumOff val="35000"/>
                  </a:schemeClr>
                </a:solidFill>
                <a:latin typeface="Arial"/>
                <a:ea typeface="微软雅黑"/>
                <a:sym typeface="Arial"/>
              </a:rPr>
              <a:t>DESTINY FREEDOM</a:t>
            </a:r>
          </a:p>
        </p:txBody>
      </p:sp>
      <p:sp>
        <p:nvSpPr>
          <p:cNvPr id="11" name="矩形 10"/>
          <p:cNvSpPr/>
          <p:nvPr/>
        </p:nvSpPr>
        <p:spPr>
          <a:xfrm>
            <a:off x="7489190" y="560070"/>
            <a:ext cx="3825240" cy="2377440"/>
          </a:xfrm>
          <a:prstGeom prst="rect">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Arial"/>
              <a:ea typeface="微软雅黑"/>
              <a:sym typeface="Arial"/>
            </a:endParaRPr>
          </a:p>
        </p:txBody>
      </p:sp>
      <p:sp>
        <p:nvSpPr>
          <p:cNvPr id="10" name="矩形 9"/>
          <p:cNvSpPr/>
          <p:nvPr/>
        </p:nvSpPr>
        <p:spPr>
          <a:xfrm>
            <a:off x="7362190" y="433070"/>
            <a:ext cx="3825240" cy="2377440"/>
          </a:xfrm>
          <a:prstGeom prst="rect">
            <a:avLst/>
          </a:prstGeom>
          <a:blipFill rotWithShape="1">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Arial"/>
              <a:ea typeface="微软雅黑"/>
              <a:sym typeface="Arial"/>
            </a:endParaRPr>
          </a:p>
        </p:txBody>
      </p:sp>
      <p:sp>
        <p:nvSpPr>
          <p:cNvPr id="12" name="文本框 11"/>
          <p:cNvSpPr txBox="1"/>
          <p:nvPr/>
        </p:nvSpPr>
        <p:spPr>
          <a:xfrm>
            <a:off x="7925436" y="3481070"/>
            <a:ext cx="2825115" cy="396240"/>
          </a:xfrm>
          <a:prstGeom prst="rect">
            <a:avLst/>
          </a:prstGeom>
          <a:noFill/>
        </p:spPr>
        <p:txBody>
          <a:bodyPr rtlCol="0" wrap="square">
            <a:spAutoFit/>
          </a:bodyPr>
          <a:lstStyle/>
          <a:p>
            <a:pPr algn="dist"/>
            <a:r>
              <a:rPr altLang="en-US" lang="zh-CN" sz="2000">
                <a:solidFill>
                  <a:schemeClr val="tx1">
                    <a:lumMod val="65000"/>
                    <a:lumOff val="35000"/>
                  </a:schemeClr>
                </a:solidFill>
                <a:latin typeface="Arial"/>
                <a:ea typeface="微软雅黑"/>
                <a:sym typeface="Arial"/>
              </a:rPr>
              <a:t>一•两•清•欢</a:t>
            </a:r>
          </a:p>
        </p:txBody>
      </p:sp>
      <p:sp>
        <p:nvSpPr>
          <p:cNvPr id="13" name="文本框 12"/>
          <p:cNvSpPr txBox="1"/>
          <p:nvPr/>
        </p:nvSpPr>
        <p:spPr>
          <a:xfrm>
            <a:off x="7156450" y="3879850"/>
            <a:ext cx="4363085" cy="1615440"/>
          </a:xfrm>
          <a:prstGeom prst="rect">
            <a:avLst/>
          </a:prstGeom>
          <a:noFill/>
        </p:spPr>
        <p:txBody>
          <a:bodyPr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fontAlgn="auto">
              <a:lnSpc>
                <a:spcPct val="200000"/>
              </a:lnSpc>
            </a:pPr>
            <a:r>
              <a:rPr altLang="en-US" lang="zh-CN" sz="1000">
                <a:solidFill>
                  <a:schemeClr val="tx1">
                    <a:lumMod val="65000"/>
                    <a:lumOff val="35000"/>
                  </a:schemeClr>
                </a:solidFill>
                <a:latin typeface="Arial"/>
                <a:ea typeface="微软雅黑"/>
                <a:sym typeface="Arial"/>
              </a:rPr>
              <a:t>I love you more than I've ever loved any woman. And I've waited longer for you than I've waited for any woman.</a:t>
            </a:r>
          </a:p>
          <a:p>
            <a:pPr algn="ctr" fontAlgn="auto">
              <a:lnSpc>
                <a:spcPct val="200000"/>
              </a:lnSpc>
            </a:pPr>
            <a:endParaRPr altLang="en-US" lang="zh-CN" sz="1000">
              <a:solidFill>
                <a:schemeClr val="tx1">
                  <a:lumMod val="65000"/>
                  <a:lumOff val="35000"/>
                </a:schemeClr>
              </a:solidFill>
              <a:latin typeface="Arial"/>
              <a:ea typeface="微软雅黑"/>
              <a:sym typeface="Arial"/>
            </a:endParaRPr>
          </a:p>
          <a:p>
            <a:pPr algn="ctr" fontAlgn="auto">
              <a:lnSpc>
                <a:spcPct val="200000"/>
              </a:lnSpc>
            </a:pPr>
            <a:r>
              <a:rPr altLang="en-US" lang="zh-CN" sz="1000">
                <a:solidFill>
                  <a:schemeClr val="tx1">
                    <a:lumMod val="65000"/>
                    <a:lumOff val="35000"/>
                  </a:schemeClr>
                </a:solidFill>
                <a:latin typeface="Arial"/>
                <a:ea typeface="微软雅黑"/>
                <a:sym typeface="Arial"/>
              </a:rPr>
              <a:t>I love you more than I've ever loved any woman. And I've waited longer for you than I've waited for any woman.</a:t>
            </a:r>
          </a:p>
        </p:txBody>
      </p:sp>
      <p:sp>
        <p:nvSpPr>
          <p:cNvPr id="73" name="矩形 72"/>
          <p:cNvSpPr/>
          <p:nvPr/>
        </p:nvSpPr>
        <p:spPr>
          <a:xfrm>
            <a:off x="-12064" y="0"/>
            <a:ext cx="6095999" cy="6858000"/>
          </a:xfrm>
          <a:prstGeom prst="rect">
            <a:avLst/>
          </a:prstGeom>
          <a:gradFill flip="none" rotWithShape="1">
            <a:gsLst>
              <a:gs pos="84000">
                <a:schemeClr val="bg1">
                  <a:alpha val="0"/>
                </a:schemeClr>
              </a:gs>
              <a:gs pos="100000">
                <a:schemeClr val="tx1">
                  <a:lumMod val="50000"/>
                  <a:lumOff val="50000"/>
                  <a:alpha val="30000"/>
                </a:schemeClr>
              </a:gs>
            </a:gsLst>
            <a:lin ang="0" scaled="1"/>
          </a:gradFill>
          <a:ln>
            <a:noFill/>
          </a:ln>
          <a:effectLst>
            <a:outerShdw algn="l" blurRad="101600" dist="38100" rotWithShape="0" sx="101000" sy="101000">
              <a:prstClr val="black">
                <a:alpha val="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Arial"/>
              <a:ea typeface="微软雅黑"/>
              <a:sym typeface="Arial"/>
            </a:endParaRPr>
          </a:p>
        </p:txBody>
      </p:sp>
    </p:spTree>
  </p:cSld>
  <p:clrMapOvr>
    <a:masterClrMapping/>
  </p:clrMapOvr>
  <p:transition spd="slow">
    <p:cove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2">
                                  <p:stCondLst>
                                    <p:cond delay="0"/>
                                  </p:stCondLst>
                                  <p:childTnLst>
                                    <p:set>
                                      <p:cBhvr>
                                        <p:cTn dur="1" fill="hold" id="6">
                                          <p:stCondLst>
                                            <p:cond delay="0"/>
                                          </p:stCondLst>
                                        </p:cTn>
                                        <p:tgtEl>
                                          <p:spTgt spid="73"/>
                                        </p:tgtEl>
                                        <p:attrNameLst>
                                          <p:attrName>style.visibility</p:attrName>
                                        </p:attrNameLst>
                                      </p:cBhvr>
                                      <p:to>
                                        <p:strVal val="visible"/>
                                      </p:to>
                                    </p:set>
                                    <p:animEffect filter="wipe(right)" transition="in">
                                      <p:cBhvr>
                                        <p:cTn dur="500" id="7"/>
                                        <p:tgtEl>
                                          <p:spTgt spid="73"/>
                                        </p:tgtEl>
                                      </p:cBhvr>
                                    </p:animEffect>
                                  </p:childTnLst>
                                </p:cTn>
                              </p:par>
                            </p:childTnLst>
                          </p:cTn>
                        </p:par>
                        <p:par>
                          <p:cTn fill="hold" id="8" nodeType="afterGroup">
                            <p:stCondLst>
                              <p:cond delay="500"/>
                            </p:stCondLst>
                            <p:childTnLst>
                              <p:par>
                                <p:cTn fill="hold" grpId="0" id="9" nodeType="afterEffect" presetClass="entr" presetID="18" presetSubtype="6">
                                  <p:stCondLst>
                                    <p:cond delay="0"/>
                                  </p:stCondLst>
                                  <p:childTnLst>
                                    <p:set>
                                      <p:cBhvr>
                                        <p:cTn dur="1" fill="hold" id="10">
                                          <p:stCondLst>
                                            <p:cond delay="0"/>
                                          </p:stCondLst>
                                        </p:cTn>
                                        <p:tgtEl>
                                          <p:spTgt spid="2"/>
                                        </p:tgtEl>
                                        <p:attrNameLst>
                                          <p:attrName>style.visibility</p:attrName>
                                        </p:attrNameLst>
                                      </p:cBhvr>
                                      <p:to>
                                        <p:strVal val="visible"/>
                                      </p:to>
                                    </p:set>
                                    <p:animEffect filter="strips(downRight)" transition="in">
                                      <p:cBhvr>
                                        <p:cTn dur="500" id="11"/>
                                        <p:tgtEl>
                                          <p:spTgt spid="2"/>
                                        </p:tgtEl>
                                      </p:cBhvr>
                                    </p:animEffect>
                                  </p:childTnLst>
                                </p:cTn>
                              </p:par>
                            </p:childTnLst>
                          </p:cTn>
                        </p:par>
                        <p:par>
                          <p:cTn fill="hold" id="12" nodeType="afterGroup">
                            <p:stCondLst>
                              <p:cond delay="1000"/>
                            </p:stCondLst>
                            <p:childTnLst>
                              <p:par>
                                <p:cTn fill="hold" grpId="0" id="13" nodeType="afterEffect" presetClass="entr" presetID="47" presetSubtype="0">
                                  <p:stCondLst>
                                    <p:cond delay="0"/>
                                  </p:stCondLst>
                                  <p:childTnLst>
                                    <p:set>
                                      <p:cBhvr>
                                        <p:cTn dur="1" fill="hold" id="14">
                                          <p:stCondLst>
                                            <p:cond delay="0"/>
                                          </p:stCondLst>
                                        </p:cTn>
                                        <p:tgtEl>
                                          <p:spTgt spid="5"/>
                                        </p:tgtEl>
                                        <p:attrNameLst>
                                          <p:attrName>style.visibility</p:attrName>
                                        </p:attrNameLst>
                                      </p:cBhvr>
                                      <p:to>
                                        <p:strVal val="visible"/>
                                      </p:to>
                                    </p:set>
                                    <p:animEffect filter="fade" transition="in">
                                      <p:cBhvr>
                                        <p:cTn dur="500" id="15"/>
                                        <p:tgtEl>
                                          <p:spTgt spid="5"/>
                                        </p:tgtEl>
                                      </p:cBhvr>
                                    </p:animEffect>
                                    <p:anim calcmode="lin" valueType="num">
                                      <p:cBhvr>
                                        <p:cTn dur="500" fill="hold" id="16"/>
                                        <p:tgtEl>
                                          <p:spTgt spid="5"/>
                                        </p:tgtEl>
                                        <p:attrNameLst>
                                          <p:attrName>ppt_x</p:attrName>
                                        </p:attrNameLst>
                                      </p:cBhvr>
                                      <p:tavLst>
                                        <p:tav tm="0">
                                          <p:val>
                                            <p:strVal val="#ppt_x"/>
                                          </p:val>
                                        </p:tav>
                                        <p:tav tm="100000">
                                          <p:val>
                                            <p:strVal val="#ppt_x"/>
                                          </p:val>
                                        </p:tav>
                                      </p:tavLst>
                                    </p:anim>
                                    <p:anim calcmode="lin" valueType="num">
                                      <p:cBhvr>
                                        <p:cTn dur="500" fill="hold" id="17"/>
                                        <p:tgtEl>
                                          <p:spTgt spid="5"/>
                                        </p:tgtEl>
                                        <p:attrNameLst>
                                          <p:attrName>ppt_y</p:attrName>
                                        </p:attrNameLst>
                                      </p:cBhvr>
                                      <p:tavLst>
                                        <p:tav tm="0">
                                          <p:val>
                                            <p:strVal val="#ppt_y-.1"/>
                                          </p:val>
                                        </p:tav>
                                        <p:tav tm="100000">
                                          <p:val>
                                            <p:strVal val="#ppt_y"/>
                                          </p:val>
                                        </p:tav>
                                      </p:tavLst>
                                    </p:anim>
                                  </p:childTnLst>
                                </p:cTn>
                              </p:par>
                            </p:childTnLst>
                          </p:cTn>
                        </p:par>
                        <p:par>
                          <p:cTn fill="hold" id="18" nodeType="afterGroup">
                            <p:stCondLst>
                              <p:cond delay="1500"/>
                            </p:stCondLst>
                            <p:childTnLst>
                              <p:par>
                                <p:cTn fill="hold" grpId="0" id="19" nodeType="afterEffect" presetClass="entr" presetID="14" presetSubtype="5">
                                  <p:stCondLst>
                                    <p:cond delay="0"/>
                                  </p:stCondLst>
                                  <p:childTnLst>
                                    <p:set>
                                      <p:cBhvr>
                                        <p:cTn dur="1" fill="hold" id="20">
                                          <p:stCondLst>
                                            <p:cond delay="0"/>
                                          </p:stCondLst>
                                        </p:cTn>
                                        <p:tgtEl>
                                          <p:spTgt spid="6"/>
                                        </p:tgtEl>
                                        <p:attrNameLst>
                                          <p:attrName>style.visibility</p:attrName>
                                        </p:attrNameLst>
                                      </p:cBhvr>
                                      <p:to>
                                        <p:strVal val="visible"/>
                                      </p:to>
                                    </p:set>
                                    <p:animEffect filter="randombar(vertical)" transition="in">
                                      <p:cBhvr>
                                        <p:cTn dur="500" id="21"/>
                                        <p:tgtEl>
                                          <p:spTgt spid="6"/>
                                        </p:tgtEl>
                                      </p:cBhvr>
                                    </p:animEffect>
                                  </p:childTnLst>
                                </p:cTn>
                              </p:par>
                            </p:childTnLst>
                          </p:cTn>
                        </p:par>
                        <p:par>
                          <p:cTn fill="hold" id="22" nodeType="afterGroup">
                            <p:stCondLst>
                              <p:cond delay="2000"/>
                            </p:stCondLst>
                            <p:childTnLst>
                              <p:par>
                                <p:cTn fill="hold" grpId="0" id="23" nodeType="afterEffect" presetClass="entr" presetID="29" presetSubtype="0">
                                  <p:stCondLst>
                                    <p:cond delay="0"/>
                                  </p:stCondLst>
                                  <p:childTnLst>
                                    <p:set>
                                      <p:cBhvr>
                                        <p:cTn dur="1" fill="hold" id="24">
                                          <p:stCondLst>
                                            <p:cond delay="0"/>
                                          </p:stCondLst>
                                        </p:cTn>
                                        <p:tgtEl>
                                          <p:spTgt spid="7"/>
                                        </p:tgtEl>
                                        <p:attrNameLst>
                                          <p:attrName>style.visibility</p:attrName>
                                        </p:attrNameLst>
                                      </p:cBhvr>
                                      <p:to>
                                        <p:strVal val="visible"/>
                                      </p:to>
                                    </p:set>
                                    <p:anim calcmode="lin" valueType="num">
                                      <p:cBhvr>
                                        <p:cTn dur="500" fill="hold" id="25"/>
                                        <p:tgtEl>
                                          <p:spTgt spid="7"/>
                                        </p:tgtEl>
                                        <p:attrNameLst>
                                          <p:attrName>ppt_x</p:attrName>
                                        </p:attrNameLst>
                                      </p:cBhvr>
                                      <p:tavLst>
                                        <p:tav tm="0">
                                          <p:val>
                                            <p:strVal val="#ppt_x-.2"/>
                                          </p:val>
                                        </p:tav>
                                        <p:tav tm="100000">
                                          <p:val>
                                            <p:strVal val="#ppt_x"/>
                                          </p:val>
                                        </p:tav>
                                      </p:tavLst>
                                    </p:anim>
                                    <p:anim calcmode="lin" valueType="num">
                                      <p:cBhvr>
                                        <p:cTn dur="500" fill="hold" id="26"/>
                                        <p:tgtEl>
                                          <p:spTgt spid="7"/>
                                        </p:tgtEl>
                                        <p:attrNameLst>
                                          <p:attrName>ppt_y</p:attrName>
                                        </p:attrNameLst>
                                      </p:cBhvr>
                                      <p:tavLst>
                                        <p:tav tm="0">
                                          <p:val>
                                            <p:strVal val="#ppt_y"/>
                                          </p:val>
                                        </p:tav>
                                        <p:tav tm="100000">
                                          <p:val>
                                            <p:strVal val="#ppt_y"/>
                                          </p:val>
                                        </p:tav>
                                      </p:tavLst>
                                    </p:anim>
                                    <p:animEffect filter="wipe(right)" prLst="gradientSize: 0.1" transition="in">
                                      <p:cBhvr>
                                        <p:cTn dur="500" id="27"/>
                                        <p:tgtEl>
                                          <p:spTgt spid="7"/>
                                        </p:tgtEl>
                                      </p:cBhvr>
                                    </p:animEffect>
                                  </p:childTnLst>
                                </p:cTn>
                              </p:par>
                            </p:childTnLst>
                          </p:cTn>
                        </p:par>
                        <p:par>
                          <p:cTn fill="hold" id="28" nodeType="afterGroup">
                            <p:stCondLst>
                              <p:cond delay="2500"/>
                            </p:stCondLst>
                            <p:childTnLst>
                              <p:par>
                                <p:cTn fill="hold" grpId="0" id="29" nodeType="afterEffect" presetClass="entr" presetID="53" presetSubtype="0">
                                  <p:stCondLst>
                                    <p:cond delay="0"/>
                                  </p:stCondLst>
                                  <p:childTnLst>
                                    <p:set>
                                      <p:cBhvr>
                                        <p:cTn dur="1" fill="hold" id="30">
                                          <p:stCondLst>
                                            <p:cond delay="0"/>
                                          </p:stCondLst>
                                        </p:cTn>
                                        <p:tgtEl>
                                          <p:spTgt spid="8"/>
                                        </p:tgtEl>
                                        <p:attrNameLst>
                                          <p:attrName>style.visibility</p:attrName>
                                        </p:attrNameLst>
                                      </p:cBhvr>
                                      <p:to>
                                        <p:strVal val="visible"/>
                                      </p:to>
                                    </p:set>
                                    <p:anim calcmode="lin" valueType="num">
                                      <p:cBhvr>
                                        <p:cTn dur="500" fill="hold" id="31"/>
                                        <p:tgtEl>
                                          <p:spTgt spid="8"/>
                                        </p:tgtEl>
                                        <p:attrNameLst>
                                          <p:attrName>ppt_w</p:attrName>
                                        </p:attrNameLst>
                                      </p:cBhvr>
                                      <p:tavLst>
                                        <p:tav tm="0">
                                          <p:val>
                                            <p:fltVal val="0"/>
                                          </p:val>
                                        </p:tav>
                                        <p:tav tm="100000">
                                          <p:val>
                                            <p:strVal val="#ppt_w"/>
                                          </p:val>
                                        </p:tav>
                                      </p:tavLst>
                                    </p:anim>
                                    <p:anim calcmode="lin" valueType="num">
                                      <p:cBhvr>
                                        <p:cTn dur="500" fill="hold" id="32"/>
                                        <p:tgtEl>
                                          <p:spTgt spid="8"/>
                                        </p:tgtEl>
                                        <p:attrNameLst>
                                          <p:attrName>ppt_h</p:attrName>
                                        </p:attrNameLst>
                                      </p:cBhvr>
                                      <p:tavLst>
                                        <p:tav tm="0">
                                          <p:val>
                                            <p:fltVal val="0"/>
                                          </p:val>
                                        </p:tav>
                                        <p:tav tm="100000">
                                          <p:val>
                                            <p:strVal val="#ppt_h"/>
                                          </p:val>
                                        </p:tav>
                                      </p:tavLst>
                                    </p:anim>
                                    <p:animEffect filter="fade" transition="in">
                                      <p:cBhvr>
                                        <p:cTn dur="500" id="33"/>
                                        <p:tgtEl>
                                          <p:spTgt spid="8"/>
                                        </p:tgtEl>
                                      </p:cBhvr>
                                    </p:animEffect>
                                  </p:childTnLst>
                                </p:cTn>
                              </p:par>
                            </p:childTnLst>
                          </p:cTn>
                        </p:par>
                        <p:par>
                          <p:cTn fill="hold" id="34" nodeType="afterGroup">
                            <p:stCondLst>
                              <p:cond delay="3000"/>
                            </p:stCondLst>
                            <p:childTnLst>
                              <p:par>
                                <p:cTn fill="hold" grpId="0" id="35" nodeType="afterEffect" presetClass="entr" presetID="53" presetSubtype="0">
                                  <p:stCondLst>
                                    <p:cond delay="0"/>
                                  </p:stCondLst>
                                  <p:childTnLst>
                                    <p:set>
                                      <p:cBhvr>
                                        <p:cTn dur="1" fill="hold" id="36">
                                          <p:stCondLst>
                                            <p:cond delay="0"/>
                                          </p:stCondLst>
                                        </p:cTn>
                                        <p:tgtEl>
                                          <p:spTgt spid="9"/>
                                        </p:tgtEl>
                                        <p:attrNameLst>
                                          <p:attrName>style.visibility</p:attrName>
                                        </p:attrNameLst>
                                      </p:cBhvr>
                                      <p:to>
                                        <p:strVal val="visible"/>
                                      </p:to>
                                    </p:set>
                                    <p:anim calcmode="lin" valueType="num">
                                      <p:cBhvr>
                                        <p:cTn dur="500" fill="hold" id="37"/>
                                        <p:tgtEl>
                                          <p:spTgt spid="9"/>
                                        </p:tgtEl>
                                        <p:attrNameLst>
                                          <p:attrName>ppt_w</p:attrName>
                                        </p:attrNameLst>
                                      </p:cBhvr>
                                      <p:tavLst>
                                        <p:tav tm="0">
                                          <p:val>
                                            <p:fltVal val="0"/>
                                          </p:val>
                                        </p:tav>
                                        <p:tav tm="100000">
                                          <p:val>
                                            <p:strVal val="#ppt_w"/>
                                          </p:val>
                                        </p:tav>
                                      </p:tavLst>
                                    </p:anim>
                                    <p:anim calcmode="lin" valueType="num">
                                      <p:cBhvr>
                                        <p:cTn dur="500" fill="hold" id="38"/>
                                        <p:tgtEl>
                                          <p:spTgt spid="9"/>
                                        </p:tgtEl>
                                        <p:attrNameLst>
                                          <p:attrName>ppt_h</p:attrName>
                                        </p:attrNameLst>
                                      </p:cBhvr>
                                      <p:tavLst>
                                        <p:tav tm="0">
                                          <p:val>
                                            <p:fltVal val="0"/>
                                          </p:val>
                                        </p:tav>
                                        <p:tav tm="100000">
                                          <p:val>
                                            <p:strVal val="#ppt_h"/>
                                          </p:val>
                                        </p:tav>
                                      </p:tavLst>
                                    </p:anim>
                                    <p:animEffect filter="fade" transition="in">
                                      <p:cBhvr>
                                        <p:cTn dur="500" id="39"/>
                                        <p:tgtEl>
                                          <p:spTgt spid="9"/>
                                        </p:tgtEl>
                                      </p:cBhvr>
                                    </p:animEffect>
                                  </p:childTnLst>
                                </p:cTn>
                              </p:par>
                            </p:childTnLst>
                          </p:cTn>
                        </p:par>
                        <p:par>
                          <p:cTn fill="hold" id="40" nodeType="afterGroup">
                            <p:stCondLst>
                              <p:cond delay="3500"/>
                            </p:stCondLst>
                            <p:childTnLst>
                              <p:par>
                                <p:cTn fill="hold" grpId="2" id="41" nodeType="afterEffect" presetClass="entr" presetID="35" presetSubtype="0">
                                  <p:stCondLst>
                                    <p:cond delay="0"/>
                                  </p:stCondLst>
                                  <p:childTnLst>
                                    <p:set>
                                      <p:cBhvr>
                                        <p:cTn dur="1" fill="hold" id="42">
                                          <p:stCondLst>
                                            <p:cond delay="0"/>
                                          </p:stCondLst>
                                        </p:cTn>
                                        <p:tgtEl>
                                          <p:spTgt spid="253"/>
                                        </p:tgtEl>
                                        <p:attrNameLst>
                                          <p:attrName>style.visibility</p:attrName>
                                        </p:attrNameLst>
                                      </p:cBhvr>
                                      <p:to>
                                        <p:strVal val="visible"/>
                                      </p:to>
                                    </p:set>
                                    <p:animEffect filter="fade" transition="in">
                                      <p:cBhvr>
                                        <p:cTn dur="500" id="43"/>
                                        <p:tgtEl>
                                          <p:spTgt spid="253"/>
                                        </p:tgtEl>
                                      </p:cBhvr>
                                    </p:animEffect>
                                    <p:anim calcmode="lin" valueType="num">
                                      <p:cBhvr>
                                        <p:cTn dur="500" fill="hold" id="44"/>
                                        <p:tgtEl>
                                          <p:spTgt spid="253"/>
                                        </p:tgtEl>
                                        <p:attrNameLst>
                                          <p:attrName>style.rotation</p:attrName>
                                        </p:attrNameLst>
                                      </p:cBhvr>
                                      <p:tavLst>
                                        <p:tav tm="0">
                                          <p:val>
                                            <p:fltVal val="720"/>
                                          </p:val>
                                        </p:tav>
                                        <p:tav tm="100000">
                                          <p:val>
                                            <p:fltVal val="0"/>
                                          </p:val>
                                        </p:tav>
                                      </p:tavLst>
                                    </p:anim>
                                    <p:anim calcmode="lin" valueType="num">
                                      <p:cBhvr>
                                        <p:cTn dur="500" fill="hold" id="45"/>
                                        <p:tgtEl>
                                          <p:spTgt spid="253"/>
                                        </p:tgtEl>
                                        <p:attrNameLst>
                                          <p:attrName>ppt_h</p:attrName>
                                        </p:attrNameLst>
                                      </p:cBhvr>
                                      <p:tavLst>
                                        <p:tav tm="0">
                                          <p:val>
                                            <p:fltVal val="0"/>
                                          </p:val>
                                        </p:tav>
                                        <p:tav tm="100000">
                                          <p:val>
                                            <p:strVal val="#ppt_h"/>
                                          </p:val>
                                        </p:tav>
                                      </p:tavLst>
                                    </p:anim>
                                    <p:anim calcmode="lin" valueType="num">
                                      <p:cBhvr>
                                        <p:cTn dur="500" fill="hold" id="46"/>
                                        <p:tgtEl>
                                          <p:spTgt spid="253"/>
                                        </p:tgtEl>
                                        <p:attrNameLst>
                                          <p:attrName>ppt_w</p:attrName>
                                        </p:attrNameLst>
                                      </p:cBhvr>
                                      <p:tavLst>
                                        <p:tav tm="0">
                                          <p:val>
                                            <p:fltVal val="0"/>
                                          </p:val>
                                        </p:tav>
                                        <p:tav tm="100000">
                                          <p:val>
                                            <p:strVal val="#ppt_w"/>
                                          </p:val>
                                        </p:tav>
                                      </p:tavLst>
                                    </p:anim>
                                  </p:childTnLst>
                                </p:cTn>
                              </p:par>
                            </p:childTnLst>
                          </p:cTn>
                        </p:par>
                        <p:par>
                          <p:cTn fill="hold" id="47" nodeType="afterGroup">
                            <p:stCondLst>
                              <p:cond delay="4000"/>
                            </p:stCondLst>
                            <p:childTnLst>
                              <p:par>
                                <p:cTn fill="hold" grpId="1" id="48" nodeType="afterEffect" presetClass="entr" presetID="14" presetSubtype="5">
                                  <p:stCondLst>
                                    <p:cond delay="0"/>
                                  </p:stCondLst>
                                  <p:childTnLst>
                                    <p:set>
                                      <p:cBhvr>
                                        <p:cTn dur="1" fill="hold" id="49">
                                          <p:stCondLst>
                                            <p:cond delay="0"/>
                                          </p:stCondLst>
                                        </p:cTn>
                                        <p:tgtEl>
                                          <p:spTgt spid="22"/>
                                        </p:tgtEl>
                                        <p:attrNameLst>
                                          <p:attrName>style.visibility</p:attrName>
                                        </p:attrNameLst>
                                      </p:cBhvr>
                                      <p:to>
                                        <p:strVal val="visible"/>
                                      </p:to>
                                    </p:set>
                                    <p:animEffect filter="randombar(vertical)" transition="in">
                                      <p:cBhvr>
                                        <p:cTn dur="1000" id="50"/>
                                        <p:tgtEl>
                                          <p:spTgt spid="22"/>
                                        </p:tgtEl>
                                      </p:cBhvr>
                                    </p:animEffect>
                                  </p:childTnLst>
                                </p:cTn>
                              </p:par>
                            </p:childTnLst>
                          </p:cTn>
                        </p:par>
                        <p:par>
                          <p:cTn fill="hold" id="51" nodeType="afterGroup">
                            <p:stCondLst>
                              <p:cond delay="5000"/>
                            </p:stCondLst>
                            <p:childTnLst>
                              <p:par>
                                <p:cTn fill="hold" grpId="1" id="52" nodeType="afterEffect" presetClass="entr" presetID="21" presetSubtype="1">
                                  <p:stCondLst>
                                    <p:cond delay="0"/>
                                  </p:stCondLst>
                                  <p:childTnLst>
                                    <p:set>
                                      <p:cBhvr>
                                        <p:cTn dur="1" fill="hold" id="53">
                                          <p:stCondLst>
                                            <p:cond delay="0"/>
                                          </p:stCondLst>
                                        </p:cTn>
                                        <p:tgtEl>
                                          <p:spTgt spid="11"/>
                                        </p:tgtEl>
                                        <p:attrNameLst>
                                          <p:attrName>style.visibility</p:attrName>
                                        </p:attrNameLst>
                                      </p:cBhvr>
                                      <p:to>
                                        <p:strVal val="visible"/>
                                      </p:to>
                                    </p:set>
                                    <p:animEffect filter="wheel(1)" transition="in">
                                      <p:cBhvr>
                                        <p:cTn dur="500" id="54"/>
                                        <p:tgtEl>
                                          <p:spTgt spid="11"/>
                                        </p:tgtEl>
                                      </p:cBhvr>
                                    </p:animEffect>
                                  </p:childTnLst>
                                </p:cTn>
                              </p:par>
                            </p:childTnLst>
                          </p:cTn>
                        </p:par>
                        <p:par>
                          <p:cTn fill="hold" id="55" nodeType="afterGroup">
                            <p:stCondLst>
                              <p:cond delay="5500"/>
                            </p:stCondLst>
                            <p:childTnLst>
                              <p:par>
                                <p:cTn fill="hold" grpId="0" id="56" nodeType="afterEffect" presetClass="entr" presetID="9" presetSubtype="0">
                                  <p:stCondLst>
                                    <p:cond delay="0"/>
                                  </p:stCondLst>
                                  <p:childTnLst>
                                    <p:set>
                                      <p:cBhvr>
                                        <p:cTn dur="1" fill="hold" id="57">
                                          <p:stCondLst>
                                            <p:cond delay="0"/>
                                          </p:stCondLst>
                                        </p:cTn>
                                        <p:tgtEl>
                                          <p:spTgt spid="10"/>
                                        </p:tgtEl>
                                        <p:attrNameLst>
                                          <p:attrName>style.visibility</p:attrName>
                                        </p:attrNameLst>
                                      </p:cBhvr>
                                      <p:to>
                                        <p:strVal val="visible"/>
                                      </p:to>
                                    </p:set>
                                    <p:animEffect filter="dissolve" transition="in">
                                      <p:cBhvr>
                                        <p:cTn dur="500" id="58"/>
                                        <p:tgtEl>
                                          <p:spTgt spid="10"/>
                                        </p:tgtEl>
                                      </p:cBhvr>
                                    </p:animEffect>
                                  </p:childTnLst>
                                </p:cTn>
                              </p:par>
                            </p:childTnLst>
                          </p:cTn>
                        </p:par>
                        <p:par>
                          <p:cTn fill="hold" id="59" nodeType="afterGroup">
                            <p:stCondLst>
                              <p:cond delay="6000"/>
                            </p:stCondLst>
                            <p:childTnLst>
                              <p:par>
                                <p:cTn fill="hold" grpId="0" id="60" nodeType="afterEffect" presetClass="entr" presetID="29" presetSubtype="0">
                                  <p:stCondLst>
                                    <p:cond delay="0"/>
                                  </p:stCondLst>
                                  <p:childTnLst>
                                    <p:set>
                                      <p:cBhvr>
                                        <p:cTn dur="1" fill="hold" id="61">
                                          <p:stCondLst>
                                            <p:cond delay="0"/>
                                          </p:stCondLst>
                                        </p:cTn>
                                        <p:tgtEl>
                                          <p:spTgt spid="12"/>
                                        </p:tgtEl>
                                        <p:attrNameLst>
                                          <p:attrName>style.visibility</p:attrName>
                                        </p:attrNameLst>
                                      </p:cBhvr>
                                      <p:to>
                                        <p:strVal val="visible"/>
                                      </p:to>
                                    </p:set>
                                    <p:anim calcmode="lin" valueType="num">
                                      <p:cBhvr>
                                        <p:cTn dur="500" fill="hold" id="62"/>
                                        <p:tgtEl>
                                          <p:spTgt spid="12"/>
                                        </p:tgtEl>
                                        <p:attrNameLst>
                                          <p:attrName>ppt_x</p:attrName>
                                        </p:attrNameLst>
                                      </p:cBhvr>
                                      <p:tavLst>
                                        <p:tav tm="0">
                                          <p:val>
                                            <p:strVal val="#ppt_x-.2"/>
                                          </p:val>
                                        </p:tav>
                                        <p:tav tm="100000">
                                          <p:val>
                                            <p:strVal val="#ppt_x"/>
                                          </p:val>
                                        </p:tav>
                                      </p:tavLst>
                                    </p:anim>
                                    <p:anim calcmode="lin" valueType="num">
                                      <p:cBhvr>
                                        <p:cTn dur="500" fill="hold" id="63"/>
                                        <p:tgtEl>
                                          <p:spTgt spid="12"/>
                                        </p:tgtEl>
                                        <p:attrNameLst>
                                          <p:attrName>ppt_y</p:attrName>
                                        </p:attrNameLst>
                                      </p:cBhvr>
                                      <p:tavLst>
                                        <p:tav tm="0">
                                          <p:val>
                                            <p:strVal val="#ppt_y"/>
                                          </p:val>
                                        </p:tav>
                                        <p:tav tm="100000">
                                          <p:val>
                                            <p:strVal val="#ppt_y"/>
                                          </p:val>
                                        </p:tav>
                                      </p:tavLst>
                                    </p:anim>
                                    <p:animEffect filter="wipe(right)" prLst="gradientSize: 0.1" transition="in">
                                      <p:cBhvr>
                                        <p:cTn dur="500" id="64"/>
                                        <p:tgtEl>
                                          <p:spTgt spid="12"/>
                                        </p:tgtEl>
                                      </p:cBhvr>
                                    </p:animEffect>
                                  </p:childTnLst>
                                </p:cTn>
                              </p:par>
                            </p:childTnLst>
                          </p:cTn>
                        </p:par>
                        <p:par>
                          <p:cTn fill="hold" id="65" nodeType="afterGroup">
                            <p:stCondLst>
                              <p:cond delay="6500"/>
                            </p:stCondLst>
                            <p:childTnLst>
                              <p:par>
                                <p:cTn fill="hold" grpId="1" id="66" nodeType="afterEffect" presetClass="entr" presetID="14" presetSubtype="5">
                                  <p:stCondLst>
                                    <p:cond delay="0"/>
                                  </p:stCondLst>
                                  <p:childTnLst>
                                    <p:set>
                                      <p:cBhvr>
                                        <p:cTn dur="1" fill="hold" id="67">
                                          <p:stCondLst>
                                            <p:cond delay="0"/>
                                          </p:stCondLst>
                                        </p:cTn>
                                        <p:tgtEl>
                                          <p:spTgt spid="13"/>
                                        </p:tgtEl>
                                        <p:attrNameLst>
                                          <p:attrName>style.visibility</p:attrName>
                                        </p:attrNameLst>
                                      </p:cBhvr>
                                      <p:to>
                                        <p:strVal val="visible"/>
                                      </p:to>
                                    </p:set>
                                    <p:animEffect filter="randombar(vertical)" transition="in">
                                      <p:cBhvr>
                                        <p:cTn dur="1000" id="68"/>
                                        <p:tgtEl>
                                          <p:spTgt spid="1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5"/>
      <p:bldP grpId="0" spid="6"/>
      <p:bldP grpId="0" spid="7"/>
      <p:bldP grpId="0" spid="8"/>
      <p:bldP grpId="0" spid="9"/>
      <p:bldP grpId="2" spid="253"/>
      <p:bldP grpId="1" spid="22"/>
      <p:bldP grpId="1" spid="11"/>
      <p:bldP grpId="0" spid="10"/>
      <p:bldP grpId="0" spid="12"/>
      <p:bldP grpId="1" spid="13"/>
      <p:bldP grpId="0" spid="73"/>
    </p:bldLst>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椭圆 1"/>
          <p:cNvSpPr/>
          <p:nvPr/>
        </p:nvSpPr>
        <p:spPr>
          <a:xfrm>
            <a:off x="-372745" y="434975"/>
            <a:ext cx="4017645" cy="4017645"/>
          </a:xfrm>
          <a:prstGeom prst="ellipse">
            <a:avLst/>
          </a:prstGeom>
          <a:blipFill rotWithShape="1">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Arial"/>
              <a:ea typeface="微软雅黑"/>
              <a:sym typeface="Arial"/>
            </a:endParaRPr>
          </a:p>
        </p:txBody>
      </p:sp>
      <p:sp>
        <p:nvSpPr>
          <p:cNvPr id="3" name="矩形 2"/>
          <p:cNvSpPr/>
          <p:nvPr/>
        </p:nvSpPr>
        <p:spPr>
          <a:xfrm>
            <a:off x="7587615" y="434975"/>
            <a:ext cx="4267200" cy="5608320"/>
          </a:xfrm>
          <a:prstGeom prst="rect">
            <a:avLst/>
          </a:prstGeom>
          <a:blipFill rotWithShape="1">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Arial"/>
              <a:ea typeface="微软雅黑"/>
              <a:sym typeface="Arial"/>
            </a:endParaRPr>
          </a:p>
        </p:txBody>
      </p:sp>
      <p:sp>
        <p:nvSpPr>
          <p:cNvPr id="70" name="椭圆 69"/>
          <p:cNvSpPr/>
          <p:nvPr/>
        </p:nvSpPr>
        <p:spPr>
          <a:xfrm>
            <a:off x="6540500" y="434975"/>
            <a:ext cx="834390" cy="834390"/>
          </a:xfrm>
          <a:prstGeom prst="ellipse">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z="4800">
                <a:solidFill>
                  <a:schemeClr val="accent2">
                    <a:lumMod val="75000"/>
                  </a:schemeClr>
                </a:solidFill>
                <a:latin typeface="Arial"/>
                <a:ea typeface="微软雅黑"/>
                <a:sym typeface="Arial"/>
              </a:rPr>
              <a:t>小</a:t>
            </a:r>
          </a:p>
        </p:txBody>
      </p:sp>
      <p:sp>
        <p:nvSpPr>
          <p:cNvPr id="71" name="椭圆 70"/>
          <p:cNvSpPr/>
          <p:nvPr/>
        </p:nvSpPr>
        <p:spPr>
          <a:xfrm>
            <a:off x="6540500" y="1422400"/>
            <a:ext cx="834390" cy="834390"/>
          </a:xfrm>
          <a:prstGeom prst="ellipse">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z="4800">
                <a:solidFill>
                  <a:schemeClr val="accent2">
                    <a:lumMod val="75000"/>
                  </a:schemeClr>
                </a:solidFill>
                <a:latin typeface="Arial"/>
                <a:ea typeface="微软雅黑"/>
                <a:sym typeface="Arial"/>
              </a:rPr>
              <a:t>清</a:t>
            </a:r>
          </a:p>
        </p:txBody>
      </p:sp>
      <p:sp>
        <p:nvSpPr>
          <p:cNvPr id="72" name="椭圆 71"/>
          <p:cNvSpPr/>
          <p:nvPr/>
        </p:nvSpPr>
        <p:spPr>
          <a:xfrm>
            <a:off x="6482715" y="2409825"/>
            <a:ext cx="834390" cy="834390"/>
          </a:xfrm>
          <a:prstGeom prst="ellipse">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z="4800">
                <a:solidFill>
                  <a:schemeClr val="accent2">
                    <a:lumMod val="75000"/>
                  </a:schemeClr>
                </a:solidFill>
                <a:latin typeface="Arial"/>
                <a:ea typeface="微软雅黑"/>
                <a:sym typeface="Arial"/>
              </a:rPr>
              <a:t>欢</a:t>
            </a:r>
          </a:p>
        </p:txBody>
      </p:sp>
      <p:sp>
        <p:nvSpPr>
          <p:cNvPr id="17" name="文本框 16"/>
          <p:cNvSpPr txBox="1"/>
          <p:nvPr/>
        </p:nvSpPr>
        <p:spPr>
          <a:xfrm>
            <a:off x="8061959" y="6169025"/>
            <a:ext cx="3792855" cy="274320"/>
          </a:xfrm>
          <a:prstGeom prst="rect">
            <a:avLst/>
          </a:prstGeom>
          <a:noFill/>
        </p:spPr>
        <p:txBody>
          <a:bodyPr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r" fontAlgn="auto" indent="0">
              <a:lnSpc>
                <a:spcPct val="100000"/>
              </a:lnSpc>
              <a:buFont charset="0" panose="05000000000000000000" typeface="Wingdings"/>
              <a:buNone/>
            </a:pPr>
            <a:r>
              <a:rPr altLang="en-US" lang="zh-CN" sz="1200">
                <a:solidFill>
                  <a:schemeClr val="tx1">
                    <a:lumMod val="65000"/>
                    <a:lumOff val="35000"/>
                  </a:schemeClr>
                </a:solidFill>
                <a:latin typeface="Arial"/>
                <a:ea typeface="微软雅黑"/>
                <a:sym typeface="Arial"/>
              </a:rPr>
              <a:t>I love you more than I've ever loved any woman. </a:t>
            </a:r>
          </a:p>
        </p:txBody>
      </p:sp>
      <p:sp>
        <p:nvSpPr>
          <p:cNvPr id="18" name="椭圆 17"/>
          <p:cNvSpPr/>
          <p:nvPr/>
        </p:nvSpPr>
        <p:spPr>
          <a:xfrm>
            <a:off x="7849870" y="6231255"/>
            <a:ext cx="151130" cy="151130"/>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r"/>
            <a:endParaRPr altLang="en-US" lang="zh-CN">
              <a:latin typeface="Arial"/>
              <a:ea typeface="微软雅黑"/>
              <a:sym typeface="Arial"/>
            </a:endParaRPr>
          </a:p>
        </p:txBody>
      </p:sp>
      <p:sp>
        <p:nvSpPr>
          <p:cNvPr id="5" name="文本框 4"/>
          <p:cNvSpPr txBox="1"/>
          <p:nvPr/>
        </p:nvSpPr>
        <p:spPr>
          <a:xfrm>
            <a:off x="703223" y="4787265"/>
            <a:ext cx="2377440" cy="1657350"/>
          </a:xfrm>
          <a:prstGeom prst="rect">
            <a:avLst/>
          </a:prstGeom>
          <a:noFill/>
        </p:spPr>
        <p:txBody>
          <a:bodyPr rtlCol="0" vert="eaVert" wrap="square">
            <a:spAutoFit/>
          </a:bodyPr>
          <a:lstStyle/>
          <a:p>
            <a:pPr fontAlgn="auto">
              <a:lnSpc>
                <a:spcPct val="150000"/>
              </a:lnSpc>
            </a:pPr>
            <a:r>
              <a:rPr altLang="en-US" lang="zh-CN" sz="1600">
                <a:solidFill>
                  <a:schemeClr val="tx1">
                    <a:lumMod val="65000"/>
                    <a:lumOff val="35000"/>
                  </a:schemeClr>
                </a:solidFill>
                <a:latin typeface="Arial"/>
                <a:ea typeface="微软雅黑"/>
                <a:sym typeface="Arial"/>
              </a:rPr>
              <a:t>投三两桃花</a:t>
            </a:r>
          </a:p>
          <a:p>
            <a:pPr fontAlgn="auto">
              <a:lnSpc>
                <a:spcPct val="150000"/>
              </a:lnSpc>
            </a:pPr>
            <a:r>
              <a:rPr altLang="en-US" lang="zh-CN" sz="1600">
                <a:solidFill>
                  <a:schemeClr val="tx1">
                    <a:lumMod val="65000"/>
                    <a:lumOff val="35000"/>
                  </a:schemeClr>
                </a:solidFill>
                <a:latin typeface="Arial"/>
                <a:ea typeface="微软雅黑"/>
                <a:sym typeface="Arial"/>
              </a:rPr>
              <a:t>掬一两清欢</a:t>
            </a:r>
          </a:p>
          <a:p>
            <a:pPr fontAlgn="auto">
              <a:lnSpc>
                <a:spcPct val="150000"/>
              </a:lnSpc>
            </a:pPr>
            <a:r>
              <a:rPr altLang="en-US" lang="zh-CN" sz="1600">
                <a:solidFill>
                  <a:schemeClr val="tx1">
                    <a:lumMod val="65000"/>
                    <a:lumOff val="35000"/>
                  </a:schemeClr>
                </a:solidFill>
                <a:latin typeface="Arial"/>
                <a:ea typeface="微软雅黑"/>
                <a:sym typeface="Arial"/>
              </a:rPr>
              <a:t>而今身在梦里荡</a:t>
            </a:r>
          </a:p>
          <a:p>
            <a:pPr fontAlgn="auto">
              <a:lnSpc>
                <a:spcPct val="150000"/>
              </a:lnSpc>
            </a:pPr>
            <a:r>
              <a:rPr altLang="en-US" lang="zh-CN" sz="1600">
                <a:solidFill>
                  <a:schemeClr val="tx1">
                    <a:lumMod val="65000"/>
                    <a:lumOff val="35000"/>
                  </a:schemeClr>
                </a:solidFill>
                <a:latin typeface="Arial"/>
                <a:ea typeface="微软雅黑"/>
                <a:sym typeface="Arial"/>
              </a:rPr>
              <a:t>不知怎归乡</a:t>
            </a:r>
          </a:p>
          <a:p>
            <a:pPr fontAlgn="auto">
              <a:lnSpc>
                <a:spcPct val="150000"/>
              </a:lnSpc>
            </a:pPr>
            <a:r>
              <a:rPr altLang="en-US" lang="zh-CN" sz="1600">
                <a:solidFill>
                  <a:schemeClr val="tx1">
                    <a:lumMod val="65000"/>
                    <a:lumOff val="35000"/>
                  </a:schemeClr>
                </a:solidFill>
                <a:latin typeface="Arial"/>
                <a:ea typeface="微软雅黑"/>
                <a:sym typeface="Arial"/>
              </a:rPr>
              <a:t>复朽泪涟涟</a:t>
            </a:r>
          </a:p>
          <a:p>
            <a:pPr fontAlgn="auto">
              <a:lnSpc>
                <a:spcPct val="150000"/>
              </a:lnSpc>
            </a:pPr>
            <a:r>
              <a:rPr altLang="en-US" lang="zh-CN" sz="1600">
                <a:solidFill>
                  <a:schemeClr val="tx1">
                    <a:lumMod val="65000"/>
                    <a:lumOff val="35000"/>
                  </a:schemeClr>
                </a:solidFill>
                <a:latin typeface="Arial"/>
                <a:ea typeface="微软雅黑"/>
                <a:sym typeface="Arial"/>
              </a:rPr>
              <a:t>无人共语嫣</a:t>
            </a:r>
          </a:p>
        </p:txBody>
      </p:sp>
      <p:sp>
        <p:nvSpPr>
          <p:cNvPr id="6" name="文本框 5"/>
          <p:cNvSpPr txBox="1"/>
          <p:nvPr/>
        </p:nvSpPr>
        <p:spPr>
          <a:xfrm>
            <a:off x="4189174" y="435610"/>
            <a:ext cx="1097280" cy="4351655"/>
          </a:xfrm>
          <a:prstGeom prst="rect">
            <a:avLst/>
          </a:prstGeom>
          <a:noFill/>
        </p:spPr>
        <p:txBody>
          <a:bodyPr rtlCol="0" vert="eaVert" wrap="square">
            <a:spAutoFit/>
          </a:bodyPr>
          <a:lstStyle/>
          <a:p>
            <a:pPr fontAlgn="auto">
              <a:lnSpc>
                <a:spcPct val="150000"/>
              </a:lnSpc>
            </a:pPr>
            <a:r>
              <a:rPr altLang="en-US" lang="zh-CN" sz="2000">
                <a:solidFill>
                  <a:schemeClr val="tx1">
                    <a:lumMod val="65000"/>
                    <a:lumOff val="35000"/>
                  </a:schemeClr>
                </a:solidFill>
                <a:latin typeface="Arial"/>
                <a:ea typeface="微软雅黑"/>
                <a:sym typeface="Arial"/>
              </a:rPr>
              <a:t>以清净心看世界，以欢喜心过生活，</a:t>
            </a:r>
          </a:p>
          <a:p>
            <a:pPr fontAlgn="auto">
              <a:lnSpc>
                <a:spcPct val="150000"/>
              </a:lnSpc>
            </a:pPr>
            <a:r>
              <a:rPr altLang="en-US" lang="zh-CN" sz="2000">
                <a:solidFill>
                  <a:schemeClr val="tx1">
                    <a:lumMod val="65000"/>
                    <a:lumOff val="35000"/>
                  </a:schemeClr>
                </a:solidFill>
                <a:latin typeface="Arial"/>
                <a:ea typeface="微软雅黑"/>
                <a:sym typeface="Arial"/>
              </a:rPr>
              <a:t>以平常心生情味，以柔软心除挂碍。</a:t>
            </a:r>
          </a:p>
        </p:txBody>
      </p:sp>
      <p:sp>
        <p:nvSpPr>
          <p:cNvPr id="73" name="矩形 72"/>
          <p:cNvSpPr/>
          <p:nvPr/>
        </p:nvSpPr>
        <p:spPr>
          <a:xfrm>
            <a:off x="-12064" y="0"/>
            <a:ext cx="6095999" cy="6858000"/>
          </a:xfrm>
          <a:prstGeom prst="rect">
            <a:avLst/>
          </a:prstGeom>
          <a:gradFill flip="none" rotWithShape="1">
            <a:gsLst>
              <a:gs pos="84000">
                <a:schemeClr val="bg1">
                  <a:alpha val="0"/>
                </a:schemeClr>
              </a:gs>
              <a:gs pos="100000">
                <a:schemeClr val="tx1">
                  <a:lumMod val="50000"/>
                  <a:lumOff val="50000"/>
                  <a:alpha val="30000"/>
                </a:schemeClr>
              </a:gs>
            </a:gsLst>
            <a:lin ang="0" scaled="1"/>
          </a:gradFill>
          <a:ln>
            <a:noFill/>
          </a:ln>
          <a:effectLst>
            <a:outerShdw algn="l" blurRad="101600" dist="38100" rotWithShape="0" sx="101000" sy="101000">
              <a:prstClr val="black">
                <a:alpha val="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Arial"/>
              <a:ea typeface="微软雅黑"/>
              <a:sym typeface="Arial"/>
            </a:endParaRPr>
          </a:p>
        </p:txBody>
      </p:sp>
    </p:spTree>
  </p:cSld>
  <p:clrMapOvr>
    <a:masterClrMapping/>
  </p:clrMapOvr>
  <p:transition spd="slow">
    <p:cove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2">
                                  <p:stCondLst>
                                    <p:cond delay="0"/>
                                  </p:stCondLst>
                                  <p:childTnLst>
                                    <p:set>
                                      <p:cBhvr>
                                        <p:cTn dur="1" fill="hold" id="6">
                                          <p:stCondLst>
                                            <p:cond delay="0"/>
                                          </p:stCondLst>
                                        </p:cTn>
                                        <p:tgtEl>
                                          <p:spTgt spid="73"/>
                                        </p:tgtEl>
                                        <p:attrNameLst>
                                          <p:attrName>style.visibility</p:attrName>
                                        </p:attrNameLst>
                                      </p:cBhvr>
                                      <p:to>
                                        <p:strVal val="visible"/>
                                      </p:to>
                                    </p:set>
                                    <p:animEffect filter="wipe(right)" transition="in">
                                      <p:cBhvr>
                                        <p:cTn dur="500" id="7"/>
                                        <p:tgtEl>
                                          <p:spTgt spid="73"/>
                                        </p:tgtEl>
                                      </p:cBhvr>
                                    </p:animEffect>
                                  </p:childTnLst>
                                </p:cTn>
                              </p:par>
                            </p:childTnLst>
                          </p:cTn>
                        </p:par>
                        <p:par>
                          <p:cTn fill="hold" id="8" nodeType="afterGroup">
                            <p:stCondLst>
                              <p:cond delay="500"/>
                            </p:stCondLst>
                            <p:childTnLst>
                              <p:par>
                                <p:cTn fill="hold" grpId="0" id="9" nodeType="afterEffect" presetClass="entr" presetID="53" presetSubtype="0">
                                  <p:stCondLst>
                                    <p:cond delay="0"/>
                                  </p:stCondLst>
                                  <p:childTnLst>
                                    <p:set>
                                      <p:cBhvr>
                                        <p:cTn dur="1" fill="hold" id="10">
                                          <p:stCondLst>
                                            <p:cond delay="0"/>
                                          </p:stCondLst>
                                        </p:cTn>
                                        <p:tgtEl>
                                          <p:spTgt spid="70"/>
                                        </p:tgtEl>
                                        <p:attrNameLst>
                                          <p:attrName>style.visibility</p:attrName>
                                        </p:attrNameLst>
                                      </p:cBhvr>
                                      <p:to>
                                        <p:strVal val="visible"/>
                                      </p:to>
                                    </p:set>
                                    <p:anim calcmode="lin" valueType="num">
                                      <p:cBhvr>
                                        <p:cTn dur="500" fill="hold" id="11"/>
                                        <p:tgtEl>
                                          <p:spTgt spid="70"/>
                                        </p:tgtEl>
                                        <p:attrNameLst>
                                          <p:attrName>ppt_w</p:attrName>
                                        </p:attrNameLst>
                                      </p:cBhvr>
                                      <p:tavLst>
                                        <p:tav tm="0">
                                          <p:val>
                                            <p:fltVal val="0"/>
                                          </p:val>
                                        </p:tav>
                                        <p:tav tm="100000">
                                          <p:val>
                                            <p:strVal val="#ppt_w"/>
                                          </p:val>
                                        </p:tav>
                                      </p:tavLst>
                                    </p:anim>
                                    <p:anim calcmode="lin" valueType="num">
                                      <p:cBhvr>
                                        <p:cTn dur="500" fill="hold" id="12"/>
                                        <p:tgtEl>
                                          <p:spTgt spid="70"/>
                                        </p:tgtEl>
                                        <p:attrNameLst>
                                          <p:attrName>ppt_h</p:attrName>
                                        </p:attrNameLst>
                                      </p:cBhvr>
                                      <p:tavLst>
                                        <p:tav tm="0">
                                          <p:val>
                                            <p:fltVal val="0"/>
                                          </p:val>
                                        </p:tav>
                                        <p:tav tm="100000">
                                          <p:val>
                                            <p:strVal val="#ppt_h"/>
                                          </p:val>
                                        </p:tav>
                                      </p:tavLst>
                                    </p:anim>
                                    <p:animEffect filter="fade" transition="in">
                                      <p:cBhvr>
                                        <p:cTn dur="500" id="13"/>
                                        <p:tgtEl>
                                          <p:spTgt spid="70"/>
                                        </p:tgtEl>
                                      </p:cBhvr>
                                    </p:animEffect>
                                  </p:childTnLst>
                                </p:cTn>
                              </p:par>
                              <p:par>
                                <p:cTn fill="hold" grpId="0" id="14" nodeType="withEffect" presetClass="entr" presetID="53" presetSubtype="0">
                                  <p:stCondLst>
                                    <p:cond delay="0"/>
                                  </p:stCondLst>
                                  <p:childTnLst>
                                    <p:set>
                                      <p:cBhvr>
                                        <p:cTn dur="1" fill="hold" id="15">
                                          <p:stCondLst>
                                            <p:cond delay="0"/>
                                          </p:stCondLst>
                                        </p:cTn>
                                        <p:tgtEl>
                                          <p:spTgt spid="71"/>
                                        </p:tgtEl>
                                        <p:attrNameLst>
                                          <p:attrName>style.visibility</p:attrName>
                                        </p:attrNameLst>
                                      </p:cBhvr>
                                      <p:to>
                                        <p:strVal val="visible"/>
                                      </p:to>
                                    </p:set>
                                    <p:anim calcmode="lin" valueType="num">
                                      <p:cBhvr>
                                        <p:cTn dur="500" fill="hold" id="16"/>
                                        <p:tgtEl>
                                          <p:spTgt spid="71"/>
                                        </p:tgtEl>
                                        <p:attrNameLst>
                                          <p:attrName>ppt_w</p:attrName>
                                        </p:attrNameLst>
                                      </p:cBhvr>
                                      <p:tavLst>
                                        <p:tav tm="0">
                                          <p:val>
                                            <p:fltVal val="0"/>
                                          </p:val>
                                        </p:tav>
                                        <p:tav tm="100000">
                                          <p:val>
                                            <p:strVal val="#ppt_w"/>
                                          </p:val>
                                        </p:tav>
                                      </p:tavLst>
                                    </p:anim>
                                    <p:anim calcmode="lin" valueType="num">
                                      <p:cBhvr>
                                        <p:cTn dur="500" fill="hold" id="17"/>
                                        <p:tgtEl>
                                          <p:spTgt spid="71"/>
                                        </p:tgtEl>
                                        <p:attrNameLst>
                                          <p:attrName>ppt_h</p:attrName>
                                        </p:attrNameLst>
                                      </p:cBhvr>
                                      <p:tavLst>
                                        <p:tav tm="0">
                                          <p:val>
                                            <p:fltVal val="0"/>
                                          </p:val>
                                        </p:tav>
                                        <p:tav tm="100000">
                                          <p:val>
                                            <p:strVal val="#ppt_h"/>
                                          </p:val>
                                        </p:tav>
                                      </p:tavLst>
                                    </p:anim>
                                    <p:animEffect filter="fade" transition="in">
                                      <p:cBhvr>
                                        <p:cTn dur="500" id="18"/>
                                        <p:tgtEl>
                                          <p:spTgt spid="71"/>
                                        </p:tgtEl>
                                      </p:cBhvr>
                                    </p:animEffect>
                                  </p:childTnLst>
                                </p:cTn>
                              </p:par>
                              <p:par>
                                <p:cTn fill="hold" grpId="0" id="19" nodeType="withEffect" presetClass="entr" presetID="53" presetSubtype="0">
                                  <p:stCondLst>
                                    <p:cond delay="0"/>
                                  </p:stCondLst>
                                  <p:childTnLst>
                                    <p:set>
                                      <p:cBhvr>
                                        <p:cTn dur="1" fill="hold" id="20">
                                          <p:stCondLst>
                                            <p:cond delay="0"/>
                                          </p:stCondLst>
                                        </p:cTn>
                                        <p:tgtEl>
                                          <p:spTgt spid="72"/>
                                        </p:tgtEl>
                                        <p:attrNameLst>
                                          <p:attrName>style.visibility</p:attrName>
                                        </p:attrNameLst>
                                      </p:cBhvr>
                                      <p:to>
                                        <p:strVal val="visible"/>
                                      </p:to>
                                    </p:set>
                                    <p:anim calcmode="lin" valueType="num">
                                      <p:cBhvr>
                                        <p:cTn dur="500" fill="hold" id="21"/>
                                        <p:tgtEl>
                                          <p:spTgt spid="72"/>
                                        </p:tgtEl>
                                        <p:attrNameLst>
                                          <p:attrName>ppt_w</p:attrName>
                                        </p:attrNameLst>
                                      </p:cBhvr>
                                      <p:tavLst>
                                        <p:tav tm="0">
                                          <p:val>
                                            <p:fltVal val="0"/>
                                          </p:val>
                                        </p:tav>
                                        <p:tav tm="100000">
                                          <p:val>
                                            <p:strVal val="#ppt_w"/>
                                          </p:val>
                                        </p:tav>
                                      </p:tavLst>
                                    </p:anim>
                                    <p:anim calcmode="lin" valueType="num">
                                      <p:cBhvr>
                                        <p:cTn dur="500" fill="hold" id="22"/>
                                        <p:tgtEl>
                                          <p:spTgt spid="72"/>
                                        </p:tgtEl>
                                        <p:attrNameLst>
                                          <p:attrName>ppt_h</p:attrName>
                                        </p:attrNameLst>
                                      </p:cBhvr>
                                      <p:tavLst>
                                        <p:tav tm="0">
                                          <p:val>
                                            <p:fltVal val="0"/>
                                          </p:val>
                                        </p:tav>
                                        <p:tav tm="100000">
                                          <p:val>
                                            <p:strVal val="#ppt_h"/>
                                          </p:val>
                                        </p:tav>
                                      </p:tavLst>
                                    </p:anim>
                                    <p:animEffect filter="fade" transition="in">
                                      <p:cBhvr>
                                        <p:cTn dur="500" id="23"/>
                                        <p:tgtEl>
                                          <p:spTgt spid="72"/>
                                        </p:tgtEl>
                                      </p:cBhvr>
                                    </p:animEffect>
                                  </p:childTnLst>
                                </p:cTn>
                              </p:par>
                            </p:childTnLst>
                          </p:cTn>
                        </p:par>
                        <p:par>
                          <p:cTn fill="hold" id="24" nodeType="afterGroup">
                            <p:stCondLst>
                              <p:cond delay="1000"/>
                            </p:stCondLst>
                            <p:childTnLst>
                              <p:par>
                                <p:cTn fill="hold" grpId="0" id="25" nodeType="afterEffect" presetClass="entr" presetID="18" presetSubtype="6">
                                  <p:stCondLst>
                                    <p:cond delay="0"/>
                                  </p:stCondLst>
                                  <p:childTnLst>
                                    <p:set>
                                      <p:cBhvr>
                                        <p:cTn dur="1" fill="hold" id="26">
                                          <p:stCondLst>
                                            <p:cond delay="0"/>
                                          </p:stCondLst>
                                        </p:cTn>
                                        <p:tgtEl>
                                          <p:spTgt spid="3"/>
                                        </p:tgtEl>
                                        <p:attrNameLst>
                                          <p:attrName>style.visibility</p:attrName>
                                        </p:attrNameLst>
                                      </p:cBhvr>
                                      <p:to>
                                        <p:strVal val="visible"/>
                                      </p:to>
                                    </p:set>
                                    <p:animEffect filter="strips(downRight)" transition="in">
                                      <p:cBhvr>
                                        <p:cTn dur="500" id="27"/>
                                        <p:tgtEl>
                                          <p:spTgt spid="3"/>
                                        </p:tgtEl>
                                      </p:cBhvr>
                                    </p:animEffect>
                                  </p:childTnLst>
                                </p:cTn>
                              </p:par>
                            </p:childTnLst>
                          </p:cTn>
                        </p:par>
                        <p:par>
                          <p:cTn fill="hold" id="28" nodeType="afterGroup">
                            <p:stCondLst>
                              <p:cond delay="1500"/>
                            </p:stCondLst>
                            <p:childTnLst>
                              <p:par>
                                <p:cTn fill="hold" grpId="0" id="29" nodeType="afterEffect" presetClass="entr" presetID="53" presetSubtype="0">
                                  <p:stCondLst>
                                    <p:cond delay="0"/>
                                  </p:stCondLst>
                                  <p:childTnLst>
                                    <p:set>
                                      <p:cBhvr>
                                        <p:cTn dur="1" fill="hold" id="30">
                                          <p:stCondLst>
                                            <p:cond delay="0"/>
                                          </p:stCondLst>
                                        </p:cTn>
                                        <p:tgtEl>
                                          <p:spTgt spid="18"/>
                                        </p:tgtEl>
                                        <p:attrNameLst>
                                          <p:attrName>style.visibility</p:attrName>
                                        </p:attrNameLst>
                                      </p:cBhvr>
                                      <p:to>
                                        <p:strVal val="visible"/>
                                      </p:to>
                                    </p:set>
                                    <p:anim calcmode="lin" valueType="num">
                                      <p:cBhvr>
                                        <p:cTn dur="500" fill="hold" id="31"/>
                                        <p:tgtEl>
                                          <p:spTgt spid="18"/>
                                        </p:tgtEl>
                                        <p:attrNameLst>
                                          <p:attrName>ppt_w</p:attrName>
                                        </p:attrNameLst>
                                      </p:cBhvr>
                                      <p:tavLst>
                                        <p:tav tm="0">
                                          <p:val>
                                            <p:fltVal val="0"/>
                                          </p:val>
                                        </p:tav>
                                        <p:tav tm="100000">
                                          <p:val>
                                            <p:strVal val="#ppt_w"/>
                                          </p:val>
                                        </p:tav>
                                      </p:tavLst>
                                    </p:anim>
                                    <p:anim calcmode="lin" valueType="num">
                                      <p:cBhvr>
                                        <p:cTn dur="500" fill="hold" id="32"/>
                                        <p:tgtEl>
                                          <p:spTgt spid="18"/>
                                        </p:tgtEl>
                                        <p:attrNameLst>
                                          <p:attrName>ppt_h</p:attrName>
                                        </p:attrNameLst>
                                      </p:cBhvr>
                                      <p:tavLst>
                                        <p:tav tm="0">
                                          <p:val>
                                            <p:fltVal val="0"/>
                                          </p:val>
                                        </p:tav>
                                        <p:tav tm="100000">
                                          <p:val>
                                            <p:strVal val="#ppt_h"/>
                                          </p:val>
                                        </p:tav>
                                      </p:tavLst>
                                    </p:anim>
                                    <p:animEffect filter="fade" transition="in">
                                      <p:cBhvr>
                                        <p:cTn dur="500" id="33"/>
                                        <p:tgtEl>
                                          <p:spTgt spid="18"/>
                                        </p:tgtEl>
                                      </p:cBhvr>
                                    </p:animEffect>
                                  </p:childTnLst>
                                </p:cTn>
                              </p:par>
                            </p:childTnLst>
                          </p:cTn>
                        </p:par>
                        <p:par>
                          <p:cTn fill="hold" id="34" nodeType="afterGroup">
                            <p:stCondLst>
                              <p:cond delay="2000"/>
                            </p:stCondLst>
                            <p:childTnLst>
                              <p:par>
                                <p:cTn fill="hold" grpId="1" id="35" nodeType="afterEffect" presetClass="entr" presetID="14" presetSubtype="5">
                                  <p:stCondLst>
                                    <p:cond delay="0"/>
                                  </p:stCondLst>
                                  <p:childTnLst>
                                    <p:set>
                                      <p:cBhvr>
                                        <p:cTn dur="1" fill="hold" id="36">
                                          <p:stCondLst>
                                            <p:cond delay="0"/>
                                          </p:stCondLst>
                                        </p:cTn>
                                        <p:tgtEl>
                                          <p:spTgt spid="17"/>
                                        </p:tgtEl>
                                        <p:attrNameLst>
                                          <p:attrName>style.visibility</p:attrName>
                                        </p:attrNameLst>
                                      </p:cBhvr>
                                      <p:to>
                                        <p:strVal val="visible"/>
                                      </p:to>
                                    </p:set>
                                    <p:animEffect filter="randombar(vertical)" transition="in">
                                      <p:cBhvr>
                                        <p:cTn dur="500" id="37"/>
                                        <p:tgtEl>
                                          <p:spTgt spid="17"/>
                                        </p:tgtEl>
                                      </p:cBhvr>
                                    </p:animEffect>
                                  </p:childTnLst>
                                </p:cTn>
                              </p:par>
                            </p:childTnLst>
                          </p:cTn>
                        </p:par>
                        <p:par>
                          <p:cTn fill="hold" id="38" nodeType="afterGroup">
                            <p:stCondLst>
                              <p:cond delay="2500"/>
                            </p:stCondLst>
                            <p:childTnLst>
                              <p:par>
                                <p:cTn fill="hold" grpId="0" id="39" nodeType="afterEffect" presetClass="entr" presetID="14" presetSubtype="5">
                                  <p:stCondLst>
                                    <p:cond delay="0"/>
                                  </p:stCondLst>
                                  <p:childTnLst>
                                    <p:set>
                                      <p:cBhvr>
                                        <p:cTn dur="1" fill="hold" id="40">
                                          <p:stCondLst>
                                            <p:cond delay="0"/>
                                          </p:stCondLst>
                                        </p:cTn>
                                        <p:tgtEl>
                                          <p:spTgt spid="2"/>
                                        </p:tgtEl>
                                        <p:attrNameLst>
                                          <p:attrName>style.visibility</p:attrName>
                                        </p:attrNameLst>
                                      </p:cBhvr>
                                      <p:to>
                                        <p:strVal val="visible"/>
                                      </p:to>
                                    </p:set>
                                    <p:animEffect filter="randombar(vertical)" transition="in">
                                      <p:cBhvr>
                                        <p:cTn dur="500" id="41"/>
                                        <p:tgtEl>
                                          <p:spTgt spid="2"/>
                                        </p:tgtEl>
                                      </p:cBhvr>
                                    </p:animEffect>
                                  </p:childTnLst>
                                </p:cTn>
                              </p:par>
                            </p:childTnLst>
                          </p:cTn>
                        </p:par>
                        <p:par>
                          <p:cTn fill="hold" id="42" nodeType="afterGroup">
                            <p:stCondLst>
                              <p:cond delay="3000"/>
                            </p:stCondLst>
                            <p:childTnLst>
                              <p:par>
                                <p:cTn fill="hold" grpId="0" id="43" nodeType="afterEffect" presetClass="entr" presetID="47" presetSubtype="0">
                                  <p:stCondLst>
                                    <p:cond delay="0"/>
                                  </p:stCondLst>
                                  <p:childTnLst>
                                    <p:set>
                                      <p:cBhvr>
                                        <p:cTn dur="1" fill="hold" id="44">
                                          <p:stCondLst>
                                            <p:cond delay="0"/>
                                          </p:stCondLst>
                                        </p:cTn>
                                        <p:tgtEl>
                                          <p:spTgt spid="6"/>
                                        </p:tgtEl>
                                        <p:attrNameLst>
                                          <p:attrName>style.visibility</p:attrName>
                                        </p:attrNameLst>
                                      </p:cBhvr>
                                      <p:to>
                                        <p:strVal val="visible"/>
                                      </p:to>
                                    </p:set>
                                    <p:animEffect filter="fade" transition="in">
                                      <p:cBhvr>
                                        <p:cTn dur="500" id="45"/>
                                        <p:tgtEl>
                                          <p:spTgt spid="6"/>
                                        </p:tgtEl>
                                      </p:cBhvr>
                                    </p:animEffect>
                                    <p:anim calcmode="lin" valueType="num">
                                      <p:cBhvr>
                                        <p:cTn dur="500" fill="hold" id="46"/>
                                        <p:tgtEl>
                                          <p:spTgt spid="6"/>
                                        </p:tgtEl>
                                        <p:attrNameLst>
                                          <p:attrName>ppt_x</p:attrName>
                                        </p:attrNameLst>
                                      </p:cBhvr>
                                      <p:tavLst>
                                        <p:tav tm="0">
                                          <p:val>
                                            <p:strVal val="#ppt_x"/>
                                          </p:val>
                                        </p:tav>
                                        <p:tav tm="100000">
                                          <p:val>
                                            <p:strVal val="#ppt_x"/>
                                          </p:val>
                                        </p:tav>
                                      </p:tavLst>
                                    </p:anim>
                                    <p:anim calcmode="lin" valueType="num">
                                      <p:cBhvr>
                                        <p:cTn dur="500" fill="hold" id="47"/>
                                        <p:tgtEl>
                                          <p:spTgt spid="6"/>
                                        </p:tgtEl>
                                        <p:attrNameLst>
                                          <p:attrName>ppt_y</p:attrName>
                                        </p:attrNameLst>
                                      </p:cBhvr>
                                      <p:tavLst>
                                        <p:tav tm="0">
                                          <p:val>
                                            <p:strVal val="#ppt_y-.1"/>
                                          </p:val>
                                        </p:tav>
                                        <p:tav tm="100000">
                                          <p:val>
                                            <p:strVal val="#ppt_y"/>
                                          </p:val>
                                        </p:tav>
                                      </p:tavLst>
                                    </p:anim>
                                  </p:childTnLst>
                                </p:cTn>
                              </p:par>
                            </p:childTnLst>
                          </p:cTn>
                        </p:par>
                        <p:par>
                          <p:cTn fill="hold" id="48" nodeType="afterGroup">
                            <p:stCondLst>
                              <p:cond delay="3500"/>
                            </p:stCondLst>
                            <p:childTnLst>
                              <p:par>
                                <p:cTn fill="hold" grpId="0" id="49" nodeType="afterEffect" presetClass="entr" presetID="42" presetSubtype="0">
                                  <p:stCondLst>
                                    <p:cond delay="0"/>
                                  </p:stCondLst>
                                  <p:childTnLst>
                                    <p:set>
                                      <p:cBhvr>
                                        <p:cTn dur="1" fill="hold" id="50">
                                          <p:stCondLst>
                                            <p:cond delay="0"/>
                                          </p:stCondLst>
                                        </p:cTn>
                                        <p:tgtEl>
                                          <p:spTgt spid="5"/>
                                        </p:tgtEl>
                                        <p:attrNameLst>
                                          <p:attrName>style.visibility</p:attrName>
                                        </p:attrNameLst>
                                      </p:cBhvr>
                                      <p:to>
                                        <p:strVal val="visible"/>
                                      </p:to>
                                    </p:set>
                                    <p:animEffect filter="fade" transition="in">
                                      <p:cBhvr>
                                        <p:cTn dur="500" id="51"/>
                                        <p:tgtEl>
                                          <p:spTgt spid="5"/>
                                        </p:tgtEl>
                                      </p:cBhvr>
                                    </p:animEffect>
                                    <p:anim calcmode="lin" valueType="num">
                                      <p:cBhvr>
                                        <p:cTn dur="500" fill="hold" id="52"/>
                                        <p:tgtEl>
                                          <p:spTgt spid="5"/>
                                        </p:tgtEl>
                                        <p:attrNameLst>
                                          <p:attrName>ppt_x</p:attrName>
                                        </p:attrNameLst>
                                      </p:cBhvr>
                                      <p:tavLst>
                                        <p:tav tm="0">
                                          <p:val>
                                            <p:strVal val="#ppt_x"/>
                                          </p:val>
                                        </p:tav>
                                        <p:tav tm="100000">
                                          <p:val>
                                            <p:strVal val="#ppt_x"/>
                                          </p:val>
                                        </p:tav>
                                      </p:tavLst>
                                    </p:anim>
                                    <p:anim calcmode="lin" valueType="num">
                                      <p:cBhvr>
                                        <p:cTn dur="500" fill="hold" id="53"/>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3"/>
      <p:bldP grpId="0" spid="70"/>
      <p:bldP grpId="0" spid="71"/>
      <p:bldP grpId="0" spid="72"/>
      <p:bldP grpId="1" spid="17"/>
      <p:bldP grpId="0" spid="18"/>
      <p:bldP grpId="0" spid="5"/>
      <p:bldP grpId="0" spid="6"/>
      <p:bldP grpId="0" spid="73"/>
    </p:bldLst>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7" name="矩形 6"/>
          <p:cNvSpPr/>
          <p:nvPr/>
        </p:nvSpPr>
        <p:spPr>
          <a:xfrm>
            <a:off x="6080125" y="-27305"/>
            <a:ext cx="6129020" cy="6912610"/>
          </a:xfrm>
          <a:prstGeom prst="rect">
            <a:avLst/>
          </a:prstGeom>
          <a:solidFill>
            <a:schemeClr val="accent2">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Arial"/>
              <a:ea typeface="微软雅黑"/>
              <a:sym typeface="Arial"/>
            </a:endParaRPr>
          </a:p>
        </p:txBody>
      </p:sp>
      <p:sp>
        <p:nvSpPr>
          <p:cNvPr id="8" name="矩形 7"/>
          <p:cNvSpPr/>
          <p:nvPr/>
        </p:nvSpPr>
        <p:spPr>
          <a:xfrm>
            <a:off x="7269480" y="1253490"/>
            <a:ext cx="3721100" cy="2415540"/>
          </a:xfrm>
          <a:prstGeom prst="rect">
            <a:avLst/>
          </a:prstGeom>
          <a:blipFill rotWithShape="0">
            <a:blip r:embed="rId2"/>
            <a:stretch>
              <a:fillRect/>
            </a:stretch>
          </a:blip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Arial"/>
              <a:ea typeface="微软雅黑"/>
              <a:sym typeface="Arial"/>
            </a:endParaRPr>
          </a:p>
        </p:txBody>
      </p:sp>
      <p:sp>
        <p:nvSpPr>
          <p:cNvPr id="12" name="文本框 11"/>
          <p:cNvSpPr txBox="1"/>
          <p:nvPr/>
        </p:nvSpPr>
        <p:spPr>
          <a:xfrm>
            <a:off x="7717791" y="4039234"/>
            <a:ext cx="2825115" cy="396240"/>
          </a:xfrm>
          <a:prstGeom prst="rect">
            <a:avLst/>
          </a:prstGeom>
          <a:noFill/>
        </p:spPr>
        <p:txBody>
          <a:bodyPr rtlCol="0" wrap="square">
            <a:spAutoFit/>
          </a:bodyPr>
          <a:lstStyle/>
          <a:p>
            <a:pPr algn="dist"/>
            <a:r>
              <a:rPr altLang="en-US" lang="zh-CN" sz="2000">
                <a:solidFill>
                  <a:schemeClr val="tx1">
                    <a:lumMod val="65000"/>
                    <a:lumOff val="35000"/>
                  </a:schemeClr>
                </a:solidFill>
                <a:latin typeface="Arial"/>
                <a:ea typeface="微软雅黑"/>
                <a:sym typeface="Arial"/>
              </a:rPr>
              <a:t>一•两•清•欢</a:t>
            </a:r>
          </a:p>
        </p:txBody>
      </p:sp>
      <p:sp>
        <p:nvSpPr>
          <p:cNvPr id="13" name="文本框 12"/>
          <p:cNvSpPr txBox="1"/>
          <p:nvPr/>
        </p:nvSpPr>
        <p:spPr>
          <a:xfrm>
            <a:off x="6880225" y="4562475"/>
            <a:ext cx="4499610" cy="1234440"/>
          </a:xfrm>
          <a:prstGeom prst="rect">
            <a:avLst/>
          </a:prstGeom>
          <a:noFill/>
        </p:spPr>
        <p:txBody>
          <a:bodyPr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fontAlgn="auto">
              <a:lnSpc>
                <a:spcPct val="150000"/>
              </a:lnSpc>
            </a:pPr>
            <a:r>
              <a:rPr altLang="en-US" lang="zh-CN" sz="1000">
                <a:solidFill>
                  <a:schemeClr val="tx1">
                    <a:lumMod val="65000"/>
                    <a:lumOff val="35000"/>
                  </a:schemeClr>
                </a:solidFill>
                <a:latin typeface="Arial"/>
                <a:ea typeface="微软雅黑"/>
                <a:sym typeface="Arial"/>
              </a:rPr>
              <a:t>I love you more than I've ever loved any woman. And I've waited longer for you than I've waited for any woman.</a:t>
            </a:r>
          </a:p>
          <a:p>
            <a:pPr algn="ctr" fontAlgn="auto">
              <a:lnSpc>
                <a:spcPct val="150000"/>
              </a:lnSpc>
            </a:pPr>
            <a:endParaRPr altLang="en-US" lang="zh-CN" sz="1000">
              <a:solidFill>
                <a:schemeClr val="tx1">
                  <a:lumMod val="65000"/>
                  <a:lumOff val="35000"/>
                </a:schemeClr>
              </a:solidFill>
              <a:latin typeface="Arial"/>
              <a:ea typeface="微软雅黑"/>
              <a:sym typeface="Arial"/>
            </a:endParaRPr>
          </a:p>
          <a:p>
            <a:pPr algn="ctr" fontAlgn="auto">
              <a:lnSpc>
                <a:spcPct val="150000"/>
              </a:lnSpc>
            </a:pPr>
            <a:r>
              <a:rPr altLang="en-US" lang="zh-CN" sz="1000">
                <a:solidFill>
                  <a:schemeClr val="tx1">
                    <a:lumMod val="65000"/>
                    <a:lumOff val="35000"/>
                  </a:schemeClr>
                </a:solidFill>
                <a:latin typeface="Arial"/>
                <a:ea typeface="微软雅黑"/>
                <a:sym typeface="Arial"/>
              </a:rPr>
              <a:t>I love you more than I've ever loved any woman. And I've waited longer for you than I've waited for any woman.</a:t>
            </a:r>
          </a:p>
        </p:txBody>
      </p:sp>
      <p:sp>
        <p:nvSpPr>
          <p:cNvPr id="9" name="文本框 8"/>
          <p:cNvSpPr txBox="1"/>
          <p:nvPr/>
        </p:nvSpPr>
        <p:spPr>
          <a:xfrm>
            <a:off x="1929765" y="638175"/>
            <a:ext cx="2240280" cy="518160"/>
          </a:xfrm>
          <a:prstGeom prst="rect">
            <a:avLst/>
          </a:prstGeom>
          <a:noFill/>
        </p:spPr>
        <p:txBody>
          <a:bodyPr rtlCol="0" wrap="square">
            <a:spAutoFit/>
          </a:bodyPr>
          <a:lstStyle/>
          <a:p>
            <a:pPr algn="dist"/>
            <a:r>
              <a:rPr altLang="en-US" lang="zh-CN" sz="2800">
                <a:solidFill>
                  <a:schemeClr val="tx1">
                    <a:lumMod val="65000"/>
                    <a:lumOff val="35000"/>
                  </a:schemeClr>
                </a:solidFill>
                <a:latin typeface="Arial"/>
                <a:ea typeface="微软雅黑"/>
                <a:sym typeface="Arial"/>
              </a:rPr>
              <a:t>小 | 清 | 欢</a:t>
            </a:r>
          </a:p>
        </p:txBody>
      </p:sp>
      <p:sp>
        <p:nvSpPr>
          <p:cNvPr id="11" name="椭圆 10"/>
          <p:cNvSpPr/>
          <p:nvPr/>
        </p:nvSpPr>
        <p:spPr>
          <a:xfrm>
            <a:off x="768350" y="1560830"/>
            <a:ext cx="1387475" cy="1387475"/>
          </a:xfrm>
          <a:prstGeom prst="ellipse">
            <a:avLst/>
          </a:prstGeom>
          <a:blipFill rotWithShape="1">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Arial"/>
              <a:ea typeface="微软雅黑"/>
              <a:sym typeface="Arial"/>
            </a:endParaRPr>
          </a:p>
        </p:txBody>
      </p:sp>
      <p:sp>
        <p:nvSpPr>
          <p:cNvPr id="14" name="椭圆 13"/>
          <p:cNvSpPr/>
          <p:nvPr/>
        </p:nvSpPr>
        <p:spPr>
          <a:xfrm>
            <a:off x="2355850" y="1560830"/>
            <a:ext cx="1387475" cy="1387475"/>
          </a:xfrm>
          <a:prstGeom prst="ellipse">
            <a:avLst/>
          </a:prstGeom>
          <a:blipFill rotWithShape="1">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Arial"/>
              <a:ea typeface="微软雅黑"/>
              <a:sym typeface="Arial"/>
            </a:endParaRPr>
          </a:p>
        </p:txBody>
      </p:sp>
      <p:sp>
        <p:nvSpPr>
          <p:cNvPr id="15" name="椭圆 14"/>
          <p:cNvSpPr/>
          <p:nvPr/>
        </p:nvSpPr>
        <p:spPr>
          <a:xfrm>
            <a:off x="3943350" y="1560830"/>
            <a:ext cx="1387475" cy="1387475"/>
          </a:xfrm>
          <a:prstGeom prst="ellipse">
            <a:avLst/>
          </a:prstGeom>
          <a:blipFill rotWithShape="1">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Arial"/>
              <a:ea typeface="微软雅黑"/>
              <a:sym typeface="Arial"/>
            </a:endParaRPr>
          </a:p>
        </p:txBody>
      </p:sp>
      <p:sp>
        <p:nvSpPr>
          <p:cNvPr id="16" name="椭圆 15"/>
          <p:cNvSpPr/>
          <p:nvPr/>
        </p:nvSpPr>
        <p:spPr>
          <a:xfrm>
            <a:off x="768350" y="3148330"/>
            <a:ext cx="1387475" cy="1387475"/>
          </a:xfrm>
          <a:prstGeom prst="ellipse">
            <a:avLst/>
          </a:prstGeom>
          <a:blipFill rotWithShape="1">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Arial"/>
              <a:ea typeface="微软雅黑"/>
              <a:sym typeface="Arial"/>
            </a:endParaRPr>
          </a:p>
        </p:txBody>
      </p:sp>
      <p:sp>
        <p:nvSpPr>
          <p:cNvPr id="17" name="椭圆 16"/>
          <p:cNvSpPr/>
          <p:nvPr/>
        </p:nvSpPr>
        <p:spPr>
          <a:xfrm>
            <a:off x="768350" y="4735830"/>
            <a:ext cx="1387475" cy="1387475"/>
          </a:xfrm>
          <a:prstGeom prst="ellipse">
            <a:avLst/>
          </a:prstGeom>
          <a:blipFill rotWithShape="1">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Arial"/>
              <a:ea typeface="微软雅黑"/>
              <a:sym typeface="Arial"/>
            </a:endParaRPr>
          </a:p>
        </p:txBody>
      </p:sp>
      <p:sp>
        <p:nvSpPr>
          <p:cNvPr id="18" name="椭圆 17"/>
          <p:cNvSpPr/>
          <p:nvPr/>
        </p:nvSpPr>
        <p:spPr>
          <a:xfrm>
            <a:off x="2355850" y="4735830"/>
            <a:ext cx="1387475" cy="1387475"/>
          </a:xfrm>
          <a:prstGeom prst="ellipse">
            <a:avLst/>
          </a:prstGeom>
          <a:blipFill rotWithShape="1">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Arial"/>
              <a:ea typeface="微软雅黑"/>
              <a:sym typeface="Arial"/>
            </a:endParaRPr>
          </a:p>
        </p:txBody>
      </p:sp>
      <p:sp>
        <p:nvSpPr>
          <p:cNvPr id="19" name="椭圆 18"/>
          <p:cNvSpPr/>
          <p:nvPr/>
        </p:nvSpPr>
        <p:spPr>
          <a:xfrm>
            <a:off x="2355850" y="3148330"/>
            <a:ext cx="1387475" cy="1387475"/>
          </a:xfrm>
          <a:prstGeom prst="ellipse">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Arial"/>
              <a:ea typeface="微软雅黑"/>
              <a:sym typeface="Arial"/>
            </a:endParaRPr>
          </a:p>
        </p:txBody>
      </p:sp>
      <p:sp>
        <p:nvSpPr>
          <p:cNvPr id="20" name="椭圆 19"/>
          <p:cNvSpPr/>
          <p:nvPr/>
        </p:nvSpPr>
        <p:spPr>
          <a:xfrm>
            <a:off x="3943350" y="3148330"/>
            <a:ext cx="1387475" cy="1387475"/>
          </a:xfrm>
          <a:prstGeom prst="ellipse">
            <a:avLst/>
          </a:prstGeom>
          <a:blipFill rotWithShape="1">
            <a:blip r:embed="rId9"/>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Arial"/>
              <a:ea typeface="微软雅黑"/>
              <a:sym typeface="Arial"/>
            </a:endParaRPr>
          </a:p>
        </p:txBody>
      </p:sp>
      <p:sp>
        <p:nvSpPr>
          <p:cNvPr id="21" name="椭圆 20"/>
          <p:cNvSpPr/>
          <p:nvPr/>
        </p:nvSpPr>
        <p:spPr>
          <a:xfrm>
            <a:off x="3943350" y="4735830"/>
            <a:ext cx="1387475" cy="1387475"/>
          </a:xfrm>
          <a:prstGeom prst="ellipse">
            <a:avLst/>
          </a:prstGeom>
          <a:blipFill rotWithShape="1">
            <a:blip r:embed="rId10"/>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Arial"/>
              <a:ea typeface="微软雅黑"/>
              <a:sym typeface="Arial"/>
            </a:endParaRPr>
          </a:p>
        </p:txBody>
      </p:sp>
      <p:sp>
        <p:nvSpPr>
          <p:cNvPr id="23" name="文本框 22"/>
          <p:cNvSpPr txBox="1"/>
          <p:nvPr/>
        </p:nvSpPr>
        <p:spPr>
          <a:xfrm>
            <a:off x="2470150" y="3300730"/>
            <a:ext cx="1158240" cy="365760"/>
          </a:xfrm>
          <a:prstGeom prst="rect">
            <a:avLst/>
          </a:prstGeom>
          <a:noFill/>
        </p:spPr>
        <p:txBody>
          <a:bodyPr rtlCol="0" wrap="square">
            <a:spAutoFit/>
          </a:bodyPr>
          <a:lstStyle/>
          <a:p>
            <a:pPr algn="ctr"/>
            <a:r>
              <a:rPr altLang="en-US" lang="zh-CN">
                <a:solidFill>
                  <a:schemeClr val="tx1">
                    <a:lumMod val="65000"/>
                    <a:lumOff val="35000"/>
                  </a:schemeClr>
                </a:solidFill>
                <a:latin typeface="Arial"/>
                <a:ea typeface="微软雅黑"/>
                <a:sym typeface="Arial"/>
              </a:rPr>
              <a:t>小清欢</a:t>
            </a:r>
          </a:p>
        </p:txBody>
      </p:sp>
      <p:sp>
        <p:nvSpPr>
          <p:cNvPr id="253" name="乘号"/>
          <p:cNvSpPr/>
          <p:nvPr/>
        </p:nvSpPr>
        <p:spPr>
          <a:xfrm>
            <a:off x="2849880" y="3564255"/>
            <a:ext cx="400685" cy="400685"/>
          </a:xfrm>
          <a:prstGeom prst="mathMultiply">
            <a:avLst>
              <a:gd fmla="val 6684" name="adj1"/>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eaLnBrk="0" fontAlgn="base" hangingPunct="0" rtl="0">
              <a:spcBef>
                <a:spcPct val="0"/>
              </a:spcBef>
              <a:spcAft>
                <a:spcPct val="0"/>
              </a:spcAft>
              <a:defRPr kern="1200">
                <a:solidFill>
                  <a:schemeClr val="lt1"/>
                </a:solidFill>
                <a:latin typeface="+mn-lt"/>
                <a:ea typeface="+mn-ea"/>
                <a:cs typeface="+mn-cs"/>
              </a:defRPr>
            </a:lvl1pPr>
            <a:lvl2pPr algn="l" eaLnBrk="0" fontAlgn="base" hangingPunct="0" marL="457200" rtl="0">
              <a:spcBef>
                <a:spcPct val="0"/>
              </a:spcBef>
              <a:spcAft>
                <a:spcPct val="0"/>
              </a:spcAft>
              <a:defRPr kern="1200">
                <a:solidFill>
                  <a:schemeClr val="lt1"/>
                </a:solidFill>
                <a:latin typeface="+mn-lt"/>
                <a:ea typeface="+mn-ea"/>
                <a:cs typeface="+mn-cs"/>
              </a:defRPr>
            </a:lvl2pPr>
            <a:lvl3pPr algn="l" eaLnBrk="0" fontAlgn="base" hangingPunct="0" marL="914400" rtl="0">
              <a:spcBef>
                <a:spcPct val="0"/>
              </a:spcBef>
              <a:spcAft>
                <a:spcPct val="0"/>
              </a:spcAft>
              <a:defRPr kern="1200">
                <a:solidFill>
                  <a:schemeClr val="lt1"/>
                </a:solidFill>
                <a:latin typeface="+mn-lt"/>
                <a:ea typeface="+mn-ea"/>
                <a:cs typeface="+mn-cs"/>
              </a:defRPr>
            </a:lvl3pPr>
            <a:lvl4pPr algn="l" eaLnBrk="0" fontAlgn="base" hangingPunct="0" marL="1371600" rtl="0">
              <a:spcBef>
                <a:spcPct val="0"/>
              </a:spcBef>
              <a:spcAft>
                <a:spcPct val="0"/>
              </a:spcAft>
              <a:defRPr kern="1200">
                <a:solidFill>
                  <a:schemeClr val="lt1"/>
                </a:solidFill>
                <a:latin typeface="+mn-lt"/>
                <a:ea typeface="+mn-ea"/>
                <a:cs typeface="+mn-cs"/>
              </a:defRPr>
            </a:lvl4pPr>
            <a:lvl5pPr algn="l" eaLnBrk="0" fontAlgn="base" hangingPunct="0" marL="1828800" rtl="0">
              <a:spcBef>
                <a:spcPct val="0"/>
              </a:spcBef>
              <a:spcAft>
                <a:spcPct val="0"/>
              </a:spcAft>
              <a:defRPr kern="1200">
                <a:solidFill>
                  <a:schemeClr val="lt1"/>
                </a:solidFill>
                <a:latin typeface="+mn-lt"/>
                <a:ea typeface="+mn-ea"/>
                <a:cs typeface="+mn-cs"/>
              </a:defRPr>
            </a:lvl5pPr>
            <a:lvl6pPr algn="l" defTabSz="914400" eaLnBrk="1" hangingPunct="1" latinLnBrk="0" marL="2286000" rtl="0">
              <a:defRPr kern="1200">
                <a:solidFill>
                  <a:schemeClr val="lt1"/>
                </a:solidFill>
                <a:latin typeface="+mn-lt"/>
                <a:ea typeface="+mn-ea"/>
                <a:cs typeface="+mn-cs"/>
              </a:defRPr>
            </a:lvl6pPr>
            <a:lvl7pPr algn="l" defTabSz="914400" eaLnBrk="1" hangingPunct="1" latinLnBrk="0" marL="2743200" rtl="0">
              <a:defRPr kern="1200">
                <a:solidFill>
                  <a:schemeClr val="lt1"/>
                </a:solidFill>
                <a:latin typeface="+mn-lt"/>
                <a:ea typeface="+mn-ea"/>
                <a:cs typeface="+mn-cs"/>
              </a:defRPr>
            </a:lvl7pPr>
            <a:lvl8pPr algn="l" defTabSz="914400" eaLnBrk="1" hangingPunct="1" latinLnBrk="0" marL="3200400" rtl="0">
              <a:defRPr kern="1200">
                <a:solidFill>
                  <a:schemeClr val="lt1"/>
                </a:solidFill>
                <a:latin typeface="+mn-lt"/>
                <a:ea typeface="+mn-ea"/>
                <a:cs typeface="+mn-cs"/>
              </a:defRPr>
            </a:lvl8pPr>
            <a:lvl9pPr algn="l" defTabSz="914400" eaLnBrk="1" hangingPunct="1" latinLnBrk="0" marL="3657600" rtl="0">
              <a:defRPr kern="1200">
                <a:solidFill>
                  <a:schemeClr val="lt1"/>
                </a:solidFill>
                <a:latin typeface="+mn-lt"/>
                <a:ea typeface="+mn-ea"/>
                <a:cs typeface="+mn-cs"/>
              </a:defRPr>
            </a:lvl9pPr>
          </a:lstStyle>
          <a:p>
            <a:pPr algn="ctr" eaLnBrk="1" fontAlgn="auto" hangingPunct="1">
              <a:spcBef>
                <a:spcPct val="0"/>
              </a:spcBef>
              <a:spcAft>
                <a:spcPct val="0"/>
              </a:spcAft>
              <a:defRPr/>
            </a:pPr>
            <a:endParaRPr altLang="en-US" lang="zh-CN">
              <a:solidFill>
                <a:srgbClr val="FFFFFF"/>
              </a:solidFill>
              <a:latin typeface="Arial"/>
              <a:ea typeface="微软雅黑"/>
              <a:sym typeface="Arial"/>
            </a:endParaRPr>
          </a:p>
        </p:txBody>
      </p:sp>
      <p:sp>
        <p:nvSpPr>
          <p:cNvPr id="24" name="文本框 23"/>
          <p:cNvSpPr txBox="1"/>
          <p:nvPr/>
        </p:nvSpPr>
        <p:spPr>
          <a:xfrm>
            <a:off x="2533015" y="3886200"/>
            <a:ext cx="1034415" cy="566928"/>
          </a:xfrm>
          <a:prstGeom prst="rect">
            <a:avLst/>
          </a:prstGeom>
          <a:noFill/>
        </p:spPr>
        <p:txBody>
          <a:bodyPr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fontAlgn="auto">
              <a:lnSpc>
                <a:spcPct val="130000"/>
              </a:lnSpc>
            </a:pPr>
            <a:r>
              <a:rPr altLang="en-US" lang="zh-CN" sz="1200">
                <a:solidFill>
                  <a:schemeClr val="tx1">
                    <a:lumMod val="65000"/>
                    <a:lumOff val="35000"/>
                  </a:schemeClr>
                </a:solidFill>
                <a:latin typeface="Arial"/>
                <a:ea typeface="微软雅黑"/>
                <a:sym typeface="Arial"/>
              </a:rPr>
              <a:t>DESTINY</a:t>
            </a:r>
          </a:p>
          <a:p>
            <a:pPr algn="ctr" fontAlgn="auto">
              <a:lnSpc>
                <a:spcPct val="130000"/>
              </a:lnSpc>
            </a:pPr>
            <a:r>
              <a:rPr altLang="en-US" lang="zh-CN" sz="1200">
                <a:solidFill>
                  <a:schemeClr val="tx1">
                    <a:lumMod val="65000"/>
                    <a:lumOff val="35000"/>
                  </a:schemeClr>
                </a:solidFill>
                <a:latin typeface="Arial"/>
                <a:ea typeface="微软雅黑"/>
                <a:sym typeface="Arial"/>
              </a:rPr>
              <a:t>FREEDOM</a:t>
            </a:r>
          </a:p>
        </p:txBody>
      </p:sp>
      <p:sp>
        <p:nvSpPr>
          <p:cNvPr id="25" name="矩形 24"/>
          <p:cNvSpPr/>
          <p:nvPr/>
        </p:nvSpPr>
        <p:spPr>
          <a:xfrm>
            <a:off x="-12064" y="0"/>
            <a:ext cx="6095999" cy="6858000"/>
          </a:xfrm>
          <a:prstGeom prst="rect">
            <a:avLst/>
          </a:prstGeom>
          <a:gradFill flip="none" rotWithShape="1">
            <a:gsLst>
              <a:gs pos="84000">
                <a:schemeClr val="bg1">
                  <a:alpha val="0"/>
                </a:schemeClr>
              </a:gs>
              <a:gs pos="100000">
                <a:schemeClr val="tx1">
                  <a:lumMod val="50000"/>
                  <a:lumOff val="50000"/>
                  <a:alpha val="30000"/>
                </a:schemeClr>
              </a:gs>
            </a:gsLst>
            <a:lin ang="0" scaled="1"/>
          </a:gradFill>
          <a:ln>
            <a:noFill/>
          </a:ln>
          <a:effectLst>
            <a:outerShdw algn="l" blurRad="101600" dist="38100" rotWithShape="0" sx="101000" sy="101000">
              <a:prstClr val="black">
                <a:alpha val="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Arial"/>
              <a:ea typeface="微软雅黑"/>
              <a:sym typeface="Arial"/>
            </a:endParaRPr>
          </a:p>
        </p:txBody>
      </p:sp>
    </p:spTree>
  </p:cSld>
  <p:clrMapOvr>
    <a:masterClrMapping/>
  </p:clrMapOvr>
  <p:transition spd="slow">
    <p:cove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2">
                                  <p:stCondLst>
                                    <p:cond delay="0"/>
                                  </p:stCondLst>
                                  <p:childTnLst>
                                    <p:set>
                                      <p:cBhvr>
                                        <p:cTn dur="1" fill="hold" id="6">
                                          <p:stCondLst>
                                            <p:cond delay="0"/>
                                          </p:stCondLst>
                                        </p:cTn>
                                        <p:tgtEl>
                                          <p:spTgt spid="25"/>
                                        </p:tgtEl>
                                        <p:attrNameLst>
                                          <p:attrName>style.visibility</p:attrName>
                                        </p:attrNameLst>
                                      </p:cBhvr>
                                      <p:to>
                                        <p:strVal val="visible"/>
                                      </p:to>
                                    </p:set>
                                    <p:animEffect filter="wipe(right)" transition="in">
                                      <p:cBhvr>
                                        <p:cTn dur="500" id="7"/>
                                        <p:tgtEl>
                                          <p:spTgt spid="25"/>
                                        </p:tgtEl>
                                      </p:cBhvr>
                                    </p:animEffect>
                                  </p:childTnLst>
                                </p:cTn>
                              </p:par>
                              <p:par>
                                <p:cTn fill="hold" grpId="0" id="8" nodeType="withEffect" presetClass="entr" presetID="22" presetSubtype="8">
                                  <p:stCondLst>
                                    <p:cond delay="0"/>
                                  </p:stCondLst>
                                  <p:childTnLst>
                                    <p:set>
                                      <p:cBhvr>
                                        <p:cTn dur="1" fill="hold" id="9">
                                          <p:stCondLst>
                                            <p:cond delay="0"/>
                                          </p:stCondLst>
                                        </p:cTn>
                                        <p:tgtEl>
                                          <p:spTgt spid="7"/>
                                        </p:tgtEl>
                                        <p:attrNameLst>
                                          <p:attrName>style.visibility</p:attrName>
                                        </p:attrNameLst>
                                      </p:cBhvr>
                                      <p:to>
                                        <p:strVal val="visible"/>
                                      </p:to>
                                    </p:set>
                                    <p:animEffect filter="wipe(left)" transition="in">
                                      <p:cBhvr>
                                        <p:cTn dur="500" id="10"/>
                                        <p:tgtEl>
                                          <p:spTgt spid="7"/>
                                        </p:tgtEl>
                                      </p:cBhvr>
                                    </p:animEffect>
                                  </p:childTnLst>
                                </p:cTn>
                              </p:par>
                            </p:childTnLst>
                          </p:cTn>
                        </p:par>
                        <p:par>
                          <p:cTn fill="hold" id="11" nodeType="afterGroup">
                            <p:stCondLst>
                              <p:cond delay="500"/>
                            </p:stCondLst>
                            <p:childTnLst>
                              <p:par>
                                <p:cTn fill="hold" grpId="0" id="12" nodeType="afterEffect" presetClass="entr" presetID="29" presetSubtype="0">
                                  <p:stCondLst>
                                    <p:cond delay="0"/>
                                  </p:stCondLst>
                                  <p:childTnLst>
                                    <p:set>
                                      <p:cBhvr>
                                        <p:cTn dur="1" fill="hold" id="13">
                                          <p:stCondLst>
                                            <p:cond delay="0"/>
                                          </p:stCondLst>
                                        </p:cTn>
                                        <p:tgtEl>
                                          <p:spTgt spid="9"/>
                                        </p:tgtEl>
                                        <p:attrNameLst>
                                          <p:attrName>style.visibility</p:attrName>
                                        </p:attrNameLst>
                                      </p:cBhvr>
                                      <p:to>
                                        <p:strVal val="visible"/>
                                      </p:to>
                                    </p:set>
                                    <p:anim calcmode="lin" valueType="num">
                                      <p:cBhvr>
                                        <p:cTn dur="500" fill="hold" id="14"/>
                                        <p:tgtEl>
                                          <p:spTgt spid="9"/>
                                        </p:tgtEl>
                                        <p:attrNameLst>
                                          <p:attrName>ppt_x</p:attrName>
                                        </p:attrNameLst>
                                      </p:cBhvr>
                                      <p:tavLst>
                                        <p:tav tm="0">
                                          <p:val>
                                            <p:strVal val="#ppt_x-.2"/>
                                          </p:val>
                                        </p:tav>
                                        <p:tav tm="100000">
                                          <p:val>
                                            <p:strVal val="#ppt_x"/>
                                          </p:val>
                                        </p:tav>
                                      </p:tavLst>
                                    </p:anim>
                                    <p:anim calcmode="lin" valueType="num">
                                      <p:cBhvr>
                                        <p:cTn dur="500" fill="hold" id="15"/>
                                        <p:tgtEl>
                                          <p:spTgt spid="9"/>
                                        </p:tgtEl>
                                        <p:attrNameLst>
                                          <p:attrName>ppt_y</p:attrName>
                                        </p:attrNameLst>
                                      </p:cBhvr>
                                      <p:tavLst>
                                        <p:tav tm="0">
                                          <p:val>
                                            <p:strVal val="#ppt_y"/>
                                          </p:val>
                                        </p:tav>
                                        <p:tav tm="100000">
                                          <p:val>
                                            <p:strVal val="#ppt_y"/>
                                          </p:val>
                                        </p:tav>
                                      </p:tavLst>
                                    </p:anim>
                                    <p:animEffect filter="wipe(right)" prLst="gradientSize: 0.1" transition="in">
                                      <p:cBhvr>
                                        <p:cTn dur="500" id="16"/>
                                        <p:tgtEl>
                                          <p:spTgt spid="9"/>
                                        </p:tgtEl>
                                      </p:cBhvr>
                                    </p:animEffect>
                                  </p:childTnLst>
                                </p:cTn>
                              </p:par>
                            </p:childTnLst>
                          </p:cTn>
                        </p:par>
                        <p:par>
                          <p:cTn fill="hold" id="17" nodeType="afterGroup">
                            <p:stCondLst>
                              <p:cond delay="1000"/>
                            </p:stCondLst>
                            <p:childTnLst>
                              <p:par>
                                <p:cTn fill="hold" grpId="0" id="18" nodeType="afterEffect" presetClass="entr" presetID="53" presetSubtype="0">
                                  <p:stCondLst>
                                    <p:cond delay="0"/>
                                  </p:stCondLst>
                                  <p:childTnLst>
                                    <p:set>
                                      <p:cBhvr>
                                        <p:cTn dur="1" fill="hold" id="19">
                                          <p:stCondLst>
                                            <p:cond delay="0"/>
                                          </p:stCondLst>
                                        </p:cTn>
                                        <p:tgtEl>
                                          <p:spTgt spid="11"/>
                                        </p:tgtEl>
                                        <p:attrNameLst>
                                          <p:attrName>style.visibility</p:attrName>
                                        </p:attrNameLst>
                                      </p:cBhvr>
                                      <p:to>
                                        <p:strVal val="visible"/>
                                      </p:to>
                                    </p:set>
                                    <p:anim calcmode="lin" valueType="num">
                                      <p:cBhvr>
                                        <p:cTn dur="500" fill="hold" id="20"/>
                                        <p:tgtEl>
                                          <p:spTgt spid="11"/>
                                        </p:tgtEl>
                                        <p:attrNameLst>
                                          <p:attrName>ppt_w</p:attrName>
                                        </p:attrNameLst>
                                      </p:cBhvr>
                                      <p:tavLst>
                                        <p:tav tm="0">
                                          <p:val>
                                            <p:fltVal val="0"/>
                                          </p:val>
                                        </p:tav>
                                        <p:tav tm="100000">
                                          <p:val>
                                            <p:strVal val="#ppt_w"/>
                                          </p:val>
                                        </p:tav>
                                      </p:tavLst>
                                    </p:anim>
                                    <p:anim calcmode="lin" valueType="num">
                                      <p:cBhvr>
                                        <p:cTn dur="500" fill="hold" id="21"/>
                                        <p:tgtEl>
                                          <p:spTgt spid="11"/>
                                        </p:tgtEl>
                                        <p:attrNameLst>
                                          <p:attrName>ppt_h</p:attrName>
                                        </p:attrNameLst>
                                      </p:cBhvr>
                                      <p:tavLst>
                                        <p:tav tm="0">
                                          <p:val>
                                            <p:fltVal val="0"/>
                                          </p:val>
                                        </p:tav>
                                        <p:tav tm="100000">
                                          <p:val>
                                            <p:strVal val="#ppt_h"/>
                                          </p:val>
                                        </p:tav>
                                      </p:tavLst>
                                    </p:anim>
                                    <p:animEffect filter="fade" transition="in">
                                      <p:cBhvr>
                                        <p:cTn dur="500" id="22"/>
                                        <p:tgtEl>
                                          <p:spTgt spid="11"/>
                                        </p:tgtEl>
                                      </p:cBhvr>
                                    </p:animEffect>
                                  </p:childTnLst>
                                </p:cTn>
                              </p:par>
                            </p:childTnLst>
                          </p:cTn>
                        </p:par>
                        <p:par>
                          <p:cTn fill="hold" id="23" nodeType="afterGroup">
                            <p:stCondLst>
                              <p:cond delay="1500"/>
                            </p:stCondLst>
                            <p:childTnLst>
                              <p:par>
                                <p:cTn fill="hold" grpId="0" id="24" nodeType="afterEffect" presetClass="entr" presetID="53" presetSubtype="0">
                                  <p:stCondLst>
                                    <p:cond delay="0"/>
                                  </p:stCondLst>
                                  <p:childTnLst>
                                    <p:set>
                                      <p:cBhvr>
                                        <p:cTn dur="1" fill="hold" id="25">
                                          <p:stCondLst>
                                            <p:cond delay="0"/>
                                          </p:stCondLst>
                                        </p:cTn>
                                        <p:tgtEl>
                                          <p:spTgt spid="20"/>
                                        </p:tgtEl>
                                        <p:attrNameLst>
                                          <p:attrName>style.visibility</p:attrName>
                                        </p:attrNameLst>
                                      </p:cBhvr>
                                      <p:to>
                                        <p:strVal val="visible"/>
                                      </p:to>
                                    </p:set>
                                    <p:anim calcmode="lin" valueType="num">
                                      <p:cBhvr>
                                        <p:cTn dur="500" fill="hold" id="26"/>
                                        <p:tgtEl>
                                          <p:spTgt spid="20"/>
                                        </p:tgtEl>
                                        <p:attrNameLst>
                                          <p:attrName>ppt_w</p:attrName>
                                        </p:attrNameLst>
                                      </p:cBhvr>
                                      <p:tavLst>
                                        <p:tav tm="0">
                                          <p:val>
                                            <p:fltVal val="0"/>
                                          </p:val>
                                        </p:tav>
                                        <p:tav tm="100000">
                                          <p:val>
                                            <p:strVal val="#ppt_w"/>
                                          </p:val>
                                        </p:tav>
                                      </p:tavLst>
                                    </p:anim>
                                    <p:anim calcmode="lin" valueType="num">
                                      <p:cBhvr>
                                        <p:cTn dur="500" fill="hold" id="27"/>
                                        <p:tgtEl>
                                          <p:spTgt spid="20"/>
                                        </p:tgtEl>
                                        <p:attrNameLst>
                                          <p:attrName>ppt_h</p:attrName>
                                        </p:attrNameLst>
                                      </p:cBhvr>
                                      <p:tavLst>
                                        <p:tav tm="0">
                                          <p:val>
                                            <p:fltVal val="0"/>
                                          </p:val>
                                        </p:tav>
                                        <p:tav tm="100000">
                                          <p:val>
                                            <p:strVal val="#ppt_h"/>
                                          </p:val>
                                        </p:tav>
                                      </p:tavLst>
                                    </p:anim>
                                    <p:animEffect filter="fade" transition="in">
                                      <p:cBhvr>
                                        <p:cTn dur="500" id="28"/>
                                        <p:tgtEl>
                                          <p:spTgt spid="20"/>
                                        </p:tgtEl>
                                      </p:cBhvr>
                                    </p:animEffect>
                                  </p:childTnLst>
                                </p:cTn>
                              </p:par>
                            </p:childTnLst>
                          </p:cTn>
                        </p:par>
                        <p:par>
                          <p:cTn fill="hold" id="29" nodeType="afterGroup">
                            <p:stCondLst>
                              <p:cond delay="2000"/>
                            </p:stCondLst>
                            <p:childTnLst>
                              <p:par>
                                <p:cTn fill="hold" grpId="0" id="30" nodeType="afterEffect" presetClass="entr" presetID="53" presetSubtype="0">
                                  <p:stCondLst>
                                    <p:cond delay="0"/>
                                  </p:stCondLst>
                                  <p:childTnLst>
                                    <p:set>
                                      <p:cBhvr>
                                        <p:cTn dur="1" fill="hold" id="31">
                                          <p:stCondLst>
                                            <p:cond delay="0"/>
                                          </p:stCondLst>
                                        </p:cTn>
                                        <p:tgtEl>
                                          <p:spTgt spid="18"/>
                                        </p:tgtEl>
                                        <p:attrNameLst>
                                          <p:attrName>style.visibility</p:attrName>
                                        </p:attrNameLst>
                                      </p:cBhvr>
                                      <p:to>
                                        <p:strVal val="visible"/>
                                      </p:to>
                                    </p:set>
                                    <p:anim calcmode="lin" valueType="num">
                                      <p:cBhvr>
                                        <p:cTn dur="500" fill="hold" id="32"/>
                                        <p:tgtEl>
                                          <p:spTgt spid="18"/>
                                        </p:tgtEl>
                                        <p:attrNameLst>
                                          <p:attrName>ppt_w</p:attrName>
                                        </p:attrNameLst>
                                      </p:cBhvr>
                                      <p:tavLst>
                                        <p:tav tm="0">
                                          <p:val>
                                            <p:fltVal val="0"/>
                                          </p:val>
                                        </p:tav>
                                        <p:tav tm="100000">
                                          <p:val>
                                            <p:strVal val="#ppt_w"/>
                                          </p:val>
                                        </p:tav>
                                      </p:tavLst>
                                    </p:anim>
                                    <p:anim calcmode="lin" valueType="num">
                                      <p:cBhvr>
                                        <p:cTn dur="500" fill="hold" id="33"/>
                                        <p:tgtEl>
                                          <p:spTgt spid="18"/>
                                        </p:tgtEl>
                                        <p:attrNameLst>
                                          <p:attrName>ppt_h</p:attrName>
                                        </p:attrNameLst>
                                      </p:cBhvr>
                                      <p:tavLst>
                                        <p:tav tm="0">
                                          <p:val>
                                            <p:fltVal val="0"/>
                                          </p:val>
                                        </p:tav>
                                        <p:tav tm="100000">
                                          <p:val>
                                            <p:strVal val="#ppt_h"/>
                                          </p:val>
                                        </p:tav>
                                      </p:tavLst>
                                    </p:anim>
                                    <p:animEffect filter="fade" transition="in">
                                      <p:cBhvr>
                                        <p:cTn dur="500" id="34"/>
                                        <p:tgtEl>
                                          <p:spTgt spid="18"/>
                                        </p:tgtEl>
                                      </p:cBhvr>
                                    </p:animEffect>
                                  </p:childTnLst>
                                </p:cTn>
                              </p:par>
                            </p:childTnLst>
                          </p:cTn>
                        </p:par>
                        <p:par>
                          <p:cTn fill="hold" id="35" nodeType="afterGroup">
                            <p:stCondLst>
                              <p:cond delay="2500"/>
                            </p:stCondLst>
                            <p:childTnLst>
                              <p:par>
                                <p:cTn fill="hold" grpId="0" id="36" nodeType="afterEffect" presetClass="entr" presetID="53" presetSubtype="0">
                                  <p:stCondLst>
                                    <p:cond delay="0"/>
                                  </p:stCondLst>
                                  <p:childTnLst>
                                    <p:set>
                                      <p:cBhvr>
                                        <p:cTn dur="1" fill="hold" id="37">
                                          <p:stCondLst>
                                            <p:cond delay="0"/>
                                          </p:stCondLst>
                                        </p:cTn>
                                        <p:tgtEl>
                                          <p:spTgt spid="14"/>
                                        </p:tgtEl>
                                        <p:attrNameLst>
                                          <p:attrName>style.visibility</p:attrName>
                                        </p:attrNameLst>
                                      </p:cBhvr>
                                      <p:to>
                                        <p:strVal val="visible"/>
                                      </p:to>
                                    </p:set>
                                    <p:anim calcmode="lin" valueType="num">
                                      <p:cBhvr>
                                        <p:cTn dur="500" fill="hold" id="38"/>
                                        <p:tgtEl>
                                          <p:spTgt spid="14"/>
                                        </p:tgtEl>
                                        <p:attrNameLst>
                                          <p:attrName>ppt_w</p:attrName>
                                        </p:attrNameLst>
                                      </p:cBhvr>
                                      <p:tavLst>
                                        <p:tav tm="0">
                                          <p:val>
                                            <p:fltVal val="0"/>
                                          </p:val>
                                        </p:tav>
                                        <p:tav tm="100000">
                                          <p:val>
                                            <p:strVal val="#ppt_w"/>
                                          </p:val>
                                        </p:tav>
                                      </p:tavLst>
                                    </p:anim>
                                    <p:anim calcmode="lin" valueType="num">
                                      <p:cBhvr>
                                        <p:cTn dur="500" fill="hold" id="39"/>
                                        <p:tgtEl>
                                          <p:spTgt spid="14"/>
                                        </p:tgtEl>
                                        <p:attrNameLst>
                                          <p:attrName>ppt_h</p:attrName>
                                        </p:attrNameLst>
                                      </p:cBhvr>
                                      <p:tavLst>
                                        <p:tav tm="0">
                                          <p:val>
                                            <p:fltVal val="0"/>
                                          </p:val>
                                        </p:tav>
                                        <p:tav tm="100000">
                                          <p:val>
                                            <p:strVal val="#ppt_h"/>
                                          </p:val>
                                        </p:tav>
                                      </p:tavLst>
                                    </p:anim>
                                    <p:animEffect filter="fade" transition="in">
                                      <p:cBhvr>
                                        <p:cTn dur="500" id="40"/>
                                        <p:tgtEl>
                                          <p:spTgt spid="14"/>
                                        </p:tgtEl>
                                      </p:cBhvr>
                                    </p:animEffect>
                                  </p:childTnLst>
                                </p:cTn>
                              </p:par>
                            </p:childTnLst>
                          </p:cTn>
                        </p:par>
                        <p:par>
                          <p:cTn fill="hold" id="41" nodeType="afterGroup">
                            <p:stCondLst>
                              <p:cond delay="3000"/>
                            </p:stCondLst>
                            <p:childTnLst>
                              <p:par>
                                <p:cTn fill="hold" grpId="0" id="42" nodeType="afterEffect" presetClass="entr" presetID="53" presetSubtype="0">
                                  <p:stCondLst>
                                    <p:cond delay="0"/>
                                  </p:stCondLst>
                                  <p:childTnLst>
                                    <p:set>
                                      <p:cBhvr>
                                        <p:cTn dur="1" fill="hold" id="43">
                                          <p:stCondLst>
                                            <p:cond delay="0"/>
                                          </p:stCondLst>
                                        </p:cTn>
                                        <p:tgtEl>
                                          <p:spTgt spid="16"/>
                                        </p:tgtEl>
                                        <p:attrNameLst>
                                          <p:attrName>style.visibility</p:attrName>
                                        </p:attrNameLst>
                                      </p:cBhvr>
                                      <p:to>
                                        <p:strVal val="visible"/>
                                      </p:to>
                                    </p:set>
                                    <p:anim calcmode="lin" valueType="num">
                                      <p:cBhvr>
                                        <p:cTn dur="500" fill="hold" id="44"/>
                                        <p:tgtEl>
                                          <p:spTgt spid="16"/>
                                        </p:tgtEl>
                                        <p:attrNameLst>
                                          <p:attrName>ppt_w</p:attrName>
                                        </p:attrNameLst>
                                      </p:cBhvr>
                                      <p:tavLst>
                                        <p:tav tm="0">
                                          <p:val>
                                            <p:fltVal val="0"/>
                                          </p:val>
                                        </p:tav>
                                        <p:tav tm="100000">
                                          <p:val>
                                            <p:strVal val="#ppt_w"/>
                                          </p:val>
                                        </p:tav>
                                      </p:tavLst>
                                    </p:anim>
                                    <p:anim calcmode="lin" valueType="num">
                                      <p:cBhvr>
                                        <p:cTn dur="500" fill="hold" id="45"/>
                                        <p:tgtEl>
                                          <p:spTgt spid="16"/>
                                        </p:tgtEl>
                                        <p:attrNameLst>
                                          <p:attrName>ppt_h</p:attrName>
                                        </p:attrNameLst>
                                      </p:cBhvr>
                                      <p:tavLst>
                                        <p:tav tm="0">
                                          <p:val>
                                            <p:fltVal val="0"/>
                                          </p:val>
                                        </p:tav>
                                        <p:tav tm="100000">
                                          <p:val>
                                            <p:strVal val="#ppt_h"/>
                                          </p:val>
                                        </p:tav>
                                      </p:tavLst>
                                    </p:anim>
                                    <p:animEffect filter="fade" transition="in">
                                      <p:cBhvr>
                                        <p:cTn dur="500" id="46"/>
                                        <p:tgtEl>
                                          <p:spTgt spid="16"/>
                                        </p:tgtEl>
                                      </p:cBhvr>
                                    </p:animEffect>
                                  </p:childTnLst>
                                </p:cTn>
                              </p:par>
                            </p:childTnLst>
                          </p:cTn>
                        </p:par>
                        <p:par>
                          <p:cTn fill="hold" id="47" nodeType="afterGroup">
                            <p:stCondLst>
                              <p:cond delay="3500"/>
                            </p:stCondLst>
                            <p:childTnLst>
                              <p:par>
                                <p:cTn fill="hold" grpId="0" id="48" nodeType="afterEffect" presetClass="entr" presetID="53" presetSubtype="0">
                                  <p:stCondLst>
                                    <p:cond delay="0"/>
                                  </p:stCondLst>
                                  <p:childTnLst>
                                    <p:set>
                                      <p:cBhvr>
                                        <p:cTn dur="1" fill="hold" id="49">
                                          <p:stCondLst>
                                            <p:cond delay="0"/>
                                          </p:stCondLst>
                                        </p:cTn>
                                        <p:tgtEl>
                                          <p:spTgt spid="17"/>
                                        </p:tgtEl>
                                        <p:attrNameLst>
                                          <p:attrName>style.visibility</p:attrName>
                                        </p:attrNameLst>
                                      </p:cBhvr>
                                      <p:to>
                                        <p:strVal val="visible"/>
                                      </p:to>
                                    </p:set>
                                    <p:anim calcmode="lin" valueType="num">
                                      <p:cBhvr>
                                        <p:cTn dur="500" fill="hold" id="50"/>
                                        <p:tgtEl>
                                          <p:spTgt spid="17"/>
                                        </p:tgtEl>
                                        <p:attrNameLst>
                                          <p:attrName>ppt_w</p:attrName>
                                        </p:attrNameLst>
                                      </p:cBhvr>
                                      <p:tavLst>
                                        <p:tav tm="0">
                                          <p:val>
                                            <p:fltVal val="0"/>
                                          </p:val>
                                        </p:tav>
                                        <p:tav tm="100000">
                                          <p:val>
                                            <p:strVal val="#ppt_w"/>
                                          </p:val>
                                        </p:tav>
                                      </p:tavLst>
                                    </p:anim>
                                    <p:anim calcmode="lin" valueType="num">
                                      <p:cBhvr>
                                        <p:cTn dur="500" fill="hold" id="51"/>
                                        <p:tgtEl>
                                          <p:spTgt spid="17"/>
                                        </p:tgtEl>
                                        <p:attrNameLst>
                                          <p:attrName>ppt_h</p:attrName>
                                        </p:attrNameLst>
                                      </p:cBhvr>
                                      <p:tavLst>
                                        <p:tav tm="0">
                                          <p:val>
                                            <p:fltVal val="0"/>
                                          </p:val>
                                        </p:tav>
                                        <p:tav tm="100000">
                                          <p:val>
                                            <p:strVal val="#ppt_h"/>
                                          </p:val>
                                        </p:tav>
                                      </p:tavLst>
                                    </p:anim>
                                    <p:animEffect filter="fade" transition="in">
                                      <p:cBhvr>
                                        <p:cTn dur="500" id="52"/>
                                        <p:tgtEl>
                                          <p:spTgt spid="17"/>
                                        </p:tgtEl>
                                      </p:cBhvr>
                                    </p:animEffect>
                                  </p:childTnLst>
                                </p:cTn>
                              </p:par>
                            </p:childTnLst>
                          </p:cTn>
                        </p:par>
                        <p:par>
                          <p:cTn fill="hold" id="53" nodeType="afterGroup">
                            <p:stCondLst>
                              <p:cond delay="4000"/>
                            </p:stCondLst>
                            <p:childTnLst>
                              <p:par>
                                <p:cTn fill="hold" grpId="0" id="54" nodeType="afterEffect" presetClass="entr" presetID="53" presetSubtype="0">
                                  <p:stCondLst>
                                    <p:cond delay="0"/>
                                  </p:stCondLst>
                                  <p:childTnLst>
                                    <p:set>
                                      <p:cBhvr>
                                        <p:cTn dur="1" fill="hold" id="55">
                                          <p:stCondLst>
                                            <p:cond delay="0"/>
                                          </p:stCondLst>
                                        </p:cTn>
                                        <p:tgtEl>
                                          <p:spTgt spid="15"/>
                                        </p:tgtEl>
                                        <p:attrNameLst>
                                          <p:attrName>style.visibility</p:attrName>
                                        </p:attrNameLst>
                                      </p:cBhvr>
                                      <p:to>
                                        <p:strVal val="visible"/>
                                      </p:to>
                                    </p:set>
                                    <p:anim calcmode="lin" valueType="num">
                                      <p:cBhvr>
                                        <p:cTn dur="500" fill="hold" id="56"/>
                                        <p:tgtEl>
                                          <p:spTgt spid="15"/>
                                        </p:tgtEl>
                                        <p:attrNameLst>
                                          <p:attrName>ppt_w</p:attrName>
                                        </p:attrNameLst>
                                      </p:cBhvr>
                                      <p:tavLst>
                                        <p:tav tm="0">
                                          <p:val>
                                            <p:fltVal val="0"/>
                                          </p:val>
                                        </p:tav>
                                        <p:tav tm="100000">
                                          <p:val>
                                            <p:strVal val="#ppt_w"/>
                                          </p:val>
                                        </p:tav>
                                      </p:tavLst>
                                    </p:anim>
                                    <p:anim calcmode="lin" valueType="num">
                                      <p:cBhvr>
                                        <p:cTn dur="500" fill="hold" id="57"/>
                                        <p:tgtEl>
                                          <p:spTgt spid="15"/>
                                        </p:tgtEl>
                                        <p:attrNameLst>
                                          <p:attrName>ppt_h</p:attrName>
                                        </p:attrNameLst>
                                      </p:cBhvr>
                                      <p:tavLst>
                                        <p:tav tm="0">
                                          <p:val>
                                            <p:fltVal val="0"/>
                                          </p:val>
                                        </p:tav>
                                        <p:tav tm="100000">
                                          <p:val>
                                            <p:strVal val="#ppt_h"/>
                                          </p:val>
                                        </p:tav>
                                      </p:tavLst>
                                    </p:anim>
                                    <p:animEffect filter="fade" transition="in">
                                      <p:cBhvr>
                                        <p:cTn dur="500" id="58"/>
                                        <p:tgtEl>
                                          <p:spTgt spid="15"/>
                                        </p:tgtEl>
                                      </p:cBhvr>
                                    </p:animEffect>
                                  </p:childTnLst>
                                </p:cTn>
                              </p:par>
                            </p:childTnLst>
                          </p:cTn>
                        </p:par>
                        <p:par>
                          <p:cTn fill="hold" id="59" nodeType="afterGroup">
                            <p:stCondLst>
                              <p:cond delay="4500"/>
                            </p:stCondLst>
                            <p:childTnLst>
                              <p:par>
                                <p:cTn fill="hold" grpId="0" id="60" nodeType="afterEffect" presetClass="entr" presetID="53" presetSubtype="0">
                                  <p:stCondLst>
                                    <p:cond delay="0"/>
                                  </p:stCondLst>
                                  <p:childTnLst>
                                    <p:set>
                                      <p:cBhvr>
                                        <p:cTn dur="1" fill="hold" id="61">
                                          <p:stCondLst>
                                            <p:cond delay="0"/>
                                          </p:stCondLst>
                                        </p:cTn>
                                        <p:tgtEl>
                                          <p:spTgt spid="21"/>
                                        </p:tgtEl>
                                        <p:attrNameLst>
                                          <p:attrName>style.visibility</p:attrName>
                                        </p:attrNameLst>
                                      </p:cBhvr>
                                      <p:to>
                                        <p:strVal val="visible"/>
                                      </p:to>
                                    </p:set>
                                    <p:anim calcmode="lin" valueType="num">
                                      <p:cBhvr>
                                        <p:cTn dur="500" fill="hold" id="62"/>
                                        <p:tgtEl>
                                          <p:spTgt spid="21"/>
                                        </p:tgtEl>
                                        <p:attrNameLst>
                                          <p:attrName>ppt_w</p:attrName>
                                        </p:attrNameLst>
                                      </p:cBhvr>
                                      <p:tavLst>
                                        <p:tav tm="0">
                                          <p:val>
                                            <p:fltVal val="0"/>
                                          </p:val>
                                        </p:tav>
                                        <p:tav tm="100000">
                                          <p:val>
                                            <p:strVal val="#ppt_w"/>
                                          </p:val>
                                        </p:tav>
                                      </p:tavLst>
                                    </p:anim>
                                    <p:anim calcmode="lin" valueType="num">
                                      <p:cBhvr>
                                        <p:cTn dur="500" fill="hold" id="63"/>
                                        <p:tgtEl>
                                          <p:spTgt spid="21"/>
                                        </p:tgtEl>
                                        <p:attrNameLst>
                                          <p:attrName>ppt_h</p:attrName>
                                        </p:attrNameLst>
                                      </p:cBhvr>
                                      <p:tavLst>
                                        <p:tav tm="0">
                                          <p:val>
                                            <p:fltVal val="0"/>
                                          </p:val>
                                        </p:tav>
                                        <p:tav tm="100000">
                                          <p:val>
                                            <p:strVal val="#ppt_h"/>
                                          </p:val>
                                        </p:tav>
                                      </p:tavLst>
                                    </p:anim>
                                    <p:animEffect filter="fade" transition="in">
                                      <p:cBhvr>
                                        <p:cTn dur="500" id="64"/>
                                        <p:tgtEl>
                                          <p:spTgt spid="21"/>
                                        </p:tgtEl>
                                      </p:cBhvr>
                                    </p:animEffect>
                                  </p:childTnLst>
                                </p:cTn>
                              </p:par>
                            </p:childTnLst>
                          </p:cTn>
                        </p:par>
                        <p:par>
                          <p:cTn fill="hold" id="65" nodeType="afterGroup">
                            <p:stCondLst>
                              <p:cond delay="5000"/>
                            </p:stCondLst>
                            <p:childTnLst>
                              <p:par>
                                <p:cTn fill="hold" grpId="0" id="66" nodeType="afterEffect" presetClass="entr" presetID="21" presetSubtype="1">
                                  <p:stCondLst>
                                    <p:cond delay="0"/>
                                  </p:stCondLst>
                                  <p:childTnLst>
                                    <p:set>
                                      <p:cBhvr>
                                        <p:cTn dur="1" fill="hold" id="67">
                                          <p:stCondLst>
                                            <p:cond delay="0"/>
                                          </p:stCondLst>
                                        </p:cTn>
                                        <p:tgtEl>
                                          <p:spTgt spid="19"/>
                                        </p:tgtEl>
                                        <p:attrNameLst>
                                          <p:attrName>style.visibility</p:attrName>
                                        </p:attrNameLst>
                                      </p:cBhvr>
                                      <p:to>
                                        <p:strVal val="visible"/>
                                      </p:to>
                                    </p:set>
                                    <p:animEffect filter="wheel(1)" transition="in">
                                      <p:cBhvr>
                                        <p:cTn dur="500" id="68"/>
                                        <p:tgtEl>
                                          <p:spTgt spid="19"/>
                                        </p:tgtEl>
                                      </p:cBhvr>
                                    </p:animEffect>
                                  </p:childTnLst>
                                </p:cTn>
                              </p:par>
                            </p:childTnLst>
                          </p:cTn>
                        </p:par>
                        <p:par>
                          <p:cTn fill="hold" id="69" nodeType="afterGroup">
                            <p:stCondLst>
                              <p:cond delay="5500"/>
                            </p:stCondLst>
                            <p:childTnLst>
                              <p:par>
                                <p:cTn fill="hold" grpId="0" id="70" nodeType="afterEffect" presetClass="entr" presetID="53" presetSubtype="0">
                                  <p:stCondLst>
                                    <p:cond delay="0"/>
                                  </p:stCondLst>
                                  <p:childTnLst>
                                    <p:set>
                                      <p:cBhvr>
                                        <p:cTn dur="1" fill="hold" id="71">
                                          <p:stCondLst>
                                            <p:cond delay="0"/>
                                          </p:stCondLst>
                                        </p:cTn>
                                        <p:tgtEl>
                                          <p:spTgt spid="23"/>
                                        </p:tgtEl>
                                        <p:attrNameLst>
                                          <p:attrName>style.visibility</p:attrName>
                                        </p:attrNameLst>
                                      </p:cBhvr>
                                      <p:to>
                                        <p:strVal val="visible"/>
                                      </p:to>
                                    </p:set>
                                    <p:anim calcmode="lin" valueType="num">
                                      <p:cBhvr>
                                        <p:cTn dur="500" fill="hold" id="72"/>
                                        <p:tgtEl>
                                          <p:spTgt spid="23"/>
                                        </p:tgtEl>
                                        <p:attrNameLst>
                                          <p:attrName>ppt_w</p:attrName>
                                        </p:attrNameLst>
                                      </p:cBhvr>
                                      <p:tavLst>
                                        <p:tav tm="0">
                                          <p:val>
                                            <p:fltVal val="0"/>
                                          </p:val>
                                        </p:tav>
                                        <p:tav tm="100000">
                                          <p:val>
                                            <p:strVal val="#ppt_w"/>
                                          </p:val>
                                        </p:tav>
                                      </p:tavLst>
                                    </p:anim>
                                    <p:anim calcmode="lin" valueType="num">
                                      <p:cBhvr>
                                        <p:cTn dur="500" fill="hold" id="73"/>
                                        <p:tgtEl>
                                          <p:spTgt spid="23"/>
                                        </p:tgtEl>
                                        <p:attrNameLst>
                                          <p:attrName>ppt_h</p:attrName>
                                        </p:attrNameLst>
                                      </p:cBhvr>
                                      <p:tavLst>
                                        <p:tav tm="0">
                                          <p:val>
                                            <p:fltVal val="0"/>
                                          </p:val>
                                        </p:tav>
                                        <p:tav tm="100000">
                                          <p:val>
                                            <p:strVal val="#ppt_h"/>
                                          </p:val>
                                        </p:tav>
                                      </p:tavLst>
                                    </p:anim>
                                    <p:animEffect filter="fade" transition="in">
                                      <p:cBhvr>
                                        <p:cTn dur="500" id="74"/>
                                        <p:tgtEl>
                                          <p:spTgt spid="23"/>
                                        </p:tgtEl>
                                      </p:cBhvr>
                                    </p:animEffect>
                                  </p:childTnLst>
                                </p:cTn>
                              </p:par>
                            </p:childTnLst>
                          </p:cTn>
                        </p:par>
                        <p:par>
                          <p:cTn fill="hold" id="75" nodeType="afterGroup">
                            <p:stCondLst>
                              <p:cond delay="6000"/>
                            </p:stCondLst>
                            <p:childTnLst>
                              <p:par>
                                <p:cTn fill="hold" grpId="2" id="76" nodeType="afterEffect" presetClass="entr" presetID="35" presetSubtype="0">
                                  <p:stCondLst>
                                    <p:cond delay="0"/>
                                  </p:stCondLst>
                                  <p:childTnLst>
                                    <p:set>
                                      <p:cBhvr>
                                        <p:cTn dur="1" fill="hold" id="77">
                                          <p:stCondLst>
                                            <p:cond delay="0"/>
                                          </p:stCondLst>
                                        </p:cTn>
                                        <p:tgtEl>
                                          <p:spTgt spid="253"/>
                                        </p:tgtEl>
                                        <p:attrNameLst>
                                          <p:attrName>style.visibility</p:attrName>
                                        </p:attrNameLst>
                                      </p:cBhvr>
                                      <p:to>
                                        <p:strVal val="visible"/>
                                      </p:to>
                                    </p:set>
                                    <p:animEffect filter="fade" transition="in">
                                      <p:cBhvr>
                                        <p:cTn dur="500" id="78"/>
                                        <p:tgtEl>
                                          <p:spTgt spid="253"/>
                                        </p:tgtEl>
                                      </p:cBhvr>
                                    </p:animEffect>
                                    <p:anim calcmode="lin" valueType="num">
                                      <p:cBhvr>
                                        <p:cTn dur="500" fill="hold" id="79"/>
                                        <p:tgtEl>
                                          <p:spTgt spid="253"/>
                                        </p:tgtEl>
                                        <p:attrNameLst>
                                          <p:attrName>style.rotation</p:attrName>
                                        </p:attrNameLst>
                                      </p:cBhvr>
                                      <p:tavLst>
                                        <p:tav tm="0">
                                          <p:val>
                                            <p:fltVal val="720"/>
                                          </p:val>
                                        </p:tav>
                                        <p:tav tm="100000">
                                          <p:val>
                                            <p:fltVal val="0"/>
                                          </p:val>
                                        </p:tav>
                                      </p:tavLst>
                                    </p:anim>
                                    <p:anim calcmode="lin" valueType="num">
                                      <p:cBhvr>
                                        <p:cTn dur="500" fill="hold" id="80"/>
                                        <p:tgtEl>
                                          <p:spTgt spid="253"/>
                                        </p:tgtEl>
                                        <p:attrNameLst>
                                          <p:attrName>ppt_h</p:attrName>
                                        </p:attrNameLst>
                                      </p:cBhvr>
                                      <p:tavLst>
                                        <p:tav tm="0">
                                          <p:val>
                                            <p:fltVal val="0"/>
                                          </p:val>
                                        </p:tav>
                                        <p:tav tm="100000">
                                          <p:val>
                                            <p:strVal val="#ppt_h"/>
                                          </p:val>
                                        </p:tav>
                                      </p:tavLst>
                                    </p:anim>
                                    <p:anim calcmode="lin" valueType="num">
                                      <p:cBhvr>
                                        <p:cTn dur="500" fill="hold" id="81"/>
                                        <p:tgtEl>
                                          <p:spTgt spid="253"/>
                                        </p:tgtEl>
                                        <p:attrNameLst>
                                          <p:attrName>ppt_w</p:attrName>
                                        </p:attrNameLst>
                                      </p:cBhvr>
                                      <p:tavLst>
                                        <p:tav tm="0">
                                          <p:val>
                                            <p:fltVal val="0"/>
                                          </p:val>
                                        </p:tav>
                                        <p:tav tm="100000">
                                          <p:val>
                                            <p:strVal val="#ppt_w"/>
                                          </p:val>
                                        </p:tav>
                                      </p:tavLst>
                                    </p:anim>
                                  </p:childTnLst>
                                </p:cTn>
                              </p:par>
                            </p:childTnLst>
                          </p:cTn>
                        </p:par>
                        <p:par>
                          <p:cTn fill="hold" id="82" nodeType="afterGroup">
                            <p:stCondLst>
                              <p:cond delay="6500"/>
                            </p:stCondLst>
                            <p:childTnLst>
                              <p:par>
                                <p:cTn fill="hold" grpId="1" id="83" nodeType="afterEffect" presetClass="entr" presetID="14" presetSubtype="5">
                                  <p:stCondLst>
                                    <p:cond delay="0"/>
                                  </p:stCondLst>
                                  <p:childTnLst>
                                    <p:set>
                                      <p:cBhvr>
                                        <p:cTn dur="1" fill="hold" id="84">
                                          <p:stCondLst>
                                            <p:cond delay="0"/>
                                          </p:stCondLst>
                                        </p:cTn>
                                        <p:tgtEl>
                                          <p:spTgt spid="24"/>
                                        </p:tgtEl>
                                        <p:attrNameLst>
                                          <p:attrName>style.visibility</p:attrName>
                                        </p:attrNameLst>
                                      </p:cBhvr>
                                      <p:to>
                                        <p:strVal val="visible"/>
                                      </p:to>
                                    </p:set>
                                    <p:animEffect filter="randombar(vertical)" transition="in">
                                      <p:cBhvr>
                                        <p:cTn dur="1000" id="85"/>
                                        <p:tgtEl>
                                          <p:spTgt spid="24"/>
                                        </p:tgtEl>
                                      </p:cBhvr>
                                    </p:animEffect>
                                  </p:childTnLst>
                                </p:cTn>
                              </p:par>
                            </p:childTnLst>
                          </p:cTn>
                        </p:par>
                        <p:par>
                          <p:cTn fill="hold" id="86" nodeType="afterGroup">
                            <p:stCondLst>
                              <p:cond delay="7500"/>
                            </p:stCondLst>
                            <p:childTnLst>
                              <p:par>
                                <p:cTn fill="hold" grpId="0" id="87" nodeType="afterEffect" presetClass="entr" presetID="14" presetSubtype="5">
                                  <p:stCondLst>
                                    <p:cond delay="0"/>
                                  </p:stCondLst>
                                  <p:childTnLst>
                                    <p:set>
                                      <p:cBhvr>
                                        <p:cTn dur="1" fill="hold" id="88">
                                          <p:stCondLst>
                                            <p:cond delay="0"/>
                                          </p:stCondLst>
                                        </p:cTn>
                                        <p:tgtEl>
                                          <p:spTgt spid="8"/>
                                        </p:tgtEl>
                                        <p:attrNameLst>
                                          <p:attrName>style.visibility</p:attrName>
                                        </p:attrNameLst>
                                      </p:cBhvr>
                                      <p:to>
                                        <p:strVal val="visible"/>
                                      </p:to>
                                    </p:set>
                                    <p:animEffect filter="randombar(vertical)" transition="in">
                                      <p:cBhvr>
                                        <p:cTn dur="500" id="89"/>
                                        <p:tgtEl>
                                          <p:spTgt spid="8"/>
                                        </p:tgtEl>
                                      </p:cBhvr>
                                    </p:animEffect>
                                  </p:childTnLst>
                                </p:cTn>
                              </p:par>
                            </p:childTnLst>
                          </p:cTn>
                        </p:par>
                        <p:par>
                          <p:cTn fill="hold" id="90" nodeType="afterGroup">
                            <p:stCondLst>
                              <p:cond delay="8000"/>
                            </p:stCondLst>
                            <p:childTnLst>
                              <p:par>
                                <p:cTn fill="hold" grpId="0" id="91" nodeType="afterEffect" presetClass="entr" presetID="29" presetSubtype="0">
                                  <p:stCondLst>
                                    <p:cond delay="0"/>
                                  </p:stCondLst>
                                  <p:childTnLst>
                                    <p:set>
                                      <p:cBhvr>
                                        <p:cTn dur="1" fill="hold" id="92">
                                          <p:stCondLst>
                                            <p:cond delay="0"/>
                                          </p:stCondLst>
                                        </p:cTn>
                                        <p:tgtEl>
                                          <p:spTgt spid="12"/>
                                        </p:tgtEl>
                                        <p:attrNameLst>
                                          <p:attrName>style.visibility</p:attrName>
                                        </p:attrNameLst>
                                      </p:cBhvr>
                                      <p:to>
                                        <p:strVal val="visible"/>
                                      </p:to>
                                    </p:set>
                                    <p:anim calcmode="lin" valueType="num">
                                      <p:cBhvr>
                                        <p:cTn dur="500" fill="hold" id="93"/>
                                        <p:tgtEl>
                                          <p:spTgt spid="12"/>
                                        </p:tgtEl>
                                        <p:attrNameLst>
                                          <p:attrName>ppt_x</p:attrName>
                                        </p:attrNameLst>
                                      </p:cBhvr>
                                      <p:tavLst>
                                        <p:tav tm="0">
                                          <p:val>
                                            <p:strVal val="#ppt_x-.2"/>
                                          </p:val>
                                        </p:tav>
                                        <p:tav tm="100000">
                                          <p:val>
                                            <p:strVal val="#ppt_x"/>
                                          </p:val>
                                        </p:tav>
                                      </p:tavLst>
                                    </p:anim>
                                    <p:anim calcmode="lin" valueType="num">
                                      <p:cBhvr>
                                        <p:cTn dur="500" fill="hold" id="94"/>
                                        <p:tgtEl>
                                          <p:spTgt spid="12"/>
                                        </p:tgtEl>
                                        <p:attrNameLst>
                                          <p:attrName>ppt_y</p:attrName>
                                        </p:attrNameLst>
                                      </p:cBhvr>
                                      <p:tavLst>
                                        <p:tav tm="0">
                                          <p:val>
                                            <p:strVal val="#ppt_y"/>
                                          </p:val>
                                        </p:tav>
                                        <p:tav tm="100000">
                                          <p:val>
                                            <p:strVal val="#ppt_y"/>
                                          </p:val>
                                        </p:tav>
                                      </p:tavLst>
                                    </p:anim>
                                    <p:animEffect filter="wipe(right)" prLst="gradientSize: 0.1" transition="in">
                                      <p:cBhvr>
                                        <p:cTn dur="500" id="95"/>
                                        <p:tgtEl>
                                          <p:spTgt spid="12"/>
                                        </p:tgtEl>
                                      </p:cBhvr>
                                    </p:animEffect>
                                  </p:childTnLst>
                                </p:cTn>
                              </p:par>
                            </p:childTnLst>
                          </p:cTn>
                        </p:par>
                        <p:par>
                          <p:cTn fill="hold" id="96" nodeType="afterGroup">
                            <p:stCondLst>
                              <p:cond delay="8500"/>
                            </p:stCondLst>
                            <p:childTnLst>
                              <p:par>
                                <p:cTn fill="hold" grpId="1" id="97" nodeType="afterEffect" presetClass="entr" presetID="14" presetSubtype="5">
                                  <p:stCondLst>
                                    <p:cond delay="0"/>
                                  </p:stCondLst>
                                  <p:childTnLst>
                                    <p:set>
                                      <p:cBhvr>
                                        <p:cTn dur="1" fill="hold" id="98">
                                          <p:stCondLst>
                                            <p:cond delay="0"/>
                                          </p:stCondLst>
                                        </p:cTn>
                                        <p:tgtEl>
                                          <p:spTgt spid="13"/>
                                        </p:tgtEl>
                                        <p:attrNameLst>
                                          <p:attrName>style.visibility</p:attrName>
                                        </p:attrNameLst>
                                      </p:cBhvr>
                                      <p:to>
                                        <p:strVal val="visible"/>
                                      </p:to>
                                    </p:set>
                                    <p:animEffect filter="randombar(vertical)" transition="in">
                                      <p:cBhvr>
                                        <p:cTn dur="1000" id="99"/>
                                        <p:tgtEl>
                                          <p:spTgt spid="1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
      <p:bldP grpId="0" spid="8"/>
      <p:bldP grpId="0" spid="12"/>
      <p:bldP grpId="1" spid="13"/>
      <p:bldP grpId="0" spid="9"/>
      <p:bldP grpId="0" spid="11"/>
      <p:bldP grpId="0" spid="14"/>
      <p:bldP grpId="0" spid="15"/>
      <p:bldP grpId="0" spid="16"/>
      <p:bldP grpId="0" spid="17"/>
      <p:bldP grpId="0" spid="18"/>
      <p:bldP grpId="0" spid="19"/>
      <p:bldP grpId="0" spid="20"/>
      <p:bldP grpId="0" spid="21"/>
      <p:bldP grpId="0" spid="23"/>
      <p:bldP grpId="2" spid="253"/>
      <p:bldP grpId="1" spid="24"/>
      <p:bldP grpId="0" spid="25"/>
    </p:bldLst>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p:cNvSpPr/>
          <p:nvPr/>
        </p:nvSpPr>
        <p:spPr>
          <a:xfrm>
            <a:off x="339090" y="1566545"/>
            <a:ext cx="7254240" cy="4912995"/>
          </a:xfrm>
          <a:prstGeom prst="rect">
            <a:avLst/>
          </a:prstGeom>
          <a:blipFill rotWithShape="1">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Arial"/>
              <a:ea typeface="微软雅黑"/>
              <a:sym typeface="Arial"/>
            </a:endParaRPr>
          </a:p>
        </p:txBody>
      </p:sp>
      <p:sp>
        <p:nvSpPr>
          <p:cNvPr id="3" name="矩形 2"/>
          <p:cNvSpPr/>
          <p:nvPr/>
        </p:nvSpPr>
        <p:spPr>
          <a:xfrm>
            <a:off x="7715250" y="1566545"/>
            <a:ext cx="4130675" cy="2395220"/>
          </a:xfrm>
          <a:prstGeom prst="rect">
            <a:avLst/>
          </a:prstGeom>
          <a:blipFill rotWithShape="1">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Arial"/>
              <a:ea typeface="微软雅黑"/>
              <a:sym typeface="Arial"/>
            </a:endParaRPr>
          </a:p>
        </p:txBody>
      </p:sp>
      <p:sp>
        <p:nvSpPr>
          <p:cNvPr id="4" name="矩形 3"/>
          <p:cNvSpPr/>
          <p:nvPr/>
        </p:nvSpPr>
        <p:spPr>
          <a:xfrm>
            <a:off x="7715250" y="4083685"/>
            <a:ext cx="4130675" cy="2395220"/>
          </a:xfrm>
          <a:prstGeom prst="rect">
            <a:avLst/>
          </a:prstGeom>
          <a:blipFill rotWithShape="1">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Arial"/>
              <a:ea typeface="微软雅黑"/>
              <a:sym typeface="Arial"/>
            </a:endParaRPr>
          </a:p>
        </p:txBody>
      </p:sp>
      <p:sp>
        <p:nvSpPr>
          <p:cNvPr id="70" name="椭圆 69"/>
          <p:cNvSpPr/>
          <p:nvPr/>
        </p:nvSpPr>
        <p:spPr>
          <a:xfrm>
            <a:off x="339090" y="480695"/>
            <a:ext cx="834390" cy="834390"/>
          </a:xfrm>
          <a:prstGeom prst="ellipse">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z="4800">
                <a:solidFill>
                  <a:schemeClr val="accent2">
                    <a:lumMod val="75000"/>
                  </a:schemeClr>
                </a:solidFill>
                <a:latin typeface="Arial"/>
                <a:ea typeface="微软雅黑"/>
                <a:sym typeface="Arial"/>
              </a:rPr>
              <a:t>小</a:t>
            </a:r>
          </a:p>
        </p:txBody>
      </p:sp>
      <p:sp>
        <p:nvSpPr>
          <p:cNvPr id="71" name="椭圆 70"/>
          <p:cNvSpPr/>
          <p:nvPr/>
        </p:nvSpPr>
        <p:spPr>
          <a:xfrm>
            <a:off x="1343660" y="480695"/>
            <a:ext cx="834390" cy="834390"/>
          </a:xfrm>
          <a:prstGeom prst="ellipse">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z="4800">
                <a:solidFill>
                  <a:schemeClr val="accent2">
                    <a:lumMod val="75000"/>
                  </a:schemeClr>
                </a:solidFill>
                <a:latin typeface="Arial"/>
                <a:ea typeface="微软雅黑"/>
                <a:sym typeface="Arial"/>
              </a:rPr>
              <a:t>清</a:t>
            </a:r>
          </a:p>
        </p:txBody>
      </p:sp>
      <p:sp>
        <p:nvSpPr>
          <p:cNvPr id="72" name="椭圆 71"/>
          <p:cNvSpPr/>
          <p:nvPr/>
        </p:nvSpPr>
        <p:spPr>
          <a:xfrm>
            <a:off x="2352675" y="480695"/>
            <a:ext cx="834390" cy="834390"/>
          </a:xfrm>
          <a:prstGeom prst="ellipse">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z="4800">
                <a:solidFill>
                  <a:schemeClr val="accent2">
                    <a:lumMod val="75000"/>
                  </a:schemeClr>
                </a:solidFill>
                <a:latin typeface="Arial"/>
                <a:ea typeface="微软雅黑"/>
                <a:sym typeface="Arial"/>
              </a:rPr>
              <a:t>欢</a:t>
            </a:r>
          </a:p>
        </p:txBody>
      </p:sp>
      <p:sp>
        <p:nvSpPr>
          <p:cNvPr id="13" name="文本框 12"/>
          <p:cNvSpPr txBox="1"/>
          <p:nvPr/>
        </p:nvSpPr>
        <p:spPr>
          <a:xfrm>
            <a:off x="6233160" y="506095"/>
            <a:ext cx="5612765" cy="777240"/>
          </a:xfrm>
          <a:prstGeom prst="rect">
            <a:avLst/>
          </a:prstGeom>
          <a:noFill/>
        </p:spPr>
        <p:txBody>
          <a:bodyPr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r" fontAlgn="auto">
              <a:lnSpc>
                <a:spcPct val="150000"/>
              </a:lnSpc>
            </a:pPr>
            <a:r>
              <a:rPr altLang="en-US" lang="zh-CN" sz="1000">
                <a:solidFill>
                  <a:schemeClr val="tx1">
                    <a:lumMod val="65000"/>
                    <a:lumOff val="35000"/>
                  </a:schemeClr>
                </a:solidFill>
                <a:latin typeface="Arial"/>
                <a:ea typeface="微软雅黑"/>
                <a:sym typeface="Arial"/>
              </a:rPr>
              <a:t>I love you more than I've ever loved any woman. And I've waited longer for you than I've waited for any woman.I love you more than I've ever loved any woman. And I've waited longer for you than I've waited for any woman.</a:t>
            </a:r>
          </a:p>
        </p:txBody>
      </p:sp>
      <p:sp>
        <p:nvSpPr>
          <p:cNvPr id="73" name="矩形 72"/>
          <p:cNvSpPr/>
          <p:nvPr/>
        </p:nvSpPr>
        <p:spPr>
          <a:xfrm>
            <a:off x="-12064" y="0"/>
            <a:ext cx="6095999" cy="6858000"/>
          </a:xfrm>
          <a:prstGeom prst="rect">
            <a:avLst/>
          </a:prstGeom>
          <a:gradFill flip="none" rotWithShape="1">
            <a:gsLst>
              <a:gs pos="84000">
                <a:schemeClr val="bg1">
                  <a:alpha val="0"/>
                </a:schemeClr>
              </a:gs>
              <a:gs pos="100000">
                <a:schemeClr val="tx1">
                  <a:lumMod val="50000"/>
                  <a:lumOff val="50000"/>
                  <a:alpha val="30000"/>
                </a:schemeClr>
              </a:gs>
            </a:gsLst>
            <a:lin ang="0" scaled="1"/>
          </a:gradFill>
          <a:ln>
            <a:noFill/>
          </a:ln>
          <a:effectLst>
            <a:outerShdw algn="l" blurRad="101600" dist="38100" rotWithShape="0" sx="101000" sy="101000">
              <a:prstClr val="black">
                <a:alpha val="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Arial"/>
              <a:ea typeface="微软雅黑"/>
              <a:sym typeface="Arial"/>
            </a:endParaRPr>
          </a:p>
        </p:txBody>
      </p:sp>
    </p:spTree>
  </p:cSld>
  <p:clrMapOvr>
    <a:masterClrMapping/>
  </p:clrMapOvr>
  <p:transition spd="slow">
    <p:cove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2">
                                  <p:stCondLst>
                                    <p:cond delay="0"/>
                                  </p:stCondLst>
                                  <p:childTnLst>
                                    <p:set>
                                      <p:cBhvr>
                                        <p:cTn dur="1" fill="hold" id="6">
                                          <p:stCondLst>
                                            <p:cond delay="0"/>
                                          </p:stCondLst>
                                        </p:cTn>
                                        <p:tgtEl>
                                          <p:spTgt spid="73"/>
                                        </p:tgtEl>
                                        <p:attrNameLst>
                                          <p:attrName>style.visibility</p:attrName>
                                        </p:attrNameLst>
                                      </p:cBhvr>
                                      <p:to>
                                        <p:strVal val="visible"/>
                                      </p:to>
                                    </p:set>
                                    <p:animEffect filter="wipe(right)" transition="in">
                                      <p:cBhvr>
                                        <p:cTn dur="500" id="7"/>
                                        <p:tgtEl>
                                          <p:spTgt spid="73"/>
                                        </p:tgtEl>
                                      </p:cBhvr>
                                    </p:animEffect>
                                  </p:childTnLst>
                                </p:cTn>
                              </p:par>
                            </p:childTnLst>
                          </p:cTn>
                        </p:par>
                        <p:par>
                          <p:cTn fill="hold" id="8" nodeType="afterGroup">
                            <p:stCondLst>
                              <p:cond delay="500"/>
                            </p:stCondLst>
                            <p:childTnLst>
                              <p:par>
                                <p:cTn fill="hold" grpId="0" id="9" nodeType="afterEffect" presetClass="entr" presetID="53" presetSubtype="0">
                                  <p:stCondLst>
                                    <p:cond delay="0"/>
                                  </p:stCondLst>
                                  <p:childTnLst>
                                    <p:set>
                                      <p:cBhvr>
                                        <p:cTn dur="1" fill="hold" id="10">
                                          <p:stCondLst>
                                            <p:cond delay="0"/>
                                          </p:stCondLst>
                                        </p:cTn>
                                        <p:tgtEl>
                                          <p:spTgt spid="70"/>
                                        </p:tgtEl>
                                        <p:attrNameLst>
                                          <p:attrName>style.visibility</p:attrName>
                                        </p:attrNameLst>
                                      </p:cBhvr>
                                      <p:to>
                                        <p:strVal val="visible"/>
                                      </p:to>
                                    </p:set>
                                    <p:anim calcmode="lin" valueType="num">
                                      <p:cBhvr>
                                        <p:cTn dur="500" fill="hold" id="11"/>
                                        <p:tgtEl>
                                          <p:spTgt spid="70"/>
                                        </p:tgtEl>
                                        <p:attrNameLst>
                                          <p:attrName>ppt_w</p:attrName>
                                        </p:attrNameLst>
                                      </p:cBhvr>
                                      <p:tavLst>
                                        <p:tav tm="0">
                                          <p:val>
                                            <p:fltVal val="0"/>
                                          </p:val>
                                        </p:tav>
                                        <p:tav tm="100000">
                                          <p:val>
                                            <p:strVal val="#ppt_w"/>
                                          </p:val>
                                        </p:tav>
                                      </p:tavLst>
                                    </p:anim>
                                    <p:anim calcmode="lin" valueType="num">
                                      <p:cBhvr>
                                        <p:cTn dur="500" fill="hold" id="12"/>
                                        <p:tgtEl>
                                          <p:spTgt spid="70"/>
                                        </p:tgtEl>
                                        <p:attrNameLst>
                                          <p:attrName>ppt_h</p:attrName>
                                        </p:attrNameLst>
                                      </p:cBhvr>
                                      <p:tavLst>
                                        <p:tav tm="0">
                                          <p:val>
                                            <p:fltVal val="0"/>
                                          </p:val>
                                        </p:tav>
                                        <p:tav tm="100000">
                                          <p:val>
                                            <p:strVal val="#ppt_h"/>
                                          </p:val>
                                        </p:tav>
                                      </p:tavLst>
                                    </p:anim>
                                    <p:animEffect filter="fade" transition="in">
                                      <p:cBhvr>
                                        <p:cTn dur="500" id="13"/>
                                        <p:tgtEl>
                                          <p:spTgt spid="70"/>
                                        </p:tgtEl>
                                      </p:cBhvr>
                                    </p:animEffect>
                                  </p:childTnLst>
                                </p:cTn>
                              </p:par>
                              <p:par>
                                <p:cTn fill="hold" grpId="0" id="14" nodeType="withEffect" presetClass="entr" presetID="53" presetSubtype="0">
                                  <p:stCondLst>
                                    <p:cond delay="0"/>
                                  </p:stCondLst>
                                  <p:childTnLst>
                                    <p:set>
                                      <p:cBhvr>
                                        <p:cTn dur="1" fill="hold" id="15">
                                          <p:stCondLst>
                                            <p:cond delay="0"/>
                                          </p:stCondLst>
                                        </p:cTn>
                                        <p:tgtEl>
                                          <p:spTgt spid="71"/>
                                        </p:tgtEl>
                                        <p:attrNameLst>
                                          <p:attrName>style.visibility</p:attrName>
                                        </p:attrNameLst>
                                      </p:cBhvr>
                                      <p:to>
                                        <p:strVal val="visible"/>
                                      </p:to>
                                    </p:set>
                                    <p:anim calcmode="lin" valueType="num">
                                      <p:cBhvr>
                                        <p:cTn dur="500" fill="hold" id="16"/>
                                        <p:tgtEl>
                                          <p:spTgt spid="71"/>
                                        </p:tgtEl>
                                        <p:attrNameLst>
                                          <p:attrName>ppt_w</p:attrName>
                                        </p:attrNameLst>
                                      </p:cBhvr>
                                      <p:tavLst>
                                        <p:tav tm="0">
                                          <p:val>
                                            <p:fltVal val="0"/>
                                          </p:val>
                                        </p:tav>
                                        <p:tav tm="100000">
                                          <p:val>
                                            <p:strVal val="#ppt_w"/>
                                          </p:val>
                                        </p:tav>
                                      </p:tavLst>
                                    </p:anim>
                                    <p:anim calcmode="lin" valueType="num">
                                      <p:cBhvr>
                                        <p:cTn dur="500" fill="hold" id="17"/>
                                        <p:tgtEl>
                                          <p:spTgt spid="71"/>
                                        </p:tgtEl>
                                        <p:attrNameLst>
                                          <p:attrName>ppt_h</p:attrName>
                                        </p:attrNameLst>
                                      </p:cBhvr>
                                      <p:tavLst>
                                        <p:tav tm="0">
                                          <p:val>
                                            <p:fltVal val="0"/>
                                          </p:val>
                                        </p:tav>
                                        <p:tav tm="100000">
                                          <p:val>
                                            <p:strVal val="#ppt_h"/>
                                          </p:val>
                                        </p:tav>
                                      </p:tavLst>
                                    </p:anim>
                                    <p:animEffect filter="fade" transition="in">
                                      <p:cBhvr>
                                        <p:cTn dur="500" id="18"/>
                                        <p:tgtEl>
                                          <p:spTgt spid="71"/>
                                        </p:tgtEl>
                                      </p:cBhvr>
                                    </p:animEffect>
                                  </p:childTnLst>
                                </p:cTn>
                              </p:par>
                              <p:par>
                                <p:cTn fill="hold" grpId="0" id="19" nodeType="withEffect" presetClass="entr" presetID="53" presetSubtype="0">
                                  <p:stCondLst>
                                    <p:cond delay="0"/>
                                  </p:stCondLst>
                                  <p:childTnLst>
                                    <p:set>
                                      <p:cBhvr>
                                        <p:cTn dur="1" fill="hold" id="20">
                                          <p:stCondLst>
                                            <p:cond delay="0"/>
                                          </p:stCondLst>
                                        </p:cTn>
                                        <p:tgtEl>
                                          <p:spTgt spid="72"/>
                                        </p:tgtEl>
                                        <p:attrNameLst>
                                          <p:attrName>style.visibility</p:attrName>
                                        </p:attrNameLst>
                                      </p:cBhvr>
                                      <p:to>
                                        <p:strVal val="visible"/>
                                      </p:to>
                                    </p:set>
                                    <p:anim calcmode="lin" valueType="num">
                                      <p:cBhvr>
                                        <p:cTn dur="500" fill="hold" id="21"/>
                                        <p:tgtEl>
                                          <p:spTgt spid="72"/>
                                        </p:tgtEl>
                                        <p:attrNameLst>
                                          <p:attrName>ppt_w</p:attrName>
                                        </p:attrNameLst>
                                      </p:cBhvr>
                                      <p:tavLst>
                                        <p:tav tm="0">
                                          <p:val>
                                            <p:fltVal val="0"/>
                                          </p:val>
                                        </p:tav>
                                        <p:tav tm="100000">
                                          <p:val>
                                            <p:strVal val="#ppt_w"/>
                                          </p:val>
                                        </p:tav>
                                      </p:tavLst>
                                    </p:anim>
                                    <p:anim calcmode="lin" valueType="num">
                                      <p:cBhvr>
                                        <p:cTn dur="500" fill="hold" id="22"/>
                                        <p:tgtEl>
                                          <p:spTgt spid="72"/>
                                        </p:tgtEl>
                                        <p:attrNameLst>
                                          <p:attrName>ppt_h</p:attrName>
                                        </p:attrNameLst>
                                      </p:cBhvr>
                                      <p:tavLst>
                                        <p:tav tm="0">
                                          <p:val>
                                            <p:fltVal val="0"/>
                                          </p:val>
                                        </p:tav>
                                        <p:tav tm="100000">
                                          <p:val>
                                            <p:strVal val="#ppt_h"/>
                                          </p:val>
                                        </p:tav>
                                      </p:tavLst>
                                    </p:anim>
                                    <p:animEffect filter="fade" transition="in">
                                      <p:cBhvr>
                                        <p:cTn dur="500" id="23"/>
                                        <p:tgtEl>
                                          <p:spTgt spid="72"/>
                                        </p:tgtEl>
                                      </p:cBhvr>
                                    </p:animEffect>
                                  </p:childTnLst>
                                </p:cTn>
                              </p:par>
                            </p:childTnLst>
                          </p:cTn>
                        </p:par>
                        <p:par>
                          <p:cTn fill="hold" id="24" nodeType="afterGroup">
                            <p:stCondLst>
                              <p:cond delay="1000"/>
                            </p:stCondLst>
                            <p:childTnLst>
                              <p:par>
                                <p:cTn fill="hold" grpId="1" id="25" nodeType="afterEffect" presetClass="entr" presetID="14" presetSubtype="5">
                                  <p:stCondLst>
                                    <p:cond delay="0"/>
                                  </p:stCondLst>
                                  <p:childTnLst>
                                    <p:set>
                                      <p:cBhvr>
                                        <p:cTn dur="1" fill="hold" id="26">
                                          <p:stCondLst>
                                            <p:cond delay="0"/>
                                          </p:stCondLst>
                                        </p:cTn>
                                        <p:tgtEl>
                                          <p:spTgt spid="13"/>
                                        </p:tgtEl>
                                        <p:attrNameLst>
                                          <p:attrName>style.visibility</p:attrName>
                                        </p:attrNameLst>
                                      </p:cBhvr>
                                      <p:to>
                                        <p:strVal val="visible"/>
                                      </p:to>
                                    </p:set>
                                    <p:animEffect filter="randombar(vertical)" transition="in">
                                      <p:cBhvr>
                                        <p:cTn dur="1000" id="27"/>
                                        <p:tgtEl>
                                          <p:spTgt spid="13"/>
                                        </p:tgtEl>
                                      </p:cBhvr>
                                    </p:animEffect>
                                  </p:childTnLst>
                                </p:cTn>
                              </p:par>
                            </p:childTnLst>
                          </p:cTn>
                        </p:par>
                        <p:par>
                          <p:cTn fill="hold" id="28" nodeType="afterGroup">
                            <p:stCondLst>
                              <p:cond delay="2000"/>
                            </p:stCondLst>
                            <p:childTnLst>
                              <p:par>
                                <p:cTn fill="hold" grpId="0" id="29" nodeType="afterEffect" presetClass="entr" presetID="14" presetSubtype="5">
                                  <p:stCondLst>
                                    <p:cond delay="0"/>
                                  </p:stCondLst>
                                  <p:childTnLst>
                                    <p:set>
                                      <p:cBhvr>
                                        <p:cTn dur="1" fill="hold" id="30">
                                          <p:stCondLst>
                                            <p:cond delay="0"/>
                                          </p:stCondLst>
                                        </p:cTn>
                                        <p:tgtEl>
                                          <p:spTgt spid="2"/>
                                        </p:tgtEl>
                                        <p:attrNameLst>
                                          <p:attrName>style.visibility</p:attrName>
                                        </p:attrNameLst>
                                      </p:cBhvr>
                                      <p:to>
                                        <p:strVal val="visible"/>
                                      </p:to>
                                    </p:set>
                                    <p:animEffect filter="randombar(vertical)" transition="in">
                                      <p:cBhvr>
                                        <p:cTn dur="500" id="31"/>
                                        <p:tgtEl>
                                          <p:spTgt spid="2"/>
                                        </p:tgtEl>
                                      </p:cBhvr>
                                    </p:animEffect>
                                  </p:childTnLst>
                                </p:cTn>
                              </p:par>
                            </p:childTnLst>
                          </p:cTn>
                        </p:par>
                        <p:par>
                          <p:cTn fill="hold" id="32" nodeType="afterGroup">
                            <p:stCondLst>
                              <p:cond delay="2500"/>
                            </p:stCondLst>
                            <p:childTnLst>
                              <p:par>
                                <p:cTn fill="hold" grpId="0" id="33" nodeType="afterEffect" presetClass="entr" presetID="29" presetSubtype="0">
                                  <p:stCondLst>
                                    <p:cond delay="0"/>
                                  </p:stCondLst>
                                  <p:childTnLst>
                                    <p:set>
                                      <p:cBhvr>
                                        <p:cTn dur="1" fill="hold" id="34">
                                          <p:stCondLst>
                                            <p:cond delay="0"/>
                                          </p:stCondLst>
                                        </p:cTn>
                                        <p:tgtEl>
                                          <p:spTgt spid="3"/>
                                        </p:tgtEl>
                                        <p:attrNameLst>
                                          <p:attrName>style.visibility</p:attrName>
                                        </p:attrNameLst>
                                      </p:cBhvr>
                                      <p:to>
                                        <p:strVal val="visible"/>
                                      </p:to>
                                    </p:set>
                                    <p:anim calcmode="lin" valueType="num">
                                      <p:cBhvr>
                                        <p:cTn dur="500" fill="hold" id="35"/>
                                        <p:tgtEl>
                                          <p:spTgt spid="3"/>
                                        </p:tgtEl>
                                        <p:attrNameLst>
                                          <p:attrName>ppt_x</p:attrName>
                                        </p:attrNameLst>
                                      </p:cBhvr>
                                      <p:tavLst>
                                        <p:tav tm="0">
                                          <p:val>
                                            <p:strVal val="#ppt_x-.2"/>
                                          </p:val>
                                        </p:tav>
                                        <p:tav tm="100000">
                                          <p:val>
                                            <p:strVal val="#ppt_x"/>
                                          </p:val>
                                        </p:tav>
                                      </p:tavLst>
                                    </p:anim>
                                    <p:anim calcmode="lin" valueType="num">
                                      <p:cBhvr>
                                        <p:cTn dur="500" fill="hold" id="36"/>
                                        <p:tgtEl>
                                          <p:spTgt spid="3"/>
                                        </p:tgtEl>
                                        <p:attrNameLst>
                                          <p:attrName>ppt_y</p:attrName>
                                        </p:attrNameLst>
                                      </p:cBhvr>
                                      <p:tavLst>
                                        <p:tav tm="0">
                                          <p:val>
                                            <p:strVal val="#ppt_y"/>
                                          </p:val>
                                        </p:tav>
                                        <p:tav tm="100000">
                                          <p:val>
                                            <p:strVal val="#ppt_y"/>
                                          </p:val>
                                        </p:tav>
                                      </p:tavLst>
                                    </p:anim>
                                    <p:animEffect filter="wipe(right)" prLst="gradientSize: 0.1" transition="in">
                                      <p:cBhvr>
                                        <p:cTn dur="500" id="37"/>
                                        <p:tgtEl>
                                          <p:spTgt spid="3"/>
                                        </p:tgtEl>
                                      </p:cBhvr>
                                    </p:animEffect>
                                  </p:childTnLst>
                                </p:cTn>
                              </p:par>
                            </p:childTnLst>
                          </p:cTn>
                        </p:par>
                        <p:par>
                          <p:cTn fill="hold" id="38" nodeType="afterGroup">
                            <p:stCondLst>
                              <p:cond delay="3000"/>
                            </p:stCondLst>
                            <p:childTnLst>
                              <p:par>
                                <p:cTn fill="hold" grpId="0" id="39" nodeType="afterEffect" presetClass="entr" presetID="47" presetSubtype="0">
                                  <p:stCondLst>
                                    <p:cond delay="0"/>
                                  </p:stCondLst>
                                  <p:childTnLst>
                                    <p:set>
                                      <p:cBhvr>
                                        <p:cTn dur="1" fill="hold" id="40">
                                          <p:stCondLst>
                                            <p:cond delay="0"/>
                                          </p:stCondLst>
                                        </p:cTn>
                                        <p:tgtEl>
                                          <p:spTgt spid="4"/>
                                        </p:tgtEl>
                                        <p:attrNameLst>
                                          <p:attrName>style.visibility</p:attrName>
                                        </p:attrNameLst>
                                      </p:cBhvr>
                                      <p:to>
                                        <p:strVal val="visible"/>
                                      </p:to>
                                    </p:set>
                                    <p:animEffect filter="fade" transition="in">
                                      <p:cBhvr>
                                        <p:cTn dur="500" id="41"/>
                                        <p:tgtEl>
                                          <p:spTgt spid="4"/>
                                        </p:tgtEl>
                                      </p:cBhvr>
                                    </p:animEffect>
                                    <p:anim calcmode="lin" valueType="num">
                                      <p:cBhvr>
                                        <p:cTn dur="500" fill="hold" id="42"/>
                                        <p:tgtEl>
                                          <p:spTgt spid="4"/>
                                        </p:tgtEl>
                                        <p:attrNameLst>
                                          <p:attrName>ppt_x</p:attrName>
                                        </p:attrNameLst>
                                      </p:cBhvr>
                                      <p:tavLst>
                                        <p:tav tm="0">
                                          <p:val>
                                            <p:strVal val="#ppt_x"/>
                                          </p:val>
                                        </p:tav>
                                        <p:tav tm="100000">
                                          <p:val>
                                            <p:strVal val="#ppt_x"/>
                                          </p:val>
                                        </p:tav>
                                      </p:tavLst>
                                    </p:anim>
                                    <p:anim calcmode="lin" valueType="num">
                                      <p:cBhvr>
                                        <p:cTn dur="500" fill="hold" id="43"/>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3"/>
      <p:bldP grpId="0" spid="4"/>
      <p:bldP grpId="0" spid="70"/>
      <p:bldP grpId="0" spid="71"/>
      <p:bldP grpId="0" spid="72"/>
      <p:bldP grpId="1" spid="13"/>
      <p:bldP grpId="0" spid="73"/>
    </p:bldLst>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菱形 1"/>
          <p:cNvSpPr/>
          <p:nvPr/>
        </p:nvSpPr>
        <p:spPr>
          <a:xfrm>
            <a:off x="6581140" y="1199515"/>
            <a:ext cx="4451985" cy="4451985"/>
          </a:xfrm>
          <a:prstGeom prst="diamond">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Arial"/>
              <a:ea typeface="微软雅黑"/>
              <a:sym typeface="Arial"/>
            </a:endParaRPr>
          </a:p>
        </p:txBody>
      </p:sp>
      <p:sp>
        <p:nvSpPr>
          <p:cNvPr id="3" name="菱形 2"/>
          <p:cNvSpPr/>
          <p:nvPr/>
        </p:nvSpPr>
        <p:spPr>
          <a:xfrm>
            <a:off x="7649210" y="1409065"/>
            <a:ext cx="4053840" cy="4053840"/>
          </a:xfrm>
          <a:prstGeom prst="diamond">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Arial"/>
              <a:ea typeface="微软雅黑"/>
              <a:sym typeface="Arial"/>
            </a:endParaRPr>
          </a:p>
        </p:txBody>
      </p:sp>
      <p:sp>
        <p:nvSpPr>
          <p:cNvPr id="6" name="菱形 5"/>
          <p:cNvSpPr/>
          <p:nvPr/>
        </p:nvSpPr>
        <p:spPr>
          <a:xfrm>
            <a:off x="6995160" y="1267460"/>
            <a:ext cx="4323080" cy="4323080"/>
          </a:xfrm>
          <a:prstGeom prst="diamond">
            <a:avLst/>
          </a:prstGeom>
          <a:blipFill rotWithShape="1">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Arial"/>
              <a:ea typeface="微软雅黑"/>
              <a:sym typeface="Arial"/>
            </a:endParaRPr>
          </a:p>
        </p:txBody>
      </p:sp>
      <p:sp>
        <p:nvSpPr>
          <p:cNvPr id="5" name="文本框 4"/>
          <p:cNvSpPr txBox="1"/>
          <p:nvPr/>
        </p:nvSpPr>
        <p:spPr>
          <a:xfrm>
            <a:off x="1986915" y="1751330"/>
            <a:ext cx="1941195" cy="914400"/>
          </a:xfrm>
          <a:prstGeom prst="rect">
            <a:avLst/>
          </a:prstGeom>
          <a:noFill/>
        </p:spPr>
        <p:txBody>
          <a:bodyPr rtlCol="0" wrap="square">
            <a:spAutoFit/>
          </a:bodyPr>
          <a:lstStyle/>
          <a:p>
            <a:pPr algn="ctr"/>
            <a:r>
              <a:rPr altLang="zh-CN" lang="en-US" sz="5400">
                <a:solidFill>
                  <a:schemeClr val="tx1">
                    <a:lumMod val="65000"/>
                    <a:lumOff val="35000"/>
                  </a:schemeClr>
                </a:solidFill>
                <a:latin typeface="Arial"/>
                <a:ea typeface="微软雅黑"/>
                <a:sym typeface="Arial"/>
              </a:rPr>
              <a:t>02</a:t>
            </a:r>
          </a:p>
        </p:txBody>
      </p:sp>
      <p:sp>
        <p:nvSpPr>
          <p:cNvPr id="11" name="文本框 10"/>
          <p:cNvSpPr txBox="1"/>
          <p:nvPr/>
        </p:nvSpPr>
        <p:spPr>
          <a:xfrm>
            <a:off x="1472565" y="2805430"/>
            <a:ext cx="2969895" cy="384048"/>
          </a:xfrm>
          <a:prstGeom prst="rect">
            <a:avLst/>
          </a:prstGeom>
          <a:noFill/>
        </p:spPr>
        <p:txBody>
          <a:bodyPr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a:lnSpc>
                <a:spcPct val="120000"/>
              </a:lnSpc>
            </a:pPr>
            <a:r>
              <a:rPr altLang="en-US" b="1" lang="zh-CN" sz="1600">
                <a:solidFill>
                  <a:schemeClr val="tx1">
                    <a:lumMod val="65000"/>
                    <a:lumOff val="35000"/>
                  </a:schemeClr>
                </a:solidFill>
                <a:latin typeface="Arial"/>
                <a:ea typeface="微软雅黑"/>
                <a:sym typeface="Arial"/>
              </a:rPr>
              <a:t>Click here to add your title</a:t>
            </a:r>
          </a:p>
        </p:txBody>
      </p:sp>
      <p:sp>
        <p:nvSpPr>
          <p:cNvPr id="22" name="文本框 21"/>
          <p:cNvSpPr txBox="1"/>
          <p:nvPr/>
        </p:nvSpPr>
        <p:spPr>
          <a:xfrm>
            <a:off x="673735" y="3362959"/>
            <a:ext cx="4567555" cy="1615440"/>
          </a:xfrm>
          <a:prstGeom prst="rect">
            <a:avLst/>
          </a:prstGeom>
          <a:noFill/>
        </p:spPr>
        <p:txBody>
          <a:bodyPr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fontAlgn="auto">
              <a:lnSpc>
                <a:spcPct val="200000"/>
              </a:lnSpc>
            </a:pPr>
            <a:r>
              <a:rPr altLang="en-US" lang="zh-CN" sz="1000">
                <a:solidFill>
                  <a:schemeClr val="tx1">
                    <a:lumMod val="65000"/>
                    <a:lumOff val="35000"/>
                  </a:schemeClr>
                </a:solidFill>
                <a:latin typeface="Arial"/>
                <a:ea typeface="微软雅黑"/>
                <a:sym typeface="Arial"/>
              </a:rPr>
              <a:t>I love you more than I've ever loved any woman. And I've waited longer for you than I've waited for any woman.</a:t>
            </a:r>
          </a:p>
          <a:p>
            <a:pPr algn="ctr" fontAlgn="auto">
              <a:lnSpc>
                <a:spcPct val="200000"/>
              </a:lnSpc>
            </a:pPr>
            <a:endParaRPr altLang="en-US" lang="zh-CN" sz="1000">
              <a:solidFill>
                <a:schemeClr val="tx1">
                  <a:lumMod val="65000"/>
                  <a:lumOff val="35000"/>
                </a:schemeClr>
              </a:solidFill>
              <a:latin typeface="Arial"/>
              <a:ea typeface="微软雅黑"/>
              <a:sym typeface="Arial"/>
            </a:endParaRPr>
          </a:p>
          <a:p>
            <a:pPr algn="ctr" fontAlgn="auto">
              <a:lnSpc>
                <a:spcPct val="200000"/>
              </a:lnSpc>
            </a:pPr>
            <a:r>
              <a:rPr altLang="en-US" lang="zh-CN" sz="1000">
                <a:solidFill>
                  <a:schemeClr val="tx1">
                    <a:lumMod val="65000"/>
                    <a:lumOff val="35000"/>
                  </a:schemeClr>
                </a:solidFill>
                <a:latin typeface="Arial"/>
                <a:ea typeface="微软雅黑"/>
                <a:sym typeface="Arial"/>
              </a:rPr>
              <a:t>I love you more than I've ever loved any woman. And I've waited longer for you than I've waited for any woman.</a:t>
            </a:r>
          </a:p>
        </p:txBody>
      </p:sp>
      <p:sp>
        <p:nvSpPr>
          <p:cNvPr id="73" name="矩形 72"/>
          <p:cNvSpPr/>
          <p:nvPr/>
        </p:nvSpPr>
        <p:spPr>
          <a:xfrm>
            <a:off x="-12064" y="0"/>
            <a:ext cx="6095999" cy="6858000"/>
          </a:xfrm>
          <a:prstGeom prst="rect">
            <a:avLst/>
          </a:prstGeom>
          <a:gradFill flip="none" rotWithShape="1">
            <a:gsLst>
              <a:gs pos="84000">
                <a:schemeClr val="bg1">
                  <a:alpha val="0"/>
                </a:schemeClr>
              </a:gs>
              <a:gs pos="100000">
                <a:schemeClr val="tx1">
                  <a:lumMod val="50000"/>
                  <a:lumOff val="50000"/>
                  <a:alpha val="30000"/>
                </a:schemeClr>
              </a:gs>
            </a:gsLst>
            <a:lin ang="0" scaled="1"/>
          </a:gradFill>
          <a:ln>
            <a:noFill/>
          </a:ln>
          <a:effectLst>
            <a:outerShdw algn="l" blurRad="101600" dist="38100" rotWithShape="0" sx="101000" sy="101000">
              <a:prstClr val="black">
                <a:alpha val="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Arial"/>
              <a:ea typeface="微软雅黑"/>
              <a:sym typeface="Arial"/>
            </a:endParaRPr>
          </a:p>
        </p:txBody>
      </p:sp>
    </p:spTree>
  </p:cSld>
  <p:clrMapOvr>
    <a:masterClrMapping/>
  </p:clrMapOvr>
  <p:transition spd="slow">
    <p:cove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2">
                                  <p:stCondLst>
                                    <p:cond delay="0"/>
                                  </p:stCondLst>
                                  <p:childTnLst>
                                    <p:set>
                                      <p:cBhvr>
                                        <p:cTn dur="1" fill="hold" id="6">
                                          <p:stCondLst>
                                            <p:cond delay="0"/>
                                          </p:stCondLst>
                                        </p:cTn>
                                        <p:tgtEl>
                                          <p:spTgt spid="73"/>
                                        </p:tgtEl>
                                        <p:attrNameLst>
                                          <p:attrName>style.visibility</p:attrName>
                                        </p:attrNameLst>
                                      </p:cBhvr>
                                      <p:to>
                                        <p:strVal val="visible"/>
                                      </p:to>
                                    </p:set>
                                    <p:animEffect filter="wipe(right)" transition="in">
                                      <p:cBhvr>
                                        <p:cTn dur="500" id="7"/>
                                        <p:tgtEl>
                                          <p:spTgt spid="73"/>
                                        </p:tgtEl>
                                      </p:cBhvr>
                                    </p:animEffect>
                                  </p:childTnLst>
                                </p:cTn>
                              </p:par>
                            </p:childTnLst>
                          </p:cTn>
                        </p:par>
                        <p:par>
                          <p:cTn fill="hold" id="8" nodeType="afterGroup">
                            <p:stCondLst>
                              <p:cond delay="500"/>
                            </p:stCondLst>
                            <p:childTnLst>
                              <p:par>
                                <p:cTn fill="hold" grpId="0" id="9" nodeType="afterEffect" presetClass="entr" presetID="53" presetSubtype="0">
                                  <p:stCondLst>
                                    <p:cond delay="0"/>
                                  </p:stCondLst>
                                  <p:childTnLst>
                                    <p:set>
                                      <p:cBhvr>
                                        <p:cTn dur="1" fill="hold" id="10">
                                          <p:stCondLst>
                                            <p:cond delay="0"/>
                                          </p:stCondLst>
                                        </p:cTn>
                                        <p:tgtEl>
                                          <p:spTgt spid="5"/>
                                        </p:tgtEl>
                                        <p:attrNameLst>
                                          <p:attrName>style.visibility</p:attrName>
                                        </p:attrNameLst>
                                      </p:cBhvr>
                                      <p:to>
                                        <p:strVal val="visible"/>
                                      </p:to>
                                    </p:set>
                                    <p:anim calcmode="lin" valueType="num">
                                      <p:cBhvr>
                                        <p:cTn dur="500" fill="hold" id="11"/>
                                        <p:tgtEl>
                                          <p:spTgt spid="5"/>
                                        </p:tgtEl>
                                        <p:attrNameLst>
                                          <p:attrName>ppt_w</p:attrName>
                                        </p:attrNameLst>
                                      </p:cBhvr>
                                      <p:tavLst>
                                        <p:tav tm="0">
                                          <p:val>
                                            <p:fltVal val="0"/>
                                          </p:val>
                                        </p:tav>
                                        <p:tav tm="100000">
                                          <p:val>
                                            <p:strVal val="#ppt_w"/>
                                          </p:val>
                                        </p:tav>
                                      </p:tavLst>
                                    </p:anim>
                                    <p:anim calcmode="lin" valueType="num">
                                      <p:cBhvr>
                                        <p:cTn dur="500" fill="hold" id="12"/>
                                        <p:tgtEl>
                                          <p:spTgt spid="5"/>
                                        </p:tgtEl>
                                        <p:attrNameLst>
                                          <p:attrName>ppt_h</p:attrName>
                                        </p:attrNameLst>
                                      </p:cBhvr>
                                      <p:tavLst>
                                        <p:tav tm="0">
                                          <p:val>
                                            <p:fltVal val="0"/>
                                          </p:val>
                                        </p:tav>
                                        <p:tav tm="100000">
                                          <p:val>
                                            <p:strVal val="#ppt_h"/>
                                          </p:val>
                                        </p:tav>
                                      </p:tavLst>
                                    </p:anim>
                                    <p:animEffect filter="fade" transition="in">
                                      <p:cBhvr>
                                        <p:cTn dur="500" id="13"/>
                                        <p:tgtEl>
                                          <p:spTgt spid="5"/>
                                        </p:tgtEl>
                                      </p:cBhvr>
                                    </p:animEffect>
                                  </p:childTnLst>
                                </p:cTn>
                              </p:par>
                            </p:childTnLst>
                          </p:cTn>
                        </p:par>
                        <p:par>
                          <p:cTn fill="hold" id="14" nodeType="afterGroup">
                            <p:stCondLst>
                              <p:cond delay="1000"/>
                            </p:stCondLst>
                            <p:childTnLst>
                              <p:par>
                                <p:cTn fill="hold" grpId="0" id="15" nodeType="afterEffect" presetClass="entr" presetID="22" presetSubtype="8">
                                  <p:stCondLst>
                                    <p:cond delay="0"/>
                                  </p:stCondLst>
                                  <p:childTnLst>
                                    <p:set>
                                      <p:cBhvr>
                                        <p:cTn dur="1" fill="hold" id="16">
                                          <p:stCondLst>
                                            <p:cond delay="0"/>
                                          </p:stCondLst>
                                        </p:cTn>
                                        <p:tgtEl>
                                          <p:spTgt spid="11"/>
                                        </p:tgtEl>
                                        <p:attrNameLst>
                                          <p:attrName>style.visibility</p:attrName>
                                        </p:attrNameLst>
                                      </p:cBhvr>
                                      <p:to>
                                        <p:strVal val="visible"/>
                                      </p:to>
                                    </p:set>
                                    <p:animEffect filter="wipe(left)" transition="in">
                                      <p:cBhvr>
                                        <p:cTn dur="500" id="17"/>
                                        <p:tgtEl>
                                          <p:spTgt spid="11"/>
                                        </p:tgtEl>
                                      </p:cBhvr>
                                    </p:animEffect>
                                  </p:childTnLst>
                                </p:cTn>
                              </p:par>
                            </p:childTnLst>
                          </p:cTn>
                        </p:par>
                        <p:par>
                          <p:cTn fill="hold" id="18" nodeType="afterGroup">
                            <p:stCondLst>
                              <p:cond delay="1500"/>
                            </p:stCondLst>
                            <p:childTnLst>
                              <p:par>
                                <p:cTn fill="hold" grpId="1" id="19" nodeType="afterEffect" presetClass="entr" presetID="14" presetSubtype="5">
                                  <p:stCondLst>
                                    <p:cond delay="0"/>
                                  </p:stCondLst>
                                  <p:childTnLst>
                                    <p:set>
                                      <p:cBhvr>
                                        <p:cTn dur="1" fill="hold" id="20">
                                          <p:stCondLst>
                                            <p:cond delay="0"/>
                                          </p:stCondLst>
                                        </p:cTn>
                                        <p:tgtEl>
                                          <p:spTgt spid="22"/>
                                        </p:tgtEl>
                                        <p:attrNameLst>
                                          <p:attrName>style.visibility</p:attrName>
                                        </p:attrNameLst>
                                      </p:cBhvr>
                                      <p:to>
                                        <p:strVal val="visible"/>
                                      </p:to>
                                    </p:set>
                                    <p:animEffect filter="randombar(vertical)" transition="in">
                                      <p:cBhvr>
                                        <p:cTn dur="1000" id="21"/>
                                        <p:tgtEl>
                                          <p:spTgt spid="22"/>
                                        </p:tgtEl>
                                      </p:cBhvr>
                                    </p:animEffect>
                                  </p:childTnLst>
                                </p:cTn>
                              </p:par>
                            </p:childTnLst>
                          </p:cTn>
                        </p:par>
                        <p:par>
                          <p:cTn fill="hold" id="22" nodeType="afterGroup">
                            <p:stCondLst>
                              <p:cond delay="2500"/>
                            </p:stCondLst>
                            <p:childTnLst>
                              <p:par>
                                <p:cTn fill="hold" grpId="0" id="23" nodeType="afterEffect" presetClass="entr" presetID="20" presetSubtype="0">
                                  <p:stCondLst>
                                    <p:cond delay="0"/>
                                  </p:stCondLst>
                                  <p:childTnLst>
                                    <p:set>
                                      <p:cBhvr>
                                        <p:cTn dur="1" fill="hold" id="24">
                                          <p:stCondLst>
                                            <p:cond delay="0"/>
                                          </p:stCondLst>
                                        </p:cTn>
                                        <p:tgtEl>
                                          <p:spTgt spid="2"/>
                                        </p:tgtEl>
                                        <p:attrNameLst>
                                          <p:attrName>style.visibility</p:attrName>
                                        </p:attrNameLst>
                                      </p:cBhvr>
                                      <p:to>
                                        <p:strVal val="visible"/>
                                      </p:to>
                                    </p:set>
                                    <p:animEffect filter="wedge" transition="in">
                                      <p:cBhvr>
                                        <p:cTn dur="500" id="25"/>
                                        <p:tgtEl>
                                          <p:spTgt spid="2"/>
                                        </p:tgtEl>
                                      </p:cBhvr>
                                    </p:animEffect>
                                  </p:childTnLst>
                                </p:cTn>
                              </p:par>
                            </p:childTnLst>
                          </p:cTn>
                        </p:par>
                        <p:par>
                          <p:cTn fill="hold" id="26" nodeType="afterGroup">
                            <p:stCondLst>
                              <p:cond delay="3000"/>
                            </p:stCondLst>
                            <p:childTnLst>
                              <p:par>
                                <p:cTn fill="hold" grpId="0" id="27" nodeType="afterEffect" presetClass="entr" presetID="20" presetSubtype="0">
                                  <p:stCondLst>
                                    <p:cond delay="0"/>
                                  </p:stCondLst>
                                  <p:childTnLst>
                                    <p:set>
                                      <p:cBhvr>
                                        <p:cTn dur="1" fill="hold" id="28">
                                          <p:stCondLst>
                                            <p:cond delay="0"/>
                                          </p:stCondLst>
                                        </p:cTn>
                                        <p:tgtEl>
                                          <p:spTgt spid="3"/>
                                        </p:tgtEl>
                                        <p:attrNameLst>
                                          <p:attrName>style.visibility</p:attrName>
                                        </p:attrNameLst>
                                      </p:cBhvr>
                                      <p:to>
                                        <p:strVal val="visible"/>
                                      </p:to>
                                    </p:set>
                                    <p:animEffect filter="wedge" transition="in">
                                      <p:cBhvr>
                                        <p:cTn dur="500" id="29"/>
                                        <p:tgtEl>
                                          <p:spTgt spid="3"/>
                                        </p:tgtEl>
                                      </p:cBhvr>
                                    </p:animEffect>
                                  </p:childTnLst>
                                </p:cTn>
                              </p:par>
                            </p:childTnLst>
                          </p:cTn>
                        </p:par>
                        <p:par>
                          <p:cTn fill="hold" id="30" nodeType="afterGroup">
                            <p:stCondLst>
                              <p:cond delay="3500"/>
                            </p:stCondLst>
                            <p:childTnLst>
                              <p:par>
                                <p:cTn fill="hold" grpId="0" id="31" nodeType="afterEffect" presetClass="entr" presetID="53" presetSubtype="0">
                                  <p:stCondLst>
                                    <p:cond delay="0"/>
                                  </p:stCondLst>
                                  <p:childTnLst>
                                    <p:set>
                                      <p:cBhvr>
                                        <p:cTn dur="1" fill="hold" id="32">
                                          <p:stCondLst>
                                            <p:cond delay="0"/>
                                          </p:stCondLst>
                                        </p:cTn>
                                        <p:tgtEl>
                                          <p:spTgt spid="6"/>
                                        </p:tgtEl>
                                        <p:attrNameLst>
                                          <p:attrName>style.visibility</p:attrName>
                                        </p:attrNameLst>
                                      </p:cBhvr>
                                      <p:to>
                                        <p:strVal val="visible"/>
                                      </p:to>
                                    </p:set>
                                    <p:anim calcmode="lin" valueType="num">
                                      <p:cBhvr>
                                        <p:cTn dur="500" fill="hold" id="33"/>
                                        <p:tgtEl>
                                          <p:spTgt spid="6"/>
                                        </p:tgtEl>
                                        <p:attrNameLst>
                                          <p:attrName>ppt_w</p:attrName>
                                        </p:attrNameLst>
                                      </p:cBhvr>
                                      <p:tavLst>
                                        <p:tav tm="0">
                                          <p:val>
                                            <p:fltVal val="0"/>
                                          </p:val>
                                        </p:tav>
                                        <p:tav tm="100000">
                                          <p:val>
                                            <p:strVal val="#ppt_w"/>
                                          </p:val>
                                        </p:tav>
                                      </p:tavLst>
                                    </p:anim>
                                    <p:anim calcmode="lin" valueType="num">
                                      <p:cBhvr>
                                        <p:cTn dur="500" fill="hold" id="34"/>
                                        <p:tgtEl>
                                          <p:spTgt spid="6"/>
                                        </p:tgtEl>
                                        <p:attrNameLst>
                                          <p:attrName>ppt_h</p:attrName>
                                        </p:attrNameLst>
                                      </p:cBhvr>
                                      <p:tavLst>
                                        <p:tav tm="0">
                                          <p:val>
                                            <p:fltVal val="0"/>
                                          </p:val>
                                        </p:tav>
                                        <p:tav tm="100000">
                                          <p:val>
                                            <p:strVal val="#ppt_h"/>
                                          </p:val>
                                        </p:tav>
                                      </p:tavLst>
                                    </p:anim>
                                    <p:animEffect filter="fade" transition="in">
                                      <p:cBhvr>
                                        <p:cTn dur="500" id="35"/>
                                        <p:tgtEl>
                                          <p:spTgt spid="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3"/>
      <p:bldP grpId="0" spid="6"/>
      <p:bldP grpId="0" spid="5"/>
      <p:bldP grpId="0" spid="11"/>
      <p:bldP grpId="1" spid="22"/>
      <p:bldP grpId="0" spid="73"/>
    </p:bldLst>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p:cNvSpPr/>
          <p:nvPr/>
        </p:nvSpPr>
        <p:spPr>
          <a:xfrm>
            <a:off x="-42545" y="3298190"/>
            <a:ext cx="12257405" cy="875030"/>
          </a:xfrm>
          <a:prstGeom prst="rect">
            <a:avLst/>
          </a:prstGeom>
          <a:solidFill>
            <a:schemeClr val="accent2">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Arial"/>
              <a:ea typeface="微软雅黑"/>
              <a:sym typeface="Arial"/>
            </a:endParaRPr>
          </a:p>
        </p:txBody>
      </p:sp>
      <p:sp>
        <p:nvSpPr>
          <p:cNvPr id="3" name="菱形 2"/>
          <p:cNvSpPr/>
          <p:nvPr/>
        </p:nvSpPr>
        <p:spPr>
          <a:xfrm>
            <a:off x="3630930" y="1482090"/>
            <a:ext cx="2249170" cy="2249170"/>
          </a:xfrm>
          <a:prstGeom prst="diamond">
            <a:avLst/>
          </a:prstGeom>
          <a:blipFill rotWithShape="1">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Arial"/>
              <a:ea typeface="微软雅黑"/>
              <a:sym typeface="Arial"/>
            </a:endParaRPr>
          </a:p>
        </p:txBody>
      </p:sp>
      <p:sp>
        <p:nvSpPr>
          <p:cNvPr id="4" name="菱形 3"/>
          <p:cNvSpPr/>
          <p:nvPr/>
        </p:nvSpPr>
        <p:spPr>
          <a:xfrm>
            <a:off x="6277610" y="1482090"/>
            <a:ext cx="2249170" cy="2249170"/>
          </a:xfrm>
          <a:prstGeom prst="diamond">
            <a:avLst/>
          </a:prstGeom>
          <a:blipFill rotWithShape="1">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Arial"/>
              <a:ea typeface="微软雅黑"/>
              <a:sym typeface="Arial"/>
            </a:endParaRPr>
          </a:p>
        </p:txBody>
      </p:sp>
      <p:sp>
        <p:nvSpPr>
          <p:cNvPr id="5" name="菱形 4"/>
          <p:cNvSpPr/>
          <p:nvPr/>
        </p:nvSpPr>
        <p:spPr>
          <a:xfrm>
            <a:off x="8923655" y="1482090"/>
            <a:ext cx="2249170" cy="2249170"/>
          </a:xfrm>
          <a:prstGeom prst="diamond">
            <a:avLst/>
          </a:prstGeom>
          <a:blipFill rotWithShape="1">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Arial"/>
              <a:ea typeface="微软雅黑"/>
              <a:sym typeface="Arial"/>
            </a:endParaRPr>
          </a:p>
        </p:txBody>
      </p:sp>
      <p:sp>
        <p:nvSpPr>
          <p:cNvPr id="6" name="菱形 5"/>
          <p:cNvSpPr/>
          <p:nvPr/>
        </p:nvSpPr>
        <p:spPr>
          <a:xfrm>
            <a:off x="994410" y="1482090"/>
            <a:ext cx="2249170" cy="2249170"/>
          </a:xfrm>
          <a:prstGeom prst="diamond">
            <a:avLst/>
          </a:prstGeom>
          <a:blipFill rotWithShape="1">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Arial"/>
              <a:ea typeface="微软雅黑"/>
              <a:sym typeface="Arial"/>
            </a:endParaRPr>
          </a:p>
        </p:txBody>
      </p:sp>
      <p:sp>
        <p:nvSpPr>
          <p:cNvPr id="70" name="椭圆 69"/>
          <p:cNvSpPr/>
          <p:nvPr/>
        </p:nvSpPr>
        <p:spPr>
          <a:xfrm>
            <a:off x="4408805" y="346710"/>
            <a:ext cx="627380" cy="627380"/>
          </a:xfrm>
          <a:prstGeom prst="ellipse">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z="3600">
                <a:solidFill>
                  <a:schemeClr val="accent2">
                    <a:lumMod val="75000"/>
                  </a:schemeClr>
                </a:solidFill>
                <a:latin typeface="Arial"/>
                <a:ea typeface="微软雅黑"/>
                <a:sym typeface="Arial"/>
              </a:rPr>
              <a:t>一</a:t>
            </a:r>
          </a:p>
        </p:txBody>
      </p:sp>
      <p:sp>
        <p:nvSpPr>
          <p:cNvPr id="71" name="椭圆 70"/>
          <p:cNvSpPr/>
          <p:nvPr/>
        </p:nvSpPr>
        <p:spPr>
          <a:xfrm>
            <a:off x="6252845" y="346710"/>
            <a:ext cx="627380" cy="627380"/>
          </a:xfrm>
          <a:prstGeom prst="ellipse">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z="3600">
                <a:solidFill>
                  <a:schemeClr val="accent2">
                    <a:lumMod val="75000"/>
                  </a:schemeClr>
                </a:solidFill>
                <a:latin typeface="Arial"/>
                <a:ea typeface="微软雅黑"/>
                <a:sym typeface="Arial"/>
              </a:rPr>
              <a:t>清</a:t>
            </a:r>
          </a:p>
        </p:txBody>
      </p:sp>
      <p:sp>
        <p:nvSpPr>
          <p:cNvPr id="72" name="椭圆 71"/>
          <p:cNvSpPr/>
          <p:nvPr/>
        </p:nvSpPr>
        <p:spPr>
          <a:xfrm>
            <a:off x="7176770" y="346710"/>
            <a:ext cx="627380" cy="627380"/>
          </a:xfrm>
          <a:prstGeom prst="ellipse">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z="3600">
                <a:solidFill>
                  <a:schemeClr val="accent2">
                    <a:lumMod val="75000"/>
                  </a:schemeClr>
                </a:solidFill>
                <a:latin typeface="Arial"/>
                <a:ea typeface="微软雅黑"/>
                <a:sym typeface="Arial"/>
              </a:rPr>
              <a:t>欢</a:t>
            </a:r>
          </a:p>
        </p:txBody>
      </p:sp>
      <p:sp>
        <p:nvSpPr>
          <p:cNvPr id="13" name="文本框 12"/>
          <p:cNvSpPr txBox="1"/>
          <p:nvPr/>
        </p:nvSpPr>
        <p:spPr>
          <a:xfrm>
            <a:off x="1145540" y="4555490"/>
            <a:ext cx="1947545" cy="1310640"/>
          </a:xfrm>
          <a:prstGeom prst="rect">
            <a:avLst/>
          </a:prstGeom>
          <a:noFill/>
        </p:spPr>
        <p:txBody>
          <a:bodyPr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fontAlgn="auto">
              <a:lnSpc>
                <a:spcPct val="200000"/>
              </a:lnSpc>
            </a:pPr>
            <a:r>
              <a:rPr altLang="en-US" lang="zh-CN" sz="1000">
                <a:solidFill>
                  <a:schemeClr val="tx1">
                    <a:lumMod val="65000"/>
                    <a:lumOff val="35000"/>
                  </a:schemeClr>
                </a:solidFill>
                <a:latin typeface="Arial"/>
                <a:ea typeface="微软雅黑"/>
                <a:sym typeface="Arial"/>
              </a:rPr>
              <a:t>I love you more than I've ever loved any woman. And I've waited longer for you than I've waited for any woman.</a:t>
            </a:r>
          </a:p>
        </p:txBody>
      </p:sp>
      <p:sp>
        <p:nvSpPr>
          <p:cNvPr id="7" name="文本框 6"/>
          <p:cNvSpPr txBox="1"/>
          <p:nvPr/>
        </p:nvSpPr>
        <p:spPr>
          <a:xfrm>
            <a:off x="3781425" y="4555490"/>
            <a:ext cx="1947545" cy="1310640"/>
          </a:xfrm>
          <a:prstGeom prst="rect">
            <a:avLst/>
          </a:prstGeom>
          <a:noFill/>
        </p:spPr>
        <p:txBody>
          <a:bodyPr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fontAlgn="auto">
              <a:lnSpc>
                <a:spcPct val="200000"/>
              </a:lnSpc>
            </a:pPr>
            <a:r>
              <a:rPr altLang="en-US" lang="zh-CN" sz="1000">
                <a:solidFill>
                  <a:schemeClr val="tx1">
                    <a:lumMod val="65000"/>
                    <a:lumOff val="35000"/>
                  </a:schemeClr>
                </a:solidFill>
                <a:latin typeface="Arial"/>
                <a:ea typeface="微软雅黑"/>
                <a:sym typeface="Arial"/>
              </a:rPr>
              <a:t>I love you more than I've ever loved any woman. And I've waited longer for you than I've waited for any woman.</a:t>
            </a:r>
          </a:p>
        </p:txBody>
      </p:sp>
      <p:sp>
        <p:nvSpPr>
          <p:cNvPr id="8" name="文本框 7"/>
          <p:cNvSpPr txBox="1"/>
          <p:nvPr/>
        </p:nvSpPr>
        <p:spPr>
          <a:xfrm>
            <a:off x="6428740" y="4555490"/>
            <a:ext cx="1947545" cy="1310640"/>
          </a:xfrm>
          <a:prstGeom prst="rect">
            <a:avLst/>
          </a:prstGeom>
          <a:noFill/>
        </p:spPr>
        <p:txBody>
          <a:bodyPr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fontAlgn="auto">
              <a:lnSpc>
                <a:spcPct val="200000"/>
              </a:lnSpc>
            </a:pPr>
            <a:r>
              <a:rPr altLang="en-US" lang="zh-CN" sz="1000">
                <a:solidFill>
                  <a:schemeClr val="tx1">
                    <a:lumMod val="65000"/>
                    <a:lumOff val="35000"/>
                  </a:schemeClr>
                </a:solidFill>
                <a:latin typeface="Arial"/>
                <a:ea typeface="微软雅黑"/>
                <a:sym typeface="Arial"/>
              </a:rPr>
              <a:t>I love you more than I've ever loved any woman. And I've waited longer for you than I've waited for any woman.</a:t>
            </a:r>
          </a:p>
        </p:txBody>
      </p:sp>
      <p:sp>
        <p:nvSpPr>
          <p:cNvPr id="9" name="文本框 8"/>
          <p:cNvSpPr txBox="1"/>
          <p:nvPr/>
        </p:nvSpPr>
        <p:spPr>
          <a:xfrm>
            <a:off x="9074785" y="4555490"/>
            <a:ext cx="1947545" cy="1310640"/>
          </a:xfrm>
          <a:prstGeom prst="rect">
            <a:avLst/>
          </a:prstGeom>
          <a:noFill/>
        </p:spPr>
        <p:txBody>
          <a:bodyPr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fontAlgn="auto">
              <a:lnSpc>
                <a:spcPct val="200000"/>
              </a:lnSpc>
            </a:pPr>
            <a:r>
              <a:rPr altLang="en-US" lang="zh-CN" sz="1000">
                <a:solidFill>
                  <a:schemeClr val="tx1">
                    <a:lumMod val="65000"/>
                    <a:lumOff val="35000"/>
                  </a:schemeClr>
                </a:solidFill>
                <a:latin typeface="Arial"/>
                <a:ea typeface="微软雅黑"/>
                <a:sym typeface="Arial"/>
              </a:rPr>
              <a:t>I love you more than I've ever loved any woman. And I've waited longer for you than I've waited for any woman.</a:t>
            </a:r>
          </a:p>
        </p:txBody>
      </p:sp>
      <p:sp>
        <p:nvSpPr>
          <p:cNvPr id="11" name="椭圆 10"/>
          <p:cNvSpPr/>
          <p:nvPr/>
        </p:nvSpPr>
        <p:spPr>
          <a:xfrm>
            <a:off x="5327015" y="346710"/>
            <a:ext cx="627380" cy="627380"/>
          </a:xfrm>
          <a:prstGeom prst="ellipse">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z="3600">
                <a:solidFill>
                  <a:schemeClr val="accent2">
                    <a:lumMod val="75000"/>
                  </a:schemeClr>
                </a:solidFill>
                <a:latin typeface="Arial"/>
                <a:ea typeface="微软雅黑"/>
                <a:sym typeface="Arial"/>
              </a:rPr>
              <a:t>两</a:t>
            </a:r>
          </a:p>
        </p:txBody>
      </p:sp>
      <p:sp>
        <p:nvSpPr>
          <p:cNvPr id="12" name="矩形 11"/>
          <p:cNvSpPr/>
          <p:nvPr/>
        </p:nvSpPr>
        <p:spPr>
          <a:xfrm>
            <a:off x="-12064" y="0"/>
            <a:ext cx="6095999" cy="6858000"/>
          </a:xfrm>
          <a:prstGeom prst="rect">
            <a:avLst/>
          </a:prstGeom>
          <a:gradFill flip="none" rotWithShape="1">
            <a:gsLst>
              <a:gs pos="84000">
                <a:schemeClr val="bg1">
                  <a:alpha val="0"/>
                </a:schemeClr>
              </a:gs>
              <a:gs pos="100000">
                <a:schemeClr val="tx1">
                  <a:lumMod val="50000"/>
                  <a:lumOff val="50000"/>
                  <a:alpha val="30000"/>
                </a:schemeClr>
              </a:gs>
            </a:gsLst>
            <a:lin ang="0" scaled="1"/>
          </a:gradFill>
          <a:ln>
            <a:noFill/>
          </a:ln>
          <a:effectLst>
            <a:outerShdw algn="l" blurRad="101600" dist="38100" rotWithShape="0" sx="101000" sy="101000">
              <a:prstClr val="black">
                <a:alpha val="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Arial"/>
              <a:ea typeface="微软雅黑"/>
              <a:sym typeface="Arial"/>
            </a:endParaRPr>
          </a:p>
        </p:txBody>
      </p:sp>
    </p:spTree>
  </p:cSld>
  <p:clrMapOvr>
    <a:masterClrMapping/>
  </p:clrMapOvr>
  <p:transition spd="slow">
    <p:cove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2">
                                  <p:stCondLst>
                                    <p:cond delay="0"/>
                                  </p:stCondLst>
                                  <p:childTnLst>
                                    <p:set>
                                      <p:cBhvr>
                                        <p:cTn dur="1" fill="hold" id="6">
                                          <p:stCondLst>
                                            <p:cond delay="0"/>
                                          </p:stCondLst>
                                        </p:cTn>
                                        <p:tgtEl>
                                          <p:spTgt spid="12"/>
                                        </p:tgtEl>
                                        <p:attrNameLst>
                                          <p:attrName>style.visibility</p:attrName>
                                        </p:attrNameLst>
                                      </p:cBhvr>
                                      <p:to>
                                        <p:strVal val="visible"/>
                                      </p:to>
                                    </p:set>
                                    <p:animEffect filter="wipe(right)" transition="in">
                                      <p:cBhvr>
                                        <p:cTn dur="500" id="7"/>
                                        <p:tgtEl>
                                          <p:spTgt spid="12"/>
                                        </p:tgtEl>
                                      </p:cBhvr>
                                    </p:animEffect>
                                  </p:childTnLst>
                                </p:cTn>
                              </p:par>
                            </p:childTnLst>
                          </p:cTn>
                        </p:par>
                        <p:par>
                          <p:cTn fill="hold" id="8" nodeType="afterGroup">
                            <p:stCondLst>
                              <p:cond delay="500"/>
                            </p:stCondLst>
                            <p:childTnLst>
                              <p:par>
                                <p:cTn fill="hold" grpId="0" id="9" nodeType="afterEffect" presetClass="entr" presetID="53" presetSubtype="0">
                                  <p:stCondLst>
                                    <p:cond delay="0"/>
                                  </p:stCondLst>
                                  <p:childTnLst>
                                    <p:set>
                                      <p:cBhvr>
                                        <p:cTn dur="1" fill="hold" id="10">
                                          <p:stCondLst>
                                            <p:cond delay="0"/>
                                          </p:stCondLst>
                                        </p:cTn>
                                        <p:tgtEl>
                                          <p:spTgt spid="70"/>
                                        </p:tgtEl>
                                        <p:attrNameLst>
                                          <p:attrName>style.visibility</p:attrName>
                                        </p:attrNameLst>
                                      </p:cBhvr>
                                      <p:to>
                                        <p:strVal val="visible"/>
                                      </p:to>
                                    </p:set>
                                    <p:anim calcmode="lin" valueType="num">
                                      <p:cBhvr>
                                        <p:cTn dur="500" fill="hold" id="11"/>
                                        <p:tgtEl>
                                          <p:spTgt spid="70"/>
                                        </p:tgtEl>
                                        <p:attrNameLst>
                                          <p:attrName>ppt_w</p:attrName>
                                        </p:attrNameLst>
                                      </p:cBhvr>
                                      <p:tavLst>
                                        <p:tav tm="0">
                                          <p:val>
                                            <p:fltVal val="0"/>
                                          </p:val>
                                        </p:tav>
                                        <p:tav tm="100000">
                                          <p:val>
                                            <p:strVal val="#ppt_w"/>
                                          </p:val>
                                        </p:tav>
                                      </p:tavLst>
                                    </p:anim>
                                    <p:anim calcmode="lin" valueType="num">
                                      <p:cBhvr>
                                        <p:cTn dur="500" fill="hold" id="12"/>
                                        <p:tgtEl>
                                          <p:spTgt spid="70"/>
                                        </p:tgtEl>
                                        <p:attrNameLst>
                                          <p:attrName>ppt_h</p:attrName>
                                        </p:attrNameLst>
                                      </p:cBhvr>
                                      <p:tavLst>
                                        <p:tav tm="0">
                                          <p:val>
                                            <p:fltVal val="0"/>
                                          </p:val>
                                        </p:tav>
                                        <p:tav tm="100000">
                                          <p:val>
                                            <p:strVal val="#ppt_h"/>
                                          </p:val>
                                        </p:tav>
                                      </p:tavLst>
                                    </p:anim>
                                    <p:animEffect filter="fade" transition="in">
                                      <p:cBhvr>
                                        <p:cTn dur="500" id="13"/>
                                        <p:tgtEl>
                                          <p:spTgt spid="70"/>
                                        </p:tgtEl>
                                      </p:cBhvr>
                                    </p:animEffect>
                                  </p:childTnLst>
                                </p:cTn>
                              </p:par>
                              <p:par>
                                <p:cTn fill="hold" grpId="0" id="14" nodeType="withEffect" presetClass="entr" presetID="53" presetSubtype="0">
                                  <p:stCondLst>
                                    <p:cond delay="0"/>
                                  </p:stCondLst>
                                  <p:childTnLst>
                                    <p:set>
                                      <p:cBhvr>
                                        <p:cTn dur="1" fill="hold" id="15">
                                          <p:stCondLst>
                                            <p:cond delay="0"/>
                                          </p:stCondLst>
                                        </p:cTn>
                                        <p:tgtEl>
                                          <p:spTgt spid="11"/>
                                        </p:tgtEl>
                                        <p:attrNameLst>
                                          <p:attrName>style.visibility</p:attrName>
                                        </p:attrNameLst>
                                      </p:cBhvr>
                                      <p:to>
                                        <p:strVal val="visible"/>
                                      </p:to>
                                    </p:set>
                                    <p:anim calcmode="lin" valueType="num">
                                      <p:cBhvr>
                                        <p:cTn dur="500" fill="hold" id="16"/>
                                        <p:tgtEl>
                                          <p:spTgt spid="11"/>
                                        </p:tgtEl>
                                        <p:attrNameLst>
                                          <p:attrName>ppt_w</p:attrName>
                                        </p:attrNameLst>
                                      </p:cBhvr>
                                      <p:tavLst>
                                        <p:tav tm="0">
                                          <p:val>
                                            <p:fltVal val="0"/>
                                          </p:val>
                                        </p:tav>
                                        <p:tav tm="100000">
                                          <p:val>
                                            <p:strVal val="#ppt_w"/>
                                          </p:val>
                                        </p:tav>
                                      </p:tavLst>
                                    </p:anim>
                                    <p:anim calcmode="lin" valueType="num">
                                      <p:cBhvr>
                                        <p:cTn dur="500" fill="hold" id="17"/>
                                        <p:tgtEl>
                                          <p:spTgt spid="11"/>
                                        </p:tgtEl>
                                        <p:attrNameLst>
                                          <p:attrName>ppt_h</p:attrName>
                                        </p:attrNameLst>
                                      </p:cBhvr>
                                      <p:tavLst>
                                        <p:tav tm="0">
                                          <p:val>
                                            <p:fltVal val="0"/>
                                          </p:val>
                                        </p:tav>
                                        <p:tav tm="100000">
                                          <p:val>
                                            <p:strVal val="#ppt_h"/>
                                          </p:val>
                                        </p:tav>
                                      </p:tavLst>
                                    </p:anim>
                                    <p:animEffect filter="fade" transition="in">
                                      <p:cBhvr>
                                        <p:cTn dur="500" id="18"/>
                                        <p:tgtEl>
                                          <p:spTgt spid="11"/>
                                        </p:tgtEl>
                                      </p:cBhvr>
                                    </p:animEffect>
                                  </p:childTnLst>
                                </p:cTn>
                              </p:par>
                              <p:par>
                                <p:cTn fill="hold" grpId="0" id="19" nodeType="withEffect" presetClass="entr" presetID="53" presetSubtype="0">
                                  <p:stCondLst>
                                    <p:cond delay="0"/>
                                  </p:stCondLst>
                                  <p:childTnLst>
                                    <p:set>
                                      <p:cBhvr>
                                        <p:cTn dur="1" fill="hold" id="20">
                                          <p:stCondLst>
                                            <p:cond delay="0"/>
                                          </p:stCondLst>
                                        </p:cTn>
                                        <p:tgtEl>
                                          <p:spTgt spid="71"/>
                                        </p:tgtEl>
                                        <p:attrNameLst>
                                          <p:attrName>style.visibility</p:attrName>
                                        </p:attrNameLst>
                                      </p:cBhvr>
                                      <p:to>
                                        <p:strVal val="visible"/>
                                      </p:to>
                                    </p:set>
                                    <p:anim calcmode="lin" valueType="num">
                                      <p:cBhvr>
                                        <p:cTn dur="500" fill="hold" id="21"/>
                                        <p:tgtEl>
                                          <p:spTgt spid="71"/>
                                        </p:tgtEl>
                                        <p:attrNameLst>
                                          <p:attrName>ppt_w</p:attrName>
                                        </p:attrNameLst>
                                      </p:cBhvr>
                                      <p:tavLst>
                                        <p:tav tm="0">
                                          <p:val>
                                            <p:fltVal val="0"/>
                                          </p:val>
                                        </p:tav>
                                        <p:tav tm="100000">
                                          <p:val>
                                            <p:strVal val="#ppt_w"/>
                                          </p:val>
                                        </p:tav>
                                      </p:tavLst>
                                    </p:anim>
                                    <p:anim calcmode="lin" valueType="num">
                                      <p:cBhvr>
                                        <p:cTn dur="500" fill="hold" id="22"/>
                                        <p:tgtEl>
                                          <p:spTgt spid="71"/>
                                        </p:tgtEl>
                                        <p:attrNameLst>
                                          <p:attrName>ppt_h</p:attrName>
                                        </p:attrNameLst>
                                      </p:cBhvr>
                                      <p:tavLst>
                                        <p:tav tm="0">
                                          <p:val>
                                            <p:fltVal val="0"/>
                                          </p:val>
                                        </p:tav>
                                        <p:tav tm="100000">
                                          <p:val>
                                            <p:strVal val="#ppt_h"/>
                                          </p:val>
                                        </p:tav>
                                      </p:tavLst>
                                    </p:anim>
                                    <p:animEffect filter="fade" transition="in">
                                      <p:cBhvr>
                                        <p:cTn dur="500" id="23"/>
                                        <p:tgtEl>
                                          <p:spTgt spid="71"/>
                                        </p:tgtEl>
                                      </p:cBhvr>
                                    </p:animEffect>
                                  </p:childTnLst>
                                </p:cTn>
                              </p:par>
                              <p:par>
                                <p:cTn fill="hold" grpId="0" id="24" nodeType="withEffect" presetClass="entr" presetID="53" presetSubtype="0">
                                  <p:stCondLst>
                                    <p:cond delay="0"/>
                                  </p:stCondLst>
                                  <p:childTnLst>
                                    <p:set>
                                      <p:cBhvr>
                                        <p:cTn dur="1" fill="hold" id="25">
                                          <p:stCondLst>
                                            <p:cond delay="0"/>
                                          </p:stCondLst>
                                        </p:cTn>
                                        <p:tgtEl>
                                          <p:spTgt spid="72"/>
                                        </p:tgtEl>
                                        <p:attrNameLst>
                                          <p:attrName>style.visibility</p:attrName>
                                        </p:attrNameLst>
                                      </p:cBhvr>
                                      <p:to>
                                        <p:strVal val="visible"/>
                                      </p:to>
                                    </p:set>
                                    <p:anim calcmode="lin" valueType="num">
                                      <p:cBhvr>
                                        <p:cTn dur="500" fill="hold" id="26"/>
                                        <p:tgtEl>
                                          <p:spTgt spid="72"/>
                                        </p:tgtEl>
                                        <p:attrNameLst>
                                          <p:attrName>ppt_w</p:attrName>
                                        </p:attrNameLst>
                                      </p:cBhvr>
                                      <p:tavLst>
                                        <p:tav tm="0">
                                          <p:val>
                                            <p:fltVal val="0"/>
                                          </p:val>
                                        </p:tav>
                                        <p:tav tm="100000">
                                          <p:val>
                                            <p:strVal val="#ppt_w"/>
                                          </p:val>
                                        </p:tav>
                                      </p:tavLst>
                                    </p:anim>
                                    <p:anim calcmode="lin" valueType="num">
                                      <p:cBhvr>
                                        <p:cTn dur="500" fill="hold" id="27"/>
                                        <p:tgtEl>
                                          <p:spTgt spid="72"/>
                                        </p:tgtEl>
                                        <p:attrNameLst>
                                          <p:attrName>ppt_h</p:attrName>
                                        </p:attrNameLst>
                                      </p:cBhvr>
                                      <p:tavLst>
                                        <p:tav tm="0">
                                          <p:val>
                                            <p:fltVal val="0"/>
                                          </p:val>
                                        </p:tav>
                                        <p:tav tm="100000">
                                          <p:val>
                                            <p:strVal val="#ppt_h"/>
                                          </p:val>
                                        </p:tav>
                                      </p:tavLst>
                                    </p:anim>
                                    <p:animEffect filter="fade" transition="in">
                                      <p:cBhvr>
                                        <p:cTn dur="500" id="28"/>
                                        <p:tgtEl>
                                          <p:spTgt spid="72"/>
                                        </p:tgtEl>
                                      </p:cBhvr>
                                    </p:animEffect>
                                  </p:childTnLst>
                                </p:cTn>
                              </p:par>
                            </p:childTnLst>
                          </p:cTn>
                        </p:par>
                        <p:par>
                          <p:cTn fill="hold" id="29" nodeType="afterGroup">
                            <p:stCondLst>
                              <p:cond delay="1000"/>
                            </p:stCondLst>
                            <p:childTnLst>
                              <p:par>
                                <p:cTn fill="hold" grpId="0" id="30" nodeType="afterEffect" presetClass="entr" presetID="22" presetSubtype="8">
                                  <p:stCondLst>
                                    <p:cond delay="0"/>
                                  </p:stCondLst>
                                  <p:childTnLst>
                                    <p:set>
                                      <p:cBhvr>
                                        <p:cTn dur="1" fill="hold" id="31">
                                          <p:stCondLst>
                                            <p:cond delay="0"/>
                                          </p:stCondLst>
                                        </p:cTn>
                                        <p:tgtEl>
                                          <p:spTgt spid="2"/>
                                        </p:tgtEl>
                                        <p:attrNameLst>
                                          <p:attrName>style.visibility</p:attrName>
                                        </p:attrNameLst>
                                      </p:cBhvr>
                                      <p:to>
                                        <p:strVal val="visible"/>
                                      </p:to>
                                    </p:set>
                                    <p:animEffect filter="wipe(left)" transition="in">
                                      <p:cBhvr>
                                        <p:cTn dur="500" id="32"/>
                                        <p:tgtEl>
                                          <p:spTgt spid="2"/>
                                        </p:tgtEl>
                                      </p:cBhvr>
                                    </p:animEffect>
                                  </p:childTnLst>
                                </p:cTn>
                              </p:par>
                            </p:childTnLst>
                          </p:cTn>
                        </p:par>
                        <p:par>
                          <p:cTn fill="hold" id="33" nodeType="afterGroup">
                            <p:stCondLst>
                              <p:cond delay="1500"/>
                            </p:stCondLst>
                            <p:childTnLst>
                              <p:par>
                                <p:cTn fill="hold" grpId="1" id="34" nodeType="afterEffect" presetClass="entr" presetID="2" presetSubtype="1">
                                  <p:stCondLst>
                                    <p:cond delay="0"/>
                                  </p:stCondLst>
                                  <p:childTnLst>
                                    <p:set>
                                      <p:cBhvr>
                                        <p:cTn dur="1" fill="hold" id="35">
                                          <p:stCondLst>
                                            <p:cond delay="0"/>
                                          </p:stCondLst>
                                        </p:cTn>
                                        <p:tgtEl>
                                          <p:spTgt spid="6"/>
                                        </p:tgtEl>
                                        <p:attrNameLst>
                                          <p:attrName>style.visibility</p:attrName>
                                        </p:attrNameLst>
                                      </p:cBhvr>
                                      <p:to>
                                        <p:strVal val="visible"/>
                                      </p:to>
                                    </p:set>
                                    <p:anim calcmode="lin" valueType="num">
                                      <p:cBhvr additive="base">
                                        <p:cTn dur="500" fill="hold" id="36"/>
                                        <p:tgtEl>
                                          <p:spTgt spid="6"/>
                                        </p:tgtEl>
                                        <p:attrNameLst>
                                          <p:attrName>ppt_x</p:attrName>
                                        </p:attrNameLst>
                                      </p:cBhvr>
                                      <p:tavLst>
                                        <p:tav tm="0">
                                          <p:val>
                                            <p:strVal val="#ppt_x"/>
                                          </p:val>
                                        </p:tav>
                                        <p:tav tm="100000">
                                          <p:val>
                                            <p:strVal val="#ppt_x"/>
                                          </p:val>
                                        </p:tav>
                                      </p:tavLst>
                                    </p:anim>
                                    <p:anim calcmode="lin" valueType="num">
                                      <p:cBhvr additive="base">
                                        <p:cTn dur="500" fill="hold" id="37"/>
                                        <p:tgtEl>
                                          <p:spTgt spid="6"/>
                                        </p:tgtEl>
                                        <p:attrNameLst>
                                          <p:attrName>ppt_y</p:attrName>
                                        </p:attrNameLst>
                                      </p:cBhvr>
                                      <p:tavLst>
                                        <p:tav tm="0">
                                          <p:val>
                                            <p:strVal val="0-#ppt_h/2"/>
                                          </p:val>
                                        </p:tav>
                                        <p:tav tm="100000">
                                          <p:val>
                                            <p:strVal val="#ppt_y"/>
                                          </p:val>
                                        </p:tav>
                                      </p:tavLst>
                                    </p:anim>
                                  </p:childTnLst>
                                </p:cTn>
                              </p:par>
                            </p:childTnLst>
                          </p:cTn>
                        </p:par>
                        <p:par>
                          <p:cTn fill="hold" id="38" nodeType="afterGroup">
                            <p:stCondLst>
                              <p:cond delay="2000"/>
                            </p:stCondLst>
                            <p:childTnLst>
                              <p:par>
                                <p:cTn fill="hold" grpId="1" id="39" nodeType="afterEffect" presetClass="entr" presetID="14" presetSubtype="5">
                                  <p:stCondLst>
                                    <p:cond delay="0"/>
                                  </p:stCondLst>
                                  <p:childTnLst>
                                    <p:set>
                                      <p:cBhvr>
                                        <p:cTn dur="1" fill="hold" id="40">
                                          <p:stCondLst>
                                            <p:cond delay="0"/>
                                          </p:stCondLst>
                                        </p:cTn>
                                        <p:tgtEl>
                                          <p:spTgt spid="13"/>
                                        </p:tgtEl>
                                        <p:attrNameLst>
                                          <p:attrName>style.visibility</p:attrName>
                                        </p:attrNameLst>
                                      </p:cBhvr>
                                      <p:to>
                                        <p:strVal val="visible"/>
                                      </p:to>
                                    </p:set>
                                    <p:animEffect filter="randombar(vertical)" transition="in">
                                      <p:cBhvr>
                                        <p:cTn dur="1000" id="41"/>
                                        <p:tgtEl>
                                          <p:spTgt spid="13"/>
                                        </p:tgtEl>
                                      </p:cBhvr>
                                    </p:animEffect>
                                  </p:childTnLst>
                                </p:cTn>
                              </p:par>
                            </p:childTnLst>
                          </p:cTn>
                        </p:par>
                        <p:par>
                          <p:cTn fill="hold" id="42" nodeType="afterGroup">
                            <p:stCondLst>
                              <p:cond delay="3000"/>
                            </p:stCondLst>
                            <p:childTnLst>
                              <p:par>
                                <p:cTn fill="hold" grpId="1" id="43" nodeType="afterEffect" presetClass="entr" presetID="2" presetSubtype="1">
                                  <p:stCondLst>
                                    <p:cond delay="0"/>
                                  </p:stCondLst>
                                  <p:childTnLst>
                                    <p:set>
                                      <p:cBhvr>
                                        <p:cTn dur="1" fill="hold" id="44">
                                          <p:stCondLst>
                                            <p:cond delay="0"/>
                                          </p:stCondLst>
                                        </p:cTn>
                                        <p:tgtEl>
                                          <p:spTgt spid="3"/>
                                        </p:tgtEl>
                                        <p:attrNameLst>
                                          <p:attrName>style.visibility</p:attrName>
                                        </p:attrNameLst>
                                      </p:cBhvr>
                                      <p:to>
                                        <p:strVal val="visible"/>
                                      </p:to>
                                    </p:set>
                                    <p:anim calcmode="lin" valueType="num">
                                      <p:cBhvr additive="base">
                                        <p:cTn dur="500" fill="hold" id="45"/>
                                        <p:tgtEl>
                                          <p:spTgt spid="3"/>
                                        </p:tgtEl>
                                        <p:attrNameLst>
                                          <p:attrName>ppt_x</p:attrName>
                                        </p:attrNameLst>
                                      </p:cBhvr>
                                      <p:tavLst>
                                        <p:tav tm="0">
                                          <p:val>
                                            <p:strVal val="#ppt_x"/>
                                          </p:val>
                                        </p:tav>
                                        <p:tav tm="100000">
                                          <p:val>
                                            <p:strVal val="#ppt_x"/>
                                          </p:val>
                                        </p:tav>
                                      </p:tavLst>
                                    </p:anim>
                                    <p:anim calcmode="lin" valueType="num">
                                      <p:cBhvr additive="base">
                                        <p:cTn dur="500" fill="hold" id="46"/>
                                        <p:tgtEl>
                                          <p:spTgt spid="3"/>
                                        </p:tgtEl>
                                        <p:attrNameLst>
                                          <p:attrName>ppt_y</p:attrName>
                                        </p:attrNameLst>
                                      </p:cBhvr>
                                      <p:tavLst>
                                        <p:tav tm="0">
                                          <p:val>
                                            <p:strVal val="0-#ppt_h/2"/>
                                          </p:val>
                                        </p:tav>
                                        <p:tav tm="100000">
                                          <p:val>
                                            <p:strVal val="#ppt_y"/>
                                          </p:val>
                                        </p:tav>
                                      </p:tavLst>
                                    </p:anim>
                                  </p:childTnLst>
                                </p:cTn>
                              </p:par>
                            </p:childTnLst>
                          </p:cTn>
                        </p:par>
                        <p:par>
                          <p:cTn fill="hold" id="47" nodeType="afterGroup">
                            <p:stCondLst>
                              <p:cond delay="3500"/>
                            </p:stCondLst>
                            <p:childTnLst>
                              <p:par>
                                <p:cTn fill="hold" grpId="1" id="48" nodeType="afterEffect" presetClass="entr" presetID="14" presetSubtype="5">
                                  <p:stCondLst>
                                    <p:cond delay="0"/>
                                  </p:stCondLst>
                                  <p:childTnLst>
                                    <p:set>
                                      <p:cBhvr>
                                        <p:cTn dur="1" fill="hold" id="49">
                                          <p:stCondLst>
                                            <p:cond delay="0"/>
                                          </p:stCondLst>
                                        </p:cTn>
                                        <p:tgtEl>
                                          <p:spTgt spid="7"/>
                                        </p:tgtEl>
                                        <p:attrNameLst>
                                          <p:attrName>style.visibility</p:attrName>
                                        </p:attrNameLst>
                                      </p:cBhvr>
                                      <p:to>
                                        <p:strVal val="visible"/>
                                      </p:to>
                                    </p:set>
                                    <p:animEffect filter="randombar(vertical)" transition="in">
                                      <p:cBhvr>
                                        <p:cTn dur="1000" id="50"/>
                                        <p:tgtEl>
                                          <p:spTgt spid="7"/>
                                        </p:tgtEl>
                                      </p:cBhvr>
                                    </p:animEffect>
                                  </p:childTnLst>
                                </p:cTn>
                              </p:par>
                            </p:childTnLst>
                          </p:cTn>
                        </p:par>
                        <p:par>
                          <p:cTn fill="hold" id="51" nodeType="afterGroup">
                            <p:stCondLst>
                              <p:cond delay="4500"/>
                            </p:stCondLst>
                            <p:childTnLst>
                              <p:par>
                                <p:cTn fill="hold" grpId="1" id="52" nodeType="afterEffect" presetClass="entr" presetID="2" presetSubtype="1">
                                  <p:stCondLst>
                                    <p:cond delay="0"/>
                                  </p:stCondLst>
                                  <p:childTnLst>
                                    <p:set>
                                      <p:cBhvr>
                                        <p:cTn dur="1" fill="hold" id="53">
                                          <p:stCondLst>
                                            <p:cond delay="0"/>
                                          </p:stCondLst>
                                        </p:cTn>
                                        <p:tgtEl>
                                          <p:spTgt spid="4"/>
                                        </p:tgtEl>
                                        <p:attrNameLst>
                                          <p:attrName>style.visibility</p:attrName>
                                        </p:attrNameLst>
                                      </p:cBhvr>
                                      <p:to>
                                        <p:strVal val="visible"/>
                                      </p:to>
                                    </p:set>
                                    <p:anim calcmode="lin" valueType="num">
                                      <p:cBhvr additive="base">
                                        <p:cTn dur="500" fill="hold" id="54"/>
                                        <p:tgtEl>
                                          <p:spTgt spid="4"/>
                                        </p:tgtEl>
                                        <p:attrNameLst>
                                          <p:attrName>ppt_x</p:attrName>
                                        </p:attrNameLst>
                                      </p:cBhvr>
                                      <p:tavLst>
                                        <p:tav tm="0">
                                          <p:val>
                                            <p:strVal val="#ppt_x"/>
                                          </p:val>
                                        </p:tav>
                                        <p:tav tm="100000">
                                          <p:val>
                                            <p:strVal val="#ppt_x"/>
                                          </p:val>
                                        </p:tav>
                                      </p:tavLst>
                                    </p:anim>
                                    <p:anim calcmode="lin" valueType="num">
                                      <p:cBhvr additive="base">
                                        <p:cTn dur="500" fill="hold" id="55"/>
                                        <p:tgtEl>
                                          <p:spTgt spid="4"/>
                                        </p:tgtEl>
                                        <p:attrNameLst>
                                          <p:attrName>ppt_y</p:attrName>
                                        </p:attrNameLst>
                                      </p:cBhvr>
                                      <p:tavLst>
                                        <p:tav tm="0">
                                          <p:val>
                                            <p:strVal val="0-#ppt_h/2"/>
                                          </p:val>
                                        </p:tav>
                                        <p:tav tm="100000">
                                          <p:val>
                                            <p:strVal val="#ppt_y"/>
                                          </p:val>
                                        </p:tav>
                                      </p:tavLst>
                                    </p:anim>
                                  </p:childTnLst>
                                </p:cTn>
                              </p:par>
                            </p:childTnLst>
                          </p:cTn>
                        </p:par>
                        <p:par>
                          <p:cTn fill="hold" id="56" nodeType="afterGroup">
                            <p:stCondLst>
                              <p:cond delay="5000"/>
                            </p:stCondLst>
                            <p:childTnLst>
                              <p:par>
                                <p:cTn fill="hold" grpId="1" id="57" nodeType="afterEffect" presetClass="entr" presetID="14" presetSubtype="5">
                                  <p:stCondLst>
                                    <p:cond delay="0"/>
                                  </p:stCondLst>
                                  <p:childTnLst>
                                    <p:set>
                                      <p:cBhvr>
                                        <p:cTn dur="1" fill="hold" id="58">
                                          <p:stCondLst>
                                            <p:cond delay="0"/>
                                          </p:stCondLst>
                                        </p:cTn>
                                        <p:tgtEl>
                                          <p:spTgt spid="8"/>
                                        </p:tgtEl>
                                        <p:attrNameLst>
                                          <p:attrName>style.visibility</p:attrName>
                                        </p:attrNameLst>
                                      </p:cBhvr>
                                      <p:to>
                                        <p:strVal val="visible"/>
                                      </p:to>
                                    </p:set>
                                    <p:animEffect filter="randombar(vertical)" transition="in">
                                      <p:cBhvr>
                                        <p:cTn dur="1000" id="59"/>
                                        <p:tgtEl>
                                          <p:spTgt spid="8"/>
                                        </p:tgtEl>
                                      </p:cBhvr>
                                    </p:animEffect>
                                  </p:childTnLst>
                                </p:cTn>
                              </p:par>
                            </p:childTnLst>
                          </p:cTn>
                        </p:par>
                        <p:par>
                          <p:cTn fill="hold" id="60" nodeType="afterGroup">
                            <p:stCondLst>
                              <p:cond delay="6000"/>
                            </p:stCondLst>
                            <p:childTnLst>
                              <p:par>
                                <p:cTn fill="hold" grpId="1" id="61" nodeType="afterEffect" presetClass="entr" presetID="2" presetSubtype="1">
                                  <p:stCondLst>
                                    <p:cond delay="0"/>
                                  </p:stCondLst>
                                  <p:childTnLst>
                                    <p:set>
                                      <p:cBhvr>
                                        <p:cTn dur="1" fill="hold" id="62">
                                          <p:stCondLst>
                                            <p:cond delay="0"/>
                                          </p:stCondLst>
                                        </p:cTn>
                                        <p:tgtEl>
                                          <p:spTgt spid="5"/>
                                        </p:tgtEl>
                                        <p:attrNameLst>
                                          <p:attrName>style.visibility</p:attrName>
                                        </p:attrNameLst>
                                      </p:cBhvr>
                                      <p:to>
                                        <p:strVal val="visible"/>
                                      </p:to>
                                    </p:set>
                                    <p:anim calcmode="lin" valueType="num">
                                      <p:cBhvr additive="base">
                                        <p:cTn dur="500" fill="hold" id="63"/>
                                        <p:tgtEl>
                                          <p:spTgt spid="5"/>
                                        </p:tgtEl>
                                        <p:attrNameLst>
                                          <p:attrName>ppt_x</p:attrName>
                                        </p:attrNameLst>
                                      </p:cBhvr>
                                      <p:tavLst>
                                        <p:tav tm="0">
                                          <p:val>
                                            <p:strVal val="#ppt_x"/>
                                          </p:val>
                                        </p:tav>
                                        <p:tav tm="100000">
                                          <p:val>
                                            <p:strVal val="#ppt_x"/>
                                          </p:val>
                                        </p:tav>
                                      </p:tavLst>
                                    </p:anim>
                                    <p:anim calcmode="lin" valueType="num">
                                      <p:cBhvr additive="base">
                                        <p:cTn dur="500" fill="hold" id="64"/>
                                        <p:tgtEl>
                                          <p:spTgt spid="5"/>
                                        </p:tgtEl>
                                        <p:attrNameLst>
                                          <p:attrName>ppt_y</p:attrName>
                                        </p:attrNameLst>
                                      </p:cBhvr>
                                      <p:tavLst>
                                        <p:tav tm="0">
                                          <p:val>
                                            <p:strVal val="0-#ppt_h/2"/>
                                          </p:val>
                                        </p:tav>
                                        <p:tav tm="100000">
                                          <p:val>
                                            <p:strVal val="#ppt_y"/>
                                          </p:val>
                                        </p:tav>
                                      </p:tavLst>
                                    </p:anim>
                                  </p:childTnLst>
                                </p:cTn>
                              </p:par>
                            </p:childTnLst>
                          </p:cTn>
                        </p:par>
                        <p:par>
                          <p:cTn fill="hold" id="65" nodeType="afterGroup">
                            <p:stCondLst>
                              <p:cond delay="6500"/>
                            </p:stCondLst>
                            <p:childTnLst>
                              <p:par>
                                <p:cTn fill="hold" grpId="1" id="66" nodeType="afterEffect" presetClass="entr" presetID="14" presetSubtype="5">
                                  <p:stCondLst>
                                    <p:cond delay="0"/>
                                  </p:stCondLst>
                                  <p:childTnLst>
                                    <p:set>
                                      <p:cBhvr>
                                        <p:cTn dur="1" fill="hold" id="67">
                                          <p:stCondLst>
                                            <p:cond delay="0"/>
                                          </p:stCondLst>
                                        </p:cTn>
                                        <p:tgtEl>
                                          <p:spTgt spid="9"/>
                                        </p:tgtEl>
                                        <p:attrNameLst>
                                          <p:attrName>style.visibility</p:attrName>
                                        </p:attrNameLst>
                                      </p:cBhvr>
                                      <p:to>
                                        <p:strVal val="visible"/>
                                      </p:to>
                                    </p:set>
                                    <p:animEffect filter="randombar(vertical)" transition="in">
                                      <p:cBhvr>
                                        <p:cTn dur="1000" id="68"/>
                                        <p:tgtEl>
                                          <p:spTgt spid="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1" spid="3"/>
      <p:bldP grpId="1" spid="4"/>
      <p:bldP grpId="1" spid="5"/>
      <p:bldP grpId="1" spid="6"/>
      <p:bldP grpId="0" spid="70"/>
      <p:bldP grpId="0" spid="71"/>
      <p:bldP grpId="0" spid="72"/>
      <p:bldP grpId="1" spid="13"/>
      <p:bldP grpId="1" spid="7"/>
      <p:bldP grpId="1" spid="8"/>
      <p:bldP grpId="1" spid="9"/>
      <p:bldP grpId="0" spid="11"/>
      <p:bldP grpId="0" spid="12"/>
    </p:bldLst>
  </p:timing>
</p:sld>
</file>

<file path=ppt/tags/tag1.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Lst>
</file>

<file path=ppt/theme/theme1.xml><?xml version="1.0" encoding="utf-8"?>
<a:theme xmlns:r="http://schemas.openxmlformats.org/officeDocument/2006/relationships" xmlns:a="http://schemas.openxmlformats.org/drawingml/2006/main" na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docProps/app.xml><?xml version="1.0" encoding="utf-8"?>
<Properties xmlns:vt="http://schemas.openxmlformats.org/officeDocument/2006/docPropsVTypes" xmlns="http://schemas.openxmlformats.org/officeDocument/2006/extended-properties">
  <Company/>
  <Paragraphs>154</Paragraphs>
  <Slides>24</Slides>
  <Notes>0</Notes>
  <TotalTime>0</TotalTime>
  <HiddenSlides>0</HiddenSlides>
  <MMClips>0</MMClips>
  <ScaleCrop>0</ScaleCrop>
  <HeadingPairs>
    <vt:vector baseType="variant" size="6">
      <vt:variant>
        <vt:lpstr>Fonts used</vt:lpstr>
      </vt:variant>
      <vt:variant>
        <vt:i4>6</vt:i4>
      </vt:variant>
      <vt:variant>
        <vt:lpstr>Theme</vt:lpstr>
      </vt:variant>
      <vt:variant>
        <vt:i4>1</vt:i4>
      </vt:variant>
      <vt:variant>
        <vt:lpstr>Slide Titles</vt:lpstr>
      </vt:variant>
      <vt:variant>
        <vt:i4>24</vt:i4>
      </vt:variant>
    </vt:vector>
  </HeadingPairs>
  <TitlesOfParts>
    <vt:vector baseType="lpstr" size="31">
      <vt:lpstr>Arial</vt:lpstr>
      <vt:lpstr>Calibri Light</vt:lpstr>
      <vt:lpstr>Calibri</vt:lpstr>
      <vt:lpstr>微软雅黑</vt:lpstr>
      <vt:lpstr>Wingdings</vt:lpstr>
      <vt:lpstr>宋体</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2021-08-22T11:52:09Z</dcterms:created>
  <cp:lastPrinted>2021-08-22T11:52:09Z</cp:lastPrinted>
  <dcterms:modified xsi:type="dcterms:W3CDTF">2021-08-22T05:38:06Z</dcterms:modified>
  <cp:revision>1</cp:revision>
</cp:coreProperties>
</file>