
<file path=[Content_Types].xml><?xml version="1.0" encoding="utf-8"?>
<Types xmlns="http://schemas.openxmlformats.org/package/2006/content-types">
  <Default ContentType="application/vnd.openxmlformats-officedocument.oleObject" Extension="bin"/>
  <Default ContentType="image/jpeg" Extension="jpeg"/>
  <Default ContentType="image/png" Extension="png"/>
  <Default ContentType="application/vnd.openxmlformats-package.relationships+xml" Extension="rels"/>
  <Default ContentType="application/vnd.openxmlformats-officedocument.vmlDrawing" Extension="vml"/>
  <Default ContentType="image/x-wmf" Extension="wmf"/>
  <Default ContentType="application/vnd.openxmlformats-officedocument.spreadsheetml.sheet" Extension="xlsx"/>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drawingml.chart+xml" PartName="/ppt/charts/chart1.xml"/>
  <Override ContentType="application/vnd.openxmlformats-officedocument.drawingml.chart+xml" PartName="/ppt/charts/chart2.xml"/>
  <Override ContentType="application/vnd.openxmlformats-officedocument.drawingml.chart+xml" PartName="/ppt/charts/chart3.xml"/>
  <Override ContentType="application/vnd.openxmlformats-officedocument.drawingml.chart+xml" PartName="/ppt/charts/chart4.xml"/>
  <Override ContentType="application/vnd.ms-office.chartcolorstyle+xml" PartName="/ppt/charts/colors1.xml"/>
  <Override ContentType="application/vnd.ms-office.chartcolorstyle+xml" PartName="/ppt/charts/colors2.xml"/>
  <Override ContentType="application/vnd.ms-office.chartcolorstyle+xml" PartName="/ppt/charts/colors3.xml"/>
  <Override ContentType="application/vnd.ms-office.chartcolorstyle+xml" PartName="/ppt/charts/colors4.xml"/>
  <Override ContentType="application/vnd.ms-office.chartstyle+xml" PartName="/ppt/charts/style1.xml"/>
  <Override ContentType="application/vnd.ms-office.chartstyle+xml" PartName="/ppt/charts/style2.xml"/>
  <Override ContentType="application/vnd.ms-office.chartstyle+xml" PartName="/ppt/charts/style3.xml"/>
  <Override ContentType="application/vnd.ms-office.chartstyle+xml" PartName="/ppt/charts/style4.xml"/>
  <Override ContentType="application/vnd.openxmlformats-officedocument.drawingml.chartshapes+xml" PartName="/ppt/drawings/drawing1.xml"/>
  <Override ContentType="application/vnd.openxmlformats-officedocument.drawingml.chartshapes+xml" PartName="/ppt/drawings/drawing2.xml"/>
  <Override ContentType="application/inkml+xml" PartName="/ppt/ink/ink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0" r:id="rId2"/>
  </p:sldMasterIdLst>
  <p:notesMasterIdLst>
    <p:notesMasterId r:id="rId3"/>
  </p:notesMasterIdLst>
  <p:sldIdLst>
    <p:sldId id="256" r:id="rId4"/>
    <p:sldId id="257" r:id="rId5"/>
    <p:sldId id="258" r:id="rId6"/>
    <p:sldId id="259" r:id="rId7"/>
    <p:sldId id="261" r:id="rId8"/>
    <p:sldId id="262" r:id="rId9"/>
    <p:sldId id="263" r:id="rId10"/>
    <p:sldId id="265" r:id="rId11"/>
    <p:sldId id="266" r:id="rId12"/>
    <p:sldId id="264" r:id="rId13"/>
    <p:sldId id="267" r:id="rId14"/>
    <p:sldId id="269" r:id="rId15"/>
    <p:sldId id="268" r:id="rId16"/>
  </p:sldIdLst>
  <p:sldSz cx="12192000" cy="6858000"/>
  <p:notesSz cx="6858000" cy="9144000"/>
  <p:custDataLst>
    <p:tags r:id="rId1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0" d="100"/>
          <a:sy n="90" d="100"/>
        </p:scale>
        <p:origin x="204" y="84"/>
      </p:cViewPr>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tags/tag1.xml" Type="http://schemas.openxmlformats.org/officeDocument/2006/relationships/tags"/><Relationship Id="rId18" Target="presProps.xml" Type="http://schemas.openxmlformats.org/officeDocument/2006/relationships/presProps"/><Relationship Id="rId19" Target="viewProps.xml" Type="http://schemas.openxmlformats.org/officeDocument/2006/relationships/viewProps"/><Relationship Id="rId2" Target="slideMasters/slideMaster2.xml" Type="http://schemas.openxmlformats.org/officeDocument/2006/relationships/slideMaster"/><Relationship Id="rId20" Target="theme/theme1.xml" Type="http://schemas.openxmlformats.org/officeDocument/2006/relationships/theme"/><Relationship Id="rId21" Target="tableStyles.xml" Type="http://schemas.openxmlformats.org/officeDocument/2006/relationships/tableStyles"/><Relationship Id="rId3" Target="notesMasters/notesMaster1.xml" Type="http://schemas.openxmlformats.org/officeDocument/2006/relationships/notesMaster"/><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charts/_rels/chart1.xml.rels><?xml version="1.0" encoding="UTF-8" standalone="yes"?><Relationships xmlns="http://schemas.openxmlformats.org/package/2006/relationships"><Relationship Id="rId1" Target="../embeddings/Microsoft_Excel_Worksheet2.xlsx" Type="http://schemas.openxmlformats.org/officeDocument/2006/relationships/package"/><Relationship Id="rId2" Target="colors1.xml" Type="http://schemas.microsoft.com/office/2011/relationships/chartColorStyle"/><Relationship Id="rId3" Target="style1.xml" Type="http://schemas.microsoft.com/office/2011/relationships/chartStyle"/></Relationships>
</file>

<file path=ppt/charts/_rels/chart2.xml.rels><?xml version="1.0" encoding="UTF-8" standalone="yes"?><Relationships xmlns="http://schemas.openxmlformats.org/package/2006/relationships"><Relationship Id="rId1" Target="../embeddings/Microsoft_Excel_Worksheet3.xlsx" Type="http://schemas.openxmlformats.org/officeDocument/2006/relationships/package"/><Relationship Id="rId2" Target="colors2.xml" Type="http://schemas.microsoft.com/office/2011/relationships/chartColorStyle"/><Relationship Id="rId3" Target="style2.xml" Type="http://schemas.microsoft.com/office/2011/relationships/chartStyle"/></Relationships>
</file>

<file path=ppt/charts/_rels/chart3.xml.rels><?xml version="1.0" encoding="UTF-8" standalone="yes"?><Relationships xmlns="http://schemas.openxmlformats.org/package/2006/relationships"><Relationship Id="rId1" Target="../embeddings/Microsoft_Excel_Worksheet4.xlsx" Type="http://schemas.openxmlformats.org/officeDocument/2006/relationships/package"/><Relationship Id="rId2" Target="../drawings/drawing1.xml" Type="http://schemas.openxmlformats.org/officeDocument/2006/relationships/chartUserShapes"/><Relationship Id="rId3" Target="colors3.xml" Type="http://schemas.microsoft.com/office/2011/relationships/chartColorStyle"/><Relationship Id="rId4" Target="style3.xml" Type="http://schemas.microsoft.com/office/2011/relationships/chartStyle"/></Relationships>
</file>

<file path=ppt/charts/_rels/chart4.xml.rels><?xml version="1.0" encoding="UTF-8" standalone="yes"?><Relationships xmlns="http://schemas.openxmlformats.org/package/2006/relationships"><Relationship Id="rId1" Target="../embeddings/Microsoft_Excel_Worksheet5.xlsx" Type="http://schemas.openxmlformats.org/officeDocument/2006/relationships/package"/><Relationship Id="rId2" Target="../drawings/drawing2.xml" Type="http://schemas.openxmlformats.org/officeDocument/2006/relationships/chartUserShapes"/><Relationship Id="rId3" Target="colors4.xml" Type="http://schemas.microsoft.com/office/2011/relationships/chartColorStyle"/><Relationship Id="rId4" Target="style4.xml" Type="http://schemas.microsoft.com/office/2011/relationships/chartStyle"/></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doughnutChart>
        <c:varyColors val="1"/>
        <c:ser>
          <c:idx val="0"/>
          <c:order val="0"/>
          <c:tx>
            <c:strRef>
              <c:f>Sheet1!$B$1</c:f>
              <c:strCache>
                <c:ptCount val="1"/>
                <c:pt idx="0">
                  <c:v>列1</c:v>
                </c:pt>
              </c:strCache>
            </c:strRef>
          </c:tx>
          <c:spPr>
            <a:solidFill>
              <a:srgbClr val="4F1B6D"/>
            </a:solidFill>
          </c:spPr>
          <c:dPt>
            <c:idx val="0"/>
            <c:invertIfNegative val="1"/>
            <c:spPr>
              <a:solidFill>
                <a:srgbClr val="0085ED"/>
              </a:solidFill>
              <a:ln w="19050">
                <a:solidFill>
                  <a:schemeClr val="lt1"/>
                </a:solidFill>
              </a:ln>
            </c:spPr>
            <c:extLst>
              <c:ext xmlns:c16="http://schemas.microsoft.com/office/drawing/2014/chart" uri="{C3380CC4-5D6E-409C-BE32-E72D297353CC}">
                <c16:uniqueId val="{00000001-DE4D-4A6B-AF34-92A91E2FADFC}"/>
              </c:ext>
            </c:extLst>
          </c:dPt>
          <c:dPt>
            <c:idx val="1"/>
            <c:invertIfNegative val="1"/>
            <c:spPr>
              <a:solidFill>
                <a:schemeClr val="bg1">
                  <a:lumMod val="85000"/>
                </a:schemeClr>
              </a:solidFill>
              <a:ln w="19050">
                <a:solidFill>
                  <a:schemeClr val="lt1"/>
                </a:solidFill>
              </a:ln>
            </c:spPr>
            <c:extLst>
              <c:ext xmlns:c16="http://schemas.microsoft.com/office/drawing/2014/chart" uri="{C3380CC4-5D6E-409C-BE32-E72D297353CC}">
                <c16:uniqueId val="{00000003-DE4D-4A6B-AF34-92A91E2FADFC}"/>
              </c:ext>
            </c:extLst>
          </c:dPt>
          <c:dPt>
            <c:idx val="2"/>
            <c:invertIfNegative val="1"/>
            <c:spPr>
              <a:solidFill>
                <a:srgbClr val="4F1B6D"/>
              </a:solidFill>
              <a:ln w="19050">
                <a:solidFill>
                  <a:schemeClr val="lt1"/>
                </a:solidFill>
              </a:ln>
            </c:spPr>
            <c:extLst>
              <c:ext xmlns:c16="http://schemas.microsoft.com/office/drawing/2014/chart" uri="{C3380CC4-5D6E-409C-BE32-E72D297353CC}">
                <c16:uniqueId val="{00000005-DE4D-4A6B-AF34-92A91E2FADFC}"/>
              </c:ext>
            </c:extLst>
          </c:dPt>
          <c:dPt>
            <c:idx val="3"/>
            <c:invertIfNegative val="1"/>
            <c:spPr>
              <a:solidFill>
                <a:srgbClr val="4F1B6D"/>
              </a:solidFill>
              <a:ln w="19050">
                <a:solidFill>
                  <a:schemeClr val="lt1"/>
                </a:solidFill>
              </a:ln>
            </c:spPr>
            <c:extLst>
              <c:ext xmlns:c16="http://schemas.microsoft.com/office/drawing/2014/chart" uri="{C3380CC4-5D6E-409C-BE32-E72D297353CC}">
                <c16:uniqueId val="{00000007-DE4D-4A6B-AF34-92A91E2FADFC}"/>
              </c:ext>
            </c:extLst>
          </c:dPt>
          <c:dLbls>
            <c:delete val="1"/>
            <c:extLst>
              <c:ext xmlns:c15="http://schemas.microsoft.com/office/drawing/2012/chart" uri="{CE6537A1-D6FC-4f65-9D91-7224C49458BB}">
                <c15:showLeaderLines val="1"/>
              </c:ext>
            </c:extLst>
          </c:dLbls>
          <c:cat>
            <c:strRef>
              <c:f>Sheet1!$A$2:$A$5</c:f>
              <c:strCache>
                <c:ptCount val="2"/>
                <c:pt idx="0">
                  <c:v>第一季度</c:v>
                </c:pt>
                <c:pt idx="1">
                  <c:v>第二季度</c:v>
                </c:pt>
              </c:strCache>
            </c:strRef>
          </c:cat>
          <c:val>
            <c:numRef>
              <c:f>Sheet1!$B$2:$B$5</c:f>
              <c:numCache>
                <c:formatCode>General</c:formatCode>
                <c:ptCount val="4"/>
                <c:pt idx="0">
                  <c:v>8.2</c:v>
                </c:pt>
                <c:pt idx="1">
                  <c:v>3.2</c:v>
                </c:pt>
              </c:numCache>
            </c:numRef>
          </c:val>
          <c:extLst>
            <c:ext xmlns:c16="http://schemas.microsoft.com/office/drawing/2014/chart" uri="{C3380CC4-5D6E-409C-BE32-E72D297353CC}">
              <c16:uniqueId val="{00000008-DE4D-4A6B-AF34-92A91E2FADFC}"/>
            </c:ext>
          </c:extLst>
        </c:ser>
        <c:dLbls>
          <c:showLegendKey val="0"/>
          <c:showVal val="0"/>
          <c:showCatName val="0"/>
          <c:showSerName val="0"/>
          <c:showPercent val="0"/>
          <c:showBubbleSize val="0"/>
          <c:showLeaderLines val="0"/>
        </c:dLbls>
        <c:firstSliceAng/>
        <c:holeSize val="66"/>
      </c:doughnutChart>
      <c:spPr>
        <a:noFill/>
        <a:ln>
          <a:noFill/>
        </a:ln>
        <a:effectLst/>
      </c:spPr>
    </c:plotArea>
    <c:plotVisOnly val="1"/>
    <c:dispBlanksAs val="gap"/>
    <c:showDLblsOverMax val="0"/>
  </c:chart>
  <c:spPr>
    <a:noFill/>
    <a:ln>
      <a:noFill/>
    </a:ln>
    <a:effectLst/>
  </c:spPr>
  <c:txPr>
    <a:bodyPr/>
    <a:p>
      <a:pPr>
        <a:defRPr/>
      </a:pPr>
      <a:endParaRPr lang="zh-CN"/>
    </a:p>
  </c:txPr>
  <c:externalData r:id="rId1">
    <c:autoUpdate val="0"/>
  </c:externalData>
</c:chartSpace>
</file>

<file path=ppt/charts/chart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doughnutChart>
        <c:varyColors val="1"/>
        <c:ser>
          <c:idx val="0"/>
          <c:order val="0"/>
          <c:tx>
            <c:strRef>
              <c:f>Sheet1!$B$1</c:f>
              <c:strCache>
                <c:ptCount val="1"/>
                <c:pt idx="0">
                  <c:v>列1</c:v>
                </c:pt>
              </c:strCache>
            </c:strRef>
          </c:tx>
          <c:spPr>
            <a:solidFill>
              <a:srgbClr val="0085ED"/>
            </a:solidFill>
          </c:spPr>
          <c:dPt>
            <c:idx val="0"/>
            <c:invertIfNegative val="1"/>
            <c:spPr>
              <a:solidFill>
                <a:srgbClr val="0085ED"/>
              </a:solidFill>
              <a:ln w="19050">
                <a:solidFill>
                  <a:schemeClr val="lt1"/>
                </a:solidFill>
              </a:ln>
            </c:spPr>
            <c:extLst>
              <c:ext xmlns:c16="http://schemas.microsoft.com/office/drawing/2014/chart" uri="{C3380CC4-5D6E-409C-BE32-E72D297353CC}">
                <c16:uniqueId val="{00000001-0AB2-489F-94DA-01BECD7F7432}"/>
              </c:ext>
            </c:extLst>
          </c:dPt>
          <c:dPt>
            <c:idx val="1"/>
            <c:invertIfNegative val="1"/>
            <c:spPr>
              <a:solidFill>
                <a:schemeClr val="bg1">
                  <a:lumMod val="85000"/>
                </a:schemeClr>
              </a:solidFill>
              <a:ln w="19050">
                <a:solidFill>
                  <a:schemeClr val="lt1"/>
                </a:solidFill>
              </a:ln>
            </c:spPr>
            <c:extLst>
              <c:ext xmlns:c16="http://schemas.microsoft.com/office/drawing/2014/chart" uri="{C3380CC4-5D6E-409C-BE32-E72D297353CC}">
                <c16:uniqueId val="{00000003-0AB2-489F-94DA-01BECD7F7432}"/>
              </c:ext>
            </c:extLst>
          </c:dPt>
          <c:dPt>
            <c:idx val="2"/>
            <c:invertIfNegative val="1"/>
            <c:spPr>
              <a:solidFill>
                <a:srgbClr val="0085ED"/>
              </a:solidFill>
              <a:ln w="19050">
                <a:solidFill>
                  <a:schemeClr val="lt1"/>
                </a:solidFill>
              </a:ln>
            </c:spPr>
            <c:extLst>
              <c:ext xmlns:c16="http://schemas.microsoft.com/office/drawing/2014/chart" uri="{C3380CC4-5D6E-409C-BE32-E72D297353CC}">
                <c16:uniqueId val="{00000005-0AB2-489F-94DA-01BECD7F7432}"/>
              </c:ext>
            </c:extLst>
          </c:dPt>
          <c:dPt>
            <c:idx val="3"/>
            <c:invertIfNegative val="1"/>
            <c:spPr>
              <a:solidFill>
                <a:srgbClr val="0085ED"/>
              </a:solidFill>
              <a:ln w="19050">
                <a:solidFill>
                  <a:schemeClr val="lt1"/>
                </a:solidFill>
              </a:ln>
            </c:spPr>
            <c:extLst>
              <c:ext xmlns:c16="http://schemas.microsoft.com/office/drawing/2014/chart" uri="{C3380CC4-5D6E-409C-BE32-E72D297353CC}">
                <c16:uniqueId val="{00000007-0AB2-489F-94DA-01BECD7F7432}"/>
              </c:ext>
            </c:extLst>
          </c:dPt>
          <c:dLbls>
            <c:delete val="1"/>
            <c:extLst>
              <c:ext xmlns:c15="http://schemas.microsoft.com/office/drawing/2012/chart" uri="{CE6537A1-D6FC-4f65-9D91-7224C49458BB}">
                <c15:showLeaderLines val="1"/>
              </c:ext>
            </c:extLst>
          </c:dLbls>
          <c:cat>
            <c:strRef>
              <c:f>Sheet1!$A$2:$A$5</c:f>
              <c:strCache>
                <c:ptCount val="2"/>
                <c:pt idx="0">
                  <c:v>第一季度</c:v>
                </c:pt>
                <c:pt idx="1">
                  <c:v>第二季度</c:v>
                </c:pt>
              </c:strCache>
            </c:strRef>
          </c:cat>
          <c:val>
            <c:numRef>
              <c:f>Sheet1!$B$2:$B$5</c:f>
              <c:numCache>
                <c:formatCode>General</c:formatCode>
                <c:ptCount val="4"/>
                <c:pt idx="0">
                  <c:v>8.2</c:v>
                </c:pt>
                <c:pt idx="1">
                  <c:v>3.2</c:v>
                </c:pt>
              </c:numCache>
            </c:numRef>
          </c:val>
          <c:extLst>
            <c:ext xmlns:c16="http://schemas.microsoft.com/office/drawing/2014/chart" uri="{C3380CC4-5D6E-409C-BE32-E72D297353CC}">
              <c16:uniqueId val="{00000008-0AB2-489F-94DA-01BECD7F7432}"/>
            </c:ext>
          </c:extLst>
        </c:ser>
        <c:dLbls>
          <c:showLegendKey val="0"/>
          <c:showVal val="0"/>
          <c:showCatName val="0"/>
          <c:showSerName val="0"/>
          <c:showPercent val="0"/>
          <c:showBubbleSize val="0"/>
          <c:showLeaderLines val="0"/>
        </c:dLbls>
        <c:firstSliceAng val="51"/>
        <c:holeSize val="66"/>
      </c:doughnutChart>
      <c:spPr>
        <a:noFill/>
        <a:ln>
          <a:noFill/>
        </a:ln>
        <a:effectLst/>
      </c:spPr>
    </c:plotArea>
    <c:plotVisOnly val="1"/>
    <c:dispBlanksAs val="gap"/>
    <c:showDLblsOverMax val="0"/>
  </c:chart>
  <c:spPr>
    <a:noFill/>
    <a:ln>
      <a:noFill/>
    </a:ln>
    <a:effectLst/>
  </c:spPr>
  <c:txPr>
    <a:bodyPr/>
    <a:p>
      <a:pPr>
        <a:defRPr/>
      </a:pPr>
      <a:endParaRPr lang="zh-CN"/>
    </a:p>
  </c:txPr>
  <c:externalData r:id="rId1">
    <c:autoUpdate val="0"/>
  </c:externalData>
</c:chartSpace>
</file>

<file path=ppt/charts/chart3.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doughnutChart>
        <c:varyColors val="1"/>
        <c:ser>
          <c:idx val="0"/>
          <c:order val="0"/>
          <c:tx>
            <c:strRef>
              <c:f>Sheet1!$B$1</c:f>
              <c:strCache>
                <c:ptCount val="1"/>
                <c:pt idx="0">
                  <c:v>销售额</c:v>
                </c:pt>
              </c:strCache>
            </c:strRef>
          </c:tx>
          <c:dPt>
            <c:idx val="0"/>
            <c:invertIfNegative val="1"/>
            <c:spPr>
              <a:solidFill>
                <a:srgbClr val="1452E3"/>
              </a:solidFill>
              <a:ln w="19050">
                <a:solidFill>
                  <a:schemeClr val="lt1"/>
                </a:solidFill>
              </a:ln>
            </c:spPr>
            <c:extLst>
              <c:ext xmlns:c16="http://schemas.microsoft.com/office/drawing/2014/chart" uri="{C3380CC4-5D6E-409C-BE32-E72D297353CC}">
                <c16:uniqueId val="{00000001-8FDA-4F4E-BAC4-D1C453B80FB3}"/>
              </c:ext>
            </c:extLst>
          </c:dPt>
          <c:dPt>
            <c:idx val="1"/>
            <c:invertIfNegative val="1"/>
            <c:spPr>
              <a:solidFill>
                <a:srgbClr val="F7941C"/>
              </a:solidFill>
              <a:ln w="19050">
                <a:solidFill>
                  <a:schemeClr val="lt1"/>
                </a:solidFill>
              </a:ln>
            </c:spPr>
            <c:extLst>
              <c:ext xmlns:c16="http://schemas.microsoft.com/office/drawing/2014/chart" uri="{C3380CC4-5D6E-409C-BE32-E72D297353CC}">
                <c16:uniqueId val="{00000002-8FDA-4F4E-BAC4-D1C453B80FB3}"/>
              </c:ext>
            </c:extLst>
          </c:dPt>
          <c:dPt>
            <c:idx val="2"/>
            <c:invertIfNegative val="1"/>
            <c:spPr>
              <a:solidFill>
                <a:srgbClr val="1DC062"/>
              </a:solidFill>
              <a:ln w="19050">
                <a:solidFill>
                  <a:schemeClr val="lt1"/>
                </a:solidFill>
              </a:ln>
            </c:spPr>
            <c:extLst>
              <c:ext xmlns:c16="http://schemas.microsoft.com/office/drawing/2014/chart" uri="{C3380CC4-5D6E-409C-BE32-E72D297353CC}">
                <c16:uniqueId val="{00000003-8FDA-4F4E-BAC4-D1C453B80FB3}"/>
              </c:ext>
            </c:extLst>
          </c:dPt>
          <c:dPt>
            <c:idx val="3"/>
            <c:invertIfNegative val="1"/>
            <c:spPr>
              <a:solidFill>
                <a:srgbClr val="E0483D"/>
              </a:solidFill>
              <a:ln w="19050">
                <a:solidFill>
                  <a:schemeClr val="lt1"/>
                </a:solidFill>
              </a:ln>
            </c:spPr>
            <c:extLst>
              <c:ext xmlns:c16="http://schemas.microsoft.com/office/drawing/2014/chart" uri="{C3380CC4-5D6E-409C-BE32-E72D297353CC}">
                <c16:uniqueId val="{00000004-8FDA-4F4E-BAC4-D1C453B80FB3}"/>
              </c:ext>
            </c:extLst>
          </c:dPt>
          <c:dLbls>
            <c:delete val="1"/>
            <c:extLst>
              <c:ext xmlns:c15="http://schemas.microsoft.com/office/drawing/2012/chart" uri="{CE6537A1-D6FC-4f65-9D91-7224C49458BB}">
                <c15:showLeaderLines val="1"/>
              </c:ext>
            </c:extLst>
          </c:dLbls>
          <c:cat>
            <c:strRef>
              <c:f>Sheet1!$A$2:$A$5</c:f>
              <c:strCache>
                <c:ptCount val="4"/>
                <c:pt idx="0">
                  <c:v>第一季度</c:v>
                </c:pt>
                <c:pt idx="1">
                  <c:v>第二季度</c:v>
                </c:pt>
                <c:pt idx="2">
                  <c:v>第三季度</c:v>
                </c:pt>
                <c:pt idx="3">
                  <c:v>第四季度</c:v>
                </c:pt>
              </c:strCache>
            </c:strRef>
          </c:cat>
          <c:val>
            <c:numRef>
              <c:f>Sheet1!$B$2:$B$5</c:f>
              <c:numCache>
                <c:formatCode>General</c:formatCode>
                <c:ptCount val="4"/>
                <c:pt idx="0">
                  <c:v>8.2</c:v>
                </c:pt>
                <c:pt idx="1">
                  <c:v>3.2</c:v>
                </c:pt>
                <c:pt idx="2">
                  <c:v>1.4</c:v>
                </c:pt>
                <c:pt idx="3">
                  <c:v>1.2</c:v>
                </c:pt>
              </c:numCache>
            </c:numRef>
          </c:val>
          <c:extLst>
            <c:ext xmlns:c16="http://schemas.microsoft.com/office/drawing/2014/chart" uri="{C3380CC4-5D6E-409C-BE32-E72D297353CC}">
              <c16:uniqueId val="{00000000-8FDA-4F4E-BAC4-D1C453B80FB3}"/>
            </c:ext>
          </c:extLst>
        </c:ser>
        <c:dLbls>
          <c:showLegendKey val="0"/>
          <c:showVal val="0"/>
          <c:showCatName val="0"/>
          <c:showSerName val="0"/>
          <c:showPercent val="0"/>
          <c:showBubbleSize val="0"/>
          <c:showLeaderLines val="0"/>
        </c:dLbls>
        <c:firstSliceAng/>
        <c:holeSize val="62"/>
      </c:doughnutChart>
      <c:spPr>
        <a:noFill/>
        <a:ln>
          <a:noFill/>
        </a:ln>
        <a:effectLst/>
      </c:spPr>
    </c:plotArea>
    <c:plotVisOnly val="1"/>
    <c:dispBlanksAs val="gap"/>
    <c:showDLblsOverMax val="0"/>
  </c:chart>
  <c:spPr>
    <a:noFill/>
    <a:ln>
      <a:noFill/>
    </a:ln>
    <a:effectLst/>
  </c:spPr>
  <c:txPr>
    <a:bodyPr/>
    <a:p>
      <a:pPr>
        <a:defRPr/>
      </a:pPr>
      <a:endParaRPr lang="zh-CN"/>
    </a:p>
  </c:txPr>
  <c:externalData r:id="rId1">
    <c:autoUpdate val="0"/>
  </c:externalData>
  <c:userShapes r:id="rId2"/>
</c:chartSpace>
</file>

<file path=ppt/charts/chart4.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scatterChart>
        <c:scatterStyle val="lineMarker"/>
        <c:varyColors val="0"/>
        <c:ser>
          <c:idx val="0"/>
          <c:order val="0"/>
          <c:tx>
            <c:strRef>
              <c:f>Sheet1!$B$1</c:f>
              <c:strCache>
                <c:ptCount val="1"/>
                <c:pt idx="0">
                  <c:v>Y 值</c:v>
                </c:pt>
              </c:strCache>
            </c:strRef>
          </c:tx>
          <c:spPr>
            <a:ln w="41275" cap="rnd">
              <a:solidFill>
                <a:srgbClr val="658BF5"/>
              </a:solidFill>
              <a:round/>
            </a:ln>
            <a:effectLst/>
          </c:spPr>
          <c:marker>
            <c:symbol val="circle"/>
            <c:spPr>
              <a:solidFill>
                <a:schemeClr val="bg1"/>
              </a:solidFill>
              <a:ln w="28575">
                <a:solidFill>
                  <a:srgbClr val="658BF5"/>
                </a:solidFill>
              </a:ln>
              <a:effectLst/>
            </c:spPr>
          </c:marker>
          <c:xVal>
            <c:numRef>
              <c:f>Sheet1!$A$2:$A$7</c:f>
              <c:numCache>
                <c:formatCode>General</c:formatCode>
                <c:ptCount val="6"/>
                <c:pt idx="0">
                  <c:v>0</c:v>
                </c:pt>
                <c:pt idx="1">
                  <c:v>1</c:v>
                </c:pt>
                <c:pt idx="2">
                  <c:v>1.4</c:v>
                </c:pt>
                <c:pt idx="3">
                  <c:v>1.9</c:v>
                </c:pt>
                <c:pt idx="4">
                  <c:v>2.5</c:v>
                </c:pt>
                <c:pt idx="5">
                  <c:v>2.8</c:v>
                </c:pt>
              </c:numCache>
            </c:numRef>
          </c:xVal>
          <c:yVal>
            <c:numRef>
              <c:f>Sheet1!$B$2:$B$7</c:f>
              <c:numCache>
                <c:formatCode>General</c:formatCode>
                <c:ptCount val="6"/>
                <c:pt idx="0">
                  <c:v>2</c:v>
                </c:pt>
                <c:pt idx="1">
                  <c:v>2.2</c:v>
                </c:pt>
                <c:pt idx="2">
                  <c:v>2.6</c:v>
                </c:pt>
                <c:pt idx="3">
                  <c:v>2.4</c:v>
                </c:pt>
                <c:pt idx="4">
                  <c:v>2.7</c:v>
                </c:pt>
                <c:pt idx="5">
                  <c:v>2.9</c:v>
                </c:pt>
              </c:numCache>
            </c:numRef>
          </c:yVal>
          <c:smooth val="0"/>
          <c:extLst>
            <c:ext xmlns:c16="http://schemas.microsoft.com/office/drawing/2014/chart" uri="{C3380CC4-5D6E-409C-BE32-E72D297353CC}">
              <c16:uniqueId val="{00000000-FBAF-432F-8EBC-85F19E347393}"/>
            </c:ext>
          </c:extLst>
        </c:ser>
        <c:ser>
          <c:idx val="1"/>
          <c:order val="1"/>
          <c:tx>
            <c:strRef>
              <c:f>Sheet1!$C$1</c:f>
              <c:strCache>
                <c:ptCount val="1"/>
                <c:pt idx="0">
                  <c:v>列1</c:v>
                </c:pt>
              </c:strCache>
            </c:strRef>
          </c:tx>
          <c:spPr>
            <a:ln w="19050" cap="rnd">
              <a:solidFill>
                <a:schemeClr val="accent2"/>
              </a:solidFill>
              <a:round/>
            </a:ln>
            <a:effectLst/>
          </c:spPr>
          <c:marker>
            <c:symbol val="circle"/>
            <c:spPr>
              <a:solidFill>
                <a:schemeClr val="accent2"/>
              </a:solidFill>
              <a:ln w="9525">
                <a:solidFill>
                  <a:schemeClr val="accent2"/>
                </a:solidFill>
              </a:ln>
              <a:effectLst/>
            </c:spPr>
          </c:marker>
          <c:xVal>
            <c:numRef>
              <c:f>Sheet1!$A$2:$A$7</c:f>
              <c:numCache>
                <c:formatCode>General</c:formatCode>
                <c:ptCount val="6"/>
                <c:pt idx="0">
                  <c:v>0</c:v>
                </c:pt>
                <c:pt idx="1">
                  <c:v>1</c:v>
                </c:pt>
                <c:pt idx="2">
                  <c:v>1.4</c:v>
                </c:pt>
                <c:pt idx="3">
                  <c:v>1.9</c:v>
                </c:pt>
                <c:pt idx="4">
                  <c:v>2.5</c:v>
                </c:pt>
                <c:pt idx="5">
                  <c:v>2.8</c:v>
                </c:pt>
              </c:numCache>
            </c:numRef>
          </c:xVal>
          <c:yVal>
            <c:numRef>
              <c:f>Sheet1!$C$2:$C$7</c:f>
              <c:numCache>
                <c:formatCode>General</c:formatCode>
                <c:ptCount val="6"/>
              </c:numCache>
            </c:numRef>
          </c:yVal>
          <c:smooth val="0"/>
          <c:extLst>
            <c:ext xmlns:c16="http://schemas.microsoft.com/office/drawing/2014/chart" uri="{C3380CC4-5D6E-409C-BE32-E72D297353CC}">
              <c16:uniqueId val="{00000001-FBAF-432F-8EBC-85F19E347393}"/>
            </c:ext>
          </c:extLst>
        </c:ser>
        <c:ser>
          <c:idx val="2"/>
          <c:order val="2"/>
          <c:tx>
            <c:strRef>
              <c:f>Sheet1!$D$1</c:f>
              <c:strCache>
                <c:ptCount val="1"/>
                <c:pt idx="0">
                  <c:v>列2</c:v>
                </c:pt>
              </c:strCache>
            </c:strRef>
          </c:tx>
          <c:spPr>
            <a:ln w="19050" cap="rnd">
              <a:solidFill>
                <a:schemeClr val="accent3"/>
              </a:solidFill>
              <a:round/>
            </a:ln>
            <a:effectLst/>
          </c:spPr>
          <c:marker>
            <c:symbol val="circle"/>
            <c:spPr>
              <a:solidFill>
                <a:schemeClr val="accent3"/>
              </a:solidFill>
              <a:ln w="9525">
                <a:solidFill>
                  <a:schemeClr val="accent3"/>
                </a:solidFill>
              </a:ln>
              <a:effectLst/>
            </c:spPr>
          </c:marker>
          <c:xVal>
            <c:numRef>
              <c:f>Sheet1!$A$2:$A$7</c:f>
              <c:numCache>
                <c:formatCode>General</c:formatCode>
                <c:ptCount val="6"/>
                <c:pt idx="0">
                  <c:v>0</c:v>
                </c:pt>
                <c:pt idx="1">
                  <c:v>1</c:v>
                </c:pt>
                <c:pt idx="2">
                  <c:v>1.4</c:v>
                </c:pt>
                <c:pt idx="3">
                  <c:v>1.9</c:v>
                </c:pt>
                <c:pt idx="4">
                  <c:v>2.5</c:v>
                </c:pt>
                <c:pt idx="5">
                  <c:v>2.8</c:v>
                </c:pt>
              </c:numCache>
            </c:numRef>
          </c:xVal>
          <c:yVal>
            <c:numRef>
              <c:f>Sheet1!$D$2:$D$7</c:f>
              <c:numCache>
                <c:formatCode>General</c:formatCode>
                <c:ptCount val="6"/>
              </c:numCache>
            </c:numRef>
          </c:yVal>
          <c:smooth val="0"/>
          <c:extLst>
            <c:ext xmlns:c16="http://schemas.microsoft.com/office/drawing/2014/chart" uri="{C3380CC4-5D6E-409C-BE32-E72D297353CC}">
              <c16:uniqueId val="{00000002-FBAF-432F-8EBC-85F19E347393}"/>
            </c:ext>
          </c:extLst>
        </c:ser>
        <c:dLbls>
          <c:showLegendKey val="0"/>
          <c:showVal val="0"/>
          <c:showCatName val="0"/>
          <c:showSerName val="0"/>
          <c:showPercent val="0"/>
          <c:showBubbleSize val="0"/>
          <c:showLeaderLines val="0"/>
        </c:dLbls>
        <c:axId val="424206104"/>
        <c:axId val="424206496"/>
      </c:scatterChart>
      <c:valAx>
        <c:axId val="424206104"/>
        <c:scaling>
          <c:orientation/>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spPr>
          <a:noFill/>
          <a:ln w="9525" cap="flat" cmpd="sng" algn="ctr">
            <a:solidFill>
              <a:schemeClr val="tx1">
                <a:lumMod val="25000"/>
                <a:lumOff val="75000"/>
              </a:schemeClr>
            </a:solidFill>
            <a:round/>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sz="1197" b="0" i="0" u="none" strike="noStrike" kern="1200" baseline="0" smtId="4294967295">
              <a:solidFill>
                <a:schemeClr val="tx1">
                  <a:lumMod val="65000"/>
                  <a:lumOff val="35000"/>
                </a:schemeClr>
              </a:solidFill>
              <a:latin typeface="+mn-lt"/>
              <a:ea typeface="+mn-ea"/>
              <a:cs typeface="+mn-cs"/>
            </a:endParaRPr>
          </a:p>
        </c:txPr>
        <c:crossAx val="424206496"/>
        <c:crosses val="autoZero"/>
        <c:crossBetween val="midCat"/>
      </c:valAx>
      <c:valAx>
        <c:axId val="424206496"/>
        <c:scaling>
          <c:orientation/>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spPr>
          <a:noFill/>
          <a:ln w="9525" cap="flat" cmpd="sng" algn="ctr">
            <a:solidFill>
              <a:schemeClr val="tx1">
                <a:lumMod val="25000"/>
                <a:lumOff val="75000"/>
              </a:schemeClr>
            </a:solidFill>
            <a:round/>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sz="1197" b="0" i="0" u="none" strike="noStrike" kern="1200" baseline="0" smtId="4294967295">
              <a:solidFill>
                <a:schemeClr val="tx1">
                  <a:lumMod val="65000"/>
                  <a:lumOff val="35000"/>
                </a:schemeClr>
              </a:solidFill>
              <a:latin typeface="+mn-lt"/>
              <a:ea typeface="+mn-ea"/>
              <a:cs typeface="+mn-cs"/>
            </a:endParaRPr>
          </a:p>
        </c:txPr>
        <c:crossAx val="424206104"/>
        <c:crosses val="autoZero"/>
        <c:crossBetween val="midCat"/>
      </c:valAx>
      <c:spPr>
        <a:noFill/>
        <a:ln>
          <a:noFill/>
        </a:ln>
        <a:effectLst/>
      </c:spPr>
    </c:plotArea>
    <c:plotVisOnly val="1"/>
    <c:dispBlanksAs val="gap"/>
    <c:showDLblsOverMax val="0"/>
  </c:chart>
  <c:spPr>
    <a:noFill/>
    <a:ln>
      <a:noFill/>
    </a:ln>
    <a:effectLst/>
  </c:spPr>
  <c:txPr>
    <a:bodyPr/>
    <a:p>
      <a:pPr>
        <a:defRPr/>
      </a:pPr>
      <a:endParaRPr lang="zh-CN"/>
    </a:p>
  </c:txPr>
  <c:externalData r:id="rId1">
    <c:autoUpdate val="0"/>
  </c:externalData>
  <c:userShapes r:id="rId2"/>
</c:chartSpace>
</file>

<file path=ppt/charts/colors1.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a="http://schemas.openxmlformats.org/drawingml/2006/main" xmlns:r="http://schemas.openxmlformats.org/officeDocument/2006/relationships" xmlns:cs="http://schemas.microsoft.com/office/drawing/2012/chartStyle"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a="http://schemas.openxmlformats.org/drawingml/2006/main" xmlns:r="http://schemas.openxmlformats.org/officeDocument/2006/relationships" xmlns:cs="http://schemas.microsoft.com/office/drawing/2012/chartStyle"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a="http://schemas.openxmlformats.org/drawingml/2006/main" xmlns:r="http://schemas.openxmlformats.org/officeDocument/2006/relationships" xmlns:cs="http://schemas.microsoft.com/office/drawing/2012/chartStyle"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a="http://schemas.openxmlformats.org/drawingml/2006/main" xmlns:r="http://schemas.openxmlformats.org/officeDocument/2006/relationships" xmlns:cs="http://schemas.microsoft.com/office/drawing/2012/chartStyle"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drawings/_rels/vmlDrawing1.vml.rels><?xml version="1.0" encoding="UTF-8" standalone="yes"?><Relationships xmlns="http://schemas.openxmlformats.org/package/2006/relationships"><Relationship Id="rId1" Target="../media/image4.wmf" Type="http://schemas.openxmlformats.org/officeDocument/2006/relationships/image"/></Relationships>
</file>

<file path=ppt/drawings/drawing1.xml><?xml version="1.0" encoding="utf-8"?>
<c:userShapes xmlns:cdr="http://schemas.openxmlformats.org/drawingml/2006/chartDrawing"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http://schemas.openxmlformats.org/presentationml/2006/main" xmlns:c="http://schemas.openxmlformats.org/drawingml/2006/chart">
  <cdr:relSizeAnchor>
    <cdr:from>
      <cdr:x>0.29224</cdr:x>
      <cdr:y>0.40142</cdr:y>
    </cdr:from>
    <cdr:to>
      <cdr:x>0.70779</cdr:x>
      <cdr:y>0.56068</cdr:y>
    </cdr:to>
    <cdr:sp macro="" textlink="">
      <cdr:nvSpPr>
        <cdr:cNvPr id="2" name="文本框 1"/>
        <cdr:cNvSpPr txBox="1"/>
      </cdr:nvSpPr>
      <cdr:spPr>
        <a:xfrm>
          <a:off x="580263" y="531368"/>
          <a:ext cx="825119" cy="210820"/>
        </a:xfrm>
        <a:prstGeom prst="rect">
          <a:avLst/>
        </a:prstGeom>
      </cdr:spPr>
      <cdr:txBody>
        <a:bodyPr vertOverflow="clip" wrap="square" rtlCol="0"/>
        <a:lstStyle/>
        <a:p>
          <a:pPr algn="ctr"/>
          <a:r>
            <a:rPr lang="zh-CN" altLang="en-US"/>
            <a:t>项目分析</a:t>
          </a:r>
          <a:endParaRPr lang="zh-CN" altLang="en-US" sz="1100"/>
        </a:p>
      </cdr:txBody>
    </cdr:sp>
  </cdr:relSizeAnchor>
</c:userShapes>
</file>

<file path=ppt/drawings/drawing2.xml><?xml version="1.0" encoding="utf-8"?>
<c:userShapes xmlns:cdr="http://schemas.openxmlformats.org/drawingml/2006/chartDrawing"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http://schemas.openxmlformats.org/presentationml/2006/main" xmlns:c="http://schemas.openxmlformats.org/drawingml/2006/chart">
  <cdr:relSizeAnchor>
    <cdr:from>
      <cdr:x>0.05355</cdr:x>
      <cdr:y>0.19621</cdr:y>
    </cdr:from>
    <cdr:to>
      <cdr:x>0.9165</cdr:x>
      <cdr:y>0.86898</cdr:y>
    </cdr:to>
    <cdr:sp macro="" textlink="">
      <cdr:nvSpPr>
        <cdr:cNvPr id="2" name="自由: 形状 1"/>
        <cdr:cNvSpPr/>
      </cdr:nvSpPr>
      <cdr:spPr>
        <a:xfrm>
          <a:off x="351790" y="508762"/>
          <a:ext cx="5669280" cy="1744472"/>
        </a:xfrm>
        <a:custGeom>
          <a:gdLst>
            <a:gd name="connsiteX0" fmla="*/ 0 w 5669280"/>
            <a:gd name="connsiteY0" fmla="*/ 534572 h 1744394"/>
            <a:gd name="connsiteX1" fmla="*/ 2067950 w 5669280"/>
            <a:gd name="connsiteY1" fmla="*/ 422031 h 1744394"/>
            <a:gd name="connsiteX2" fmla="*/ 2855741 w 5669280"/>
            <a:gd name="connsiteY2" fmla="*/ 182880 h 1744394"/>
            <a:gd name="connsiteX3" fmla="*/ 3840480 w 5669280"/>
            <a:gd name="connsiteY3" fmla="*/ 309489 h 1744394"/>
            <a:gd name="connsiteX4" fmla="*/ 5064369 w 5669280"/>
            <a:gd name="connsiteY4" fmla="*/ 126609 h 1744394"/>
            <a:gd name="connsiteX5" fmla="*/ 5669280 w 5669280"/>
            <a:gd name="connsiteY5" fmla="*/ 0 h 1744394"/>
            <a:gd name="connsiteX6" fmla="*/ 5669280 w 5669280"/>
            <a:gd name="connsiteY6" fmla="*/ 1744394 h 1744394"/>
            <a:gd name="connsiteX7" fmla="*/ 42203 w 5669280"/>
            <a:gd name="connsiteY7" fmla="*/ 1744394 h 1744394"/>
            <a:gd name="connsiteX8" fmla="*/ 0 w 5669280"/>
            <a:gd name="connsiteY8" fmla="*/ 534572 h 174439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69280" h="1744394">
              <a:moveTo>
                <a:pt x="0" y="534572"/>
              </a:moveTo>
              <a:lnTo>
                <a:pt x="2067950" y="422031"/>
              </a:lnTo>
              <a:lnTo>
                <a:pt x="2855741" y="182880"/>
              </a:lnTo>
              <a:lnTo>
                <a:pt x="3840480" y="309489"/>
              </a:lnTo>
              <a:lnTo>
                <a:pt x="5064369" y="126609"/>
              </a:lnTo>
              <a:lnTo>
                <a:pt x="5669280" y="0"/>
              </a:lnTo>
              <a:lnTo>
                <a:pt x="5669280" y="1744394"/>
              </a:lnTo>
              <a:lnTo>
                <a:pt x="42203" y="1744394"/>
              </a:lnTo>
              <a:lnTo>
                <a:pt x="0" y="534572"/>
              </a:lnTo>
              <a:close/>
            </a:path>
          </a:pathLst>
        </a:custGeom>
        <a:gradFill flip="none" rotWithShape="1">
          <a:gsLst>
            <a:gs pos="0">
              <a:srgbClr val="658BF5">
                <a:alpha val="16000"/>
              </a:srgbClr>
            </a:gs>
            <a:gs pos="100000">
              <a:srgbClr val="A3B9FA">
                <a:alpha val="10000"/>
              </a:srgbClr>
            </a:gs>
          </a:gsLst>
          <a:lin ang="5400000" scaled="1"/>
        </a:gradFill>
        <a:ln>
          <a:noFill/>
        </a:ln>
      </cdr:spPr>
      <cdr:style>
        <a:lnRef idx="2">
          <a:schemeClr val="accent1">
            <a:shade val="50000"/>
          </a:schemeClr>
        </a:lnRef>
        <a:fillRef idx="1">
          <a:schemeClr val="accent1"/>
        </a:fillRef>
        <a:effectRef idx="0">
          <a:schemeClr val="accent1"/>
        </a:effectRef>
        <a:fontRef idx="minor">
          <a:schemeClr val="lt1"/>
        </a:fontRef>
      </cdr:style>
      <cdr:txBody>
        <a:bodyPr vertOverflow="clip"/>
        <a:lstStyle/>
        <a:p>
          <a:endParaRPr lang="zh-CN"/>
        </a:p>
      </cdr:txBody>
    </cdr:sp>
  </cdr:relSizeAnchor>
</c:userShapes>
</file>

<file path=ppt/ink/ink1.xml><?xml version="1.0" encoding="utf-8"?>
<inkml:ink xmlns:xml="http://www.w3.org/XML/1998/namespace" xmlns:inkml="http://www.w3.org/2003/InkML">
  <inkml:definitions>
    <inkml:context xml:id="ctx0">
      <inkml:inkSource xml:id="inkSrc0">
        <inkml:traceFormat>
          <inkml:channel name="X" type="integer" min="0" max="1366" units="cm"/>
          <inkml:channel name="Y" type="integer" min="0" max="768" units="cm"/>
          <inkml:channel name="T" type="integer" min="0" max="2.14748E+09" units="dev"/>
        </inkml:traceFormat>
        <inkml:channelProperties>
          <inkml:channelProperty channel="X" name="resolution" value="39.7093" units="1/cm"/>
          <inkml:channelProperty channel="Y" name="resolution" value="39.79275" units="1/cm"/>
          <inkml:channelProperty channel="T" name="resolution" value="1" units="1/dev"/>
        </inkml:channelProperties>
      </inkml:inkSource>
      <inkml:timestamp xml:id="ts0" timeString="2016-07-15T07:20:36.9530000"/>
    </inkml:context>
    <inkml:brush xml:id="br0">
      <inkml:brushProperty name="width" value="0.06667" units="cm"/>
      <inkml:brushProperty name="height" value="0.06667" units="cm"/>
      <inkml:brushProperty name="color" value="#000000"/>
      <inkml:brushProperty name="fitToCurve" value="1"/>
    </inkml:brush>
  </inkml:definitions>
  <inkml:traceGroup>
    <inkml:annotationXML>
      <emma:emma xmlns:emma="http://www.w3.org/2003/04/emma" version="1.0">
        <emma:interpretation id="{1A350229-E036-48A9-B5C6-34F04723109F}" emma:medium="tactile" emma:mode="ink">
          <msink:context xmlns:msink="http://schemas.microsoft.com/ink/2010/main" type="inkDrawing" rotatedBoundingBox="21287,2056 21302,2056 21302,2071 21287,2071" shapeName="None"/>
        </emma:interpretation>
      </emma:emma>
    </inkml:annotationXML>
    <inkml:trace contextRef="#ctx0" brushRef="#br0">0 0 0</inkml:trace>
  </inkml:traceGroup>
</inkml:ink>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8C0C74-16A4-4175-BFF3-1951E60DB4FB}" type="datetimeFigureOut">
              <a:rPr lang="zh-CN" altLang="en-US" smtClean="0"/>
              <a:t>2016/8/26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B75C67-6F1C-41CE-B202-CBFCCEE081AF}" type="slidenum">
              <a:rPr lang="zh-CN" altLang="en-US" smtClean="0"/>
              <a:t>‹#›</a:t>
            </a:fld>
            <a:endParaRPr lang="zh-CN" altLang="en-US"/>
          </a:p>
        </p:txBody>
      </p:sp>
    </p:spTree>
    <p:extLst>
      <p:ext uri="{BB962C8B-B14F-4D97-AF65-F5344CB8AC3E}">
        <p14:creationId val="3447091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4" name="日期占位符 3"/>
          <p:cNvSpPr>
            <a:spLocks noGrp="1"/>
          </p:cNvSpPr>
          <p:nvPr>
            <p:ph type="dt" sz="half" idx="10"/>
          </p:nvPr>
        </p:nvSpPr>
        <p:spPr/>
        <p:txBody>
          <a:bodyPr/>
          <a:lstStyle/>
          <a:p>
            <a:fld id="{2DBF6A3E-B197-49F7-9119-74138B21824E}" type="datetimeFigureOut">
              <a:rPr lang="zh-CN" altLang="en-US" smtClean="0"/>
              <a:t>2016/8/26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50B9DAF-36A3-49AE-B4AA-55A46BAAA444}" type="slidenum">
              <a:rPr lang="zh-CN" altLang="en-US" smtClean="0"/>
              <a:t>‹#›</a:t>
            </a:fld>
            <a:endParaRPr lang="zh-CN" altLang="en-US"/>
          </a:p>
        </p:txBody>
      </p:sp>
    </p:spTree>
    <p:extLst>
      <p:ext uri="{BB962C8B-B14F-4D97-AF65-F5344CB8AC3E}">
        <p14:creationId val="2279691520"/>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2DBF6A3E-B197-49F7-9119-74138B21824E}" type="datetimeFigureOut">
              <a:rPr lang="zh-CN" altLang="en-US" smtClean="0"/>
              <a:t>2016/8/26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50B9DAF-36A3-49AE-B4AA-55A46BAAA444}" type="slidenum">
              <a:rPr lang="zh-CN" altLang="en-US" smtClean="0"/>
              <a:t>‹#›</a:t>
            </a:fld>
            <a:endParaRPr lang="zh-CN" altLang="en-US"/>
          </a:p>
        </p:txBody>
      </p:sp>
    </p:spTree>
    <p:extLst>
      <p:ext uri="{BB962C8B-B14F-4D97-AF65-F5344CB8AC3E}">
        <p14:creationId val="1964102256"/>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2DBF6A3E-B197-49F7-9119-74138B21824E}" type="datetimeFigureOut">
              <a:rPr lang="zh-CN" altLang="en-US" smtClean="0"/>
              <a:t>2016/8/26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50B9DAF-36A3-49AE-B4AA-55A46BAAA444}" type="slidenum">
              <a:rPr lang="zh-CN" altLang="en-US" smtClean="0"/>
              <a:t>‹#›</a:t>
            </a:fld>
            <a:endParaRPr lang="zh-CN" altLang="en-US"/>
          </a:p>
        </p:txBody>
      </p:sp>
    </p:spTree>
    <p:extLst>
      <p:ext uri="{BB962C8B-B14F-4D97-AF65-F5344CB8AC3E}">
        <p14:creationId val="1006971651"/>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2016/8/26</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011778826"/>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2016/8/26</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301627911"/>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2016/8/26</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784494000"/>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2016/8/26</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254252252"/>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2016/8/26</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126984646"/>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2016/8/26</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505286172"/>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2016/8/26</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209676739"/>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2016/8/26</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42521398"/>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2DBF6A3E-B197-49F7-9119-74138B21824E}" type="datetimeFigureOut">
              <a:rPr lang="zh-CN" altLang="en-US" smtClean="0"/>
              <a:t>2016/8/26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50B9DAF-36A3-49AE-B4AA-55A46BAAA444}" type="slidenum">
              <a:rPr lang="zh-CN" altLang="en-US" smtClean="0"/>
              <a:t>‹#›</a:t>
            </a:fld>
            <a:endParaRPr lang="zh-CN" altLang="en-US"/>
          </a:p>
        </p:txBody>
      </p:sp>
    </p:spTree>
    <p:extLst>
      <p:ext uri="{BB962C8B-B14F-4D97-AF65-F5344CB8AC3E}">
        <p14:creationId val="1727194441"/>
      </p:ext>
    </p:extLst>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2016/8/26</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06149453"/>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2016/8/26</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475075656"/>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2016/8/26</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724210885"/>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2DBF6A3E-B197-49F7-9119-74138B21824E}" type="datetimeFigureOut">
              <a:rPr lang="zh-CN" altLang="en-US" smtClean="0"/>
              <a:t>2016/8/26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50B9DAF-36A3-49AE-B4AA-55A46BAAA444}" type="slidenum">
              <a:rPr lang="zh-CN" altLang="en-US" smtClean="0"/>
              <a:t>‹#›</a:t>
            </a:fld>
            <a:endParaRPr lang="zh-CN" altLang="en-US"/>
          </a:p>
        </p:txBody>
      </p:sp>
    </p:spTree>
    <p:extLst>
      <p:ext uri="{BB962C8B-B14F-4D97-AF65-F5344CB8AC3E}">
        <p14:creationId val="2657382878"/>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2DBF6A3E-B197-49F7-9119-74138B21824E}" type="datetimeFigureOut">
              <a:rPr lang="zh-CN" altLang="en-US" smtClean="0"/>
              <a:t>2016/8/26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50B9DAF-36A3-49AE-B4AA-55A46BAAA444}" type="slidenum">
              <a:rPr lang="zh-CN" altLang="en-US" smtClean="0"/>
              <a:t>‹#›</a:t>
            </a:fld>
            <a:endParaRPr lang="zh-CN" altLang="en-US"/>
          </a:p>
        </p:txBody>
      </p:sp>
    </p:spTree>
    <p:extLst>
      <p:ext uri="{BB962C8B-B14F-4D97-AF65-F5344CB8AC3E}">
        <p14:creationId val="1198489429"/>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2DBF6A3E-B197-49F7-9119-74138B21824E}" type="datetimeFigureOut">
              <a:rPr lang="zh-CN" altLang="en-US" smtClean="0"/>
              <a:t>2016/8/26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C50B9DAF-36A3-49AE-B4AA-55A46BAAA444}" type="slidenum">
              <a:rPr lang="zh-CN" altLang="en-US" smtClean="0"/>
              <a:t>‹#›</a:t>
            </a:fld>
            <a:endParaRPr lang="zh-CN" altLang="en-US"/>
          </a:p>
        </p:txBody>
      </p:sp>
    </p:spTree>
    <p:extLst>
      <p:ext uri="{BB962C8B-B14F-4D97-AF65-F5344CB8AC3E}">
        <p14:creationId val="2655638832"/>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2DBF6A3E-B197-49F7-9119-74138B21824E}" type="datetimeFigureOut">
              <a:rPr lang="zh-CN" altLang="en-US" smtClean="0"/>
              <a:t>2016/8/26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C50B9DAF-36A3-49AE-B4AA-55A46BAAA444}" type="slidenum">
              <a:rPr lang="zh-CN" altLang="en-US" smtClean="0"/>
              <a:t>‹#›</a:t>
            </a:fld>
            <a:endParaRPr lang="zh-CN" altLang="en-US"/>
          </a:p>
        </p:txBody>
      </p:sp>
    </p:spTree>
    <p:extLst>
      <p:ext uri="{BB962C8B-B14F-4D97-AF65-F5344CB8AC3E}">
        <p14:creationId val="1844255796"/>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2DBF6A3E-B197-49F7-9119-74138B21824E}" type="datetimeFigureOut">
              <a:rPr lang="zh-CN" altLang="en-US" smtClean="0"/>
              <a:t>2016/8/26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C50B9DAF-36A3-49AE-B4AA-55A46BAAA444}" type="slidenum">
              <a:rPr lang="zh-CN" altLang="en-US" smtClean="0"/>
              <a:t>‹#›</a:t>
            </a:fld>
            <a:endParaRPr lang="zh-CN" altLang="en-US"/>
          </a:p>
        </p:txBody>
      </p:sp>
    </p:spTree>
    <p:extLst>
      <p:ext uri="{BB962C8B-B14F-4D97-AF65-F5344CB8AC3E}">
        <p14:creationId val="2442932235"/>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2DBF6A3E-B197-49F7-9119-74138B21824E}" type="datetimeFigureOut">
              <a:rPr lang="zh-CN" altLang="en-US" smtClean="0"/>
              <a:t>2016/8/26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50B9DAF-36A3-49AE-B4AA-55A46BAAA444}" type="slidenum">
              <a:rPr lang="zh-CN" altLang="en-US" smtClean="0"/>
              <a:t>‹#›</a:t>
            </a:fld>
            <a:endParaRPr lang="zh-CN" altLang="en-US"/>
          </a:p>
        </p:txBody>
      </p:sp>
    </p:spTree>
    <p:extLst>
      <p:ext uri="{BB962C8B-B14F-4D97-AF65-F5344CB8AC3E}">
        <p14:creationId val="1973826397"/>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2DBF6A3E-B197-49F7-9119-74138B21824E}" type="datetimeFigureOut">
              <a:rPr lang="zh-CN" altLang="en-US" smtClean="0"/>
              <a:t>2016/8/26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50B9DAF-36A3-49AE-B4AA-55A46BAAA444}" type="slidenum">
              <a:rPr lang="zh-CN" altLang="en-US" smtClean="0"/>
              <a:t>‹#›</a:t>
            </a:fld>
            <a:endParaRPr lang="zh-CN" altLang="en-US"/>
          </a:p>
        </p:txBody>
      </p:sp>
    </p:spTree>
    <p:extLst>
      <p:ext uri="{BB962C8B-B14F-4D97-AF65-F5344CB8AC3E}">
        <p14:creationId val="1748226382"/>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BF6A3E-B197-49F7-9119-74138B21824E}" type="datetimeFigureOut">
              <a:rPr lang="zh-CN" altLang="en-US" smtClean="0"/>
              <a:t>2016/8/26</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0B9DAF-36A3-49AE-B4AA-55A46BAAA444}" type="slidenum">
              <a:rPr lang="zh-CN" altLang="en-US" smtClean="0"/>
              <a:t>‹#›</a:t>
            </a:fld>
            <a:endParaRPr lang="zh-CN" altLang="en-US"/>
          </a:p>
        </p:txBody>
      </p:sp>
    </p:spTree>
    <p:extLst>
      <p:ext uri="{BB962C8B-B14F-4D97-AF65-F5344CB8AC3E}">
        <p14:creationId val="4028479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2016/8/26</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5758787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charts/chart4.xml" Type="http://schemas.openxmlformats.org/officeDocument/2006/relationships/char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png" Type="http://schemas.openxmlformats.org/officeDocument/2006/relationships/image"/><Relationship Id="rId3" Target="../ink/ink1.xml" Type="http://schemas.openxmlformats.org/officeDocument/2006/relationships/customXml"/></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3.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embeddings/oleObject1.bin" Type="http://schemas.openxmlformats.org/officeDocument/2006/relationships/oleObject"/><Relationship Id="rId3" Target="../media/image4.wmf" Type="http://schemas.openxmlformats.org/officeDocument/2006/relationships/image"/><Relationship Id="rId4" Target="../drawings/vmlDrawing1.vml" Type="http://schemas.openxmlformats.org/officeDocument/2006/relationships/vmlDrawing"/></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5.png" Type="http://schemas.openxmlformats.org/officeDocument/2006/relationships/image"/><Relationship Id="rId3" Target="../charts/chart1.xml" Type="http://schemas.openxmlformats.org/officeDocument/2006/relationships/chart"/><Relationship Id="rId4" Target="../charts/chart2.xml" Type="http://schemas.openxmlformats.org/officeDocument/2006/relationships/char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6.png" Type="http://schemas.openxmlformats.org/officeDocument/2006/relationships/image"/><Relationship Id="rId3" Target="../charts/chart3.xml" Type="http://schemas.openxmlformats.org/officeDocument/2006/relationships/chart"/></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solidFill>
        <a:effectLst/>
      </p:bgPr>
    </p:bg>
    <p:spTree>
      <p:nvGrpSpPr>
        <p:cNvPr id="1" name=""/>
        <p:cNvGrpSpPr/>
        <p:nvPr/>
      </p:nvGrpSpPr>
      <p:grpSpPr>
        <a:xfrm>
          <a:off x="0" y="0"/>
          <a:ext cx="0" cy="0"/>
        </a:xfrm>
      </p:grpSpPr>
      <p:pic>
        <p:nvPicPr>
          <p:cNvPr id="11" name="图片 10"/>
          <p:cNvPicPr>
            <a:picLocks noChangeAspect="1"/>
          </p:cNvPicPr>
          <p:nvPr/>
        </p:nvPicPr>
        <p:blipFill>
          <a:blip r:embed="rId2">
            <a:extLst>
              <a:ext uri="{28A0092B-C50C-407E-A947-70E740481C1C}">
                <a14:useLocalDpi val="0"/>
              </a:ext>
            </a:extLst>
          </a:blip>
          <a:stretch>
            <a:fillRect/>
          </a:stretch>
        </p:blipFill>
        <p:spPr>
          <a:xfrm>
            <a:off x="-10447" y="0"/>
            <a:ext cx="12192000" cy="6858000"/>
          </a:xfrm>
          <a:prstGeom prst="rect">
            <a:avLst/>
          </a:prstGeom>
        </p:spPr>
      </p:pic>
      <p:grpSp>
        <p:nvGrpSpPr>
          <p:cNvPr id="25" name="组合 24"/>
          <p:cNvGrpSpPr/>
          <p:nvPr/>
        </p:nvGrpSpPr>
        <p:grpSpPr>
          <a:xfrm>
            <a:off x="632459" y="2018426"/>
            <a:ext cx="9466996" cy="2553963"/>
            <a:chOff x="632459" y="2018426"/>
            <a:chExt cx="9466996" cy="2553963"/>
          </a:xfrm>
        </p:grpSpPr>
        <p:sp>
          <p:nvSpPr>
            <p:cNvPr id="19" name="文本框 18"/>
            <p:cNvSpPr txBox="1"/>
            <p:nvPr/>
          </p:nvSpPr>
          <p:spPr>
            <a:xfrm>
              <a:off x="632460" y="2765662"/>
              <a:ext cx="9466995" cy="822960"/>
            </a:xfrm>
            <a:prstGeom prst="rect">
              <a:avLst/>
            </a:prstGeom>
            <a:noFill/>
          </p:spPr>
          <p:txBody>
            <a:bodyPr rtlCol="0" wrap="square">
              <a:spAutoFit/>
            </a:bodyPr>
            <a:lstStyle/>
            <a:p>
              <a:r>
                <a:rPr altLang="zh-CN" b="1" lang="en-US" sz="4800">
                  <a:solidFill>
                    <a:schemeClr val="bg1"/>
                  </a:solidFill>
                  <a:latin charset="-122" panose="020b0503020204020204" pitchFamily="34" typeface="微软雅黑"/>
                  <a:ea charset="-122" panose="020b0503020204020204" pitchFamily="34" typeface="微软雅黑"/>
                </a:rPr>
                <a:t>BUSINESS  PLAN</a:t>
              </a:r>
            </a:p>
          </p:txBody>
        </p:sp>
        <p:sp>
          <p:nvSpPr>
            <p:cNvPr id="20" name="文本框 19"/>
            <p:cNvSpPr txBox="1"/>
            <p:nvPr/>
          </p:nvSpPr>
          <p:spPr>
            <a:xfrm>
              <a:off x="632459" y="2018426"/>
              <a:ext cx="9466995" cy="822960"/>
            </a:xfrm>
            <a:prstGeom prst="rect">
              <a:avLst/>
            </a:prstGeom>
            <a:noFill/>
          </p:spPr>
          <p:txBody>
            <a:bodyPr rtlCol="0" wrap="square">
              <a:spAutoFit/>
            </a:bodyPr>
            <a:lstStyle/>
            <a:p>
              <a:r>
                <a:rPr altLang="zh-CN" b="1" lang="en-US" sz="4800">
                  <a:solidFill>
                    <a:schemeClr val="bg1"/>
                  </a:solidFill>
                  <a:latin charset="-122" panose="020b0503020204020204" pitchFamily="34" typeface="微软雅黑"/>
                  <a:ea charset="-122" panose="020b0503020204020204" pitchFamily="34" typeface="微软雅黑"/>
                </a:rPr>
                <a:t>2016</a:t>
              </a:r>
            </a:p>
          </p:txBody>
        </p:sp>
        <p:sp>
          <p:nvSpPr>
            <p:cNvPr id="22" name="Rectangle 37"/>
            <p:cNvSpPr/>
            <p:nvPr/>
          </p:nvSpPr>
          <p:spPr>
            <a:xfrm>
              <a:off x="647699" y="3566778"/>
              <a:ext cx="6896101" cy="1005611"/>
            </a:xfrm>
            <a:prstGeom prst="rect">
              <a:avLst/>
            </a:prstGeom>
          </p:spPr>
          <p:txBody>
            <a:bodyPr wrap="square">
              <a:spAutoFit/>
            </a:bodyPr>
            <a:lstStyle/>
            <a:p>
              <a:pPr>
                <a:lnSpc>
                  <a:spcPct val="150000"/>
                </a:lnSpc>
              </a:pPr>
              <a:r>
                <a:rPr lang="ms-MY" sz="1333">
                  <a:solidFill>
                    <a:schemeClr val="bg1"/>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 Lorem ipsum dolor sit amet, consectetur adipiscing elit. Lorem ipsum dolor sit amet, </a:t>
              </a:r>
            </a:p>
          </p:txBody>
        </p:sp>
      </p:grpSp>
    </p:spTree>
    <p:extLst>
      <p:ext uri="{BB962C8B-B14F-4D97-AF65-F5344CB8AC3E}">
        <p14:creationId val="1325713276"/>
      </p:ext>
    </p:extLst>
  </p:cSld>
  <p:clrMapOvr>
    <a:masterClrMapping/>
  </p:clrMapOvr>
  <p:transition/>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658BF5"/>
        </a:solidFill>
        <a:effectLst/>
      </p:bgPr>
    </p:bg>
    <p:spTree>
      <p:nvGrpSpPr>
        <p:cNvPr id="1" name=""/>
        <p:cNvGrpSpPr/>
        <p:nvPr/>
      </p:nvGrpSpPr>
      <p:grpSpPr>
        <a:xfrm>
          <a:off x="0" y="0"/>
          <a:ext cx="0" cy="0"/>
        </a:xfrm>
      </p:grpSpPr>
      <p:sp>
        <p:nvSpPr>
          <p:cNvPr id="2" name="自由: 形状 1"/>
          <p:cNvSpPr/>
          <p:nvPr/>
        </p:nvSpPr>
        <p:spPr>
          <a:xfrm>
            <a:off x="-22414" y="3260778"/>
            <a:ext cx="12236828" cy="3351700"/>
          </a:xfrm>
          <a:custGeom>
            <a:gdLst>
              <a:gd fmla="*/ 3286000 w 12236828" name="connsiteX0"/>
              <a:gd fmla="*/ 721 h 3351700" name="connsiteY0"/>
              <a:gd fmla="*/ 3544088 w 12236828" name="connsiteX1"/>
              <a:gd fmla="*/ 4523 h 3351700" name="connsiteY1"/>
              <a:gd fmla="*/ 9088532 w 12236828" name="connsiteX2"/>
              <a:gd fmla="*/ 1213891 h 3351700" name="connsiteY2"/>
              <a:gd fmla="*/ 12203713 w 12236828" name="connsiteX3"/>
              <a:gd fmla="*/ 807389 h 3351700" name="connsiteY3"/>
              <a:gd fmla="*/ 12236828 w 12236828" name="connsiteX4"/>
              <a:gd fmla="*/ 798131 h 3351700" name="connsiteY4"/>
              <a:gd fmla="*/ 12236828 w 12236828" name="connsiteX5"/>
              <a:gd fmla="*/ 3351700 h 3351700" name="connsiteY5"/>
              <a:gd fmla="*/ 0 w 12236828" name="connsiteX6"/>
              <a:gd fmla="*/ 3351700 h 3351700" name="connsiteY6"/>
              <a:gd fmla="*/ 0 w 12236828" name="connsiteX7"/>
              <a:gd fmla="*/ 706061 h 3351700" name="connsiteY7"/>
              <a:gd fmla="*/ 111156 w 12236828" name="connsiteX8"/>
              <a:gd fmla="*/ 756666 h 3351700" name="connsiteY8"/>
              <a:gd fmla="*/ 619546 w 12236828" name="connsiteX9"/>
              <a:gd fmla="*/ 800936 h 3351700" name="connsiteY9"/>
              <a:gd fmla="*/ 3286000 w 12236828" name="connsiteX10"/>
              <a:gd fmla="*/ 721 h 3351700" name="connsiteY1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b="b" l="l" r="r" t="t"/>
            <a:pathLst>
              <a:path h="3351700" w="12236828">
                <a:moveTo>
                  <a:pt x="3286000" y="721"/>
                </a:moveTo>
                <a:cubicBezTo>
                  <a:pt x="3369872" y="-931"/>
                  <a:pt x="3455869" y="222"/>
                  <a:pt x="3544088" y="4523"/>
                </a:cubicBezTo>
                <a:cubicBezTo>
                  <a:pt x="4955587" y="73349"/>
                  <a:pt x="7590721" y="1095904"/>
                  <a:pt x="9088532" y="1213891"/>
                </a:cubicBezTo>
                <a:cubicBezTo>
                  <a:pt x="10211892" y="1302381"/>
                  <a:pt x="11586579" y="976073"/>
                  <a:pt x="12203713" y="807389"/>
                </a:cubicBezTo>
                <a:lnTo>
                  <a:pt x="12236828" y="798131"/>
                </a:lnTo>
                <a:lnTo>
                  <a:pt x="12236828" y="3351700"/>
                </a:lnTo>
                <a:lnTo>
                  <a:pt x="0" y="3351700"/>
                </a:lnTo>
                <a:lnTo>
                  <a:pt x="0" y="706061"/>
                </a:lnTo>
                <a:lnTo>
                  <a:pt x="111156" y="756666"/>
                </a:lnTo>
                <a:cubicBezTo>
                  <a:pt x="245291" y="807369"/>
                  <a:pt x="410106" y="840880"/>
                  <a:pt x="619546" y="800936"/>
                </a:cubicBezTo>
                <a:cubicBezTo>
                  <a:pt x="1247865" y="681106"/>
                  <a:pt x="2027910" y="25493"/>
                  <a:pt x="3286000" y="721"/>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自由: 形状 2"/>
          <p:cNvSpPr/>
          <p:nvPr/>
        </p:nvSpPr>
        <p:spPr>
          <a:xfrm>
            <a:off x="5603" y="3716594"/>
            <a:ext cx="12208811" cy="3117513"/>
          </a:xfrm>
          <a:custGeom>
            <a:gdLst>
              <a:gd fmla="*/ 7414898 w 12208811" name="connsiteX0"/>
              <a:gd fmla="*/ 102 h 2844083" name="connsiteY0"/>
              <a:gd fmla="*/ 11514950 w 12208811" name="connsiteX1"/>
              <a:gd fmla="*/ 885006 h 2844083" name="connsiteY1"/>
              <a:gd fmla="*/ 12077232 w 12208811" name="connsiteX2"/>
              <a:gd fmla="*/ 967274 h 2844083" name="connsiteY2"/>
              <a:gd fmla="*/ 12208811 w 12208811" name="connsiteX3"/>
              <a:gd fmla="*/ 977980 h 2844083" name="connsiteY3"/>
              <a:gd fmla="*/ 12208811 w 12208811" name="connsiteX4"/>
              <a:gd fmla="*/ 2844083 h 2844083" name="connsiteY4"/>
              <a:gd fmla="*/ 0 w 12208811" name="connsiteX5"/>
              <a:gd fmla="*/ 2844083 h 2844083" name="connsiteY5"/>
              <a:gd fmla="*/ 0 w 12208811" name="connsiteX6"/>
              <a:gd fmla="*/ 797497 h 2844083" name="connsiteY6"/>
              <a:gd fmla="*/ 78760 w 12208811" name="connsiteX7"/>
              <a:gd fmla="*/ 799115 h 2844083" name="connsiteY7"/>
              <a:gd fmla="*/ 3491827 w 12208811" name="connsiteX8"/>
              <a:gd fmla="*/ 826012 h 2844083" name="connsiteY8"/>
              <a:gd fmla="*/ 7414898 w 12208811" name="connsiteX9"/>
              <a:gd fmla="*/ 102 h 2844083" name="connsiteY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b="b" l="l" r="r" t="t"/>
            <a:pathLst>
              <a:path h="2844083" w="12208811">
                <a:moveTo>
                  <a:pt x="7414898" y="102"/>
                </a:moveTo>
                <a:cubicBezTo>
                  <a:pt x="8752085" y="9934"/>
                  <a:pt x="10630047" y="722774"/>
                  <a:pt x="11514950" y="885006"/>
                </a:cubicBezTo>
                <a:cubicBezTo>
                  <a:pt x="11736176" y="925564"/>
                  <a:pt x="11922374" y="951374"/>
                  <a:pt x="12077232" y="967274"/>
                </a:cubicBezTo>
                <a:lnTo>
                  <a:pt x="12208811" y="977980"/>
                </a:lnTo>
                <a:lnTo>
                  <a:pt x="12208811" y="2844083"/>
                </a:lnTo>
                <a:lnTo>
                  <a:pt x="0" y="2844083"/>
                </a:lnTo>
                <a:lnTo>
                  <a:pt x="0" y="797497"/>
                </a:lnTo>
                <a:lnTo>
                  <a:pt x="78760" y="799115"/>
                </a:lnTo>
                <a:cubicBezTo>
                  <a:pt x="770865" y="819963"/>
                  <a:pt x="2325783" y="950451"/>
                  <a:pt x="3491827" y="826012"/>
                </a:cubicBezTo>
                <a:cubicBezTo>
                  <a:pt x="4735608" y="693277"/>
                  <a:pt x="6077711" y="-9730"/>
                  <a:pt x="7414898" y="102"/>
                </a:cubicBezTo>
                <a:close/>
              </a:path>
            </a:pathLst>
          </a:custGeom>
          <a:solidFill>
            <a:schemeClr val="bg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自由: 形状 3"/>
          <p:cNvSpPr/>
          <p:nvPr/>
        </p:nvSpPr>
        <p:spPr>
          <a:xfrm>
            <a:off x="-5603" y="4715944"/>
            <a:ext cx="12203206" cy="2142056"/>
          </a:xfrm>
          <a:custGeom>
            <a:gdLst>
              <a:gd fmla="*/ 5502885 w 12203206" name="connsiteX0"/>
              <a:gd fmla="*/ 17 h 2142056" name="connsiteY0"/>
              <a:gd fmla="*/ 5821337 w 12203206" name="connsiteX1"/>
              <a:gd fmla="*/ 5998 h 2142056" name="connsiteY1"/>
              <a:gd fmla="*/ 10961717 w 12203206" name="connsiteX2"/>
              <a:gd fmla="*/ 920398 h 2142056" name="connsiteY2"/>
              <a:gd fmla="*/ 12202564 w 12203206" name="connsiteX3"/>
              <a:gd fmla="*/ 651240 h 2142056" name="connsiteY3"/>
              <a:gd fmla="*/ 12203206 w 12203206" name="connsiteX4"/>
              <a:gd fmla="*/ 650842 h 2142056" name="connsiteY4"/>
              <a:gd fmla="*/ 12203206 w 12203206" name="connsiteX5"/>
              <a:gd fmla="*/ 2142056 h 2142056" name="connsiteY5"/>
              <a:gd fmla="*/ 0 w 12203206" name="connsiteX6"/>
              <a:gd fmla="*/ 2142056 h 2142056" name="connsiteY6"/>
              <a:gd fmla="*/ 0 w 12203206" name="connsiteX7"/>
              <a:gd fmla="*/ 328487 h 2142056" name="connsiteY7"/>
              <a:gd fmla="*/ 39132 w 12203206" name="connsiteX8"/>
              <a:gd fmla="*/ 346157 h 2142056" name="connsiteY8"/>
              <a:gd fmla="*/ 927202 w 12203206" name="connsiteX9"/>
              <a:gd fmla="*/ 507443 h 2142056" name="connsiteY9"/>
              <a:gd fmla="*/ 5502885 w 12203206" name="connsiteX10"/>
              <a:gd fmla="*/ 17 h 2142056" name="connsiteY1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b="b" l="l" r="r" t="t"/>
            <a:pathLst>
              <a:path h="2142056" w="12203206">
                <a:moveTo>
                  <a:pt x="5502885" y="17"/>
                </a:moveTo>
                <a:cubicBezTo>
                  <a:pt x="5610540" y="-205"/>
                  <a:pt x="5716810" y="1696"/>
                  <a:pt x="5821337" y="5998"/>
                </a:cubicBezTo>
                <a:cubicBezTo>
                  <a:pt x="7493755" y="74824"/>
                  <a:pt x="9797180" y="876153"/>
                  <a:pt x="10961717" y="920398"/>
                </a:cubicBezTo>
                <a:cubicBezTo>
                  <a:pt x="11543986" y="942521"/>
                  <a:pt x="11926179" y="806098"/>
                  <a:pt x="12202564" y="651240"/>
                </a:cubicBezTo>
                <a:lnTo>
                  <a:pt x="12203206" y="650842"/>
                </a:lnTo>
                <a:lnTo>
                  <a:pt x="12203206" y="2142056"/>
                </a:lnTo>
                <a:lnTo>
                  <a:pt x="0" y="2142056"/>
                </a:lnTo>
                <a:lnTo>
                  <a:pt x="0" y="328487"/>
                </a:lnTo>
                <a:lnTo>
                  <a:pt x="39132" y="346157"/>
                </a:lnTo>
                <a:cubicBezTo>
                  <a:pt x="262866" y="438368"/>
                  <a:pt x="548054" y="515893"/>
                  <a:pt x="927202" y="507443"/>
                </a:cubicBezTo>
                <a:cubicBezTo>
                  <a:pt x="1961241" y="484398"/>
                  <a:pt x="3888043" y="3348"/>
                  <a:pt x="5502885" y="17"/>
                </a:cubicBezTo>
                <a:close/>
              </a:path>
            </a:pathLst>
          </a:cu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8" name="组合 7"/>
          <p:cNvGrpSpPr/>
          <p:nvPr/>
        </p:nvGrpSpPr>
        <p:grpSpPr>
          <a:xfrm flipH="1">
            <a:off x="2410620" y="1014323"/>
            <a:ext cx="7370761" cy="4753856"/>
            <a:chOff x="270229" y="2137212"/>
            <a:chExt cx="7370761" cy="4753856"/>
          </a:xfrm>
        </p:grpSpPr>
        <p:sp>
          <p:nvSpPr>
            <p:cNvPr id="9" name="圆角矩形 27"/>
            <p:cNvSpPr/>
            <p:nvPr/>
          </p:nvSpPr>
          <p:spPr>
            <a:xfrm>
              <a:off x="270229" y="2137212"/>
              <a:ext cx="7026059" cy="4426553"/>
            </a:xfrm>
            <a:prstGeom prst="roundRect">
              <a:avLst>
                <a:gd fmla="val 1722" name="adj"/>
              </a:avLst>
            </a:prstGeom>
            <a:solidFill>
              <a:schemeClr val="bg1">
                <a:alpha val="3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圆角矩形 28"/>
            <p:cNvSpPr/>
            <p:nvPr/>
          </p:nvSpPr>
          <p:spPr>
            <a:xfrm>
              <a:off x="437131" y="2293065"/>
              <a:ext cx="7026059" cy="4426553"/>
            </a:xfrm>
            <a:prstGeom prst="roundRect">
              <a:avLst>
                <a:gd fmla="val 1722" name="adj"/>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 name="圆角矩形 29"/>
            <p:cNvSpPr/>
            <p:nvPr/>
          </p:nvSpPr>
          <p:spPr>
            <a:xfrm>
              <a:off x="614931" y="2464515"/>
              <a:ext cx="7026059" cy="4426553"/>
            </a:xfrm>
            <a:prstGeom prst="roundRect">
              <a:avLst>
                <a:gd fmla="val 1722" name="adj"/>
              </a:avLst>
            </a:prstGeom>
            <a:gradFill>
              <a:gsLst>
                <a:gs pos="0">
                  <a:srgbClr val="FFFFFF"/>
                </a:gs>
                <a:gs pos="100000">
                  <a:srgbClr val="D0DCFC"/>
                </a:gs>
              </a:gsLst>
              <a:lin ang="54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7" name="自由: 形状 6"/>
          <p:cNvSpPr/>
          <p:nvPr/>
        </p:nvSpPr>
        <p:spPr>
          <a:xfrm>
            <a:off x="-5603" y="5157312"/>
            <a:ext cx="12192000" cy="1700688"/>
          </a:xfrm>
          <a:custGeom>
            <a:gdLst>
              <a:gd fmla="*/ 4095511 w 12192000" name="connsiteX0"/>
              <a:gd fmla="*/ 334 h 1700688" name="connsiteY0"/>
              <a:gd fmla="*/ 4384740 w 12192000" name="connsiteX1"/>
              <a:gd fmla="*/ 4626 h 1700688" name="connsiteY1"/>
              <a:gd fmla="*/ 9556000 w 12192000" name="connsiteX2"/>
              <a:gd fmla="*/ 948523 h 1700688" name="connsiteY2"/>
              <a:gd fmla="*/ 11942603 w 12192000" name="connsiteX3"/>
              <a:gd fmla="*/ 526811 h 1700688" name="connsiteY3"/>
              <a:gd fmla="*/ 12192000 w 12192000" name="connsiteX4"/>
              <a:gd fmla="*/ 445414 h 1700688" name="connsiteY4"/>
              <a:gd fmla="*/ 12192000 w 12192000" name="connsiteX5"/>
              <a:gd fmla="*/ 1700688 h 1700688" name="connsiteY5"/>
              <a:gd fmla="*/ 0 w 12192000" name="connsiteX6"/>
              <a:gd fmla="*/ 1700688 h 1700688" name="connsiteY6"/>
              <a:gd fmla="*/ 0 w 12192000" name="connsiteX7"/>
              <a:gd fmla="*/ 525611 h 1700688" name="connsiteY7"/>
              <a:gd fmla="*/ 110445 w 12192000" name="connsiteX8"/>
              <a:gd fmla="*/ 550487 h 1700688" name="connsiteY8"/>
              <a:gd fmla="*/ 321607 w 12192000" name="connsiteX9"/>
              <a:gd fmla="*/ 565065 h 1700688" name="connsiteY9"/>
              <a:gd fmla="*/ 4095511 w 12192000" name="connsiteX10"/>
              <a:gd fmla="*/ 334 h 1700688" name="connsiteY1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b="b" l="l" r="r" t="t"/>
            <a:pathLst>
              <a:path h="1700688" w="12192000">
                <a:moveTo>
                  <a:pt x="4095511" y="334"/>
                </a:moveTo>
                <a:cubicBezTo>
                  <a:pt x="4192077" y="-693"/>
                  <a:pt x="4288549" y="632"/>
                  <a:pt x="4384740" y="4626"/>
                </a:cubicBezTo>
                <a:cubicBezTo>
                  <a:pt x="5923806" y="68536"/>
                  <a:pt x="8140059" y="909194"/>
                  <a:pt x="9556000" y="948523"/>
                </a:cubicBezTo>
                <a:cubicBezTo>
                  <a:pt x="10440962" y="973104"/>
                  <a:pt x="11287850" y="736515"/>
                  <a:pt x="11942603" y="526811"/>
                </a:cubicBezTo>
                <a:lnTo>
                  <a:pt x="12192000" y="445414"/>
                </a:lnTo>
                <a:lnTo>
                  <a:pt x="12192000" y="1700688"/>
                </a:lnTo>
                <a:lnTo>
                  <a:pt x="0" y="1700688"/>
                </a:lnTo>
                <a:lnTo>
                  <a:pt x="0" y="525611"/>
                </a:lnTo>
                <a:lnTo>
                  <a:pt x="110445" y="550487"/>
                </a:lnTo>
                <a:cubicBezTo>
                  <a:pt x="176450" y="560248"/>
                  <a:pt x="246698" y="565469"/>
                  <a:pt x="321607" y="565065"/>
                </a:cubicBezTo>
                <a:cubicBezTo>
                  <a:pt x="1177712" y="560457"/>
                  <a:pt x="2647039" y="15745"/>
                  <a:pt x="4095511" y="33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aphicFrame>
        <p:nvGraphicFramePr>
          <p:cNvPr id="15" name="图表 14"/>
          <p:cNvGraphicFramePr/>
          <p:nvPr>
            <p:extLst>
              <p:ext uri="{D42A27DB-BD31-4B8C-83A1-F6EECF244321}">
                <p14:modId val="804066062"/>
              </p:ext>
            </p:extLst>
          </p:nvPr>
        </p:nvGraphicFramePr>
        <p:xfrm>
          <a:off x="2588421" y="2192197"/>
          <a:ext cx="6569648" cy="2592978"/>
        </p:xfrm>
        <a:graphic>
          <a:graphicData uri="http://schemas.openxmlformats.org/drawingml/2006/chart">
            <c:chart xmlns:c="http://schemas.openxmlformats.org/drawingml/2006/chart" r:id="rId2"/>
          </a:graphicData>
        </a:graphic>
      </p:graphicFrame>
      <p:sp>
        <p:nvSpPr>
          <p:cNvPr id="19" name="文本框 18"/>
          <p:cNvSpPr txBox="1"/>
          <p:nvPr/>
        </p:nvSpPr>
        <p:spPr>
          <a:xfrm>
            <a:off x="4727208" y="1786880"/>
            <a:ext cx="2438400" cy="396240"/>
          </a:xfrm>
          <a:prstGeom prst="rect">
            <a:avLst/>
          </a:prstGeom>
          <a:noFill/>
        </p:spPr>
        <p:txBody>
          <a:bodyPr rtlCol="0" wrap="square">
            <a:spAutoFit/>
          </a:bodyPr>
          <a:lstStyle/>
          <a:p>
            <a:pPr algn="ctr"/>
            <a:r>
              <a:rPr altLang="en-US" lang="zh-CN" sz="2000">
                <a:solidFill>
                  <a:schemeClr val="bg1">
                    <a:lumMod val="50000"/>
                  </a:schemeClr>
                </a:solidFill>
                <a:latin typeface="+mn-ea"/>
              </a:rPr>
              <a:t>项目分析</a:t>
            </a:r>
          </a:p>
        </p:txBody>
      </p:sp>
    </p:spTree>
    <p:extLst>
      <p:ext uri="{BB962C8B-B14F-4D97-AF65-F5344CB8AC3E}">
        <p14:creationId val="2089343496"/>
      </p:ext>
    </p:extLst>
  </p:cSld>
  <p:clrMapOvr>
    <a:masterClrMapping/>
  </p:clrMapOvr>
  <p:transition/>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658BF5"/>
        </a:solidFill>
        <a:effectLst/>
      </p:bgPr>
    </p:bg>
    <p:spTree>
      <p:nvGrpSpPr>
        <p:cNvPr id="1" name=""/>
        <p:cNvGrpSpPr/>
        <p:nvPr/>
      </p:nvGrpSpPr>
      <p:grpSpPr>
        <a:xfrm>
          <a:off x="0" y="0"/>
          <a:ext cx="0" cy="0"/>
        </a:xfrm>
      </p:grpSpPr>
      <p:sp>
        <p:nvSpPr>
          <p:cNvPr id="4" name="自由: 形状 3"/>
          <p:cNvSpPr/>
          <p:nvPr/>
        </p:nvSpPr>
        <p:spPr>
          <a:xfrm>
            <a:off x="-22414" y="3260778"/>
            <a:ext cx="12236828" cy="3351700"/>
          </a:xfrm>
          <a:custGeom>
            <a:gdLst>
              <a:gd fmla="*/ 3286000 w 12236828" name="connsiteX0"/>
              <a:gd fmla="*/ 721 h 3351700" name="connsiteY0"/>
              <a:gd fmla="*/ 3544088 w 12236828" name="connsiteX1"/>
              <a:gd fmla="*/ 4523 h 3351700" name="connsiteY1"/>
              <a:gd fmla="*/ 9088532 w 12236828" name="connsiteX2"/>
              <a:gd fmla="*/ 1213891 h 3351700" name="connsiteY2"/>
              <a:gd fmla="*/ 12203713 w 12236828" name="connsiteX3"/>
              <a:gd fmla="*/ 807389 h 3351700" name="connsiteY3"/>
              <a:gd fmla="*/ 12236828 w 12236828" name="connsiteX4"/>
              <a:gd fmla="*/ 798131 h 3351700" name="connsiteY4"/>
              <a:gd fmla="*/ 12236828 w 12236828" name="connsiteX5"/>
              <a:gd fmla="*/ 3351700 h 3351700" name="connsiteY5"/>
              <a:gd fmla="*/ 0 w 12236828" name="connsiteX6"/>
              <a:gd fmla="*/ 3351700 h 3351700" name="connsiteY6"/>
              <a:gd fmla="*/ 0 w 12236828" name="connsiteX7"/>
              <a:gd fmla="*/ 706061 h 3351700" name="connsiteY7"/>
              <a:gd fmla="*/ 111156 w 12236828" name="connsiteX8"/>
              <a:gd fmla="*/ 756666 h 3351700" name="connsiteY8"/>
              <a:gd fmla="*/ 619546 w 12236828" name="connsiteX9"/>
              <a:gd fmla="*/ 800936 h 3351700" name="connsiteY9"/>
              <a:gd fmla="*/ 3286000 w 12236828" name="connsiteX10"/>
              <a:gd fmla="*/ 721 h 3351700" name="connsiteY1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b="b" l="l" r="r" t="t"/>
            <a:pathLst>
              <a:path h="3351700" w="12236828">
                <a:moveTo>
                  <a:pt x="3286000" y="721"/>
                </a:moveTo>
                <a:cubicBezTo>
                  <a:pt x="3369872" y="-931"/>
                  <a:pt x="3455869" y="222"/>
                  <a:pt x="3544088" y="4523"/>
                </a:cubicBezTo>
                <a:cubicBezTo>
                  <a:pt x="4955587" y="73349"/>
                  <a:pt x="7590721" y="1095904"/>
                  <a:pt x="9088532" y="1213891"/>
                </a:cubicBezTo>
                <a:cubicBezTo>
                  <a:pt x="10211892" y="1302381"/>
                  <a:pt x="11586579" y="976073"/>
                  <a:pt x="12203713" y="807389"/>
                </a:cubicBezTo>
                <a:lnTo>
                  <a:pt x="12236828" y="798131"/>
                </a:lnTo>
                <a:lnTo>
                  <a:pt x="12236828" y="3351700"/>
                </a:lnTo>
                <a:lnTo>
                  <a:pt x="0" y="3351700"/>
                </a:lnTo>
                <a:lnTo>
                  <a:pt x="0" y="706061"/>
                </a:lnTo>
                <a:lnTo>
                  <a:pt x="111156" y="756666"/>
                </a:lnTo>
                <a:cubicBezTo>
                  <a:pt x="245291" y="807369"/>
                  <a:pt x="410106" y="840880"/>
                  <a:pt x="619546" y="800936"/>
                </a:cubicBezTo>
                <a:cubicBezTo>
                  <a:pt x="1247865" y="681106"/>
                  <a:pt x="2027910" y="25493"/>
                  <a:pt x="3286000" y="721"/>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自由: 形状 4"/>
          <p:cNvSpPr/>
          <p:nvPr/>
        </p:nvSpPr>
        <p:spPr>
          <a:xfrm>
            <a:off x="5603" y="3716594"/>
            <a:ext cx="12208811" cy="3117513"/>
          </a:xfrm>
          <a:custGeom>
            <a:gdLst>
              <a:gd fmla="*/ 7414898 w 12208811" name="connsiteX0"/>
              <a:gd fmla="*/ 102 h 2844083" name="connsiteY0"/>
              <a:gd fmla="*/ 11514950 w 12208811" name="connsiteX1"/>
              <a:gd fmla="*/ 885006 h 2844083" name="connsiteY1"/>
              <a:gd fmla="*/ 12077232 w 12208811" name="connsiteX2"/>
              <a:gd fmla="*/ 967274 h 2844083" name="connsiteY2"/>
              <a:gd fmla="*/ 12208811 w 12208811" name="connsiteX3"/>
              <a:gd fmla="*/ 977980 h 2844083" name="connsiteY3"/>
              <a:gd fmla="*/ 12208811 w 12208811" name="connsiteX4"/>
              <a:gd fmla="*/ 2844083 h 2844083" name="connsiteY4"/>
              <a:gd fmla="*/ 0 w 12208811" name="connsiteX5"/>
              <a:gd fmla="*/ 2844083 h 2844083" name="connsiteY5"/>
              <a:gd fmla="*/ 0 w 12208811" name="connsiteX6"/>
              <a:gd fmla="*/ 797497 h 2844083" name="connsiteY6"/>
              <a:gd fmla="*/ 78760 w 12208811" name="connsiteX7"/>
              <a:gd fmla="*/ 799115 h 2844083" name="connsiteY7"/>
              <a:gd fmla="*/ 3491827 w 12208811" name="connsiteX8"/>
              <a:gd fmla="*/ 826012 h 2844083" name="connsiteY8"/>
              <a:gd fmla="*/ 7414898 w 12208811" name="connsiteX9"/>
              <a:gd fmla="*/ 102 h 2844083" name="connsiteY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b="b" l="l" r="r" t="t"/>
            <a:pathLst>
              <a:path h="2844083" w="12208811">
                <a:moveTo>
                  <a:pt x="7414898" y="102"/>
                </a:moveTo>
                <a:cubicBezTo>
                  <a:pt x="8752085" y="9934"/>
                  <a:pt x="10630047" y="722774"/>
                  <a:pt x="11514950" y="885006"/>
                </a:cubicBezTo>
                <a:cubicBezTo>
                  <a:pt x="11736176" y="925564"/>
                  <a:pt x="11922374" y="951374"/>
                  <a:pt x="12077232" y="967274"/>
                </a:cubicBezTo>
                <a:lnTo>
                  <a:pt x="12208811" y="977980"/>
                </a:lnTo>
                <a:lnTo>
                  <a:pt x="12208811" y="2844083"/>
                </a:lnTo>
                <a:lnTo>
                  <a:pt x="0" y="2844083"/>
                </a:lnTo>
                <a:lnTo>
                  <a:pt x="0" y="797497"/>
                </a:lnTo>
                <a:lnTo>
                  <a:pt x="78760" y="799115"/>
                </a:lnTo>
                <a:cubicBezTo>
                  <a:pt x="770865" y="819963"/>
                  <a:pt x="2325783" y="950451"/>
                  <a:pt x="3491827" y="826012"/>
                </a:cubicBezTo>
                <a:cubicBezTo>
                  <a:pt x="4735608" y="693277"/>
                  <a:pt x="6077711" y="-9730"/>
                  <a:pt x="7414898" y="102"/>
                </a:cubicBezTo>
                <a:close/>
              </a:path>
            </a:pathLst>
          </a:custGeom>
          <a:solidFill>
            <a:schemeClr val="bg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自由: 形状 5"/>
          <p:cNvSpPr/>
          <p:nvPr/>
        </p:nvSpPr>
        <p:spPr>
          <a:xfrm>
            <a:off x="-5603" y="4715944"/>
            <a:ext cx="12203206" cy="2142056"/>
          </a:xfrm>
          <a:custGeom>
            <a:gdLst>
              <a:gd fmla="*/ 5502885 w 12203206" name="connsiteX0"/>
              <a:gd fmla="*/ 17 h 2142056" name="connsiteY0"/>
              <a:gd fmla="*/ 5821337 w 12203206" name="connsiteX1"/>
              <a:gd fmla="*/ 5998 h 2142056" name="connsiteY1"/>
              <a:gd fmla="*/ 10961717 w 12203206" name="connsiteX2"/>
              <a:gd fmla="*/ 920398 h 2142056" name="connsiteY2"/>
              <a:gd fmla="*/ 12202564 w 12203206" name="connsiteX3"/>
              <a:gd fmla="*/ 651240 h 2142056" name="connsiteY3"/>
              <a:gd fmla="*/ 12203206 w 12203206" name="connsiteX4"/>
              <a:gd fmla="*/ 650842 h 2142056" name="connsiteY4"/>
              <a:gd fmla="*/ 12203206 w 12203206" name="connsiteX5"/>
              <a:gd fmla="*/ 2142056 h 2142056" name="connsiteY5"/>
              <a:gd fmla="*/ 0 w 12203206" name="connsiteX6"/>
              <a:gd fmla="*/ 2142056 h 2142056" name="connsiteY6"/>
              <a:gd fmla="*/ 0 w 12203206" name="connsiteX7"/>
              <a:gd fmla="*/ 328487 h 2142056" name="connsiteY7"/>
              <a:gd fmla="*/ 39132 w 12203206" name="connsiteX8"/>
              <a:gd fmla="*/ 346157 h 2142056" name="connsiteY8"/>
              <a:gd fmla="*/ 927202 w 12203206" name="connsiteX9"/>
              <a:gd fmla="*/ 507443 h 2142056" name="connsiteY9"/>
              <a:gd fmla="*/ 5502885 w 12203206" name="connsiteX10"/>
              <a:gd fmla="*/ 17 h 2142056" name="connsiteY1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b="b" l="l" r="r" t="t"/>
            <a:pathLst>
              <a:path h="2142056" w="12203206">
                <a:moveTo>
                  <a:pt x="5502885" y="17"/>
                </a:moveTo>
                <a:cubicBezTo>
                  <a:pt x="5610540" y="-205"/>
                  <a:pt x="5716810" y="1696"/>
                  <a:pt x="5821337" y="5998"/>
                </a:cubicBezTo>
                <a:cubicBezTo>
                  <a:pt x="7493755" y="74824"/>
                  <a:pt x="9797180" y="876153"/>
                  <a:pt x="10961717" y="920398"/>
                </a:cubicBezTo>
                <a:cubicBezTo>
                  <a:pt x="11543986" y="942521"/>
                  <a:pt x="11926179" y="806098"/>
                  <a:pt x="12202564" y="651240"/>
                </a:cubicBezTo>
                <a:lnTo>
                  <a:pt x="12203206" y="650842"/>
                </a:lnTo>
                <a:lnTo>
                  <a:pt x="12203206" y="2142056"/>
                </a:lnTo>
                <a:lnTo>
                  <a:pt x="0" y="2142056"/>
                </a:lnTo>
                <a:lnTo>
                  <a:pt x="0" y="328487"/>
                </a:lnTo>
                <a:lnTo>
                  <a:pt x="39132" y="346157"/>
                </a:lnTo>
                <a:cubicBezTo>
                  <a:pt x="262866" y="438368"/>
                  <a:pt x="548054" y="515893"/>
                  <a:pt x="927202" y="507443"/>
                </a:cubicBezTo>
                <a:cubicBezTo>
                  <a:pt x="1961241" y="484398"/>
                  <a:pt x="3888043" y="3348"/>
                  <a:pt x="5502885" y="17"/>
                </a:cubicBezTo>
                <a:close/>
              </a:path>
            </a:pathLst>
          </a:cu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7" name="组合 6"/>
          <p:cNvGrpSpPr/>
          <p:nvPr/>
        </p:nvGrpSpPr>
        <p:grpSpPr>
          <a:xfrm flipH="1">
            <a:off x="2410620" y="1014323"/>
            <a:ext cx="7370761" cy="4753856"/>
            <a:chOff x="270229" y="2137212"/>
            <a:chExt cx="7370761" cy="4753856"/>
          </a:xfrm>
        </p:grpSpPr>
        <p:sp>
          <p:nvSpPr>
            <p:cNvPr id="8" name="圆角矩形 27"/>
            <p:cNvSpPr/>
            <p:nvPr/>
          </p:nvSpPr>
          <p:spPr>
            <a:xfrm>
              <a:off x="270229" y="2137212"/>
              <a:ext cx="7026059" cy="4426553"/>
            </a:xfrm>
            <a:prstGeom prst="roundRect">
              <a:avLst>
                <a:gd fmla="val 1722" name="adj"/>
              </a:avLst>
            </a:prstGeom>
            <a:solidFill>
              <a:schemeClr val="bg1">
                <a:alpha val="3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圆角矩形 28"/>
            <p:cNvSpPr/>
            <p:nvPr/>
          </p:nvSpPr>
          <p:spPr>
            <a:xfrm>
              <a:off x="437131" y="2293065"/>
              <a:ext cx="7026059" cy="4426553"/>
            </a:xfrm>
            <a:prstGeom prst="roundRect">
              <a:avLst>
                <a:gd fmla="val 1722" name="adj"/>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圆角矩形 29"/>
            <p:cNvSpPr/>
            <p:nvPr/>
          </p:nvSpPr>
          <p:spPr>
            <a:xfrm>
              <a:off x="614931" y="2464515"/>
              <a:ext cx="7026059" cy="4426553"/>
            </a:xfrm>
            <a:prstGeom prst="roundRect">
              <a:avLst>
                <a:gd fmla="val 1722" name="adj"/>
              </a:avLst>
            </a:prstGeom>
            <a:gradFill>
              <a:gsLst>
                <a:gs pos="0">
                  <a:srgbClr val="FFFFFF"/>
                </a:gs>
                <a:gs pos="100000">
                  <a:srgbClr val="D0DCFC"/>
                </a:gs>
              </a:gsLst>
              <a:lin ang="54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11" name="自由: 形状 10"/>
          <p:cNvSpPr/>
          <p:nvPr/>
        </p:nvSpPr>
        <p:spPr>
          <a:xfrm>
            <a:off x="-5603" y="5157312"/>
            <a:ext cx="12192000" cy="1700688"/>
          </a:xfrm>
          <a:custGeom>
            <a:gdLst>
              <a:gd fmla="*/ 4095511 w 12192000" name="connsiteX0"/>
              <a:gd fmla="*/ 334 h 1700688" name="connsiteY0"/>
              <a:gd fmla="*/ 4384740 w 12192000" name="connsiteX1"/>
              <a:gd fmla="*/ 4626 h 1700688" name="connsiteY1"/>
              <a:gd fmla="*/ 9556000 w 12192000" name="connsiteX2"/>
              <a:gd fmla="*/ 948523 h 1700688" name="connsiteY2"/>
              <a:gd fmla="*/ 11942603 w 12192000" name="connsiteX3"/>
              <a:gd fmla="*/ 526811 h 1700688" name="connsiteY3"/>
              <a:gd fmla="*/ 12192000 w 12192000" name="connsiteX4"/>
              <a:gd fmla="*/ 445414 h 1700688" name="connsiteY4"/>
              <a:gd fmla="*/ 12192000 w 12192000" name="connsiteX5"/>
              <a:gd fmla="*/ 1700688 h 1700688" name="connsiteY5"/>
              <a:gd fmla="*/ 0 w 12192000" name="connsiteX6"/>
              <a:gd fmla="*/ 1700688 h 1700688" name="connsiteY6"/>
              <a:gd fmla="*/ 0 w 12192000" name="connsiteX7"/>
              <a:gd fmla="*/ 525611 h 1700688" name="connsiteY7"/>
              <a:gd fmla="*/ 110445 w 12192000" name="connsiteX8"/>
              <a:gd fmla="*/ 550487 h 1700688" name="connsiteY8"/>
              <a:gd fmla="*/ 321607 w 12192000" name="connsiteX9"/>
              <a:gd fmla="*/ 565065 h 1700688" name="connsiteY9"/>
              <a:gd fmla="*/ 4095511 w 12192000" name="connsiteX10"/>
              <a:gd fmla="*/ 334 h 1700688" name="connsiteY1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b="b" l="l" r="r" t="t"/>
            <a:pathLst>
              <a:path h="1700688" w="12192000">
                <a:moveTo>
                  <a:pt x="4095511" y="334"/>
                </a:moveTo>
                <a:cubicBezTo>
                  <a:pt x="4192077" y="-693"/>
                  <a:pt x="4288549" y="632"/>
                  <a:pt x="4384740" y="4626"/>
                </a:cubicBezTo>
                <a:cubicBezTo>
                  <a:pt x="5923806" y="68536"/>
                  <a:pt x="8140059" y="909194"/>
                  <a:pt x="9556000" y="948523"/>
                </a:cubicBezTo>
                <a:cubicBezTo>
                  <a:pt x="10440962" y="973104"/>
                  <a:pt x="11287850" y="736515"/>
                  <a:pt x="11942603" y="526811"/>
                </a:cubicBezTo>
                <a:lnTo>
                  <a:pt x="12192000" y="445414"/>
                </a:lnTo>
                <a:lnTo>
                  <a:pt x="12192000" y="1700688"/>
                </a:lnTo>
                <a:lnTo>
                  <a:pt x="0" y="1700688"/>
                </a:lnTo>
                <a:lnTo>
                  <a:pt x="0" y="525611"/>
                </a:lnTo>
                <a:lnTo>
                  <a:pt x="110445" y="550487"/>
                </a:lnTo>
                <a:cubicBezTo>
                  <a:pt x="176450" y="560248"/>
                  <a:pt x="246698" y="565469"/>
                  <a:pt x="321607" y="565065"/>
                </a:cubicBezTo>
                <a:cubicBezTo>
                  <a:pt x="1177712" y="560457"/>
                  <a:pt x="2647039" y="15745"/>
                  <a:pt x="4095511" y="33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文本框 12"/>
          <p:cNvSpPr txBox="1"/>
          <p:nvPr/>
        </p:nvSpPr>
        <p:spPr>
          <a:xfrm>
            <a:off x="4727208" y="1786880"/>
            <a:ext cx="2438400" cy="396240"/>
          </a:xfrm>
          <a:prstGeom prst="rect">
            <a:avLst/>
          </a:prstGeom>
          <a:noFill/>
        </p:spPr>
        <p:txBody>
          <a:bodyPr rtlCol="0" wrap="square">
            <a:spAutoFit/>
          </a:bodyPr>
          <a:lstStyle/>
          <a:p>
            <a:pPr algn="ctr"/>
            <a:r>
              <a:rPr altLang="en-US" lang="zh-CN" sz="2000">
                <a:solidFill>
                  <a:schemeClr val="bg1">
                    <a:lumMod val="50000"/>
                  </a:schemeClr>
                </a:solidFill>
                <a:latin typeface="+mn-ea"/>
              </a:rPr>
              <a:t>项目分析</a:t>
            </a:r>
          </a:p>
        </p:txBody>
      </p:sp>
      <p:grpSp>
        <p:nvGrpSpPr>
          <p:cNvPr id="50" name="组合 49"/>
          <p:cNvGrpSpPr/>
          <p:nvPr/>
        </p:nvGrpSpPr>
        <p:grpSpPr>
          <a:xfrm>
            <a:off x="2713060" y="2667445"/>
            <a:ext cx="6339840" cy="699199"/>
            <a:chOff x="1524000" y="3247571"/>
            <a:chExt cx="8868229" cy="978047"/>
          </a:xfrm>
        </p:grpSpPr>
        <p:grpSp>
          <p:nvGrpSpPr>
            <p:cNvPr id="51" name="组合 50"/>
            <p:cNvGrpSpPr/>
            <p:nvPr/>
          </p:nvGrpSpPr>
          <p:grpSpPr>
            <a:xfrm>
              <a:off x="1524000" y="3247571"/>
              <a:ext cx="8868229" cy="362858"/>
              <a:chOff x="1524000" y="3247571"/>
              <a:chExt cx="8868229" cy="362858"/>
            </a:xfrm>
          </p:grpSpPr>
          <p:sp>
            <p:nvSpPr>
              <p:cNvPr id="57" name="椭圆 56"/>
              <p:cNvSpPr/>
              <p:nvPr/>
            </p:nvSpPr>
            <p:spPr>
              <a:xfrm>
                <a:off x="2322285" y="3247571"/>
                <a:ext cx="362858" cy="362858"/>
              </a:xfrm>
              <a:prstGeom prst="ellipse">
                <a:avLst/>
              </a:prstGeom>
              <a:solidFill>
                <a:srgbClr val="A3B9F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latin typeface="+mj-lt"/>
                </a:endParaRPr>
              </a:p>
            </p:txBody>
          </p:sp>
          <p:sp>
            <p:nvSpPr>
              <p:cNvPr id="58" name="椭圆 57"/>
              <p:cNvSpPr/>
              <p:nvPr/>
            </p:nvSpPr>
            <p:spPr>
              <a:xfrm>
                <a:off x="4096785" y="3247571"/>
                <a:ext cx="362858" cy="362858"/>
              </a:xfrm>
              <a:prstGeom prst="ellipse">
                <a:avLst/>
              </a:prstGeom>
              <a:solidFill>
                <a:srgbClr val="A3B9F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latin typeface="+mj-lt"/>
                </a:endParaRPr>
              </a:p>
            </p:txBody>
          </p:sp>
          <p:sp>
            <p:nvSpPr>
              <p:cNvPr id="59" name="椭圆 58"/>
              <p:cNvSpPr/>
              <p:nvPr/>
            </p:nvSpPr>
            <p:spPr>
              <a:xfrm>
                <a:off x="5871285" y="3247571"/>
                <a:ext cx="362858" cy="362858"/>
              </a:xfrm>
              <a:prstGeom prst="ellipse">
                <a:avLst/>
              </a:prstGeom>
              <a:solidFill>
                <a:srgbClr val="A3B9F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latin typeface="+mj-lt"/>
                </a:endParaRPr>
              </a:p>
            </p:txBody>
          </p:sp>
          <p:sp>
            <p:nvSpPr>
              <p:cNvPr id="60" name="椭圆 59"/>
              <p:cNvSpPr/>
              <p:nvPr/>
            </p:nvSpPr>
            <p:spPr>
              <a:xfrm>
                <a:off x="7645785" y="3247571"/>
                <a:ext cx="362858" cy="362858"/>
              </a:xfrm>
              <a:prstGeom prst="ellipse">
                <a:avLst/>
              </a:prstGeom>
              <a:solidFill>
                <a:srgbClr val="A3B9F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latin typeface="+mj-lt"/>
                </a:endParaRPr>
              </a:p>
            </p:txBody>
          </p:sp>
          <p:sp>
            <p:nvSpPr>
              <p:cNvPr id="61" name="椭圆 60"/>
              <p:cNvSpPr/>
              <p:nvPr/>
            </p:nvSpPr>
            <p:spPr>
              <a:xfrm>
                <a:off x="9420284" y="3247571"/>
                <a:ext cx="362858" cy="362858"/>
              </a:xfrm>
              <a:prstGeom prst="ellipse">
                <a:avLst/>
              </a:prstGeom>
              <a:solidFill>
                <a:srgbClr val="A3B9F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latin typeface="+mj-lt"/>
                </a:endParaRPr>
              </a:p>
            </p:txBody>
          </p:sp>
          <p:cxnSp>
            <p:nvCxnSpPr>
              <p:cNvPr id="62" name="直接连接符 61"/>
              <p:cNvCxnSpPr/>
              <p:nvPr/>
            </p:nvCxnSpPr>
            <p:spPr>
              <a:xfrm>
                <a:off x="1524000" y="3429000"/>
                <a:ext cx="8868229" cy="0"/>
              </a:xfrm>
              <a:prstGeom prst="line">
                <a:avLst/>
              </a:prstGeom>
              <a:ln>
                <a:solidFill>
                  <a:srgbClr val="A3B9FA"/>
                </a:solidFill>
              </a:ln>
            </p:spPr>
            <p:style>
              <a:lnRef idx="1">
                <a:schemeClr val="accent1"/>
              </a:lnRef>
              <a:fillRef idx="0">
                <a:schemeClr val="accent1"/>
              </a:fillRef>
              <a:effectRef idx="0">
                <a:schemeClr val="accent1"/>
              </a:effectRef>
              <a:fontRef idx="minor">
                <a:schemeClr val="tx1"/>
              </a:fontRef>
            </p:style>
          </p:cxnSp>
        </p:grpSp>
        <p:sp>
          <p:nvSpPr>
            <p:cNvPr id="52" name="文本框 51"/>
            <p:cNvSpPr txBox="1"/>
            <p:nvPr/>
          </p:nvSpPr>
          <p:spPr>
            <a:xfrm>
              <a:off x="2030272" y="3752045"/>
              <a:ext cx="946881" cy="468993"/>
            </a:xfrm>
            <a:prstGeom prst="rect">
              <a:avLst/>
            </a:prstGeom>
            <a:noFill/>
          </p:spPr>
          <p:txBody>
            <a:bodyPr rtlCol="0" wrap="square">
              <a:spAutoFit/>
            </a:bodyPr>
            <a:lstStyle/>
            <a:p>
              <a:pPr algn="ctr"/>
              <a:r>
                <a:rPr altLang="zh-CN" lang="en-US" sz="1600">
                  <a:solidFill>
                    <a:schemeClr val="bg1">
                      <a:lumMod val="50000"/>
                    </a:schemeClr>
                  </a:solidFill>
                  <a:latin typeface="+mj-lt"/>
                </a:rPr>
                <a:t>2010</a:t>
              </a:r>
            </a:p>
          </p:txBody>
        </p:sp>
        <p:sp>
          <p:nvSpPr>
            <p:cNvPr id="53" name="文本框 52"/>
            <p:cNvSpPr txBox="1"/>
            <p:nvPr/>
          </p:nvSpPr>
          <p:spPr>
            <a:xfrm>
              <a:off x="3804774" y="3752045"/>
              <a:ext cx="946881" cy="468993"/>
            </a:xfrm>
            <a:prstGeom prst="rect">
              <a:avLst/>
            </a:prstGeom>
            <a:noFill/>
          </p:spPr>
          <p:txBody>
            <a:bodyPr rtlCol="0" wrap="square">
              <a:spAutoFit/>
            </a:bodyPr>
            <a:lstStyle/>
            <a:p>
              <a:pPr algn="ctr"/>
              <a:r>
                <a:rPr altLang="zh-CN" lang="en-US" sz="1600">
                  <a:solidFill>
                    <a:schemeClr val="bg1">
                      <a:lumMod val="50000"/>
                    </a:schemeClr>
                  </a:solidFill>
                  <a:latin typeface="+mj-lt"/>
                </a:rPr>
                <a:t>2012</a:t>
              </a:r>
            </a:p>
          </p:txBody>
        </p:sp>
        <p:sp>
          <p:nvSpPr>
            <p:cNvPr id="54" name="文本框 53"/>
            <p:cNvSpPr txBox="1"/>
            <p:nvPr/>
          </p:nvSpPr>
          <p:spPr>
            <a:xfrm>
              <a:off x="5573398" y="3752045"/>
              <a:ext cx="946881" cy="468993"/>
            </a:xfrm>
            <a:prstGeom prst="rect">
              <a:avLst/>
            </a:prstGeom>
            <a:noFill/>
          </p:spPr>
          <p:txBody>
            <a:bodyPr rtlCol="0" wrap="square">
              <a:spAutoFit/>
            </a:bodyPr>
            <a:lstStyle/>
            <a:p>
              <a:pPr algn="ctr"/>
              <a:r>
                <a:rPr altLang="zh-CN" lang="en-US" sz="1600">
                  <a:solidFill>
                    <a:schemeClr val="bg1">
                      <a:lumMod val="50000"/>
                    </a:schemeClr>
                  </a:solidFill>
                  <a:latin typeface="+mj-lt"/>
                </a:rPr>
                <a:t>2014</a:t>
              </a:r>
            </a:p>
          </p:txBody>
        </p:sp>
        <p:sp>
          <p:nvSpPr>
            <p:cNvPr id="55" name="文本框 54"/>
            <p:cNvSpPr txBox="1"/>
            <p:nvPr/>
          </p:nvSpPr>
          <p:spPr>
            <a:xfrm>
              <a:off x="7353774" y="3752045"/>
              <a:ext cx="946881" cy="468993"/>
            </a:xfrm>
            <a:prstGeom prst="rect">
              <a:avLst/>
            </a:prstGeom>
            <a:noFill/>
          </p:spPr>
          <p:txBody>
            <a:bodyPr rtlCol="0" wrap="square">
              <a:spAutoFit/>
            </a:bodyPr>
            <a:lstStyle/>
            <a:p>
              <a:pPr algn="ctr"/>
              <a:r>
                <a:rPr altLang="zh-CN" lang="en-US" sz="1600">
                  <a:solidFill>
                    <a:schemeClr val="bg1">
                      <a:lumMod val="50000"/>
                    </a:schemeClr>
                  </a:solidFill>
                  <a:latin typeface="+mj-lt"/>
                </a:rPr>
                <a:t>2016</a:t>
              </a:r>
            </a:p>
          </p:txBody>
        </p:sp>
        <p:sp>
          <p:nvSpPr>
            <p:cNvPr id="56" name="文本框 55"/>
            <p:cNvSpPr txBox="1"/>
            <p:nvPr/>
          </p:nvSpPr>
          <p:spPr>
            <a:xfrm>
              <a:off x="9128272" y="3752045"/>
              <a:ext cx="946881" cy="468993"/>
            </a:xfrm>
            <a:prstGeom prst="rect">
              <a:avLst/>
            </a:prstGeom>
            <a:noFill/>
          </p:spPr>
          <p:txBody>
            <a:bodyPr rtlCol="0" wrap="square">
              <a:spAutoFit/>
            </a:bodyPr>
            <a:lstStyle/>
            <a:p>
              <a:pPr algn="ctr"/>
              <a:r>
                <a:rPr altLang="zh-CN" lang="en-US" sz="1600">
                  <a:solidFill>
                    <a:schemeClr val="bg1">
                      <a:lumMod val="50000"/>
                    </a:schemeClr>
                  </a:solidFill>
                  <a:latin typeface="+mj-lt"/>
                </a:rPr>
                <a:t>2017</a:t>
              </a:r>
            </a:p>
          </p:txBody>
        </p:sp>
      </p:grpSp>
      <p:sp>
        <p:nvSpPr>
          <p:cNvPr id="66" name="矩形 65"/>
          <p:cNvSpPr/>
          <p:nvPr/>
        </p:nvSpPr>
        <p:spPr>
          <a:xfrm>
            <a:off x="2393809" y="3888940"/>
            <a:ext cx="6860639" cy="944880"/>
          </a:xfrm>
          <a:prstGeom prst="rect">
            <a:avLst/>
          </a:prstGeom>
        </p:spPr>
        <p:txBody>
          <a:bodyPr wrap="square">
            <a:spAutoFit/>
          </a:bodyPr>
          <a:lstStyle/>
          <a:p>
            <a:pPr algn="ctr"/>
            <a:r>
              <a:rPr altLang="zh-CN" lang="en-US" noProof="1" sz="1400">
                <a:solidFill>
                  <a:schemeClr val="bg1">
                    <a:lumMod val="50000"/>
                  </a:schemeClr>
                </a:solidFill>
              </a:rPr>
              <a:t>Lorem ipsum dolor sit er elit lamet, consectetaur cillium adipisicing pecu, sed do eiusmod tempor incididunt ut labore et dolore magna aliqua. Ut enim ad minim veniam, quis nostrud exercitation ullamco laboris nisi ut aliquip ex ea commodo consequat. Du</a:t>
            </a:r>
          </a:p>
        </p:txBody>
      </p:sp>
    </p:spTree>
    <p:extLst>
      <p:ext uri="{BB962C8B-B14F-4D97-AF65-F5344CB8AC3E}">
        <p14:creationId val="50775708"/>
      </p:ext>
    </p:extLst>
  </p:cSld>
  <p:clrMapOvr>
    <a:masterClrMapping/>
  </p:clrMapOvr>
  <p:transition/>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矩形 3"/>
          <p:cNvSpPr/>
          <p:nvPr/>
        </p:nvSpPr>
        <p:spPr>
          <a:xfrm>
            <a:off x="2436792" y="2222284"/>
            <a:ext cx="7318418" cy="731520"/>
          </a:xfrm>
          <a:prstGeom prst="rect">
            <a:avLst/>
          </a:prstGeom>
        </p:spPr>
        <p:txBody>
          <a:bodyPr wrap="square">
            <a:spAutoFit/>
          </a:bodyPr>
          <a:lstStyle/>
          <a:p>
            <a:pPr algn="ctr"/>
            <a:r>
              <a:rPr altLang="zh-CN" lang="en-US" noProof="1" sz="1400">
                <a:solidFill>
                  <a:schemeClr val="bg1">
                    <a:lumMod val="50000"/>
                  </a:schemeClr>
                </a:solidFill>
              </a:rPr>
              <a:t>Lorem ipsum dolor sit er elit lamet, consectetaur cillium adipisicing pecu, sed do eiusmod tempor incididunt ut labore et dolore magna aliqua. Ut enim ad minim veniam, quis nostrud exercitation ullamco laboris nisi ut aliquip ex ea commodo consequat. Du</a:t>
            </a:r>
          </a:p>
        </p:txBody>
      </p:sp>
      <p:sp>
        <p:nvSpPr>
          <p:cNvPr id="5" name="文本框 4"/>
          <p:cNvSpPr txBox="1"/>
          <p:nvPr/>
        </p:nvSpPr>
        <p:spPr>
          <a:xfrm>
            <a:off x="4876800" y="1775492"/>
            <a:ext cx="2438400" cy="396240"/>
          </a:xfrm>
          <a:prstGeom prst="rect">
            <a:avLst/>
          </a:prstGeom>
          <a:noFill/>
        </p:spPr>
        <p:txBody>
          <a:bodyPr rtlCol="0" wrap="square">
            <a:spAutoFit/>
          </a:bodyPr>
          <a:lstStyle/>
          <a:p>
            <a:pPr algn="ctr"/>
            <a:r>
              <a:rPr altLang="en-US" lang="zh-CN" sz="2000">
                <a:latin typeface="+mn-ea"/>
              </a:rPr>
              <a:t>项目展望</a:t>
            </a:r>
          </a:p>
        </p:txBody>
      </p:sp>
      <p:sp>
        <p:nvSpPr>
          <p:cNvPr id="6" name="矩形 5"/>
          <p:cNvSpPr/>
          <p:nvPr/>
        </p:nvSpPr>
        <p:spPr>
          <a:xfrm>
            <a:off x="0" y="3752850"/>
            <a:ext cx="12192000" cy="3105150"/>
          </a:xfrm>
          <a:prstGeom prst="rect">
            <a:avLst/>
          </a:prstGeom>
          <a:solidFill>
            <a:srgbClr val="F5F9F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任意多边形 34"/>
          <p:cNvSpPr/>
          <p:nvPr/>
        </p:nvSpPr>
        <p:spPr>
          <a:xfrm>
            <a:off x="0" y="4743706"/>
            <a:ext cx="12192000" cy="2103780"/>
          </a:xfrm>
          <a:custGeom>
            <a:gdLst>
              <a:gd fmla="*/ 438801 w 4846491" name="connsiteX0"/>
              <a:gd fmla="*/ 0 h 836282" name="connsiteY0"/>
              <a:gd fmla="*/ 853358 w 4846491" name="connsiteX1"/>
              <a:gd fmla="*/ 342105 h 836282" name="connsiteY1"/>
              <a:gd fmla="*/ 861396 w 4846491" name="connsiteX2"/>
              <a:gd fmla="*/ 374923 h 836282" name="connsiteY2"/>
              <a:gd fmla="*/ 875769 w 4846491" name="connsiteX3"/>
              <a:gd fmla="*/ 375747 h 836282" name="connsiteY3"/>
              <a:gd fmla="*/ 953926 w 4846491" name="connsiteX4"/>
              <a:gd fmla="*/ 409585 h 836282" name="connsiteY4"/>
              <a:gd fmla="*/ 983776 w 4846491" name="connsiteX5"/>
              <a:gd fmla="*/ 440204 h 836282" name="connsiteY5"/>
              <a:gd fmla="*/ 996623 w 4846491" name="connsiteX6"/>
              <a:gd fmla="*/ 462655 h 836282" name="connsiteY6"/>
              <a:gd fmla="*/ 1021777 w 4846491" name="connsiteX7"/>
              <a:gd fmla="*/ 441613 h 836282" name="connsiteY7"/>
              <a:gd fmla="*/ 1169572 w 4846491" name="connsiteX8"/>
              <a:gd fmla="*/ 394123 h 836282" name="connsiteY8"/>
              <a:gd fmla="*/ 1317367 w 4846491" name="connsiteX9"/>
              <a:gd fmla="*/ 441613 h 836282" name="connsiteY9"/>
              <a:gd fmla="*/ 1355342 w 4846491" name="connsiteX10"/>
              <a:gd fmla="*/ 473380 h 836282" name="connsiteY10"/>
              <a:gd fmla="*/ 1393975 w 4846491" name="connsiteX11"/>
              <a:gd fmla="*/ 427556 h 836282" name="connsiteY11"/>
              <a:gd fmla="*/ 1645210 w 4846491" name="connsiteX12"/>
              <a:gd fmla="*/ 317994 h 836282" name="connsiteY12"/>
              <a:gd fmla="*/ 1896445 w 4846491" name="connsiteX13"/>
              <a:gd fmla="*/ 427556 h 836282" name="connsiteY13"/>
              <a:gd fmla="*/ 1941194 w 4846491" name="connsiteX14"/>
              <a:gd fmla="*/ 480634 h 836282" name="connsiteY14"/>
              <a:gd fmla="*/ 1960352 w 4846491" name="connsiteX15"/>
              <a:gd fmla="*/ 453263 h 836282" name="connsiteY15"/>
              <a:gd fmla="*/ 2244423 w 4846491" name="connsiteX16"/>
              <a:gd fmla="*/ 291651 h 836282" name="connsiteY16"/>
              <a:gd fmla="*/ 2596778 w 4846491" name="connsiteX17"/>
              <a:gd fmla="*/ 389333 h 836282" name="connsiteY17"/>
              <a:gd fmla="*/ 2608701 w 4846491" name="connsiteX18"/>
              <a:gd fmla="*/ 399586 h 836282" name="connsiteY18"/>
              <a:gd fmla="*/ 2622705 w 4846491" name="connsiteX19"/>
              <a:gd fmla="*/ 379042 h 836282" name="connsiteY19"/>
              <a:gd fmla="*/ 2842701 w 4846491" name="connsiteX20"/>
              <a:gd fmla="*/ 260389 h 836282" name="connsiteY20"/>
              <a:gd fmla="*/ 3104218 w 4846491" name="connsiteX21"/>
              <a:gd fmla="*/ 439952 h 836282" name="connsiteY21"/>
              <a:gd fmla="*/ 3134188 w 4846491" name="connsiteX22"/>
              <a:gd fmla="*/ 501706 h 836282" name="connsiteY22"/>
              <a:gd fmla="*/ 3147860 w 4846491" name="connsiteX23"/>
              <a:gd fmla="*/ 483800 h 836282" name="connsiteY23"/>
              <a:gd fmla="*/ 3527764 w 4846491" name="connsiteX24"/>
              <a:gd fmla="*/ 317994 h 836282" name="connsiteY24"/>
              <a:gd fmla="*/ 3907668 w 4846491" name="connsiteX25"/>
              <a:gd fmla="*/ 483800 h 836282" name="connsiteY25"/>
              <a:gd fmla="*/ 3931789 w 4846491" name="connsiteX26"/>
              <a:gd fmla="*/ 515392 h 836282" name="connsiteY26"/>
              <a:gd fmla="*/ 3941549 w 4846491" name="connsiteX27"/>
              <a:gd fmla="*/ 495768 h 836282" name="connsiteY27"/>
              <a:gd fmla="*/ 3970002 w 4846491" name="connsiteX28"/>
              <a:gd fmla="*/ 460308 h 836282" name="connsiteY28"/>
              <a:gd fmla="*/ 4184030 w 4846491" name="connsiteX29"/>
              <a:gd fmla="*/ 401327 h 836282" name="connsiteY29"/>
              <a:gd fmla="*/ 4219636 w 4846491" name="connsiteX30"/>
              <a:gd fmla="*/ 410600 h 836282" name="connsiteY30"/>
              <a:gd fmla="*/ 4235379 w 4846491" name="connsiteX31"/>
              <a:gd fmla="*/ 363512 h 836282" name="connsiteY31"/>
              <a:gd fmla="*/ 4325564 w 4846491" name="connsiteX32"/>
              <a:gd fmla="*/ 231369 h 836282" name="connsiteY32"/>
              <a:gd fmla="*/ 4610168 w 4846491" name="connsiteX33"/>
              <a:gd fmla="*/ 104662 h 836282" name="connsiteY33"/>
              <a:gd fmla="*/ 4845409 w 4846491" name="connsiteX34"/>
              <a:gd fmla="*/ 149446 h 836282" name="connsiteY34"/>
              <a:gd fmla="*/ 4846491 w 4846491" name="connsiteX35"/>
              <a:gd fmla="*/ 150058 h 836282" name="connsiteY35"/>
              <a:gd fmla="*/ 4846491 w 4846491" name="connsiteX36"/>
              <a:gd fmla="*/ 283760 h 836282" name="connsiteY36"/>
              <a:gd fmla="*/ 4838521 w 4846491" name="connsiteX37"/>
              <a:gd fmla="*/ 291730 h 836282" name="connsiteY37"/>
              <a:gd fmla="*/ 4838521 w 4846491" name="connsiteX38"/>
              <a:gd fmla="*/ 535973 h 836282" name="connsiteY38"/>
              <a:gd fmla="*/ 4838522 w 4846491" name="connsiteX39"/>
              <a:gd fmla="*/ 535973 h 836282" name="connsiteY39"/>
              <a:gd fmla="*/ 4838522 w 4846491" name="connsiteX40"/>
              <a:gd fmla="*/ 658293 h 836282" name="connsiteY40"/>
              <a:gd fmla="*/ 4846491 w 4846491" name="connsiteX41"/>
              <a:gd fmla="*/ 677533 h 836282" name="connsiteY41"/>
              <a:gd fmla="*/ 4846491 w 4846491" name="connsiteX42"/>
              <a:gd fmla="*/ 804531 h 836282" name="connsiteY42"/>
              <a:gd fmla="*/ 4838522 w 4846491" name="connsiteX43"/>
              <a:gd fmla="*/ 823772 h 836282" name="connsiteY43"/>
              <a:gd fmla="*/ 4838522 w 4846491" name="connsiteX44"/>
              <a:gd fmla="*/ 833908 h 836282" name="connsiteY44"/>
              <a:gd fmla="*/ 4820472 w 4846491" name="connsiteX45"/>
              <a:gd fmla="*/ 833908 h 836282" name="connsiteY45"/>
              <a:gd fmla="*/ 4814740 w 4846491" name="connsiteX46"/>
              <a:gd fmla="*/ 836282 h 836282" name="connsiteY46"/>
              <a:gd fmla="*/ 4293969 w 4846491" name="connsiteX47"/>
              <a:gd fmla="*/ 836282 h 836282" name="connsiteY47"/>
              <a:gd fmla="*/ 4276963 w 4846491" name="connsiteX48"/>
              <a:gd fmla="*/ 836282 h 836282" name="connsiteY48"/>
              <a:gd fmla="*/ 4271232 w 4846491" name="connsiteX49"/>
              <a:gd fmla="*/ 833908 h 836282" name="connsiteY49"/>
              <a:gd fmla="*/ 575260 w 4846491" name="connsiteX50"/>
              <a:gd fmla="*/ 833908 h 836282" name="connsiteY50"/>
              <a:gd fmla="*/ 569528 w 4846491" name="connsiteX51"/>
              <a:gd fmla="*/ 836282 h 836282" name="connsiteY51"/>
              <a:gd fmla="*/ 31751 w 4846491" name="connsiteX52"/>
              <a:gd fmla="*/ 836282 h 836282" name="connsiteY52"/>
              <a:gd fmla="*/ 26020 w 4846491" name="connsiteX53"/>
              <a:gd fmla="*/ 833908 h 836282" name="connsiteY53"/>
              <a:gd fmla="*/ 309 w 4846491" name="connsiteX54"/>
              <a:gd fmla="*/ 833908 h 836282" name="connsiteY54"/>
              <a:gd fmla="*/ 309 w 4846491" name="connsiteX55"/>
              <a:gd fmla="*/ 805277 h 836282" name="connsiteY55"/>
              <a:gd fmla="*/ 0 w 4846491" name="connsiteX56"/>
              <a:gd fmla="*/ 804531 h 836282" name="connsiteY56"/>
              <a:gd fmla="*/ 0 w 4846491" name="connsiteX57"/>
              <a:gd fmla="*/ 677533 h 836282" name="connsiteY57"/>
              <a:gd fmla="*/ 309 w 4846491" name="connsiteX58"/>
              <a:gd fmla="*/ 676787 h 836282" name="connsiteY58"/>
              <a:gd fmla="*/ 309 w 4846491" name="connsiteX59"/>
              <a:gd fmla="*/ 551060 h 836282" name="connsiteY59"/>
              <a:gd fmla="*/ 0 w 4846491" name="connsiteX60"/>
              <a:gd fmla="*/ 551060 h 836282" name="connsiteY60"/>
              <a:gd fmla="*/ 0 w 4846491" name="connsiteX61"/>
              <a:gd fmla="*/ 406865 h 836282" name="connsiteY61"/>
              <a:gd fmla="*/ 309 w 4846491" name="connsiteX62"/>
              <a:gd fmla="*/ 406865 h 836282" name="connsiteY62"/>
              <a:gd fmla="*/ 309 w 4846491" name="connsiteX63"/>
              <a:gd fmla="*/ 5552 h 836282" name="connsiteY63"/>
              <a:gd fmla="*/ 45626 w 4846491" name="connsiteX64"/>
              <a:gd fmla="*/ 15927 h 836282" name="connsiteY64"/>
              <a:gd fmla="*/ 142026 w 4846491" name="connsiteX65"/>
              <a:gd fmla="*/ 75346 h 836282" name="connsiteY65"/>
              <a:gd fmla="*/ 165454 w 4846491" name="connsiteX66"/>
              <a:gd fmla="*/ 102532 h 836282" name="connsiteY66"/>
              <a:gd fmla="*/ 170110 w 4846491" name="connsiteX67"/>
              <a:gd fmla="*/ 109888 h 836282" name="connsiteY67"/>
              <a:gd fmla="*/ 185318 w 4846491" name="connsiteX68"/>
              <a:gd fmla="*/ 95925 h 836282" name="connsiteY68"/>
              <a:gd fmla="*/ 438801 w 4846491" name="connsiteX69"/>
              <a:gd fmla="*/ 0 h 836282" name="connsiteY6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b="b" l="l" r="r" t="t"/>
            <a:pathLst>
              <a:path h="836282" w="4846491">
                <a:moveTo>
                  <a:pt x="438801" y="0"/>
                </a:moveTo>
                <a:cubicBezTo>
                  <a:pt x="627158" y="0"/>
                  <a:pt x="788211" y="141764"/>
                  <a:pt x="853358" y="342105"/>
                </a:cubicBezTo>
                <a:lnTo>
                  <a:pt x="861396" y="374923"/>
                </a:lnTo>
                <a:lnTo>
                  <a:pt x="875769" y="375747"/>
                </a:lnTo>
                <a:cubicBezTo>
                  <a:pt x="904648" y="380571"/>
                  <a:pt x="931191" y="391690"/>
                  <a:pt x="953926" y="409585"/>
                </a:cubicBezTo>
                <a:cubicBezTo>
                  <a:pt x="965294" y="418533"/>
                  <a:pt x="975239" y="428803"/>
                  <a:pt x="983776" y="440204"/>
                </a:cubicBezTo>
                <a:lnTo>
                  <a:pt x="996623" y="462655"/>
                </a:lnTo>
                <a:lnTo>
                  <a:pt x="1021777" y="441613"/>
                </a:lnTo>
                <a:cubicBezTo>
                  <a:pt x="1065299" y="411402"/>
                  <a:pt x="1115764" y="394123"/>
                  <a:pt x="1169572" y="394123"/>
                </a:cubicBezTo>
                <a:cubicBezTo>
                  <a:pt x="1223380" y="394123"/>
                  <a:pt x="1273844" y="411402"/>
                  <a:pt x="1317367" y="441613"/>
                </a:cubicBezTo>
                <a:lnTo>
                  <a:pt x="1355342" y="473380"/>
                </a:lnTo>
                <a:lnTo>
                  <a:pt x="1393975" y="427556"/>
                </a:lnTo>
                <a:cubicBezTo>
                  <a:pt x="1462249" y="359110"/>
                  <a:pt x="1549777" y="317994"/>
                  <a:pt x="1645210" y="317994"/>
                </a:cubicBezTo>
                <a:cubicBezTo>
                  <a:pt x="1740643" y="317994"/>
                  <a:pt x="1828171" y="359110"/>
                  <a:pt x="1896445" y="427556"/>
                </a:cubicBezTo>
                <a:lnTo>
                  <a:pt x="1941194" y="480634"/>
                </a:lnTo>
                <a:lnTo>
                  <a:pt x="1960352" y="453263"/>
                </a:lnTo>
                <a:cubicBezTo>
                  <a:pt x="2031467" y="367907"/>
                  <a:pt x="2129972" y="308446"/>
                  <a:pt x="2244423" y="291651"/>
                </a:cubicBezTo>
                <a:cubicBezTo>
                  <a:pt x="2373180" y="272755"/>
                  <a:pt x="2498120" y="311379"/>
                  <a:pt x="2596778" y="389333"/>
                </a:cubicBezTo>
                <a:lnTo>
                  <a:pt x="2608701" y="399586"/>
                </a:lnTo>
                <a:lnTo>
                  <a:pt x="2622705" y="379042"/>
                </a:lnTo>
                <a:cubicBezTo>
                  <a:pt x="2682489" y="304917"/>
                  <a:pt x="2759134" y="260389"/>
                  <a:pt x="2842701" y="260389"/>
                </a:cubicBezTo>
                <a:cubicBezTo>
                  <a:pt x="2947160" y="260389"/>
                  <a:pt x="3040803" y="329964"/>
                  <a:pt x="3104218" y="439952"/>
                </a:cubicBezTo>
                <a:lnTo>
                  <a:pt x="3134188" y="501706"/>
                </a:lnTo>
                <a:lnTo>
                  <a:pt x="3147860" y="483800"/>
                </a:lnTo>
                <a:cubicBezTo>
                  <a:pt x="3239984" y="382238"/>
                  <a:pt x="3376018" y="317994"/>
                  <a:pt x="3527764" y="317994"/>
                </a:cubicBezTo>
                <a:cubicBezTo>
                  <a:pt x="3679511" y="317994"/>
                  <a:pt x="3815544" y="382238"/>
                  <a:pt x="3907668" y="483800"/>
                </a:cubicBezTo>
                <a:lnTo>
                  <a:pt x="3931789" y="515392"/>
                </a:lnTo>
                <a:lnTo>
                  <a:pt x="3941549" y="495768"/>
                </a:lnTo>
                <a:cubicBezTo>
                  <a:pt x="3949619" y="483094"/>
                  <a:pt x="3959097" y="471213"/>
                  <a:pt x="3970002" y="460308"/>
                </a:cubicBezTo>
                <a:cubicBezTo>
                  <a:pt x="4024526" y="405783"/>
                  <a:pt x="4103443" y="386942"/>
                  <a:pt x="4184030" y="401327"/>
                </a:cubicBezTo>
                <a:lnTo>
                  <a:pt x="4219636" y="410600"/>
                </a:lnTo>
                <a:lnTo>
                  <a:pt x="4235379" y="363512"/>
                </a:lnTo>
                <a:cubicBezTo>
                  <a:pt x="4256470" y="315278"/>
                  <a:pt x="4286505" y="270429"/>
                  <a:pt x="4325564" y="231369"/>
                </a:cubicBezTo>
                <a:cubicBezTo>
                  <a:pt x="4403684" y="153249"/>
                  <a:pt x="4504960" y="111229"/>
                  <a:pt x="4610168" y="104662"/>
                </a:cubicBezTo>
                <a:cubicBezTo>
                  <a:pt x="4689073" y="99738"/>
                  <a:pt x="4770190" y="114756"/>
                  <a:pt x="4845409" y="149446"/>
                </a:cubicBezTo>
                <a:lnTo>
                  <a:pt x="4846491" y="150058"/>
                </a:lnTo>
                <a:lnTo>
                  <a:pt x="4846491" y="283760"/>
                </a:lnTo>
                <a:lnTo>
                  <a:pt x="4838521" y="291730"/>
                </a:lnTo>
                <a:lnTo>
                  <a:pt x="4838521" y="535973"/>
                </a:lnTo>
                <a:lnTo>
                  <a:pt x="4838522" y="535973"/>
                </a:lnTo>
                <a:lnTo>
                  <a:pt x="4838522" y="658293"/>
                </a:lnTo>
                <a:lnTo>
                  <a:pt x="4846491" y="677533"/>
                </a:lnTo>
                <a:lnTo>
                  <a:pt x="4846491" y="804531"/>
                </a:lnTo>
                <a:lnTo>
                  <a:pt x="4838522" y="823772"/>
                </a:lnTo>
                <a:lnTo>
                  <a:pt x="4838522" y="833908"/>
                </a:lnTo>
                <a:lnTo>
                  <a:pt x="4820472" y="833908"/>
                </a:lnTo>
                <a:lnTo>
                  <a:pt x="4814740" y="836282"/>
                </a:lnTo>
                <a:lnTo>
                  <a:pt x="4293969" y="836282"/>
                </a:lnTo>
                <a:lnTo>
                  <a:pt x="4276963" y="836282"/>
                </a:lnTo>
                <a:lnTo>
                  <a:pt x="4271232" y="833908"/>
                </a:lnTo>
                <a:lnTo>
                  <a:pt x="575260" y="833908"/>
                </a:lnTo>
                <a:lnTo>
                  <a:pt x="569528" y="836282"/>
                </a:lnTo>
                <a:lnTo>
                  <a:pt x="31751" y="836282"/>
                </a:lnTo>
                <a:lnTo>
                  <a:pt x="26020" y="833908"/>
                </a:lnTo>
                <a:lnTo>
                  <a:pt x="309" y="833908"/>
                </a:lnTo>
                <a:lnTo>
                  <a:pt x="309" y="805277"/>
                </a:lnTo>
                <a:lnTo>
                  <a:pt x="0" y="804531"/>
                </a:lnTo>
                <a:lnTo>
                  <a:pt x="0" y="677533"/>
                </a:lnTo>
                <a:lnTo>
                  <a:pt x="309" y="676787"/>
                </a:lnTo>
                <a:lnTo>
                  <a:pt x="309" y="551060"/>
                </a:lnTo>
                <a:lnTo>
                  <a:pt x="0" y="551060"/>
                </a:lnTo>
                <a:lnTo>
                  <a:pt x="0" y="406865"/>
                </a:lnTo>
                <a:lnTo>
                  <a:pt x="309" y="406865"/>
                </a:lnTo>
                <a:lnTo>
                  <a:pt x="309" y="5552"/>
                </a:lnTo>
                <a:lnTo>
                  <a:pt x="45626" y="15927"/>
                </a:lnTo>
                <a:cubicBezTo>
                  <a:pt x="81881" y="28258"/>
                  <a:pt x="114651" y="47971"/>
                  <a:pt x="142026" y="75346"/>
                </a:cubicBezTo>
                <a:cubicBezTo>
                  <a:pt x="150581" y="83900"/>
                  <a:pt x="158387" y="92982"/>
                  <a:pt x="165454" y="102532"/>
                </a:cubicBezTo>
                <a:lnTo>
                  <a:pt x="170110" y="109888"/>
                </a:lnTo>
                <a:lnTo>
                  <a:pt x="185318" y="95925"/>
                </a:lnTo>
                <a:cubicBezTo>
                  <a:pt x="257269" y="35441"/>
                  <a:pt x="344622" y="0"/>
                  <a:pt x="43880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8" name="Group 4"/>
          <p:cNvGrpSpPr>
            <a:grpSpLocks noChangeAspect="1"/>
          </p:cNvGrpSpPr>
          <p:nvPr/>
        </p:nvGrpSpPr>
        <p:grpSpPr>
          <a:xfrm>
            <a:off x="2208468" y="3954463"/>
            <a:ext cx="371475" cy="320675"/>
            <a:chOff x="998" y="2742"/>
            <a:chExt cx="234" cy="202"/>
          </a:xfrm>
        </p:grpSpPr>
        <p:sp>
          <p:nvSpPr>
            <p:cNvPr id="9" name="Freeform 5"/>
            <p:cNvSpPr/>
            <p:nvPr/>
          </p:nvSpPr>
          <p:spPr bwMode="auto">
            <a:xfrm>
              <a:off x="998" y="2742"/>
              <a:ext cx="78" cy="202"/>
            </a:xfrm>
            <a:custGeom>
              <a:gdLst>
                <a:gd fmla="*/ 78 w 78" name="T0"/>
                <a:gd fmla="*/ 183 h 202" name="T1"/>
                <a:gd fmla="*/ 0 w 78" name="T2"/>
                <a:gd fmla="*/ 202 h 202" name="T3"/>
                <a:gd fmla="*/ 0 w 78" name="T4"/>
                <a:gd fmla="*/ 19 h 202" name="T5"/>
                <a:gd fmla="*/ 78 w 78" name="T6"/>
                <a:gd fmla="*/ 0 h 202" name="T7"/>
                <a:gd fmla="*/ 78 w 78" name="T8"/>
                <a:gd fmla="*/ 183 h 202" name="T9"/>
              </a:gdLst>
              <a:cxnLst>
                <a:cxn ang="0">
                  <a:pos x="T0" y="T1"/>
                </a:cxn>
                <a:cxn ang="0">
                  <a:pos x="T2" y="T3"/>
                </a:cxn>
                <a:cxn ang="0">
                  <a:pos x="T4" y="T5"/>
                </a:cxn>
                <a:cxn ang="0">
                  <a:pos x="T6" y="T7"/>
                </a:cxn>
                <a:cxn ang="0">
                  <a:pos x="T8" y="T9"/>
                </a:cxn>
              </a:cxnLst>
              <a:rect b="b" l="0" r="r" t="0"/>
              <a:pathLst>
                <a:path h="201" w="78">
                  <a:moveTo>
                    <a:pt x="78" y="183"/>
                  </a:moveTo>
                  <a:lnTo>
                    <a:pt x="0" y="202"/>
                  </a:lnTo>
                  <a:lnTo>
                    <a:pt x="0" y="19"/>
                  </a:lnTo>
                  <a:lnTo>
                    <a:pt x="78" y="0"/>
                  </a:lnTo>
                  <a:lnTo>
                    <a:pt x="78" y="183"/>
                  </a:lnTo>
                  <a:close/>
                </a:path>
              </a:pathLst>
            </a:custGeom>
            <a:noFill/>
            <a:ln cap="rnd" w="25400">
              <a:solidFill>
                <a:srgbClr val="0085ED"/>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prstTxWarp prst="textNoShape">
                <a:avLst/>
              </a:prstTxWarp>
            </a:bodyPr>
            <a:lstStyle/>
            <a:p>
              <a:endParaRPr altLang="en-US" lang="zh-CN"/>
            </a:p>
          </p:txBody>
        </p:sp>
        <p:sp>
          <p:nvSpPr>
            <p:cNvPr id="10" name="Freeform 6"/>
            <p:cNvSpPr/>
            <p:nvPr/>
          </p:nvSpPr>
          <p:spPr bwMode="auto">
            <a:xfrm>
              <a:off x="1076" y="2742"/>
              <a:ext cx="78" cy="202"/>
            </a:xfrm>
            <a:custGeom>
              <a:gdLst>
                <a:gd fmla="*/ 78 w 78" name="T0"/>
                <a:gd fmla="*/ 202 h 202" name="T1"/>
                <a:gd fmla="*/ 0 w 78" name="T2"/>
                <a:gd fmla="*/ 183 h 202" name="T3"/>
                <a:gd fmla="*/ 0 w 78" name="T4"/>
                <a:gd fmla="*/ 0 h 202" name="T5"/>
                <a:gd fmla="*/ 78 w 78" name="T6"/>
                <a:gd fmla="*/ 19 h 202" name="T7"/>
                <a:gd fmla="*/ 78 w 78" name="T8"/>
                <a:gd fmla="*/ 202 h 202" name="T9"/>
              </a:gdLst>
              <a:cxnLst>
                <a:cxn ang="0">
                  <a:pos x="T0" y="T1"/>
                </a:cxn>
                <a:cxn ang="0">
                  <a:pos x="T2" y="T3"/>
                </a:cxn>
                <a:cxn ang="0">
                  <a:pos x="T4" y="T5"/>
                </a:cxn>
                <a:cxn ang="0">
                  <a:pos x="T6" y="T7"/>
                </a:cxn>
                <a:cxn ang="0">
                  <a:pos x="T8" y="T9"/>
                </a:cxn>
              </a:cxnLst>
              <a:rect b="b" l="0" r="r" t="0"/>
              <a:pathLst>
                <a:path h="201" w="78">
                  <a:moveTo>
                    <a:pt x="78" y="202"/>
                  </a:moveTo>
                  <a:lnTo>
                    <a:pt x="0" y="183"/>
                  </a:lnTo>
                  <a:lnTo>
                    <a:pt x="0" y="0"/>
                  </a:lnTo>
                  <a:lnTo>
                    <a:pt x="78" y="19"/>
                  </a:lnTo>
                  <a:lnTo>
                    <a:pt x="78" y="202"/>
                  </a:lnTo>
                  <a:close/>
                </a:path>
              </a:pathLst>
            </a:custGeom>
            <a:noFill/>
            <a:ln cap="rnd" w="25400">
              <a:solidFill>
                <a:srgbClr val="0085ED"/>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prstTxWarp prst="textNoShape">
                <a:avLst/>
              </a:prstTxWarp>
            </a:bodyPr>
            <a:lstStyle/>
            <a:p>
              <a:endParaRPr altLang="en-US" lang="zh-CN"/>
            </a:p>
          </p:txBody>
        </p:sp>
        <p:sp>
          <p:nvSpPr>
            <p:cNvPr id="11" name="Freeform 7"/>
            <p:cNvSpPr/>
            <p:nvPr/>
          </p:nvSpPr>
          <p:spPr bwMode="auto">
            <a:xfrm>
              <a:off x="1154" y="2742"/>
              <a:ext cx="78" cy="202"/>
            </a:xfrm>
            <a:custGeom>
              <a:gdLst>
                <a:gd fmla="*/ 78 w 78" name="T0"/>
                <a:gd fmla="*/ 183 h 202" name="T1"/>
                <a:gd fmla="*/ 0 w 78" name="T2"/>
                <a:gd fmla="*/ 202 h 202" name="T3"/>
                <a:gd fmla="*/ 0 w 78" name="T4"/>
                <a:gd fmla="*/ 19 h 202" name="T5"/>
                <a:gd fmla="*/ 78 w 78" name="T6"/>
                <a:gd fmla="*/ 0 h 202" name="T7"/>
                <a:gd fmla="*/ 78 w 78" name="T8"/>
                <a:gd fmla="*/ 183 h 202" name="T9"/>
              </a:gdLst>
              <a:cxnLst>
                <a:cxn ang="0">
                  <a:pos x="T0" y="T1"/>
                </a:cxn>
                <a:cxn ang="0">
                  <a:pos x="T2" y="T3"/>
                </a:cxn>
                <a:cxn ang="0">
                  <a:pos x="T4" y="T5"/>
                </a:cxn>
                <a:cxn ang="0">
                  <a:pos x="T6" y="T7"/>
                </a:cxn>
                <a:cxn ang="0">
                  <a:pos x="T8" y="T9"/>
                </a:cxn>
              </a:cxnLst>
              <a:rect b="b" l="0" r="r" t="0"/>
              <a:pathLst>
                <a:path h="201" w="78">
                  <a:moveTo>
                    <a:pt x="78" y="183"/>
                  </a:moveTo>
                  <a:lnTo>
                    <a:pt x="0" y="202"/>
                  </a:lnTo>
                  <a:lnTo>
                    <a:pt x="0" y="19"/>
                  </a:lnTo>
                  <a:lnTo>
                    <a:pt x="78" y="0"/>
                  </a:lnTo>
                  <a:lnTo>
                    <a:pt x="78" y="183"/>
                  </a:lnTo>
                  <a:close/>
                </a:path>
              </a:pathLst>
            </a:custGeom>
            <a:noFill/>
            <a:ln cap="rnd" w="25400">
              <a:solidFill>
                <a:srgbClr val="0085ED"/>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12" name="文本框 11"/>
          <p:cNvSpPr txBox="1"/>
          <p:nvPr/>
        </p:nvSpPr>
        <p:spPr>
          <a:xfrm>
            <a:off x="1271135" y="4412556"/>
            <a:ext cx="2246141" cy="365760"/>
          </a:xfrm>
          <a:prstGeom prst="rect">
            <a:avLst/>
          </a:prstGeom>
          <a:noFill/>
        </p:spPr>
        <p:txBody>
          <a:bodyPr rtlCol="0" wrap="square">
            <a:spAutoFit/>
          </a:bodyPr>
          <a:lstStyle/>
          <a:p>
            <a:pPr algn="ctr"/>
            <a:r>
              <a:rPr altLang="zh-CN" lang="en-US">
                <a:latin typeface="+mn-ea"/>
              </a:rPr>
              <a:t>Lorem ipsum</a:t>
            </a:r>
          </a:p>
        </p:txBody>
      </p:sp>
      <p:sp>
        <p:nvSpPr>
          <p:cNvPr id="13" name="矩形 12"/>
          <p:cNvSpPr/>
          <p:nvPr/>
        </p:nvSpPr>
        <p:spPr>
          <a:xfrm>
            <a:off x="1312586" y="4716106"/>
            <a:ext cx="2163238" cy="1691640"/>
          </a:xfrm>
          <a:prstGeom prst="rect">
            <a:avLst/>
          </a:prstGeom>
        </p:spPr>
        <p:txBody>
          <a:bodyPr wrap="square">
            <a:spAutoFit/>
          </a:bodyPr>
          <a:lstStyle/>
          <a:p>
            <a:pPr algn="ctr">
              <a:lnSpc>
                <a:spcPct val="150000"/>
              </a:lnSpc>
            </a:pPr>
            <a:r>
              <a:rPr altLang="zh-CN" lang="en-US" noProof="1" sz="1400">
                <a:solidFill>
                  <a:schemeClr val="bg1">
                    <a:lumMod val="50000"/>
                  </a:schemeClr>
                </a:solidFill>
              </a:rPr>
              <a:t>lorem ipsum dolor sit er elit lamet, consectetaur cillium adipisicing pecu, sed do eiusmod tempor incididunt ut</a:t>
            </a:r>
          </a:p>
        </p:txBody>
      </p:sp>
      <p:sp>
        <p:nvSpPr>
          <p:cNvPr id="14" name="文本框 13"/>
          <p:cNvSpPr txBox="1"/>
          <p:nvPr/>
        </p:nvSpPr>
        <p:spPr>
          <a:xfrm>
            <a:off x="3738998" y="4440990"/>
            <a:ext cx="2246141" cy="365760"/>
          </a:xfrm>
          <a:prstGeom prst="rect">
            <a:avLst/>
          </a:prstGeom>
          <a:noFill/>
        </p:spPr>
        <p:txBody>
          <a:bodyPr rtlCol="0" wrap="square">
            <a:spAutoFit/>
          </a:bodyPr>
          <a:lstStyle/>
          <a:p>
            <a:pPr algn="ctr"/>
            <a:r>
              <a:rPr altLang="zh-CN" lang="en-US">
                <a:latin typeface="+mn-ea"/>
              </a:rPr>
              <a:t>Lorem ipsum</a:t>
            </a:r>
          </a:p>
        </p:txBody>
      </p:sp>
      <p:sp>
        <p:nvSpPr>
          <p:cNvPr id="15" name="矩形 14"/>
          <p:cNvSpPr/>
          <p:nvPr/>
        </p:nvSpPr>
        <p:spPr>
          <a:xfrm>
            <a:off x="3780449" y="4744539"/>
            <a:ext cx="2163238" cy="1691640"/>
          </a:xfrm>
          <a:prstGeom prst="rect">
            <a:avLst/>
          </a:prstGeom>
        </p:spPr>
        <p:txBody>
          <a:bodyPr wrap="square">
            <a:spAutoFit/>
          </a:bodyPr>
          <a:lstStyle/>
          <a:p>
            <a:pPr algn="ctr">
              <a:lnSpc>
                <a:spcPct val="150000"/>
              </a:lnSpc>
            </a:pPr>
            <a:r>
              <a:rPr altLang="zh-CN" lang="en-US" noProof="1" sz="1400">
                <a:solidFill>
                  <a:schemeClr val="bg1">
                    <a:lumMod val="50000"/>
                  </a:schemeClr>
                </a:solidFill>
              </a:rPr>
              <a:t>lorem ipsum dolor sit er elit lamet, consectetaur cillium adipisicing pecu, sed do eiusmod tempor incididunt ut</a:t>
            </a:r>
          </a:p>
        </p:txBody>
      </p:sp>
      <p:grpSp>
        <p:nvGrpSpPr>
          <p:cNvPr id="16" name="Group 10"/>
          <p:cNvGrpSpPr>
            <a:grpSpLocks noChangeAspect="1"/>
          </p:cNvGrpSpPr>
          <p:nvPr/>
        </p:nvGrpSpPr>
        <p:grpSpPr>
          <a:xfrm>
            <a:off x="4676330" y="3954463"/>
            <a:ext cx="371475" cy="369888"/>
            <a:chOff x="3720" y="2472"/>
            <a:chExt cx="234" cy="233"/>
          </a:xfrm>
        </p:grpSpPr>
        <p:sp>
          <p:nvSpPr>
            <p:cNvPr id="17" name="Freeform 11"/>
            <p:cNvSpPr/>
            <p:nvPr/>
          </p:nvSpPr>
          <p:spPr bwMode="auto">
            <a:xfrm>
              <a:off x="3720" y="2472"/>
              <a:ext cx="234" cy="233"/>
            </a:xfrm>
            <a:custGeom>
              <a:gdLst>
                <a:gd fmla="*/ 234 w 234" name="T0"/>
                <a:gd fmla="*/ 132 h 233" name="T1"/>
                <a:gd fmla="*/ 133 w 234" name="T2"/>
                <a:gd fmla="*/ 233 h 233" name="T3"/>
                <a:gd fmla="*/ 0 w 234" name="T4"/>
                <a:gd fmla="*/ 101 h 233" name="T5"/>
                <a:gd fmla="*/ 0 w 234" name="T6"/>
                <a:gd fmla="*/ 0 h 233" name="T7"/>
                <a:gd fmla="*/ 101 w 234" name="T8"/>
                <a:gd fmla="*/ 0 h 233" name="T9"/>
                <a:gd fmla="*/ 234 w 234" name="T10"/>
                <a:gd fmla="*/ 132 h 233" name="T11"/>
              </a:gdLst>
              <a:cxnLst>
                <a:cxn ang="0">
                  <a:pos x="T0" y="T1"/>
                </a:cxn>
                <a:cxn ang="0">
                  <a:pos x="T2" y="T3"/>
                </a:cxn>
                <a:cxn ang="0">
                  <a:pos x="T4" y="T5"/>
                </a:cxn>
                <a:cxn ang="0">
                  <a:pos x="T6" y="T7"/>
                </a:cxn>
                <a:cxn ang="0">
                  <a:pos x="T8" y="T9"/>
                </a:cxn>
                <a:cxn ang="0">
                  <a:pos x="T10" y="T11"/>
                </a:cxn>
              </a:cxnLst>
              <a:rect b="b" l="0" r="r" t="0"/>
              <a:pathLst>
                <a:path h="233" w="234">
                  <a:moveTo>
                    <a:pt x="234" y="132"/>
                  </a:moveTo>
                  <a:lnTo>
                    <a:pt x="133" y="233"/>
                  </a:lnTo>
                  <a:lnTo>
                    <a:pt x="0" y="101"/>
                  </a:lnTo>
                  <a:lnTo>
                    <a:pt x="0" y="0"/>
                  </a:lnTo>
                  <a:lnTo>
                    <a:pt x="101" y="0"/>
                  </a:lnTo>
                  <a:lnTo>
                    <a:pt x="234" y="132"/>
                  </a:lnTo>
                  <a:close/>
                </a:path>
              </a:pathLst>
            </a:custGeom>
            <a:noFill/>
            <a:ln cap="rnd" w="25400">
              <a:solidFill>
                <a:srgbClr val="0085ED"/>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prstTxWarp prst="textNoShape">
                <a:avLst/>
              </a:prstTxWarp>
            </a:bodyPr>
            <a:lstStyle/>
            <a:p>
              <a:endParaRPr altLang="en-US" lang="zh-CN"/>
            </a:p>
          </p:txBody>
        </p:sp>
        <p:sp>
          <p:nvSpPr>
            <p:cNvPr id="18" name="Freeform 12"/>
            <p:cNvSpPr/>
            <p:nvPr/>
          </p:nvSpPr>
          <p:spPr bwMode="auto">
            <a:xfrm>
              <a:off x="3769" y="2520"/>
              <a:ext cx="45" cy="45"/>
            </a:xfrm>
            <a:custGeom>
              <a:gdLst>
                <a:gd fmla="*/ 19 w 23" name="T0"/>
                <a:gd fmla="*/ 4 h 23" name="T1"/>
                <a:gd fmla="*/ 19 w 23" name="T2"/>
                <a:gd fmla="*/ 19 h 23" name="T3"/>
                <a:gd fmla="*/ 4 w 23" name="T4"/>
                <a:gd fmla="*/ 19 h 23" name="T5"/>
                <a:gd fmla="*/ 4 w 23" name="T6"/>
                <a:gd fmla="*/ 4 h 23" name="T7"/>
                <a:gd fmla="*/ 19 w 23" name="T8"/>
                <a:gd fmla="*/ 4 h 23" name="T9"/>
              </a:gdLst>
              <a:cxnLst>
                <a:cxn ang="0">
                  <a:pos x="T0" y="T1"/>
                </a:cxn>
                <a:cxn ang="0">
                  <a:pos x="T2" y="T3"/>
                </a:cxn>
                <a:cxn ang="0">
                  <a:pos x="T4" y="T5"/>
                </a:cxn>
                <a:cxn ang="0">
                  <a:pos x="T6" y="T7"/>
                </a:cxn>
                <a:cxn ang="0">
                  <a:pos x="T8" y="T9"/>
                </a:cxn>
              </a:cxnLst>
              <a:rect b="b" l="0" r="r" t="0"/>
              <a:pathLst>
                <a:path h="23" w="23">
                  <a:moveTo>
                    <a:pt x="19" y="4"/>
                  </a:moveTo>
                  <a:cubicBezTo>
                    <a:pt x="23" y="8"/>
                    <a:pt x="23" y="15"/>
                    <a:pt x="19" y="19"/>
                  </a:cubicBezTo>
                  <a:cubicBezTo>
                    <a:pt x="15" y="23"/>
                    <a:pt x="8" y="23"/>
                    <a:pt x="4" y="19"/>
                  </a:cubicBezTo>
                  <a:cubicBezTo>
                    <a:pt x="0" y="15"/>
                    <a:pt x="0" y="8"/>
                    <a:pt x="4" y="4"/>
                  </a:cubicBezTo>
                  <a:cubicBezTo>
                    <a:pt x="8" y="0"/>
                    <a:pt x="15" y="0"/>
                    <a:pt x="19" y="4"/>
                  </a:cubicBezTo>
                  <a:close/>
                </a:path>
              </a:pathLst>
            </a:custGeom>
            <a:solidFill>
              <a:srgbClr val="0085ED"/>
            </a:solidFill>
            <a:ln w="9525">
              <a:noFill/>
              <a:round/>
            </a:ln>
          </p:spPr>
          <p:txBody>
            <a:bodyPr anchor="t" anchorCtr="0" bIns="45720" compatLnSpc="1" lIns="91440" numCol="1" rIns="91440" tIns="45720" vert="horz" wrap="square">
              <a:prstTxWarp prst="textNoShape">
                <a:avLst/>
              </a:prstTxWarp>
            </a:bodyPr>
            <a:lstStyle/>
            <a:p>
              <a:endParaRPr altLang="en-US" lang="zh-CN"/>
            </a:p>
          </p:txBody>
        </p:sp>
      </p:grpSp>
      <p:sp>
        <p:nvSpPr>
          <p:cNvPr id="19" name="文本框 18"/>
          <p:cNvSpPr txBox="1"/>
          <p:nvPr/>
        </p:nvSpPr>
        <p:spPr>
          <a:xfrm>
            <a:off x="6206860" y="4436880"/>
            <a:ext cx="2246141" cy="365760"/>
          </a:xfrm>
          <a:prstGeom prst="rect">
            <a:avLst/>
          </a:prstGeom>
          <a:noFill/>
        </p:spPr>
        <p:txBody>
          <a:bodyPr rtlCol="0" wrap="square">
            <a:spAutoFit/>
          </a:bodyPr>
          <a:lstStyle/>
          <a:p>
            <a:pPr algn="ctr"/>
            <a:r>
              <a:rPr altLang="zh-CN" lang="en-US">
                <a:latin typeface="+mn-ea"/>
              </a:rPr>
              <a:t>Lorem ipsum</a:t>
            </a:r>
          </a:p>
        </p:txBody>
      </p:sp>
      <p:sp>
        <p:nvSpPr>
          <p:cNvPr id="20" name="矩形 19"/>
          <p:cNvSpPr/>
          <p:nvPr/>
        </p:nvSpPr>
        <p:spPr>
          <a:xfrm>
            <a:off x="6248313" y="4740430"/>
            <a:ext cx="2163238" cy="1691640"/>
          </a:xfrm>
          <a:prstGeom prst="rect">
            <a:avLst/>
          </a:prstGeom>
        </p:spPr>
        <p:txBody>
          <a:bodyPr wrap="square">
            <a:spAutoFit/>
          </a:bodyPr>
          <a:lstStyle/>
          <a:p>
            <a:pPr algn="ctr">
              <a:lnSpc>
                <a:spcPct val="150000"/>
              </a:lnSpc>
            </a:pPr>
            <a:r>
              <a:rPr altLang="zh-CN" lang="en-US" noProof="1" sz="1400">
                <a:solidFill>
                  <a:schemeClr val="bg1">
                    <a:lumMod val="50000"/>
                  </a:schemeClr>
                </a:solidFill>
              </a:rPr>
              <a:t>lorem ipsum dolor sit er elit lamet, consectetaur cillium adipisicing pecu, sed do eiusmod tempor incididunt ut</a:t>
            </a:r>
          </a:p>
        </p:txBody>
      </p:sp>
      <p:sp>
        <p:nvSpPr>
          <p:cNvPr id="21" name="Freeform 21"/>
          <p:cNvSpPr/>
          <p:nvPr/>
        </p:nvSpPr>
        <p:spPr bwMode="auto">
          <a:xfrm>
            <a:off x="7144987" y="3954463"/>
            <a:ext cx="369888" cy="369887"/>
          </a:xfrm>
          <a:custGeom>
            <a:gdLst>
              <a:gd fmla="*/ 130 w 233" name="T0"/>
              <a:gd fmla="*/ 233 h 233" name="T1"/>
              <a:gd fmla="*/ 233 w 233" name="T2"/>
              <a:gd fmla="*/ 0 h 233" name="T3"/>
              <a:gd fmla="*/ 0 w 233" name="T4"/>
              <a:gd fmla="*/ 105 h 233" name="T5"/>
              <a:gd fmla="*/ 0 w 233" name="T6"/>
              <a:gd fmla="*/ 105 h 233" name="T7"/>
              <a:gd fmla="*/ 115 w 233" name="T8"/>
              <a:gd fmla="*/ 120 h 233" name="T9"/>
              <a:gd fmla="*/ 130 w 233" name="T10"/>
              <a:gd fmla="*/ 233 h 233" name="T11"/>
            </a:gdLst>
            <a:cxnLst>
              <a:cxn ang="0">
                <a:pos x="T0" y="T1"/>
              </a:cxn>
              <a:cxn ang="0">
                <a:pos x="T2" y="T3"/>
              </a:cxn>
              <a:cxn ang="0">
                <a:pos x="T4" y="T5"/>
              </a:cxn>
              <a:cxn ang="0">
                <a:pos x="T6" y="T7"/>
              </a:cxn>
              <a:cxn ang="0">
                <a:pos x="T8" y="T9"/>
              </a:cxn>
              <a:cxn ang="0">
                <a:pos x="T10" y="T11"/>
              </a:cxn>
            </a:cxnLst>
            <a:rect b="b" l="0" r="r" t="0"/>
            <a:pathLst>
              <a:path h="233" w="233">
                <a:moveTo>
                  <a:pt x="130" y="233"/>
                </a:moveTo>
                <a:lnTo>
                  <a:pt x="233" y="0"/>
                </a:lnTo>
                <a:lnTo>
                  <a:pt x="0" y="105"/>
                </a:lnTo>
                <a:lnTo>
                  <a:pt x="0" y="105"/>
                </a:lnTo>
                <a:lnTo>
                  <a:pt x="115" y="120"/>
                </a:lnTo>
                <a:lnTo>
                  <a:pt x="130" y="233"/>
                </a:lnTo>
                <a:close/>
              </a:path>
            </a:pathLst>
          </a:custGeom>
          <a:noFill/>
          <a:ln cap="rnd" w="23813">
            <a:solidFill>
              <a:srgbClr val="0085ED"/>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prstTxWarp prst="textNoShape">
              <a:avLst/>
            </a:prstTxWarp>
          </a:bodyPr>
          <a:lstStyle/>
          <a:p>
            <a:endParaRPr altLang="en-US" lang="zh-CN"/>
          </a:p>
        </p:txBody>
      </p:sp>
      <p:sp>
        <p:nvSpPr>
          <p:cNvPr id="22" name="文本框 21"/>
          <p:cNvSpPr txBox="1"/>
          <p:nvPr/>
        </p:nvSpPr>
        <p:spPr>
          <a:xfrm>
            <a:off x="8674724" y="4388918"/>
            <a:ext cx="2246141" cy="365760"/>
          </a:xfrm>
          <a:prstGeom prst="rect">
            <a:avLst/>
          </a:prstGeom>
          <a:noFill/>
        </p:spPr>
        <p:txBody>
          <a:bodyPr rtlCol="0" wrap="square">
            <a:spAutoFit/>
          </a:bodyPr>
          <a:lstStyle/>
          <a:p>
            <a:pPr algn="ctr"/>
            <a:r>
              <a:rPr altLang="zh-CN" lang="en-US">
                <a:latin typeface="+mn-ea"/>
              </a:rPr>
              <a:t>Lorem ipsum</a:t>
            </a:r>
          </a:p>
        </p:txBody>
      </p:sp>
      <p:sp>
        <p:nvSpPr>
          <p:cNvPr id="23" name="矩形 22"/>
          <p:cNvSpPr/>
          <p:nvPr/>
        </p:nvSpPr>
        <p:spPr>
          <a:xfrm>
            <a:off x="8716176" y="4692467"/>
            <a:ext cx="2163238" cy="1691640"/>
          </a:xfrm>
          <a:prstGeom prst="rect">
            <a:avLst/>
          </a:prstGeom>
        </p:spPr>
        <p:txBody>
          <a:bodyPr wrap="square">
            <a:spAutoFit/>
          </a:bodyPr>
          <a:lstStyle/>
          <a:p>
            <a:pPr algn="ctr">
              <a:lnSpc>
                <a:spcPct val="150000"/>
              </a:lnSpc>
            </a:pPr>
            <a:r>
              <a:rPr altLang="zh-CN" lang="en-US" noProof="1" sz="1400">
                <a:solidFill>
                  <a:schemeClr val="bg1">
                    <a:lumMod val="50000"/>
                  </a:schemeClr>
                </a:solidFill>
              </a:rPr>
              <a:t>lorem ipsum dolor sit er elit lamet, consectetaur cillium adipisicing pecu, sed do eiusmod tempor incididunt ut</a:t>
            </a:r>
          </a:p>
        </p:txBody>
      </p:sp>
      <p:grpSp>
        <p:nvGrpSpPr>
          <p:cNvPr id="24" name="Group 24"/>
          <p:cNvGrpSpPr>
            <a:grpSpLocks noChangeAspect="1"/>
          </p:cNvGrpSpPr>
          <p:nvPr/>
        </p:nvGrpSpPr>
        <p:grpSpPr>
          <a:xfrm>
            <a:off x="9585582" y="3954463"/>
            <a:ext cx="382587" cy="382587"/>
            <a:chOff x="5663" y="2491"/>
            <a:chExt cx="241" cy="241"/>
          </a:xfrm>
        </p:grpSpPr>
        <p:sp>
          <p:nvSpPr>
            <p:cNvPr id="25" name="Freeform 25"/>
            <p:cNvSpPr/>
            <p:nvPr/>
          </p:nvSpPr>
          <p:spPr bwMode="auto">
            <a:xfrm>
              <a:off x="5663" y="2491"/>
              <a:ext cx="187" cy="189"/>
            </a:xfrm>
            <a:custGeom>
              <a:gdLst>
                <a:gd fmla="*/ 79 w 96" name="T0"/>
                <a:gd fmla="*/ 17 h 97" name="T1"/>
                <a:gd fmla="*/ 79 w 96" name="T2"/>
                <a:gd fmla="*/ 80 h 97" name="T3"/>
                <a:gd fmla="*/ 17 w 96" name="T4"/>
                <a:gd fmla="*/ 80 h 97" name="T5"/>
                <a:gd fmla="*/ 17 w 96" name="T6"/>
                <a:gd fmla="*/ 17 h 97" name="T7"/>
                <a:gd fmla="*/ 79 w 96" name="T8"/>
                <a:gd fmla="*/ 17 h 97" name="T9"/>
              </a:gdLst>
              <a:cxnLst>
                <a:cxn ang="0">
                  <a:pos x="T0" y="T1"/>
                </a:cxn>
                <a:cxn ang="0">
                  <a:pos x="T2" y="T3"/>
                </a:cxn>
                <a:cxn ang="0">
                  <a:pos x="T4" y="T5"/>
                </a:cxn>
                <a:cxn ang="0">
                  <a:pos x="T6" y="T7"/>
                </a:cxn>
                <a:cxn ang="0">
                  <a:pos x="T8" y="T9"/>
                </a:cxn>
              </a:cxnLst>
              <a:rect b="b" l="0" r="r" t="0"/>
              <a:pathLst>
                <a:path h="97" w="96">
                  <a:moveTo>
                    <a:pt x="79" y="17"/>
                  </a:moveTo>
                  <a:cubicBezTo>
                    <a:pt x="96" y="34"/>
                    <a:pt x="96" y="62"/>
                    <a:pt x="79" y="80"/>
                  </a:cubicBezTo>
                  <a:cubicBezTo>
                    <a:pt x="62" y="97"/>
                    <a:pt x="34" y="97"/>
                    <a:pt x="17" y="80"/>
                  </a:cubicBezTo>
                  <a:cubicBezTo>
                    <a:pt x="0" y="62"/>
                    <a:pt x="0" y="34"/>
                    <a:pt x="17" y="17"/>
                  </a:cubicBezTo>
                  <a:cubicBezTo>
                    <a:pt x="34" y="0"/>
                    <a:pt x="62" y="0"/>
                    <a:pt x="79" y="17"/>
                  </a:cubicBezTo>
                  <a:close/>
                </a:path>
              </a:pathLst>
            </a:custGeom>
            <a:noFill/>
            <a:ln cap="rnd" w="25400">
              <a:solidFill>
                <a:srgbClr val="0085ED"/>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prstTxWarp prst="textNoShape">
                <a:avLst/>
              </a:prstTxWarp>
            </a:bodyPr>
            <a:lstStyle/>
            <a:p>
              <a:endParaRPr altLang="en-US" lang="zh-CN"/>
            </a:p>
          </p:txBody>
        </p:sp>
        <p:sp>
          <p:nvSpPr>
            <p:cNvPr id="26" name="Line 26"/>
            <p:cNvSpPr>
              <a:spLocks noChangeShapeType="1"/>
            </p:cNvSpPr>
            <p:nvPr/>
          </p:nvSpPr>
          <p:spPr bwMode="auto">
            <a:xfrm>
              <a:off x="5819" y="2647"/>
              <a:ext cx="85" cy="85"/>
            </a:xfrm>
            <a:prstGeom prst="line">
              <a:avLst/>
            </a:prstGeom>
            <a:noFill/>
            <a:ln cap="rnd" w="25400">
              <a:solidFill>
                <a:srgbClr val="0085ED"/>
              </a:solidFill>
              <a:prstDash val="solid"/>
              <a:round/>
            </a:ln>
            <a:extLst>
              <a:ext uri="{909E8E84-426E-40DD-AFC4-6F175D3DCCD1}">
                <a14:hiddenFill>
                  <a:noFill/>
                </a14:hiddenFill>
              </a:ext>
            </a:extLst>
          </p:spPr>
          <p:txBody>
            <a:bodyPr anchor="t" anchorCtr="0" bIns="45720" compatLnSpc="1" lIns="91440" numCol="1" rIns="91440" tIns="45720" vert="horz" wrap="square">
              <a:prstTxWarp prst="textNoShape">
                <a:avLst/>
              </a:prstTxWarp>
            </a:bodyPr>
            <a:lstStyle/>
            <a:p>
              <a:endParaRPr altLang="en-US" lang="zh-CN"/>
            </a:p>
          </p:txBody>
        </p:sp>
      </p:grpSp>
    </p:spTree>
    <p:extLst>
      <p:ext uri="{BB962C8B-B14F-4D97-AF65-F5344CB8AC3E}">
        <p14:creationId val="2952020960"/>
      </p:ext>
    </p:extLst>
  </p:cSld>
  <p:clrMapOvr>
    <a:masterClrMapping/>
  </p:clrMapOvr>
  <p:transition/>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06BFFE"/>
        </a:solidFill>
        <a:effectLst/>
      </p:bgPr>
    </p:bg>
    <p:spTree>
      <p:nvGrpSpPr>
        <p:cNvPr id="1" name=""/>
        <p:cNvGrpSpPr/>
        <p:nvPr/>
      </p:nvGrpSpPr>
      <p:grpSpPr>
        <a:xfrm>
          <a:off x="0" y="0"/>
          <a:ext cx="0" cy="0"/>
        </a:xfrm>
      </p:grpSpPr>
      <p:sp>
        <p:nvSpPr>
          <p:cNvPr id="4" name="文本框 3"/>
          <p:cNvSpPr txBox="1"/>
          <p:nvPr/>
        </p:nvSpPr>
        <p:spPr>
          <a:xfrm>
            <a:off x="1362503" y="3013502"/>
            <a:ext cx="9466995" cy="822960"/>
          </a:xfrm>
          <a:prstGeom prst="rect">
            <a:avLst/>
          </a:prstGeom>
          <a:noFill/>
        </p:spPr>
        <p:txBody>
          <a:bodyPr rtlCol="0" wrap="square">
            <a:spAutoFit/>
          </a:bodyPr>
          <a:lstStyle/>
          <a:p>
            <a:pPr algn="ctr"/>
            <a:r>
              <a:rPr altLang="zh-CN" b="1" lang="en-US" sz="4800">
                <a:solidFill>
                  <a:schemeClr val="bg1"/>
                </a:solidFill>
                <a:latin charset="-122" panose="020b0503020204020204" pitchFamily="34" typeface="微软雅黑"/>
                <a:ea charset="-122" panose="020b0503020204020204" pitchFamily="34" typeface="微软雅黑"/>
              </a:rPr>
              <a:t>THANKS YOU</a:t>
            </a:r>
          </a:p>
        </p:txBody>
      </p:sp>
      <p:grpSp>
        <p:nvGrpSpPr>
          <p:cNvPr id="12" name="组合 11"/>
          <p:cNvGrpSpPr/>
          <p:nvPr/>
        </p:nvGrpSpPr>
        <p:grpSpPr>
          <a:xfrm>
            <a:off x="4224997" y="4778133"/>
            <a:ext cx="3742006" cy="436098"/>
            <a:chOff x="4161497" y="4778133"/>
            <a:chExt cx="3742006" cy="436098"/>
          </a:xfrm>
        </p:grpSpPr>
        <p:sp>
          <p:nvSpPr>
            <p:cNvPr id="7" name="矩形: 圆角 6"/>
            <p:cNvSpPr/>
            <p:nvPr/>
          </p:nvSpPr>
          <p:spPr>
            <a:xfrm>
              <a:off x="4161497" y="4778133"/>
              <a:ext cx="3742006" cy="436098"/>
            </a:xfrm>
            <a:prstGeom prst="roundRect">
              <a:avLst>
                <a:gd fmla="val 50000" name="adj"/>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6" name="Group 4"/>
            <p:cNvGrpSpPr>
              <a:grpSpLocks noChangeAspect="1"/>
            </p:cNvGrpSpPr>
            <p:nvPr/>
          </p:nvGrpSpPr>
          <p:grpSpPr>
            <a:xfrm>
              <a:off x="4293870" y="4869056"/>
              <a:ext cx="293370" cy="292152"/>
              <a:chOff x="2796" y="3046"/>
              <a:chExt cx="241" cy="240"/>
            </a:xfrm>
          </p:grpSpPr>
          <p:sp>
            <p:nvSpPr>
              <p:cNvPr id="9" name="Freeform 5"/>
              <p:cNvSpPr/>
              <p:nvPr/>
            </p:nvSpPr>
            <p:spPr bwMode="auto">
              <a:xfrm>
                <a:off x="2796" y="3046"/>
                <a:ext cx="187" cy="188"/>
              </a:xfrm>
              <a:custGeom>
                <a:gdLst>
                  <a:gd fmla="*/ 79 w 96" name="T0"/>
                  <a:gd fmla="*/ 17 h 97" name="T1"/>
                  <a:gd fmla="*/ 79 w 96" name="T2"/>
                  <a:gd fmla="*/ 80 h 97" name="T3"/>
                  <a:gd fmla="*/ 17 w 96" name="T4"/>
                  <a:gd fmla="*/ 80 h 97" name="T5"/>
                  <a:gd fmla="*/ 17 w 96" name="T6"/>
                  <a:gd fmla="*/ 17 h 97" name="T7"/>
                  <a:gd fmla="*/ 79 w 96" name="T8"/>
                  <a:gd fmla="*/ 17 h 97" name="T9"/>
                </a:gdLst>
                <a:cxnLst>
                  <a:cxn ang="0">
                    <a:pos x="T0" y="T1"/>
                  </a:cxn>
                  <a:cxn ang="0">
                    <a:pos x="T2" y="T3"/>
                  </a:cxn>
                  <a:cxn ang="0">
                    <a:pos x="T4" y="T5"/>
                  </a:cxn>
                  <a:cxn ang="0">
                    <a:pos x="T6" y="T7"/>
                  </a:cxn>
                  <a:cxn ang="0">
                    <a:pos x="T8" y="T9"/>
                  </a:cxn>
                </a:cxnLst>
                <a:rect b="b" l="0" r="r" t="0"/>
                <a:pathLst>
                  <a:path h="97" w="96">
                    <a:moveTo>
                      <a:pt x="79" y="17"/>
                    </a:moveTo>
                    <a:cubicBezTo>
                      <a:pt x="96" y="34"/>
                      <a:pt x="96" y="62"/>
                      <a:pt x="79" y="80"/>
                    </a:cubicBezTo>
                    <a:cubicBezTo>
                      <a:pt x="62" y="97"/>
                      <a:pt x="34" y="97"/>
                      <a:pt x="17" y="80"/>
                    </a:cubicBezTo>
                    <a:cubicBezTo>
                      <a:pt x="0" y="62"/>
                      <a:pt x="0" y="34"/>
                      <a:pt x="17" y="17"/>
                    </a:cubicBezTo>
                    <a:cubicBezTo>
                      <a:pt x="34" y="0"/>
                      <a:pt x="62" y="0"/>
                      <a:pt x="79" y="17"/>
                    </a:cubicBezTo>
                    <a:close/>
                  </a:path>
                </a:pathLst>
              </a:custGeom>
              <a:noFill/>
              <a:ln cap="rnd" w="2540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prstTxWarp prst="textNoShape">
                  <a:avLst/>
                </a:prstTxWarp>
              </a:bodyPr>
              <a:lstStyle/>
              <a:p>
                <a:endParaRPr altLang="en-US" lang="zh-CN"/>
              </a:p>
            </p:txBody>
          </p:sp>
          <p:sp>
            <p:nvSpPr>
              <p:cNvPr id="10" name="Line 6"/>
              <p:cNvSpPr>
                <a:spLocks noChangeShapeType="1"/>
              </p:cNvSpPr>
              <p:nvPr/>
            </p:nvSpPr>
            <p:spPr bwMode="auto">
              <a:xfrm>
                <a:off x="2952" y="3201"/>
                <a:ext cx="85" cy="85"/>
              </a:xfrm>
              <a:prstGeom prst="line">
                <a:avLst/>
              </a:prstGeom>
              <a:noFill/>
              <a:ln cap="rnd" w="25400">
                <a:solidFill>
                  <a:schemeClr val="bg1"/>
                </a:solidFill>
                <a:prstDash val="solid"/>
                <a:round/>
              </a:ln>
              <a:extLst>
                <a:ext uri="{909E8E84-426E-40DD-AFC4-6F175D3DCCD1}">
                  <a14:hiddenFill>
                    <a:noFill/>
                  </a14:hiddenFill>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11" name="文本框 10"/>
            <p:cNvSpPr txBox="1"/>
            <p:nvPr/>
          </p:nvSpPr>
          <p:spPr>
            <a:xfrm>
              <a:off x="4777139" y="4811516"/>
              <a:ext cx="2514600" cy="365760"/>
            </a:xfrm>
            <a:prstGeom prst="rect">
              <a:avLst/>
            </a:prstGeom>
            <a:noFill/>
          </p:spPr>
          <p:txBody>
            <a:bodyPr rtlCol="0" wrap="square">
              <a:spAutoFit/>
            </a:bodyPr>
            <a:lstStyle/>
            <a:p>
              <a:pPr algn="ctr"/>
              <a:r>
                <a:rPr altLang="en-US" b="1" lang="zh-CN" spc="600">
                  <a:solidFill>
                    <a:schemeClr val="bg1"/>
                  </a:solidFill>
                  <a:latin typeface="+mn-ea"/>
                </a:rPr>
                <a:t>不亦乐乎PPT</a:t>
              </a:r>
            </a:p>
          </p:txBody>
        </p:sp>
      </p:grpSp>
    </p:spTree>
    <p:extLst>
      <p:ext uri="{BB962C8B-B14F-4D97-AF65-F5344CB8AC3E}">
        <p14:creationId val="89739779"/>
      </p:ext>
    </p:extLst>
  </p:cSld>
  <p:clrMapOvr>
    <a:masterClrMapping/>
  </p:clrMapOvr>
  <p:transition/>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FFFFFF"/>
        </a:solidFill>
        <a:effectLst/>
      </p:bgPr>
    </p:bg>
    <p:spTree>
      <p:nvGrpSpPr>
        <p:cNvPr id="1" name=""/>
        <p:cNvGrpSpPr/>
        <p:nvPr/>
      </p:nvGrpSpPr>
      <p:grpSpPr>
        <a:xfrm>
          <a:off x="0" y="0"/>
          <a:ext cx="0" cy="0"/>
        </a:xfrm>
      </p:grpSpPr>
      <p:grpSp>
        <p:nvGrpSpPr>
          <p:cNvPr id="7" name="组合 6"/>
          <p:cNvGrpSpPr/>
          <p:nvPr/>
        </p:nvGrpSpPr>
        <p:grpSpPr>
          <a:xfrm>
            <a:off x="1824246" y="3002795"/>
            <a:ext cx="8543509" cy="962344"/>
            <a:chOff x="1954875" y="3002795"/>
            <a:chExt cx="8543509" cy="962344"/>
          </a:xfrm>
        </p:grpSpPr>
        <p:grpSp>
          <p:nvGrpSpPr>
            <p:cNvPr id="5" name="组合 4"/>
            <p:cNvGrpSpPr/>
            <p:nvPr/>
          </p:nvGrpSpPr>
          <p:grpSpPr>
            <a:xfrm>
              <a:off x="1954875" y="3002795"/>
              <a:ext cx="1107996" cy="962344"/>
              <a:chOff x="1632467" y="3002795"/>
              <a:chExt cx="1107996" cy="962344"/>
            </a:xfrm>
          </p:grpSpPr>
          <p:grpSp>
            <p:nvGrpSpPr>
              <p:cNvPr id="43" name="Group 36"/>
              <p:cNvGrpSpPr>
                <a:grpSpLocks noChangeAspect="1"/>
              </p:cNvGrpSpPr>
              <p:nvPr/>
            </p:nvGrpSpPr>
            <p:grpSpPr>
              <a:xfrm>
                <a:off x="1887222" y="3002795"/>
                <a:ext cx="550862" cy="452438"/>
                <a:chOff x="855" y="1892"/>
                <a:chExt cx="347" cy="285"/>
              </a:xfrm>
            </p:grpSpPr>
            <p:sp>
              <p:nvSpPr>
                <p:cNvPr id="45" name="Freeform 37"/>
                <p:cNvSpPr/>
                <p:nvPr/>
              </p:nvSpPr>
              <p:spPr bwMode="auto">
                <a:xfrm>
                  <a:off x="855" y="1892"/>
                  <a:ext cx="329" cy="285"/>
                </a:xfrm>
                <a:custGeom>
                  <a:gdLst>
                    <a:gd fmla="*/ 67 w 114" name="T0"/>
                    <a:gd fmla="*/ 90 h 98" name="T1"/>
                    <a:gd fmla="*/ 57 w 114" name="T2"/>
                    <a:gd fmla="*/ 91 h 98" name="T3"/>
                    <a:gd fmla="*/ 37 w 114" name="T4"/>
                    <a:gd fmla="*/ 88 h 98" name="T5"/>
                    <a:gd fmla="*/ 19 w 114" name="T6"/>
                    <a:gd fmla="*/ 96 h 98" name="T7"/>
                    <a:gd fmla="*/ 21 w 114" name="T8"/>
                    <a:gd fmla="*/ 81 h 98" name="T9"/>
                    <a:gd fmla="*/ 0 w 114" name="T10"/>
                    <a:gd fmla="*/ 45 h 98" name="T11"/>
                    <a:gd fmla="*/ 57 w 114" name="T12"/>
                    <a:gd fmla="*/ 0 h 98" name="T13"/>
                    <a:gd fmla="*/ 114 w 114" name="T14"/>
                    <a:gd fmla="*/ 45 h 98"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98" w="114">
                      <a:moveTo>
                        <a:pt x="67" y="90"/>
                      </a:moveTo>
                      <a:cubicBezTo>
                        <a:pt x="64" y="90"/>
                        <a:pt x="60" y="91"/>
                        <a:pt x="57" y="91"/>
                      </a:cubicBezTo>
                      <a:cubicBezTo>
                        <a:pt x="51" y="91"/>
                        <a:pt x="42" y="89"/>
                        <a:pt x="37" y="88"/>
                      </a:cubicBezTo>
                      <a:cubicBezTo>
                        <a:pt x="33" y="87"/>
                        <a:pt x="29" y="98"/>
                        <a:pt x="19" y="96"/>
                      </a:cubicBezTo>
                      <a:cubicBezTo>
                        <a:pt x="19" y="96"/>
                        <a:pt x="28" y="84"/>
                        <a:pt x="21" y="81"/>
                      </a:cubicBezTo>
                      <a:cubicBezTo>
                        <a:pt x="8" y="72"/>
                        <a:pt x="0" y="60"/>
                        <a:pt x="0" y="45"/>
                      </a:cubicBezTo>
                      <a:cubicBezTo>
                        <a:pt x="0" y="20"/>
                        <a:pt x="26" y="0"/>
                        <a:pt x="57" y="0"/>
                      </a:cubicBezTo>
                      <a:cubicBezTo>
                        <a:pt x="89" y="0"/>
                        <a:pt x="114" y="20"/>
                        <a:pt x="114" y="45"/>
                      </a:cubicBezTo>
                    </a:path>
                  </a:pathLst>
                </a:custGeom>
                <a:noFill/>
                <a:ln cap="rnd" w="36513">
                  <a:solidFill>
                    <a:schemeClr val="accent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prstTxWarp prst="textNoShape">
                    <a:avLst/>
                  </a:prstTxWarp>
                </a:bodyPr>
                <a:lstStyle/>
                <a:p>
                  <a:endParaRPr altLang="en-US" lang="zh-CN"/>
                </a:p>
              </p:txBody>
            </p:sp>
            <p:sp>
              <p:nvSpPr>
                <p:cNvPr id="46" name="Freeform 38"/>
                <p:cNvSpPr/>
                <p:nvPr/>
              </p:nvSpPr>
              <p:spPr bwMode="auto">
                <a:xfrm>
                  <a:off x="982" y="1985"/>
                  <a:ext cx="220" cy="189"/>
                </a:xfrm>
                <a:custGeom>
                  <a:gdLst>
                    <a:gd fmla="*/ 0 w 76" name="T0"/>
                    <a:gd fmla="*/ 30 h 65" name="T1"/>
                    <a:gd fmla="*/ 38 w 76" name="T2"/>
                    <a:gd fmla="*/ 60 h 65" name="T3"/>
                    <a:gd fmla="*/ 52 w 76" name="T4"/>
                    <a:gd fmla="*/ 59 h 65" name="T5"/>
                    <a:gd fmla="*/ 64 w 76" name="T6"/>
                    <a:gd fmla="*/ 64 h 65" name="T7"/>
                    <a:gd fmla="*/ 62 w 76" name="T8"/>
                    <a:gd fmla="*/ 54 h 65" name="T9"/>
                    <a:gd fmla="*/ 76 w 76" name="T10"/>
                    <a:gd fmla="*/ 30 h 65" name="T11"/>
                    <a:gd fmla="*/ 38 w 76" name="T12"/>
                    <a:gd fmla="*/ 0 h 65" name="T13"/>
                    <a:gd fmla="*/ 0 w 76" name="T14"/>
                    <a:gd fmla="*/ 30 h 6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65" w="76">
                      <a:moveTo>
                        <a:pt x="0" y="30"/>
                      </a:moveTo>
                      <a:cubicBezTo>
                        <a:pt x="0" y="47"/>
                        <a:pt x="17" y="60"/>
                        <a:pt x="38" y="60"/>
                      </a:cubicBezTo>
                      <a:cubicBezTo>
                        <a:pt x="42" y="60"/>
                        <a:pt x="48" y="60"/>
                        <a:pt x="52" y="59"/>
                      </a:cubicBezTo>
                      <a:cubicBezTo>
                        <a:pt x="54" y="58"/>
                        <a:pt x="57" y="65"/>
                        <a:pt x="64" y="64"/>
                      </a:cubicBezTo>
                      <a:cubicBezTo>
                        <a:pt x="64" y="64"/>
                        <a:pt x="58" y="56"/>
                        <a:pt x="62" y="54"/>
                      </a:cubicBezTo>
                      <a:cubicBezTo>
                        <a:pt x="71" y="48"/>
                        <a:pt x="76" y="40"/>
                        <a:pt x="76" y="30"/>
                      </a:cubicBezTo>
                      <a:cubicBezTo>
                        <a:pt x="76" y="14"/>
                        <a:pt x="59" y="0"/>
                        <a:pt x="38" y="0"/>
                      </a:cubicBezTo>
                      <a:cubicBezTo>
                        <a:pt x="17" y="0"/>
                        <a:pt x="0" y="14"/>
                        <a:pt x="0" y="30"/>
                      </a:cubicBezTo>
                      <a:close/>
                    </a:path>
                  </a:pathLst>
                </a:custGeom>
                <a:noFill/>
                <a:ln cap="rnd" w="36513">
                  <a:solidFill>
                    <a:schemeClr val="accent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85" name="矩形 84"/>
              <p:cNvSpPr/>
              <p:nvPr/>
            </p:nvSpPr>
            <p:spPr>
              <a:xfrm>
                <a:off x="1637825" y="3595806"/>
                <a:ext cx="1097280" cy="365760"/>
              </a:xfrm>
              <a:prstGeom prst="rect">
                <a:avLst/>
              </a:prstGeom>
            </p:spPr>
            <p:txBody>
              <a:bodyPr wrap="none">
                <a:spAutoFit/>
              </a:bodyPr>
              <a:lstStyle/>
              <a:p>
                <a:pPr algn="ctr"/>
                <a:r>
                  <a:rPr altLang="en-US" lang="zh-CN">
                    <a:latin typeface="+mn-ea"/>
                  </a:rPr>
                  <a:t>关于我们</a:t>
                </a:r>
              </a:p>
            </p:txBody>
          </p:sp>
        </p:grpSp>
        <p:grpSp>
          <p:nvGrpSpPr>
            <p:cNvPr id="4" name="组合 3"/>
            <p:cNvGrpSpPr/>
            <p:nvPr/>
          </p:nvGrpSpPr>
          <p:grpSpPr>
            <a:xfrm>
              <a:off x="4433379" y="3002795"/>
              <a:ext cx="1107996" cy="962344"/>
              <a:chOff x="3646515" y="3002795"/>
              <a:chExt cx="1107996" cy="962344"/>
            </a:xfrm>
          </p:grpSpPr>
          <p:grpSp>
            <p:nvGrpSpPr>
              <p:cNvPr id="47" name="Group 41"/>
              <p:cNvGrpSpPr>
                <a:grpSpLocks noChangeAspect="1"/>
              </p:cNvGrpSpPr>
              <p:nvPr/>
            </p:nvGrpSpPr>
            <p:grpSpPr>
              <a:xfrm>
                <a:off x="3970736" y="3002795"/>
                <a:ext cx="518684" cy="448431"/>
                <a:chOff x="2225" y="1882"/>
                <a:chExt cx="347" cy="300"/>
              </a:xfrm>
            </p:grpSpPr>
            <p:sp>
              <p:nvSpPr>
                <p:cNvPr id="49" name="Freeform 42"/>
                <p:cNvSpPr/>
                <p:nvPr/>
              </p:nvSpPr>
              <p:spPr bwMode="auto">
                <a:xfrm>
                  <a:off x="2225" y="1882"/>
                  <a:ext cx="115" cy="300"/>
                </a:xfrm>
                <a:custGeom>
                  <a:gdLst>
                    <a:gd fmla="*/ 115 w 115" name="T0"/>
                    <a:gd fmla="*/ 271 h 300" name="T1"/>
                    <a:gd fmla="*/ 0 w 115" name="T2"/>
                    <a:gd fmla="*/ 300 h 300" name="T3"/>
                    <a:gd fmla="*/ 0 w 115" name="T4"/>
                    <a:gd fmla="*/ 29 h 300" name="T5"/>
                    <a:gd fmla="*/ 115 w 115" name="T6"/>
                    <a:gd fmla="*/ 0 h 300" name="T7"/>
                    <a:gd fmla="*/ 115 w 115" name="T8"/>
                    <a:gd fmla="*/ 271 h 300" name="T9"/>
                  </a:gdLst>
                  <a:cxnLst>
                    <a:cxn ang="0">
                      <a:pos x="T0" y="T1"/>
                    </a:cxn>
                    <a:cxn ang="0">
                      <a:pos x="T2" y="T3"/>
                    </a:cxn>
                    <a:cxn ang="0">
                      <a:pos x="T4" y="T5"/>
                    </a:cxn>
                    <a:cxn ang="0">
                      <a:pos x="T6" y="T7"/>
                    </a:cxn>
                    <a:cxn ang="0">
                      <a:pos x="T8" y="T9"/>
                    </a:cxn>
                  </a:cxnLst>
                  <a:rect b="b" l="0" r="r" t="0"/>
                  <a:pathLst>
                    <a:path h="300" w="115">
                      <a:moveTo>
                        <a:pt x="115" y="271"/>
                      </a:moveTo>
                      <a:lnTo>
                        <a:pt x="0" y="300"/>
                      </a:lnTo>
                      <a:lnTo>
                        <a:pt x="0" y="29"/>
                      </a:lnTo>
                      <a:lnTo>
                        <a:pt x="115" y="0"/>
                      </a:lnTo>
                      <a:lnTo>
                        <a:pt x="115" y="271"/>
                      </a:lnTo>
                      <a:close/>
                    </a:path>
                  </a:pathLst>
                </a:custGeom>
                <a:noFill/>
                <a:ln cap="rnd" w="36513">
                  <a:solidFill>
                    <a:schemeClr val="accent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prstTxWarp prst="textNoShape">
                    <a:avLst/>
                  </a:prstTxWarp>
                </a:bodyPr>
                <a:lstStyle/>
                <a:p>
                  <a:endParaRPr altLang="en-US" lang="zh-CN"/>
                </a:p>
              </p:txBody>
            </p:sp>
            <p:sp>
              <p:nvSpPr>
                <p:cNvPr id="50" name="Freeform 43"/>
                <p:cNvSpPr/>
                <p:nvPr/>
              </p:nvSpPr>
              <p:spPr bwMode="auto">
                <a:xfrm>
                  <a:off x="2340" y="1882"/>
                  <a:ext cx="116" cy="300"/>
                </a:xfrm>
                <a:custGeom>
                  <a:gdLst>
                    <a:gd fmla="*/ 116 w 116" name="T0"/>
                    <a:gd fmla="*/ 300 h 300" name="T1"/>
                    <a:gd fmla="*/ 0 w 116" name="T2"/>
                    <a:gd fmla="*/ 271 h 300" name="T3"/>
                    <a:gd fmla="*/ 0 w 116" name="T4"/>
                    <a:gd fmla="*/ 0 h 300" name="T5"/>
                    <a:gd fmla="*/ 116 w 116" name="T6"/>
                    <a:gd fmla="*/ 29 h 300" name="T7"/>
                    <a:gd fmla="*/ 116 w 116" name="T8"/>
                    <a:gd fmla="*/ 300 h 300" name="T9"/>
                  </a:gdLst>
                  <a:cxnLst>
                    <a:cxn ang="0">
                      <a:pos x="T0" y="T1"/>
                    </a:cxn>
                    <a:cxn ang="0">
                      <a:pos x="T2" y="T3"/>
                    </a:cxn>
                    <a:cxn ang="0">
                      <a:pos x="T4" y="T5"/>
                    </a:cxn>
                    <a:cxn ang="0">
                      <a:pos x="T6" y="T7"/>
                    </a:cxn>
                    <a:cxn ang="0">
                      <a:pos x="T8" y="T9"/>
                    </a:cxn>
                  </a:cxnLst>
                  <a:rect b="b" l="0" r="r" t="0"/>
                  <a:pathLst>
                    <a:path h="300" w="115">
                      <a:moveTo>
                        <a:pt x="116" y="300"/>
                      </a:moveTo>
                      <a:lnTo>
                        <a:pt x="0" y="271"/>
                      </a:lnTo>
                      <a:lnTo>
                        <a:pt x="0" y="0"/>
                      </a:lnTo>
                      <a:lnTo>
                        <a:pt x="116" y="29"/>
                      </a:lnTo>
                      <a:lnTo>
                        <a:pt x="116" y="300"/>
                      </a:lnTo>
                      <a:close/>
                    </a:path>
                  </a:pathLst>
                </a:custGeom>
                <a:noFill/>
                <a:ln cap="rnd" w="36513">
                  <a:solidFill>
                    <a:schemeClr val="accent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prstTxWarp prst="textNoShape">
                    <a:avLst/>
                  </a:prstTxWarp>
                </a:bodyPr>
                <a:lstStyle/>
                <a:p>
                  <a:endParaRPr altLang="en-US" lang="zh-CN"/>
                </a:p>
              </p:txBody>
            </p:sp>
            <p:sp>
              <p:nvSpPr>
                <p:cNvPr id="51" name="Freeform 44"/>
                <p:cNvSpPr/>
                <p:nvPr/>
              </p:nvSpPr>
              <p:spPr bwMode="auto">
                <a:xfrm>
                  <a:off x="2456" y="1882"/>
                  <a:ext cx="116" cy="300"/>
                </a:xfrm>
                <a:custGeom>
                  <a:gdLst>
                    <a:gd fmla="*/ 116 w 116" name="T0"/>
                    <a:gd fmla="*/ 271 h 300" name="T1"/>
                    <a:gd fmla="*/ 0 w 116" name="T2"/>
                    <a:gd fmla="*/ 300 h 300" name="T3"/>
                    <a:gd fmla="*/ 0 w 116" name="T4"/>
                    <a:gd fmla="*/ 29 h 300" name="T5"/>
                    <a:gd fmla="*/ 116 w 116" name="T6"/>
                    <a:gd fmla="*/ 0 h 300" name="T7"/>
                    <a:gd fmla="*/ 116 w 116" name="T8"/>
                    <a:gd fmla="*/ 271 h 300" name="T9"/>
                  </a:gdLst>
                  <a:cxnLst>
                    <a:cxn ang="0">
                      <a:pos x="T0" y="T1"/>
                    </a:cxn>
                    <a:cxn ang="0">
                      <a:pos x="T2" y="T3"/>
                    </a:cxn>
                    <a:cxn ang="0">
                      <a:pos x="T4" y="T5"/>
                    </a:cxn>
                    <a:cxn ang="0">
                      <a:pos x="T6" y="T7"/>
                    </a:cxn>
                    <a:cxn ang="0">
                      <a:pos x="T8" y="T9"/>
                    </a:cxn>
                  </a:cxnLst>
                  <a:rect b="b" l="0" r="r" t="0"/>
                  <a:pathLst>
                    <a:path h="300" w="115">
                      <a:moveTo>
                        <a:pt x="116" y="271"/>
                      </a:moveTo>
                      <a:lnTo>
                        <a:pt x="0" y="300"/>
                      </a:lnTo>
                      <a:lnTo>
                        <a:pt x="0" y="29"/>
                      </a:lnTo>
                      <a:lnTo>
                        <a:pt x="116" y="0"/>
                      </a:lnTo>
                      <a:lnTo>
                        <a:pt x="116" y="271"/>
                      </a:lnTo>
                      <a:close/>
                    </a:path>
                  </a:pathLst>
                </a:custGeom>
                <a:noFill/>
                <a:ln cap="rnd" w="36513">
                  <a:solidFill>
                    <a:schemeClr val="accent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86" name="矩形 85"/>
              <p:cNvSpPr/>
              <p:nvPr/>
            </p:nvSpPr>
            <p:spPr>
              <a:xfrm>
                <a:off x="3651873" y="3595806"/>
                <a:ext cx="1097280" cy="365760"/>
              </a:xfrm>
              <a:prstGeom prst="rect">
                <a:avLst/>
              </a:prstGeom>
            </p:spPr>
            <p:txBody>
              <a:bodyPr wrap="none">
                <a:spAutoFit/>
              </a:bodyPr>
              <a:lstStyle/>
              <a:p>
                <a:pPr algn="ctr"/>
                <a:r>
                  <a:rPr altLang="en-US" lang="zh-CN">
                    <a:latin typeface="+mn-ea"/>
                    <a:cs charset="0" pitchFamily="34" typeface="Open Sans Light"/>
                  </a:rPr>
                  <a:t>项目说明</a:t>
                </a:r>
              </a:p>
            </p:txBody>
          </p:sp>
        </p:grpSp>
        <p:grpSp>
          <p:nvGrpSpPr>
            <p:cNvPr id="3" name="组合 2"/>
            <p:cNvGrpSpPr/>
            <p:nvPr/>
          </p:nvGrpSpPr>
          <p:grpSpPr>
            <a:xfrm>
              <a:off x="6911883" y="3002795"/>
              <a:ext cx="1107996" cy="962344"/>
              <a:chOff x="5660563" y="3002795"/>
              <a:chExt cx="1107996" cy="962344"/>
            </a:xfrm>
          </p:grpSpPr>
          <p:grpSp>
            <p:nvGrpSpPr>
              <p:cNvPr id="52" name="Group 47"/>
              <p:cNvGrpSpPr>
                <a:grpSpLocks noChangeAspect="1"/>
              </p:cNvGrpSpPr>
              <p:nvPr/>
            </p:nvGrpSpPr>
            <p:grpSpPr>
              <a:xfrm>
                <a:off x="6022072" y="3002795"/>
                <a:ext cx="440531" cy="441805"/>
                <a:chOff x="3592" y="1870"/>
                <a:chExt cx="346" cy="347"/>
              </a:xfrm>
            </p:grpSpPr>
            <p:sp>
              <p:nvSpPr>
                <p:cNvPr id="54" name="Rectangle 48"/>
                <p:cNvSpPr>
                  <a:spLocks noChangeArrowheads="1"/>
                </p:cNvSpPr>
                <p:nvPr/>
              </p:nvSpPr>
              <p:spPr bwMode="auto">
                <a:xfrm>
                  <a:off x="3592" y="2133"/>
                  <a:ext cx="49" cy="84"/>
                </a:xfrm>
                <a:prstGeom prst="rect">
                  <a:avLst/>
                </a:prstGeom>
                <a:noFill/>
                <a:ln cap="rnd" w="36513">
                  <a:solidFill>
                    <a:schemeClr val="accent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prstTxWarp prst="textNoShape">
                    <a:avLst/>
                  </a:prstTxWarp>
                </a:bodyPr>
                <a:lstStyle/>
                <a:p>
                  <a:endParaRPr altLang="en-US" lang="zh-CN"/>
                </a:p>
              </p:txBody>
            </p:sp>
            <p:sp>
              <p:nvSpPr>
                <p:cNvPr id="55" name="Rectangle 49"/>
                <p:cNvSpPr>
                  <a:spLocks noChangeArrowheads="1"/>
                </p:cNvSpPr>
                <p:nvPr/>
              </p:nvSpPr>
              <p:spPr bwMode="auto">
                <a:xfrm>
                  <a:off x="3690" y="1977"/>
                  <a:ext cx="52" cy="240"/>
                </a:xfrm>
                <a:prstGeom prst="rect">
                  <a:avLst/>
                </a:prstGeom>
                <a:noFill/>
                <a:ln cap="rnd" w="36513">
                  <a:solidFill>
                    <a:schemeClr val="accent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prstTxWarp prst="textNoShape">
                    <a:avLst/>
                  </a:prstTxWarp>
                </a:bodyPr>
                <a:lstStyle/>
                <a:p>
                  <a:endParaRPr altLang="en-US" lang="zh-CN"/>
                </a:p>
              </p:txBody>
            </p:sp>
            <p:sp>
              <p:nvSpPr>
                <p:cNvPr id="56" name="Rectangle 50"/>
                <p:cNvSpPr>
                  <a:spLocks noChangeArrowheads="1"/>
                </p:cNvSpPr>
                <p:nvPr/>
              </p:nvSpPr>
              <p:spPr bwMode="auto">
                <a:xfrm>
                  <a:off x="3791" y="2058"/>
                  <a:ext cx="49" cy="159"/>
                </a:xfrm>
                <a:prstGeom prst="rect">
                  <a:avLst/>
                </a:prstGeom>
                <a:noFill/>
                <a:ln cap="rnd" w="36513">
                  <a:solidFill>
                    <a:schemeClr val="accent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prstTxWarp prst="textNoShape">
                    <a:avLst/>
                  </a:prstTxWarp>
                </a:bodyPr>
                <a:lstStyle/>
                <a:p>
                  <a:endParaRPr altLang="en-US" lang="zh-CN"/>
                </a:p>
              </p:txBody>
            </p:sp>
            <p:sp>
              <p:nvSpPr>
                <p:cNvPr id="57" name="Rectangle 51"/>
                <p:cNvSpPr>
                  <a:spLocks noChangeArrowheads="1"/>
                </p:cNvSpPr>
                <p:nvPr/>
              </p:nvSpPr>
              <p:spPr bwMode="auto">
                <a:xfrm>
                  <a:off x="3889" y="1870"/>
                  <a:ext cx="49" cy="347"/>
                </a:xfrm>
                <a:prstGeom prst="rect">
                  <a:avLst/>
                </a:prstGeom>
                <a:noFill/>
                <a:ln cap="rnd" w="36513">
                  <a:solidFill>
                    <a:schemeClr val="accent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87" name="矩形 86"/>
              <p:cNvSpPr/>
              <p:nvPr/>
            </p:nvSpPr>
            <p:spPr>
              <a:xfrm>
                <a:off x="5665921" y="3595806"/>
                <a:ext cx="1097280" cy="365760"/>
              </a:xfrm>
              <a:prstGeom prst="rect">
                <a:avLst/>
              </a:prstGeom>
            </p:spPr>
            <p:txBody>
              <a:bodyPr wrap="none">
                <a:spAutoFit/>
              </a:bodyPr>
              <a:lstStyle/>
              <a:p>
                <a:pPr algn="ctr"/>
                <a:r>
                  <a:rPr altLang="en-US" lang="zh-CN">
                    <a:latin typeface="+mn-ea"/>
                    <a:cs charset="0" pitchFamily="34" typeface="Open Sans Light"/>
                  </a:rPr>
                  <a:t>项目分析</a:t>
                </a:r>
              </a:p>
            </p:txBody>
          </p:sp>
        </p:grpSp>
        <p:grpSp>
          <p:nvGrpSpPr>
            <p:cNvPr id="2" name="组合 1"/>
            <p:cNvGrpSpPr/>
            <p:nvPr/>
          </p:nvGrpSpPr>
          <p:grpSpPr>
            <a:xfrm>
              <a:off x="9390388" y="3002795"/>
              <a:ext cx="1107996" cy="962344"/>
              <a:chOff x="7674611" y="3002795"/>
              <a:chExt cx="1107996" cy="962344"/>
            </a:xfrm>
          </p:grpSpPr>
          <p:sp>
            <p:nvSpPr>
              <p:cNvPr id="60" name="Freeform 55"/>
              <p:cNvSpPr/>
              <p:nvPr/>
            </p:nvSpPr>
            <p:spPr bwMode="auto">
              <a:xfrm>
                <a:off x="7995255" y="3002795"/>
                <a:ext cx="449425" cy="446842"/>
              </a:xfrm>
              <a:custGeom>
                <a:gdLst>
                  <a:gd fmla="*/ 194 w 348" name="T0"/>
                  <a:gd fmla="*/ 346 h 346" name="T1"/>
                  <a:gd fmla="*/ 348 w 348" name="T2"/>
                  <a:gd fmla="*/ 0 h 346" name="T3"/>
                  <a:gd fmla="*/ 0 w 348" name="T4"/>
                  <a:gd fmla="*/ 156 h 346" name="T5"/>
                  <a:gd fmla="*/ 0 w 348" name="T6"/>
                  <a:gd fmla="*/ 156 h 346" name="T7"/>
                  <a:gd fmla="*/ 171 w 348" name="T8"/>
                  <a:gd fmla="*/ 179 h 346" name="T9"/>
                  <a:gd fmla="*/ 194 w 348" name="T10"/>
                  <a:gd fmla="*/ 346 h 346" name="T11"/>
                </a:gdLst>
                <a:cxnLst>
                  <a:cxn ang="0">
                    <a:pos x="T0" y="T1"/>
                  </a:cxn>
                  <a:cxn ang="0">
                    <a:pos x="T2" y="T3"/>
                  </a:cxn>
                  <a:cxn ang="0">
                    <a:pos x="T4" y="T5"/>
                  </a:cxn>
                  <a:cxn ang="0">
                    <a:pos x="T6" y="T7"/>
                  </a:cxn>
                  <a:cxn ang="0">
                    <a:pos x="T8" y="T9"/>
                  </a:cxn>
                  <a:cxn ang="0">
                    <a:pos x="T10" y="T11"/>
                  </a:cxn>
                </a:cxnLst>
                <a:rect b="b" l="0" r="r" t="0"/>
                <a:pathLst>
                  <a:path h="346" w="348">
                    <a:moveTo>
                      <a:pt x="194" y="346"/>
                    </a:moveTo>
                    <a:lnTo>
                      <a:pt x="348" y="0"/>
                    </a:lnTo>
                    <a:lnTo>
                      <a:pt x="0" y="156"/>
                    </a:lnTo>
                    <a:lnTo>
                      <a:pt x="0" y="156"/>
                    </a:lnTo>
                    <a:lnTo>
                      <a:pt x="171" y="179"/>
                    </a:lnTo>
                    <a:lnTo>
                      <a:pt x="194" y="346"/>
                    </a:lnTo>
                    <a:close/>
                  </a:path>
                </a:pathLst>
              </a:custGeom>
              <a:noFill/>
              <a:ln cap="rnd" w="38100">
                <a:solidFill>
                  <a:schemeClr val="accent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prstTxWarp prst="textNoShape">
                  <a:avLst/>
                </a:prstTxWarp>
              </a:bodyPr>
              <a:lstStyle/>
              <a:p>
                <a:endParaRPr altLang="en-US" lang="zh-CN"/>
              </a:p>
            </p:txBody>
          </p:sp>
          <p:sp>
            <p:nvSpPr>
              <p:cNvPr id="88" name="矩形 87"/>
              <p:cNvSpPr/>
              <p:nvPr/>
            </p:nvSpPr>
            <p:spPr>
              <a:xfrm>
                <a:off x="7679968" y="3595806"/>
                <a:ext cx="1097280" cy="365760"/>
              </a:xfrm>
              <a:prstGeom prst="rect">
                <a:avLst/>
              </a:prstGeom>
            </p:spPr>
            <p:txBody>
              <a:bodyPr wrap="none">
                <a:spAutoFit/>
              </a:bodyPr>
              <a:lstStyle/>
              <a:p>
                <a:pPr algn="ctr"/>
                <a:r>
                  <a:rPr altLang="en-US" lang="zh-CN">
                    <a:latin typeface="+mn-ea"/>
                    <a:cs charset="0" pitchFamily="34" typeface="Open Sans Light"/>
                  </a:rPr>
                  <a:t>项目展望</a:t>
                </a:r>
              </a:p>
            </p:txBody>
          </p:sp>
        </p:grpSp>
      </p:grpSp>
      <p:sp>
        <p:nvSpPr>
          <p:cNvPr id="90" name="矩形 89"/>
          <p:cNvSpPr/>
          <p:nvPr/>
        </p:nvSpPr>
        <p:spPr>
          <a:xfrm>
            <a:off x="1932044" y="5034428"/>
            <a:ext cx="8327912" cy="822960"/>
          </a:xfrm>
          <a:prstGeom prst="rect">
            <a:avLst/>
          </a:prstGeom>
        </p:spPr>
        <p:txBody>
          <a:bodyPr wrap="square">
            <a:spAutoFit/>
          </a:bodyPr>
          <a:lstStyle/>
          <a:p>
            <a:pPr algn="ctr"/>
            <a:r>
              <a:rPr altLang="zh-CN" lang="en-US" noProof="1" sz="1600">
                <a:solidFill>
                  <a:schemeClr val="bg1">
                    <a:lumMod val="50000"/>
                  </a:schemeClr>
                </a:solidFill>
              </a:rPr>
              <a:t>Lorem ipsum dolor sit er elit lamet, consectetaur cillium adipisicing pecu, sed do eiusmod tempor incididunt ut labore et dolore magna aliqua. Ut enim ad minim veniam, quis nostrud exercitation ullamco laboris nisi ut aliquip ex ea commodo consequat. Du</a:t>
            </a:r>
          </a:p>
        </p:txBody>
      </p:sp>
      <p:sp>
        <p:nvSpPr>
          <p:cNvPr id="91" name="文本框 90"/>
          <p:cNvSpPr txBox="1"/>
          <p:nvPr/>
        </p:nvSpPr>
        <p:spPr>
          <a:xfrm>
            <a:off x="4876800" y="1197220"/>
            <a:ext cx="2438400" cy="579120"/>
          </a:xfrm>
          <a:prstGeom prst="rect">
            <a:avLst/>
          </a:prstGeom>
          <a:noFill/>
        </p:spPr>
        <p:txBody>
          <a:bodyPr rtlCol="0" wrap="square">
            <a:spAutoFit/>
          </a:bodyPr>
          <a:lstStyle/>
          <a:p>
            <a:pPr algn="ctr"/>
            <a:r>
              <a:rPr altLang="zh-CN" lang="en-US" sz="3200">
                <a:latin typeface="+mn-ea"/>
              </a:rPr>
              <a:t>CONTENTS</a:t>
            </a:r>
          </a:p>
        </p:txBody>
      </p:sp>
    </p:spTree>
    <p:extLst>
      <p:ext uri="{BB962C8B-B14F-4D97-AF65-F5344CB8AC3E}">
        <p14:creationId val="1416419131"/>
      </p:ext>
    </p:extLst>
  </p:cSld>
  <p:clrMapOvr>
    <a:masterClrMapping/>
  </p:clrMapOvr>
  <p:transition/>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5" name="图片 4"/>
          <p:cNvPicPr>
            <a:picLocks noChangeAspect="1"/>
          </p:cNvPicPr>
          <p:nvPr/>
        </p:nvPicPr>
        <p:blipFill>
          <a:blip r:embed="rId2">
            <a:extLst>
              <a:ext uri="{28A0092B-C50C-407E-A947-70E740481C1C}">
                <a14:useLocalDpi val="0"/>
              </a:ext>
            </a:extLst>
          </a:blip>
          <a:stretch>
            <a:fillRect/>
          </a:stretch>
        </p:blipFill>
        <p:spPr>
          <a:xfrm>
            <a:off x="0" y="0"/>
            <a:ext cx="12192000" cy="6858000"/>
          </a:xfrm>
          <a:prstGeom prst="rect">
            <a:avLst/>
          </a:prstGeom>
        </p:spPr>
      </p:pic>
      <p:sp>
        <p:nvSpPr>
          <p:cNvPr id="6" name="文本框 5"/>
          <p:cNvSpPr txBox="1"/>
          <p:nvPr/>
        </p:nvSpPr>
        <p:spPr>
          <a:xfrm>
            <a:off x="4876800" y="1197220"/>
            <a:ext cx="2438400" cy="579120"/>
          </a:xfrm>
          <a:prstGeom prst="rect">
            <a:avLst/>
          </a:prstGeom>
          <a:noFill/>
        </p:spPr>
        <p:txBody>
          <a:bodyPr rtlCol="0" wrap="square">
            <a:spAutoFit/>
          </a:bodyPr>
          <a:lstStyle/>
          <a:p>
            <a:pPr algn="ctr"/>
            <a:r>
              <a:rPr altLang="zh-CN" lang="en-US" sz="3200">
                <a:solidFill>
                  <a:schemeClr val="bg1"/>
                </a:solidFill>
                <a:latin typeface="+mn-ea"/>
              </a:rPr>
              <a:t>ABOUT US</a:t>
            </a:r>
          </a:p>
        </p:txBody>
      </p:sp>
      <p:sp>
        <p:nvSpPr>
          <p:cNvPr id="7" name="矩形 6"/>
          <p:cNvSpPr/>
          <p:nvPr/>
        </p:nvSpPr>
        <p:spPr>
          <a:xfrm>
            <a:off x="3273382" y="4279685"/>
            <a:ext cx="5645236" cy="944880"/>
          </a:xfrm>
          <a:prstGeom prst="rect">
            <a:avLst/>
          </a:prstGeom>
        </p:spPr>
        <p:txBody>
          <a:bodyPr wrap="square">
            <a:spAutoFit/>
          </a:bodyPr>
          <a:lstStyle/>
          <a:p>
            <a:pPr algn="ctr"/>
            <a:r>
              <a:rPr altLang="zh-CN" lang="en-US" noProof="1" sz="1400">
                <a:solidFill>
                  <a:schemeClr val="bg1">
                    <a:lumMod val="50000"/>
                  </a:schemeClr>
                </a:solidFill>
              </a:rPr>
              <a:t>Lorem ipsum dolor sit er elit lamet, consectetaur cillium adipisicing pecu, sed do eiusmod tempor incididunt ut labore et dolore magna aliqua. Ut enim ad minim veniam, quis nostrud exercitation ullamco laboris nisi ut aliquip ex ea commodo consequat. Du</a:t>
            </a:r>
          </a:p>
        </p:txBody>
      </p:sp>
      <p:sp>
        <p:nvSpPr>
          <p:cNvPr id="8" name="文本框 7"/>
          <p:cNvSpPr txBox="1"/>
          <p:nvPr/>
        </p:nvSpPr>
        <p:spPr>
          <a:xfrm>
            <a:off x="4876800" y="3699542"/>
            <a:ext cx="2438400" cy="396240"/>
          </a:xfrm>
          <a:prstGeom prst="rect">
            <a:avLst/>
          </a:prstGeom>
          <a:noFill/>
        </p:spPr>
        <p:txBody>
          <a:bodyPr rtlCol="0" wrap="square">
            <a:spAutoFit/>
          </a:bodyPr>
          <a:lstStyle/>
          <a:p>
            <a:pPr algn="ctr"/>
            <a:r>
              <a:rPr altLang="en-US" lang="zh-CN" sz="2000">
                <a:latin typeface="+mn-ea"/>
              </a:rPr>
              <a:t>关于我们</a:t>
            </a:r>
          </a:p>
        </p:txBody>
      </p:sp>
      <p:contentPart p14:bwMode="auto" r:id="rId3">
        <p14:nvContentPartPr>
          <p14:cNvPr id="14" name="墨迹 13"/>
          <p14:cNvContentPartPr/>
          <p14:nvPr/>
        </p14:nvContentPartPr>
        <p14:xfrm>
          <a:off x="7663606" y="740349"/>
          <a:ext cx="360" cy="360"/>
        </p14:xfrm>
      </p:contentPart>
    </p:spTree>
    <p:extLst>
      <p:ext uri="{BB962C8B-B14F-4D97-AF65-F5344CB8AC3E}">
        <p14:creationId val="4073176828"/>
      </p:ext>
    </p:extLst>
  </p:cSld>
  <p:clrMapOvr>
    <a:masterClrMapping/>
  </p:clrMapOvr>
  <p:transition/>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53" name="组合 52"/>
          <p:cNvGrpSpPr/>
          <p:nvPr/>
        </p:nvGrpSpPr>
        <p:grpSpPr>
          <a:xfrm>
            <a:off x="-134205" y="-2087048"/>
            <a:ext cx="12346288" cy="12656587"/>
            <a:chOff x="-134205" y="-2087048"/>
            <a:chExt cx="12346288" cy="12656587"/>
          </a:xfrm>
        </p:grpSpPr>
        <p:sp>
          <p:nvSpPr>
            <p:cNvPr id="4" name="任意多边形 3"/>
            <p:cNvSpPr/>
            <p:nvPr/>
          </p:nvSpPr>
          <p:spPr>
            <a:xfrm>
              <a:off x="0" y="730819"/>
              <a:ext cx="12192000" cy="6127181"/>
            </a:xfrm>
            <a:custGeom>
              <a:gdLst>
                <a:gd fmla="*/ 8671822 w 12192000" name="connsiteX0"/>
                <a:gd fmla="*/ 91 h 6127181" name="connsiteY0"/>
                <a:gd fmla="*/ 12045746 w 12192000" name="connsiteX1"/>
                <a:gd fmla="*/ 747672 h 6127181" name="connsiteY1"/>
                <a:gd fmla="*/ 12192000 w 12192000" name="connsiteX2"/>
                <a:gd fmla="*/ 769504 h 6127181" name="connsiteY2"/>
                <a:gd fmla="*/ 12192000 w 12192000" name="connsiteX3"/>
                <a:gd fmla="*/ 6127181 h 6127181" name="connsiteY3"/>
                <a:gd fmla="*/ 0 w 12192000" name="connsiteX4"/>
                <a:gd fmla="*/ 6127181 h 6127181" name="connsiteY4"/>
                <a:gd fmla="*/ 0 w 12192000" name="connsiteX5"/>
                <a:gd fmla="*/ 406947 h 6127181" name="connsiteY5"/>
                <a:gd fmla="*/ 1561486 w 12192000" name="connsiteX6"/>
                <a:gd fmla="*/ 401 h 6127181" name="connsiteY6"/>
                <a:gd fmla="*/ 7138220 w 12192000" name="connsiteX7"/>
                <a:gd fmla="*/ 406947 h 6127181" name="connsiteY7"/>
                <a:gd fmla="*/ 8671822 w 12192000" name="connsiteX8"/>
                <a:gd fmla="*/ 91 h 6127181"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6127181" w="12192000">
                  <a:moveTo>
                    <a:pt x="8671822" y="91"/>
                  </a:moveTo>
                  <a:cubicBezTo>
                    <a:pt x="9796463" y="8163"/>
                    <a:pt x="10921105" y="555068"/>
                    <a:pt x="12045746" y="747672"/>
                  </a:cubicBezTo>
                  <a:lnTo>
                    <a:pt x="12192000" y="769504"/>
                  </a:lnTo>
                  <a:lnTo>
                    <a:pt x="12192000" y="6127181"/>
                  </a:lnTo>
                  <a:lnTo>
                    <a:pt x="0" y="6127181"/>
                  </a:lnTo>
                  <a:lnTo>
                    <a:pt x="0" y="406947"/>
                  </a:lnTo>
                  <a:cubicBezTo>
                    <a:pt x="520496" y="98574"/>
                    <a:pt x="1040991" y="-7429"/>
                    <a:pt x="1561486" y="401"/>
                  </a:cubicBezTo>
                  <a:cubicBezTo>
                    <a:pt x="3420398" y="28364"/>
                    <a:pt x="5279310" y="1508280"/>
                    <a:pt x="7138220" y="406947"/>
                  </a:cubicBezTo>
                  <a:cubicBezTo>
                    <a:pt x="7649421" y="104081"/>
                    <a:pt x="8160622" y="-3579"/>
                    <a:pt x="8671822" y="91"/>
                  </a:cubicBezTo>
                  <a:close/>
                </a:path>
              </a:pathLst>
            </a:custGeom>
            <a:solidFill>
              <a:srgbClr val="91E59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任意多边形 25"/>
            <p:cNvSpPr/>
            <p:nvPr/>
          </p:nvSpPr>
          <p:spPr>
            <a:xfrm rot="2700000">
              <a:off x="-469098" y="-1752155"/>
              <a:ext cx="12656587" cy="11986801"/>
            </a:xfrm>
            <a:custGeom>
              <a:gdLst>
                <a:gd fmla="*/ 147686 w 12656587" name="connsiteX0"/>
                <a:gd fmla="*/ 7480481 h 11986801" name="connsiteY0"/>
                <a:gd fmla="*/ 247338 w 12656587" name="connsiteX1"/>
                <a:gd fmla="*/ 7396694 h 11986801" name="connsiteY1"/>
                <a:gd fmla="*/ 649259 w 12656587" name="connsiteX2"/>
                <a:gd fmla="*/ 7266893 h 11986801" name="connsiteY2"/>
                <a:gd fmla="*/ 1051179 w 12656587" name="connsiteX3"/>
                <a:gd fmla="*/ 7396694 h 11986801" name="connsiteY3"/>
                <a:gd fmla="*/ 1137898 w 12656587" name="connsiteX4"/>
                <a:gd fmla="*/ 7469607 h 11986801" name="connsiteY4"/>
                <a:gd fmla="*/ 1182834 w 12656587" name="connsiteX5"/>
                <a:gd fmla="*/ 7331530 h 11986801" name="connsiteY5"/>
                <a:gd fmla="*/ 1359144 w 12656587" name="connsiteX6"/>
                <a:gd fmla="*/ 7071146 h 11986801" name="connsiteY6"/>
                <a:gd fmla="*/ 2078726 w 12656587" name="connsiteX7"/>
                <a:gd fmla="*/ 6830366 h 11986801" name="connsiteY7"/>
                <a:gd fmla="*/ 2120954 w 12656587" name="connsiteX8"/>
                <a:gd fmla="*/ 6838761 h 11986801" name="connsiteY8"/>
                <a:gd fmla="*/ 2118399 w 12656587" name="connsiteX9"/>
                <a:gd fmla="*/ 6806327 h 11986801" name="connsiteY9"/>
                <a:gd fmla="*/ 2230670 w 12656587" name="connsiteX10"/>
                <a:gd fmla="*/ 6510490 h 11986801" name="connsiteY10"/>
                <a:gd fmla="*/ 2314058 w 12656587" name="connsiteX11"/>
                <a:gd fmla="*/ 6448743 h 11986801" name="connsiteY11"/>
                <a:gd fmla="*/ 2397351 w 12656587" name="connsiteX12"/>
                <a:gd fmla="*/ 6417660 h 11986801" name="connsiteY12"/>
                <a:gd fmla="*/ 2389938 w 12656587" name="connsiteX13"/>
                <a:gd fmla="*/ 6356739 h 11986801" name="connsiteY13"/>
                <a:gd fmla="*/ 2568673 w 12656587" name="connsiteX14"/>
                <a:gd fmla="*/ 5861617 h 11986801" name="connsiteY14"/>
                <a:gd fmla="*/ 3208594 w 12656587" name="connsiteX15"/>
                <a:gd fmla="*/ 5700499 h 11986801" name="connsiteY15"/>
                <a:gd fmla="*/ 3260039 w 12656587" name="connsiteX16"/>
                <a:gd fmla="*/ 5715116 h 11986801" name="connsiteY16"/>
                <a:gd fmla="*/ 3275858 w 12656587" name="connsiteX17"/>
                <a:gd fmla="*/ 5632537 h 11986801" name="connsiteY17"/>
                <a:gd fmla="*/ 3536274 w 12656587" name="connsiteX18"/>
                <a:gd fmla="*/ 5188555 h 11986801" name="connsiteY18"/>
                <a:gd fmla="*/ 3821597 w 12656587" name="connsiteX19"/>
                <a:gd fmla="*/ 4987305 h 11986801" name="connsiteY19"/>
                <a:gd fmla="*/ 3894606 w 12656587" name="connsiteX20"/>
                <a:gd fmla="*/ 4960079 h 11986801" name="connsiteY20"/>
                <a:gd fmla="*/ 3883586 w 12656587" name="connsiteX21"/>
                <a:gd fmla="*/ 4925474 h 11986801" name="connsiteY21"/>
                <a:gd fmla="*/ 3848454 w 12656587" name="connsiteX22"/>
                <a:gd fmla="*/ 4740790 h 11986801" name="connsiteY22"/>
                <a:gd fmla="*/ 3842732 w 12656587" name="connsiteX23"/>
                <a:gd fmla="*/ 4612513 h 11986801" name="connsiteY23"/>
                <a:gd fmla="*/ 3946411 w 12656587" name="connsiteX24"/>
                <a:gd fmla="*/ 4546528 h 11986801" name="connsiteY24"/>
                <a:gd fmla="*/ 4658680 w 12656587" name="connsiteX25"/>
                <a:gd fmla="*/ 3785428 h 11986801" name="connsiteY25"/>
                <a:gd fmla="*/ 4901523 w 12656587" name="connsiteX26"/>
                <a:gd fmla="*/ 3292866 h 11986801" name="connsiteY26"/>
                <a:gd fmla="*/ 4909652 w 12656587" name="connsiteX27"/>
                <a:gd fmla="*/ 3268877 h 11986801" name="connsiteY27"/>
                <a:gd fmla="*/ 4948519 w 12656587" name="connsiteX28"/>
                <a:gd fmla="*/ 3262242 h 11986801" name="connsiteY28"/>
                <a:gd fmla="*/ 4957110 w 12656587" name="connsiteX29"/>
                <a:gd fmla="*/ 3215422 h 11986801" name="connsiteY29"/>
                <a:gd fmla="*/ 5033199 w 12656587" name="connsiteX30"/>
                <a:gd fmla="*/ 3078012 h 11986801" name="connsiteY30"/>
                <a:gd fmla="*/ 5494632 w 12656587" name="connsiteX31"/>
                <a:gd fmla="*/ 3020843 h 11986801" name="connsiteY31"/>
                <a:gd fmla="*/ 5508449 w 12656587" name="connsiteX32"/>
                <a:gd fmla="*/ 3025803 h 11986801" name="connsiteY32"/>
                <a:gd fmla="*/ 5496749 w 12656587" name="connsiteX33"/>
                <a:gd fmla="*/ 2989956 h 11986801" name="connsiteY33"/>
                <a:gd fmla="*/ 5701307 w 12656587" name="connsiteX34"/>
                <a:gd fmla="*/ 2004742 h 11986801" name="connsiteY34"/>
                <a:gd fmla="*/ 6686521 w 12656587" name="connsiteX35"/>
                <a:gd fmla="*/ 1800184 h 11986801" name="connsiteY35"/>
                <a:gd fmla="*/ 6788648 w 12656587" name="connsiteX36"/>
                <a:gd fmla="*/ 1833517 h 11986801" name="connsiteY36"/>
                <a:gd fmla="*/ 6831385 w 12656587" name="connsiteX37"/>
                <a:gd fmla="*/ 1806253 h 11986801" name="connsiteY37"/>
                <a:gd fmla="*/ 7264537 w 12656587" name="connsiteX38"/>
                <a:gd fmla="*/ 1663380 h 11986801" name="connsiteY38"/>
                <a:gd fmla="*/ 7400678 w 12656587" name="connsiteX39"/>
                <a:gd fmla="*/ 1657254 h 11986801" name="connsiteY39"/>
                <a:gd fmla="*/ 7420376 w 12656587" name="connsiteX40"/>
                <a:gd fmla="*/ 1444093 h 11986801" name="connsiteY40"/>
                <a:gd fmla="*/ 7913987 w 12656587" name="connsiteX41"/>
                <a:gd fmla="*/ 516304 h 11986801" name="connsiteY41"/>
                <a:gd fmla="*/ 9087354 w 12656587" name="connsiteX42"/>
                <a:gd fmla="*/ 0 h 11986801" name="connsiteY42"/>
                <a:gd fmla="*/ 9307822 w 12656587" name="connsiteX43"/>
                <a:gd fmla="*/ 16990 h 11986801" name="connsiteY43"/>
                <a:gd fmla="*/ 9420204 w 12656587" name="connsiteX44"/>
                <a:gd fmla="*/ 129372 h 11986801" name="connsiteY44"/>
                <a:gd fmla="*/ 9648809 w 12656587" name="connsiteX45"/>
                <a:gd fmla="*/ 357977 h 11986801" name="connsiteY45"/>
                <a:gd fmla="*/ 12656587 w 12656587" name="connsiteX46"/>
                <a:gd fmla="*/ 3365756 h 11986801" name="connsiteY46"/>
                <a:gd fmla="*/ 4035542 w 12656587" name="connsiteX47"/>
                <a:gd fmla="*/ 11986801 h 11986801" name="connsiteY47"/>
                <a:gd fmla="*/ 1705166 w 12656587" name="connsiteX48"/>
                <a:gd fmla="*/ 9656426 h 11986801" name="connsiteY48"/>
                <a:gd fmla="*/ 1705166 w 12656587" name="connsiteX49"/>
                <a:gd fmla="*/ 9656426 h 11986801" name="connsiteY49"/>
                <a:gd fmla="*/ 113635 w 12656587" name="connsiteX50"/>
                <a:gd fmla="*/ 8064894 h 11986801" name="connsiteY50"/>
                <a:gd fmla="*/ 113635 w 12656587" name="connsiteX51"/>
                <a:gd fmla="*/ 8064894 h 11986801" name="connsiteY51"/>
                <a:gd fmla="*/ 0 w 12656587" name="connsiteX52"/>
                <a:gd fmla="*/ 7951258 h 11986801" name="connsiteY52"/>
                <a:gd fmla="*/ 16745 w 12656587" name="connsiteX53"/>
                <a:gd fmla="*/ 7855165 h 11986801" name="connsiteY53"/>
                <a:gd fmla="*/ 115384 w 12656587" name="connsiteX54"/>
                <a:gd fmla="*/ 7549685 h 11986801" name="connsiteY5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b="b" l="l" r="r" t="t"/>
              <a:pathLst>
                <a:path h="11986801" w="12656587">
                  <a:moveTo>
                    <a:pt x="147686" y="7480481"/>
                  </a:moveTo>
                  <a:lnTo>
                    <a:pt x="247338" y="7396694"/>
                  </a:lnTo>
                  <a:cubicBezTo>
                    <a:pt x="365695" y="7314119"/>
                    <a:pt x="502931" y="7266893"/>
                    <a:pt x="649259" y="7266893"/>
                  </a:cubicBezTo>
                  <a:cubicBezTo>
                    <a:pt x="795586" y="7266893"/>
                    <a:pt x="932823" y="7314119"/>
                    <a:pt x="1051179" y="7396694"/>
                  </a:cubicBezTo>
                  <a:lnTo>
                    <a:pt x="1137898" y="7469607"/>
                  </a:lnTo>
                  <a:lnTo>
                    <a:pt x="1182834" y="7331530"/>
                  </a:lnTo>
                  <a:cubicBezTo>
                    <a:pt x="1223723" y="7236250"/>
                    <a:pt x="1282424" y="7147866"/>
                    <a:pt x="1359144" y="7071146"/>
                  </a:cubicBezTo>
                  <a:cubicBezTo>
                    <a:pt x="1550945" y="6879346"/>
                    <a:pt x="1815646" y="6800165"/>
                    <a:pt x="2078726" y="6830366"/>
                  </a:cubicBezTo>
                  <a:lnTo>
                    <a:pt x="2120954" y="6838761"/>
                  </a:lnTo>
                  <a:lnTo>
                    <a:pt x="2118399" y="6806327"/>
                  </a:lnTo>
                  <a:cubicBezTo>
                    <a:pt x="2120099" y="6687848"/>
                    <a:pt x="2156380" y="6584780"/>
                    <a:pt x="2230670" y="6510490"/>
                  </a:cubicBezTo>
                  <a:cubicBezTo>
                    <a:pt x="2255433" y="6485727"/>
                    <a:pt x="2283395" y="6465187"/>
                    <a:pt x="2314058" y="6448743"/>
                  </a:cubicBezTo>
                  <a:lnTo>
                    <a:pt x="2397351" y="6417660"/>
                  </a:lnTo>
                  <a:lnTo>
                    <a:pt x="2389938" y="6356739"/>
                  </a:lnTo>
                  <a:cubicBezTo>
                    <a:pt x="2382673" y="6166351"/>
                    <a:pt x="2440689" y="5989601"/>
                    <a:pt x="2568673" y="5861617"/>
                  </a:cubicBezTo>
                  <a:cubicBezTo>
                    <a:pt x="2728654" y="5701636"/>
                    <a:pt x="2964830" y="5650981"/>
                    <a:pt x="3208594" y="5700499"/>
                  </a:cubicBezTo>
                  <a:lnTo>
                    <a:pt x="3260039" y="5715116"/>
                  </a:lnTo>
                  <a:lnTo>
                    <a:pt x="3275858" y="5632537"/>
                  </a:lnTo>
                  <a:cubicBezTo>
                    <a:pt x="3321183" y="5470433"/>
                    <a:pt x="3408048" y="5316780"/>
                    <a:pt x="3536274" y="5188555"/>
                  </a:cubicBezTo>
                  <a:cubicBezTo>
                    <a:pt x="3621758" y="5103071"/>
                    <a:pt x="3718542" y="5035970"/>
                    <a:pt x="3821597" y="4987305"/>
                  </a:cubicBezTo>
                  <a:lnTo>
                    <a:pt x="3894606" y="4960079"/>
                  </a:lnTo>
                  <a:lnTo>
                    <a:pt x="3883586" y="4925474"/>
                  </a:lnTo>
                  <a:cubicBezTo>
                    <a:pt x="3868049" y="4864181"/>
                    <a:pt x="3856331" y="4802489"/>
                    <a:pt x="3848454" y="4740790"/>
                  </a:cubicBezTo>
                  <a:lnTo>
                    <a:pt x="3842732" y="4612513"/>
                  </a:lnTo>
                  <a:lnTo>
                    <a:pt x="3946411" y="4546528"/>
                  </a:lnTo>
                  <a:cubicBezTo>
                    <a:pt x="4213378" y="4362381"/>
                    <a:pt x="4460333" y="4105121"/>
                    <a:pt x="4658680" y="3785428"/>
                  </a:cubicBezTo>
                  <a:cubicBezTo>
                    <a:pt x="4757855" y="3625582"/>
                    <a:pt x="4838717" y="3460057"/>
                    <a:pt x="4901523" y="3292866"/>
                  </a:cubicBezTo>
                  <a:lnTo>
                    <a:pt x="4909652" y="3268877"/>
                  </a:lnTo>
                  <a:lnTo>
                    <a:pt x="4948519" y="3262242"/>
                  </a:lnTo>
                  <a:lnTo>
                    <a:pt x="4957110" y="3215422"/>
                  </a:lnTo>
                  <a:cubicBezTo>
                    <a:pt x="4971141" y="3161405"/>
                    <a:pt x="4996263" y="3114949"/>
                    <a:pt x="5033199" y="3078012"/>
                  </a:cubicBezTo>
                  <a:cubicBezTo>
                    <a:pt x="5131697" y="2979515"/>
                    <a:pt x="5297891" y="2965032"/>
                    <a:pt x="5494632" y="3020843"/>
                  </a:cubicBezTo>
                  <a:lnTo>
                    <a:pt x="5508449" y="3025803"/>
                  </a:lnTo>
                  <a:lnTo>
                    <a:pt x="5496749" y="2989956"/>
                  </a:lnTo>
                  <a:cubicBezTo>
                    <a:pt x="5401916" y="2606613"/>
                    <a:pt x="5463689" y="2242360"/>
                    <a:pt x="5701307" y="2004742"/>
                  </a:cubicBezTo>
                  <a:cubicBezTo>
                    <a:pt x="5938924" y="1767125"/>
                    <a:pt x="6303177" y="1705351"/>
                    <a:pt x="6686521" y="1800184"/>
                  </a:cubicBezTo>
                  <a:lnTo>
                    <a:pt x="6788648" y="1833517"/>
                  </a:lnTo>
                  <a:lnTo>
                    <a:pt x="6831385" y="1806253"/>
                  </a:lnTo>
                  <a:cubicBezTo>
                    <a:pt x="6966567" y="1728025"/>
                    <a:pt x="7114337" y="1680377"/>
                    <a:pt x="7264537" y="1663380"/>
                  </a:cubicBezTo>
                  <a:lnTo>
                    <a:pt x="7400678" y="1657254"/>
                  </a:lnTo>
                  <a:lnTo>
                    <a:pt x="7420376" y="1444093"/>
                  </a:lnTo>
                  <a:cubicBezTo>
                    <a:pt x="7477889" y="1115339"/>
                    <a:pt x="7644022" y="786268"/>
                    <a:pt x="7913987" y="516304"/>
                  </a:cubicBezTo>
                  <a:cubicBezTo>
                    <a:pt x="8251442" y="178848"/>
                    <a:pt x="8681252" y="3629"/>
                    <a:pt x="9087354" y="0"/>
                  </a:cubicBezTo>
                  <a:lnTo>
                    <a:pt x="9307822" y="16990"/>
                  </a:lnTo>
                  <a:lnTo>
                    <a:pt x="9420204" y="129372"/>
                  </a:lnTo>
                  <a:lnTo>
                    <a:pt x="9648809" y="357977"/>
                  </a:lnTo>
                  <a:lnTo>
                    <a:pt x="12656587" y="3365756"/>
                  </a:lnTo>
                  <a:lnTo>
                    <a:pt x="4035542" y="11986801"/>
                  </a:lnTo>
                  <a:lnTo>
                    <a:pt x="1705166" y="9656426"/>
                  </a:lnTo>
                  <a:lnTo>
                    <a:pt x="1705166" y="9656426"/>
                  </a:lnTo>
                  <a:lnTo>
                    <a:pt x="113635" y="8064894"/>
                  </a:lnTo>
                  <a:lnTo>
                    <a:pt x="113635" y="8064894"/>
                  </a:lnTo>
                  <a:lnTo>
                    <a:pt x="0" y="7951258"/>
                  </a:lnTo>
                  <a:lnTo>
                    <a:pt x="16745" y="7855165"/>
                  </a:lnTo>
                  <a:cubicBezTo>
                    <a:pt x="42050" y="7745790"/>
                    <a:pt x="75338" y="7643269"/>
                    <a:pt x="115384" y="7549685"/>
                  </a:cubicBezTo>
                  <a:close/>
                </a:path>
              </a:pathLst>
            </a:custGeom>
            <a:solidFill>
              <a:srgbClr val="9BE7A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7" name="任意多边形 26"/>
            <p:cNvSpPr/>
            <p:nvPr/>
          </p:nvSpPr>
          <p:spPr>
            <a:xfrm>
              <a:off x="0" y="4750755"/>
              <a:ext cx="12212083" cy="2107245"/>
            </a:xfrm>
            <a:custGeom>
              <a:gdLst>
                <a:gd fmla="*/ 1105680 w 12212083" name="connsiteX0"/>
                <a:gd fmla="*/ 0 h 2107245" name="connsiteY0"/>
                <a:gd fmla="*/ 2150273 w 12212083" name="connsiteX1"/>
                <a:gd fmla="*/ 862027 h 2107245" name="connsiteY1"/>
                <a:gd fmla="*/ 2170527 w 12212083" name="connsiteX2"/>
                <a:gd fmla="*/ 944721 h 2107245" name="connsiteY2"/>
                <a:gd fmla="*/ 2206744 w 12212083" name="connsiteX3"/>
                <a:gd fmla="*/ 946798 h 2107245" name="connsiteY3"/>
                <a:gd fmla="*/ 2403682 w 12212083" name="connsiteX4"/>
                <a:gd fmla="*/ 1032063 h 2107245" name="connsiteY4"/>
                <a:gd fmla="*/ 2478896 w 12212083" name="connsiteX5"/>
                <a:gd fmla="*/ 1109216 h 2107245" name="connsiteY5"/>
                <a:gd fmla="*/ 2511269 w 12212083" name="connsiteX6"/>
                <a:gd fmla="*/ 1165787 h 2107245" name="connsiteY6"/>
                <a:gd fmla="*/ 2574651 w 12212083" name="connsiteX7"/>
                <a:gd fmla="*/ 1112765 h 2107245" name="connsiteY7"/>
                <a:gd fmla="*/ 2947061 w 12212083" name="connsiteX8"/>
                <a:gd fmla="*/ 993103 h 2107245" name="connsiteY8"/>
                <a:gd fmla="*/ 3319472 w 12212083" name="connsiteX9"/>
                <a:gd fmla="*/ 1112765 h 2107245" name="connsiteY9"/>
                <a:gd fmla="*/ 3415162 w 12212083" name="connsiteX10"/>
                <a:gd fmla="*/ 1192813 h 2107245" name="connsiteY10"/>
                <a:gd fmla="*/ 3512508 w 12212083" name="connsiteX11"/>
                <a:gd fmla="*/ 1077346 h 2107245" name="connsiteY11"/>
                <a:gd fmla="*/ 4145564 w 12212083" name="connsiteX12"/>
                <a:gd fmla="*/ 801274 h 2107245" name="connsiteY12"/>
                <a:gd fmla="*/ 4778620 w 12212083" name="connsiteX13"/>
                <a:gd fmla="*/ 1077346 h 2107245" name="connsiteY13"/>
                <a:gd fmla="*/ 4891377 w 12212083" name="connsiteX14"/>
                <a:gd fmla="*/ 1211091 h 2107245" name="connsiteY14"/>
                <a:gd fmla="*/ 4939651 w 12212083" name="connsiteX15"/>
                <a:gd fmla="*/ 1142121 h 2107245" name="connsiteY15"/>
                <a:gd fmla="*/ 5655447 w 12212083" name="connsiteX16"/>
                <a:gd fmla="*/ 734894 h 2107245" name="connsiteY16"/>
                <a:gd fmla="*/ 6543304 w 12212083" name="connsiteX17"/>
                <a:gd fmla="*/ 981031 h 2107245" name="connsiteY17"/>
                <a:gd fmla="*/ 6573348 w 12212083" name="connsiteX18"/>
                <a:gd fmla="*/ 1006867 h 2107245" name="connsiteY18"/>
                <a:gd fmla="*/ 6608635 w 12212083" name="connsiteX19"/>
                <a:gd fmla="*/ 955102 h 2107245" name="connsiteY19"/>
                <a:gd fmla="*/ 7162976 w 12212083" name="connsiteX20"/>
                <a:gd fmla="*/ 656123 h 2107245" name="connsiteY20"/>
                <a:gd fmla="*/ 7821942 w 12212083" name="connsiteX21"/>
                <a:gd fmla="*/ 1108582 h 2107245" name="connsiteY21"/>
                <a:gd fmla="*/ 7897459 w 12212083" name="connsiteX22"/>
                <a:gd fmla="*/ 1264188 h 2107245" name="connsiteY22"/>
                <a:gd fmla="*/ 7931909 w 12212083" name="connsiteX23"/>
                <a:gd fmla="*/ 1219067 h 2107245" name="connsiteY23"/>
                <a:gd fmla="*/ 8889183 w 12212083" name="connsiteX24"/>
                <a:gd fmla="*/ 801274 h 2107245" name="connsiteY24"/>
                <a:gd fmla="*/ 9846458 w 12212083" name="connsiteX25"/>
                <a:gd fmla="*/ 1219067 h 2107245" name="connsiteY25"/>
                <a:gd fmla="*/ 9907236 w 12212083" name="connsiteX26"/>
                <a:gd fmla="*/ 1298672 h 2107245" name="connsiteY26"/>
                <a:gd fmla="*/ 9931830 w 12212083" name="connsiteX27"/>
                <a:gd fmla="*/ 1249225 h 2107245" name="connsiteY27"/>
                <a:gd fmla="*/ 10003524 w 12212083" name="connsiteX28"/>
                <a:gd fmla="*/ 1159873 h 2107245" name="connsiteY28"/>
                <a:gd fmla="*/ 10542828 w 12212083" name="connsiteX29"/>
                <a:gd fmla="*/ 1011254 h 2107245" name="connsiteY29"/>
                <a:gd fmla="*/ 10632547 w 12212083" name="connsiteX30"/>
                <a:gd fmla="*/ 1034621 h 2107245" name="connsiteY30"/>
                <a:gd fmla="*/ 10672216 w 12212083" name="connsiteX31"/>
                <a:gd fmla="*/ 915970 h 2107245" name="connsiteY31"/>
                <a:gd fmla="*/ 10899463 w 12212083" name="connsiteX32"/>
                <a:gd fmla="*/ 582998 h 2107245" name="connsiteY32"/>
                <a:gd fmla="*/ 11616600 w 12212083" name="connsiteX33"/>
                <a:gd fmla="*/ 263725 h 2107245" name="connsiteY33"/>
                <a:gd fmla="*/ 12209355 w 12212083" name="connsiteX34"/>
                <a:gd fmla="*/ 376570 h 2107245" name="connsiteY34"/>
                <a:gd fmla="*/ 12212083 w 12212083" name="connsiteX35"/>
                <a:gd fmla="*/ 378111 h 2107245" name="connsiteY35"/>
                <a:gd fmla="*/ 12212083 w 12212083" name="connsiteX36"/>
                <a:gd fmla="*/ 715012 h 2107245" name="connsiteY36"/>
                <a:gd fmla="*/ 12192000 w 12212083" name="connsiteX37"/>
                <a:gd fmla="*/ 735095 h 2107245" name="connsiteY37"/>
                <a:gd fmla="*/ 12192000 w 12212083" name="connsiteX38"/>
                <a:gd fmla="*/ 1350532 h 2107245" name="connsiteY38"/>
                <a:gd fmla="*/ 12192001 w 12212083" name="connsiteX39"/>
                <a:gd fmla="*/ 1350532 h 2107245" name="connsiteY39"/>
                <a:gd fmla="*/ 12192001 w 12212083" name="connsiteX40"/>
                <a:gd fmla="*/ 2101263 h 2107245" name="connsiteY40"/>
                <a:gd fmla="*/ 10825832 w 12212083" name="connsiteX41"/>
                <a:gd fmla="*/ 2101263 h 2107245" name="connsiteY41"/>
                <a:gd fmla="*/ 10819850 w 12212083" name="connsiteX42"/>
                <a:gd fmla="*/ 2107245 h 2107245" name="connsiteY42"/>
                <a:gd fmla="*/ 10815363 w 12212083" name="connsiteX43"/>
                <a:gd fmla="*/ 2101263 h 2107245" name="connsiteY43"/>
                <a:gd fmla="*/ 779 w 12212083" name="connsiteX44"/>
                <a:gd fmla="*/ 2101263 h 2107245" name="connsiteY44"/>
                <a:gd fmla="*/ 779 w 12212083" name="connsiteX45"/>
                <a:gd fmla="*/ 1388548 h 2107245" name="connsiteY45"/>
                <a:gd fmla="*/ 0 w 12212083" name="connsiteX46"/>
                <a:gd fmla="*/ 1388548 h 2107245" name="connsiteY46"/>
                <a:gd fmla="*/ 0 w 12212083" name="connsiteX47"/>
                <a:gd fmla="*/ 1025209 h 2107245" name="connsiteY47"/>
                <a:gd fmla="*/ 779 w 12212083" name="connsiteX48"/>
                <a:gd fmla="*/ 1025209 h 2107245" name="connsiteY48"/>
                <a:gd fmla="*/ 779 w 12212083" name="connsiteX49"/>
                <a:gd fmla="*/ 13988 h 2107245" name="connsiteY49"/>
                <a:gd fmla="*/ 114966 w 12212083" name="connsiteX50"/>
                <a:gd fmla="*/ 40132 h 2107245" name="connsiteY50"/>
                <a:gd fmla="*/ 357874 w 12212083" name="connsiteX51"/>
                <a:gd fmla="*/ 189854 h 2107245" name="connsiteY51"/>
                <a:gd fmla="*/ 416908 w 12212083" name="connsiteX52"/>
                <a:gd fmla="*/ 258358 h 2107245" name="connsiteY52"/>
                <a:gd fmla="*/ 428640 w 12212083" name="connsiteX53"/>
                <a:gd fmla="*/ 276892 h 2107245" name="connsiteY53"/>
                <a:gd fmla="*/ 466959 w 12212083" name="connsiteX54"/>
                <a:gd fmla="*/ 241708 h 2107245" name="connsiteY54"/>
                <a:gd fmla="*/ 1105680 w 12212083" name="connsiteX55"/>
                <a:gd fmla="*/ 0 h 2107245" name="connsiteY5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b="b" l="l" r="r" t="t"/>
              <a:pathLst>
                <a:path h="2107245" w="12212083">
                  <a:moveTo>
                    <a:pt x="1105680" y="0"/>
                  </a:moveTo>
                  <a:cubicBezTo>
                    <a:pt x="1580300" y="0"/>
                    <a:pt x="1986118" y="357213"/>
                    <a:pt x="2150273" y="862027"/>
                  </a:cubicBezTo>
                  <a:lnTo>
                    <a:pt x="2170527" y="944721"/>
                  </a:lnTo>
                  <a:lnTo>
                    <a:pt x="2206744" y="946798"/>
                  </a:lnTo>
                  <a:cubicBezTo>
                    <a:pt x="2279512" y="958953"/>
                    <a:pt x="2346395" y="986972"/>
                    <a:pt x="2403682" y="1032063"/>
                  </a:cubicBezTo>
                  <a:cubicBezTo>
                    <a:pt x="2432326" y="1054609"/>
                    <a:pt x="2457385" y="1080489"/>
                    <a:pt x="2478896" y="1109216"/>
                  </a:cubicBezTo>
                  <a:lnTo>
                    <a:pt x="2511269" y="1165787"/>
                  </a:lnTo>
                  <a:lnTo>
                    <a:pt x="2574651" y="1112765"/>
                  </a:lnTo>
                  <a:cubicBezTo>
                    <a:pt x="2684317" y="1036640"/>
                    <a:pt x="2811478" y="993103"/>
                    <a:pt x="2947061" y="993103"/>
                  </a:cubicBezTo>
                  <a:cubicBezTo>
                    <a:pt x="3082645" y="993103"/>
                    <a:pt x="3209805" y="1036640"/>
                    <a:pt x="3319472" y="1112765"/>
                  </a:cubicBezTo>
                  <a:lnTo>
                    <a:pt x="3415162" y="1192813"/>
                  </a:lnTo>
                  <a:lnTo>
                    <a:pt x="3512508" y="1077346"/>
                  </a:lnTo>
                  <a:cubicBezTo>
                    <a:pt x="3684542" y="904878"/>
                    <a:pt x="3905093" y="801274"/>
                    <a:pt x="4145564" y="801274"/>
                  </a:cubicBezTo>
                  <a:cubicBezTo>
                    <a:pt x="4386034" y="801274"/>
                    <a:pt x="4606586" y="904878"/>
                    <a:pt x="4778620" y="1077346"/>
                  </a:cubicBezTo>
                  <a:lnTo>
                    <a:pt x="4891377" y="1211091"/>
                  </a:lnTo>
                  <a:lnTo>
                    <a:pt x="4939651" y="1142121"/>
                  </a:lnTo>
                  <a:cubicBezTo>
                    <a:pt x="5118847" y="927044"/>
                    <a:pt x="5367056" y="777216"/>
                    <a:pt x="5655447" y="734894"/>
                  </a:cubicBezTo>
                  <a:cubicBezTo>
                    <a:pt x="5979886" y="687282"/>
                    <a:pt x="6294708" y="784605"/>
                    <a:pt x="6543304" y="981031"/>
                  </a:cubicBezTo>
                  <a:lnTo>
                    <a:pt x="6573348" y="1006867"/>
                  </a:lnTo>
                  <a:lnTo>
                    <a:pt x="6608635" y="955102"/>
                  </a:lnTo>
                  <a:cubicBezTo>
                    <a:pt x="6759278" y="768323"/>
                    <a:pt x="6952406" y="656123"/>
                    <a:pt x="7162976" y="656123"/>
                  </a:cubicBezTo>
                  <a:cubicBezTo>
                    <a:pt x="7426190" y="656123"/>
                    <a:pt x="7662148" y="831436"/>
                    <a:pt x="7821942" y="1108582"/>
                  </a:cubicBezTo>
                  <a:lnTo>
                    <a:pt x="7897459" y="1264188"/>
                  </a:lnTo>
                  <a:lnTo>
                    <a:pt x="7931909" y="1219067"/>
                  </a:lnTo>
                  <a:cubicBezTo>
                    <a:pt x="8164040" y="963155"/>
                    <a:pt x="8506816" y="801274"/>
                    <a:pt x="8889183" y="801274"/>
                  </a:cubicBezTo>
                  <a:cubicBezTo>
                    <a:pt x="9271551" y="801274"/>
                    <a:pt x="9614326" y="963155"/>
                    <a:pt x="9846458" y="1219067"/>
                  </a:cubicBezTo>
                  <a:lnTo>
                    <a:pt x="9907236" y="1298672"/>
                  </a:lnTo>
                  <a:lnTo>
                    <a:pt x="9931830" y="1249225"/>
                  </a:lnTo>
                  <a:cubicBezTo>
                    <a:pt x="9952165" y="1217288"/>
                    <a:pt x="9976046" y="1187351"/>
                    <a:pt x="10003524" y="1159873"/>
                  </a:cubicBezTo>
                  <a:cubicBezTo>
                    <a:pt x="10140914" y="1022483"/>
                    <a:pt x="10339767" y="975008"/>
                    <a:pt x="10542828" y="1011254"/>
                  </a:cubicBezTo>
                  <a:lnTo>
                    <a:pt x="10632547" y="1034621"/>
                  </a:lnTo>
                  <a:lnTo>
                    <a:pt x="10672216" y="915970"/>
                  </a:lnTo>
                  <a:cubicBezTo>
                    <a:pt x="10725360" y="794429"/>
                    <a:pt x="10801042" y="681420"/>
                    <a:pt x="10899463" y="582998"/>
                  </a:cubicBezTo>
                  <a:cubicBezTo>
                    <a:pt x="11096308" y="386154"/>
                    <a:pt x="11351501" y="280271"/>
                    <a:pt x="11616600" y="263725"/>
                  </a:cubicBezTo>
                  <a:cubicBezTo>
                    <a:pt x="11815424" y="251316"/>
                    <a:pt x="12019822" y="289158"/>
                    <a:pt x="12209355" y="376570"/>
                  </a:cubicBezTo>
                  <a:lnTo>
                    <a:pt x="12212083" y="378111"/>
                  </a:lnTo>
                  <a:lnTo>
                    <a:pt x="12212083" y="715012"/>
                  </a:lnTo>
                  <a:lnTo>
                    <a:pt x="12192000" y="735095"/>
                  </a:lnTo>
                  <a:lnTo>
                    <a:pt x="12192000" y="1350532"/>
                  </a:lnTo>
                  <a:lnTo>
                    <a:pt x="12192001" y="1350532"/>
                  </a:lnTo>
                  <a:lnTo>
                    <a:pt x="12192001" y="2101263"/>
                  </a:lnTo>
                  <a:lnTo>
                    <a:pt x="10825832" y="2101263"/>
                  </a:lnTo>
                  <a:lnTo>
                    <a:pt x="10819850" y="2107245"/>
                  </a:lnTo>
                  <a:lnTo>
                    <a:pt x="10815363" y="2101263"/>
                  </a:lnTo>
                  <a:lnTo>
                    <a:pt x="779" y="2101263"/>
                  </a:lnTo>
                  <a:lnTo>
                    <a:pt x="779" y="1388548"/>
                  </a:lnTo>
                  <a:lnTo>
                    <a:pt x="0" y="1388548"/>
                  </a:lnTo>
                  <a:lnTo>
                    <a:pt x="0" y="1025209"/>
                  </a:lnTo>
                  <a:lnTo>
                    <a:pt x="779" y="1025209"/>
                  </a:lnTo>
                  <a:lnTo>
                    <a:pt x="779" y="13988"/>
                  </a:lnTo>
                  <a:lnTo>
                    <a:pt x="114966" y="40132"/>
                  </a:lnTo>
                  <a:cubicBezTo>
                    <a:pt x="206323" y="71203"/>
                    <a:pt x="288895" y="120875"/>
                    <a:pt x="357874" y="189854"/>
                  </a:cubicBezTo>
                  <a:cubicBezTo>
                    <a:pt x="379430" y="211410"/>
                    <a:pt x="399101" y="234294"/>
                    <a:pt x="416908" y="258358"/>
                  </a:cubicBezTo>
                  <a:lnTo>
                    <a:pt x="428640" y="276892"/>
                  </a:lnTo>
                  <a:lnTo>
                    <a:pt x="466959" y="241708"/>
                  </a:lnTo>
                  <a:cubicBezTo>
                    <a:pt x="648260" y="89303"/>
                    <a:pt x="868370" y="0"/>
                    <a:pt x="1105680" y="0"/>
                  </a:cubicBezTo>
                  <a:close/>
                </a:path>
              </a:pathLst>
            </a:custGeom>
            <a:solidFill>
              <a:srgbClr val="B2EDB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52" name="组合 51"/>
          <p:cNvGrpSpPr/>
          <p:nvPr/>
        </p:nvGrpSpPr>
        <p:grpSpPr>
          <a:xfrm>
            <a:off x="270228" y="2137212"/>
            <a:ext cx="6443411" cy="4169608"/>
            <a:chOff x="270228" y="2137212"/>
            <a:chExt cx="6443411" cy="4169608"/>
          </a:xfrm>
        </p:grpSpPr>
        <p:sp>
          <p:nvSpPr>
            <p:cNvPr id="28" name="圆角矩形 27"/>
            <p:cNvSpPr/>
            <p:nvPr/>
          </p:nvSpPr>
          <p:spPr>
            <a:xfrm>
              <a:off x="270228" y="2137212"/>
              <a:ext cx="6098709" cy="3842305"/>
            </a:xfrm>
            <a:prstGeom prst="roundRect">
              <a:avLst>
                <a:gd fmla="val 1722" name="adj"/>
              </a:avLst>
            </a:prstGeom>
            <a:solidFill>
              <a:schemeClr val="bg1">
                <a:alpha val="3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9" name="圆角矩形 28"/>
            <p:cNvSpPr/>
            <p:nvPr/>
          </p:nvSpPr>
          <p:spPr>
            <a:xfrm>
              <a:off x="437130" y="2293065"/>
              <a:ext cx="6098709" cy="3842305"/>
            </a:xfrm>
            <a:prstGeom prst="roundRect">
              <a:avLst>
                <a:gd fmla="val 1722" name="adj"/>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圆角矩形 29"/>
            <p:cNvSpPr/>
            <p:nvPr/>
          </p:nvSpPr>
          <p:spPr>
            <a:xfrm>
              <a:off x="614930" y="2464515"/>
              <a:ext cx="6098709" cy="3842305"/>
            </a:xfrm>
            <a:prstGeom prst="roundRect">
              <a:avLst>
                <a:gd fmla="val 1722" name="adj"/>
              </a:avLst>
            </a:prstGeom>
            <a:gradFill>
              <a:gsLst>
                <a:gs pos="0">
                  <a:srgbClr val="FFFFFF"/>
                </a:gs>
                <a:gs pos="100000">
                  <a:srgbClr val="D9F6E4"/>
                </a:gs>
              </a:gsLst>
              <a:lin ang="54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pic>
        <p:nvPicPr>
          <p:cNvPr id="39" name="图片 38"/>
          <p:cNvPicPr>
            <a:picLocks noChangeAspect="1"/>
          </p:cNvPicPr>
          <p:nvPr/>
        </p:nvPicPr>
        <p:blipFill>
          <a:blip r:embed="rId2">
            <a:extLst>
              <a:ext uri="{28A0092B-C50C-407E-A947-70E740481C1C}">
                <a14:useLocalDpi val="0"/>
              </a:ext>
            </a:extLst>
          </a:blip>
          <a:srcRect b="72277" l="10996" r="70787" t="412"/>
          <a:stretch>
            <a:fillRect/>
          </a:stretch>
        </p:blipFill>
        <p:spPr>
          <a:xfrm>
            <a:off x="1304983" y="3339227"/>
            <a:ext cx="874460" cy="874460"/>
          </a:xfrm>
          <a:custGeom>
            <a:gdLst>
              <a:gd fmla="*/ 916130 w 1832260" name="connsiteX0"/>
              <a:gd fmla="*/ 0 h 1832260" name="connsiteY0"/>
              <a:gd fmla="*/ 1832260 w 1832260" name="connsiteX1"/>
              <a:gd fmla="*/ 916130 h 1832260" name="connsiteY1"/>
              <a:gd fmla="*/ 916130 w 1832260" name="connsiteX2"/>
              <a:gd fmla="*/ 1832260 h 1832260" name="connsiteY2"/>
              <a:gd fmla="*/ 0 w 1832260" name="connsiteX3"/>
              <a:gd fmla="*/ 916130 h 1832260" name="connsiteY3"/>
              <a:gd fmla="*/ 916130 w 1832260" name="connsiteX4"/>
              <a:gd fmla="*/ 0 h 183226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832259" w="1832259">
                <a:moveTo>
                  <a:pt x="916130" y="0"/>
                </a:moveTo>
                <a:cubicBezTo>
                  <a:pt x="1422095" y="0"/>
                  <a:pt x="1832260" y="410165"/>
                  <a:pt x="1832260" y="916130"/>
                </a:cubicBezTo>
                <a:cubicBezTo>
                  <a:pt x="1832260" y="1422095"/>
                  <a:pt x="1422095" y="1832260"/>
                  <a:pt x="916130" y="1832260"/>
                </a:cubicBezTo>
                <a:cubicBezTo>
                  <a:pt x="410165" y="1832260"/>
                  <a:pt x="0" y="1422095"/>
                  <a:pt x="0" y="916130"/>
                </a:cubicBezTo>
                <a:cubicBezTo>
                  <a:pt x="0" y="410165"/>
                  <a:pt x="410165" y="0"/>
                  <a:pt x="916130" y="0"/>
                </a:cubicBezTo>
                <a:close/>
              </a:path>
            </a:pathLst>
          </a:custGeom>
        </p:spPr>
      </p:pic>
      <p:pic>
        <p:nvPicPr>
          <p:cNvPr id="42" name="图片 41"/>
          <p:cNvPicPr>
            <a:picLocks noChangeAspect="1"/>
          </p:cNvPicPr>
          <p:nvPr/>
        </p:nvPicPr>
        <p:blipFill>
          <a:blip r:embed="rId2">
            <a:extLst>
              <a:ext uri="{28A0092B-C50C-407E-A947-70E740481C1C}">
                <a14:useLocalDpi val="0"/>
              </a:ext>
            </a:extLst>
          </a:blip>
          <a:srcRect b="67481" l="36125" r="42725" t="810"/>
          <a:stretch>
            <a:fillRect/>
          </a:stretch>
        </p:blipFill>
        <p:spPr>
          <a:xfrm>
            <a:off x="3092796" y="3339227"/>
            <a:ext cx="874460" cy="874460"/>
          </a:xfrm>
          <a:custGeom>
            <a:gdLst>
              <a:gd fmla="*/ 916130 w 1832260" name="connsiteX0"/>
              <a:gd fmla="*/ 0 h 1832260" name="connsiteY0"/>
              <a:gd fmla="*/ 1832260 w 1832260" name="connsiteX1"/>
              <a:gd fmla="*/ 916130 h 1832260" name="connsiteY1"/>
              <a:gd fmla="*/ 916130 w 1832260" name="connsiteX2"/>
              <a:gd fmla="*/ 1832260 h 1832260" name="connsiteY2"/>
              <a:gd fmla="*/ 0 w 1832260" name="connsiteX3"/>
              <a:gd fmla="*/ 916130 h 1832260" name="connsiteY3"/>
              <a:gd fmla="*/ 916130 w 1832260" name="connsiteX4"/>
              <a:gd fmla="*/ 0 h 183226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832259" w="1832259">
                <a:moveTo>
                  <a:pt x="916130" y="0"/>
                </a:moveTo>
                <a:cubicBezTo>
                  <a:pt x="1422095" y="0"/>
                  <a:pt x="1832260" y="410165"/>
                  <a:pt x="1832260" y="916130"/>
                </a:cubicBezTo>
                <a:cubicBezTo>
                  <a:pt x="1832260" y="1422095"/>
                  <a:pt x="1422095" y="1832260"/>
                  <a:pt x="916130" y="1832260"/>
                </a:cubicBezTo>
                <a:cubicBezTo>
                  <a:pt x="410165" y="1832260"/>
                  <a:pt x="0" y="1422095"/>
                  <a:pt x="0" y="916130"/>
                </a:cubicBezTo>
                <a:cubicBezTo>
                  <a:pt x="0" y="410165"/>
                  <a:pt x="410165" y="0"/>
                  <a:pt x="916130" y="0"/>
                </a:cubicBezTo>
                <a:close/>
              </a:path>
            </a:pathLst>
          </a:custGeom>
        </p:spPr>
      </p:pic>
      <p:pic>
        <p:nvPicPr>
          <p:cNvPr id="43" name="图片 42"/>
          <p:cNvPicPr>
            <a:picLocks noChangeAspect="1"/>
          </p:cNvPicPr>
          <p:nvPr/>
        </p:nvPicPr>
        <p:blipFill>
          <a:blip r:embed="rId2">
            <a:extLst>
              <a:ext uri="{28A0092B-C50C-407E-A947-70E740481C1C}">
                <a14:useLocalDpi val="0"/>
              </a:ext>
            </a:extLst>
          </a:blip>
          <a:srcRect b="64623" l="71599" r="8866" t="6089"/>
          <a:stretch>
            <a:fillRect/>
          </a:stretch>
        </p:blipFill>
        <p:spPr>
          <a:xfrm>
            <a:off x="4880609" y="3339227"/>
            <a:ext cx="874460" cy="874460"/>
          </a:xfrm>
          <a:custGeom>
            <a:gdLst>
              <a:gd fmla="*/ 916130 w 1832260" name="connsiteX0"/>
              <a:gd fmla="*/ 0 h 1832260" name="connsiteY0"/>
              <a:gd fmla="*/ 1832260 w 1832260" name="connsiteX1"/>
              <a:gd fmla="*/ 916130 h 1832260" name="connsiteY1"/>
              <a:gd fmla="*/ 916130 w 1832260" name="connsiteX2"/>
              <a:gd fmla="*/ 1832260 h 1832260" name="connsiteY2"/>
              <a:gd fmla="*/ 0 w 1832260" name="connsiteX3"/>
              <a:gd fmla="*/ 916130 h 1832260" name="connsiteY3"/>
              <a:gd fmla="*/ 916130 w 1832260" name="connsiteX4"/>
              <a:gd fmla="*/ 0 h 183226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832259" w="1832259">
                <a:moveTo>
                  <a:pt x="916130" y="0"/>
                </a:moveTo>
                <a:cubicBezTo>
                  <a:pt x="1422095" y="0"/>
                  <a:pt x="1832260" y="410165"/>
                  <a:pt x="1832260" y="916130"/>
                </a:cubicBezTo>
                <a:cubicBezTo>
                  <a:pt x="1832260" y="1422095"/>
                  <a:pt x="1422095" y="1832260"/>
                  <a:pt x="916130" y="1832260"/>
                </a:cubicBezTo>
                <a:cubicBezTo>
                  <a:pt x="410165" y="1832260"/>
                  <a:pt x="0" y="1422095"/>
                  <a:pt x="0" y="916130"/>
                </a:cubicBezTo>
                <a:cubicBezTo>
                  <a:pt x="0" y="410165"/>
                  <a:pt x="410165" y="0"/>
                  <a:pt x="916130" y="0"/>
                </a:cubicBezTo>
                <a:close/>
              </a:path>
            </a:pathLst>
          </a:custGeom>
        </p:spPr>
      </p:pic>
      <p:sp>
        <p:nvSpPr>
          <p:cNvPr id="44" name="矩形 43"/>
          <p:cNvSpPr/>
          <p:nvPr/>
        </p:nvSpPr>
        <p:spPr>
          <a:xfrm>
            <a:off x="1003073" y="4400391"/>
            <a:ext cx="1478280" cy="365760"/>
          </a:xfrm>
          <a:prstGeom prst="rect">
            <a:avLst/>
          </a:prstGeom>
        </p:spPr>
        <p:txBody>
          <a:bodyPr wrap="none">
            <a:spAutoFit/>
          </a:bodyPr>
          <a:lstStyle/>
          <a:p>
            <a:pPr algn="ctr"/>
            <a:r>
              <a:rPr altLang="zh-CN" lang="en-US">
                <a:latin typeface="+mn-ea"/>
              </a:rPr>
              <a:t>JACK CHEN</a:t>
            </a:r>
          </a:p>
        </p:txBody>
      </p:sp>
      <p:sp>
        <p:nvSpPr>
          <p:cNvPr id="45" name="矩形 44"/>
          <p:cNvSpPr/>
          <p:nvPr/>
        </p:nvSpPr>
        <p:spPr>
          <a:xfrm>
            <a:off x="2837401" y="4394640"/>
            <a:ext cx="1385250" cy="365760"/>
          </a:xfrm>
          <a:prstGeom prst="rect">
            <a:avLst/>
          </a:prstGeom>
        </p:spPr>
        <p:txBody>
          <a:bodyPr wrap="none">
            <a:spAutoFit/>
          </a:bodyPr>
          <a:lstStyle/>
          <a:p>
            <a:pPr algn="ctr"/>
            <a:r>
              <a:rPr altLang="zh-CN" lang="en-US">
                <a:latin typeface="+mn-ea"/>
              </a:rPr>
              <a:t>TOM ZHAO</a:t>
            </a:r>
          </a:p>
        </p:txBody>
      </p:sp>
      <p:sp>
        <p:nvSpPr>
          <p:cNvPr id="46" name="矩形 45"/>
          <p:cNvSpPr/>
          <p:nvPr/>
        </p:nvSpPr>
        <p:spPr>
          <a:xfrm>
            <a:off x="4851748" y="4390336"/>
            <a:ext cx="932180" cy="365760"/>
          </a:xfrm>
          <a:prstGeom prst="rect">
            <a:avLst/>
          </a:prstGeom>
        </p:spPr>
        <p:txBody>
          <a:bodyPr wrap="none">
            <a:spAutoFit/>
          </a:bodyPr>
          <a:lstStyle/>
          <a:p>
            <a:pPr algn="ctr"/>
            <a:r>
              <a:rPr altLang="zh-CN" lang="en-US">
                <a:latin typeface="+mn-ea"/>
              </a:rPr>
              <a:t>ROS LI</a:t>
            </a:r>
          </a:p>
        </p:txBody>
      </p:sp>
      <p:sp>
        <p:nvSpPr>
          <p:cNvPr id="47" name="矩形 46"/>
          <p:cNvSpPr/>
          <p:nvPr/>
        </p:nvSpPr>
        <p:spPr>
          <a:xfrm>
            <a:off x="912244" y="4925576"/>
            <a:ext cx="1659938" cy="518160"/>
          </a:xfrm>
          <a:prstGeom prst="rect">
            <a:avLst/>
          </a:prstGeom>
        </p:spPr>
        <p:txBody>
          <a:bodyPr wrap="square">
            <a:spAutoFit/>
          </a:bodyPr>
          <a:lstStyle/>
          <a:p>
            <a:pPr algn="ctr"/>
            <a:r>
              <a:rPr altLang="zh-CN" lang="en-US" noProof="1" sz="1400">
                <a:solidFill>
                  <a:schemeClr val="bg1">
                    <a:lumMod val="50000"/>
                  </a:schemeClr>
                </a:solidFill>
              </a:rPr>
              <a:t>Lorem ipsum dolor sit er elit lamet</a:t>
            </a:r>
          </a:p>
        </p:txBody>
      </p:sp>
      <p:sp>
        <p:nvSpPr>
          <p:cNvPr id="48" name="矩形 47"/>
          <p:cNvSpPr/>
          <p:nvPr/>
        </p:nvSpPr>
        <p:spPr>
          <a:xfrm>
            <a:off x="2700057" y="4919825"/>
            <a:ext cx="1659938" cy="518160"/>
          </a:xfrm>
          <a:prstGeom prst="rect">
            <a:avLst/>
          </a:prstGeom>
        </p:spPr>
        <p:txBody>
          <a:bodyPr wrap="square">
            <a:spAutoFit/>
          </a:bodyPr>
          <a:lstStyle/>
          <a:p>
            <a:pPr algn="ctr"/>
            <a:r>
              <a:rPr altLang="zh-CN" lang="en-US" noProof="1" sz="1400">
                <a:solidFill>
                  <a:schemeClr val="bg1">
                    <a:lumMod val="50000"/>
                  </a:schemeClr>
                </a:solidFill>
              </a:rPr>
              <a:t>Lorem ipsum dolor sit er elit lamet</a:t>
            </a:r>
          </a:p>
        </p:txBody>
      </p:sp>
      <p:sp>
        <p:nvSpPr>
          <p:cNvPr id="49" name="矩形 48"/>
          <p:cNvSpPr/>
          <p:nvPr/>
        </p:nvSpPr>
        <p:spPr>
          <a:xfrm>
            <a:off x="4487870" y="4915521"/>
            <a:ext cx="1659938" cy="518160"/>
          </a:xfrm>
          <a:prstGeom prst="rect">
            <a:avLst/>
          </a:prstGeom>
        </p:spPr>
        <p:txBody>
          <a:bodyPr wrap="square">
            <a:spAutoFit/>
          </a:bodyPr>
          <a:lstStyle/>
          <a:p>
            <a:pPr algn="ctr"/>
            <a:r>
              <a:rPr altLang="zh-CN" lang="en-US" noProof="1" sz="1400">
                <a:solidFill>
                  <a:schemeClr val="bg1">
                    <a:lumMod val="50000"/>
                  </a:schemeClr>
                </a:solidFill>
              </a:rPr>
              <a:t>Lorem ipsum dolor sit er elit lamet</a:t>
            </a:r>
          </a:p>
        </p:txBody>
      </p:sp>
      <p:sp>
        <p:nvSpPr>
          <p:cNvPr id="50" name="矩形 49"/>
          <p:cNvSpPr/>
          <p:nvPr/>
        </p:nvSpPr>
        <p:spPr>
          <a:xfrm>
            <a:off x="6970890" y="4017842"/>
            <a:ext cx="4859159" cy="1158240"/>
          </a:xfrm>
          <a:prstGeom prst="rect">
            <a:avLst/>
          </a:prstGeom>
        </p:spPr>
        <p:txBody>
          <a:bodyPr wrap="square">
            <a:spAutoFit/>
          </a:bodyPr>
          <a:lstStyle/>
          <a:p>
            <a:r>
              <a:rPr altLang="zh-CN" lang="en-US" noProof="1" sz="1400">
                <a:solidFill>
                  <a:schemeClr val="bg1"/>
                </a:solidFill>
              </a:rPr>
              <a:t>Lorem ipsum dolor sit er elit lamet, consectetaur cillium adipisicing pecu, sed do eiusmod tempor incididunt ut labore et dolore magna aliqua. Ut enim ad minim veniam, quis nostrud exercitation ullamco laboris nisi ut aliquip ex ea commodo consequat. Du</a:t>
            </a:r>
          </a:p>
        </p:txBody>
      </p:sp>
      <p:sp>
        <p:nvSpPr>
          <p:cNvPr id="51" name="文本框 50"/>
          <p:cNvSpPr txBox="1"/>
          <p:nvPr/>
        </p:nvSpPr>
        <p:spPr>
          <a:xfrm>
            <a:off x="6970890" y="3491627"/>
            <a:ext cx="2438400" cy="396240"/>
          </a:xfrm>
          <a:prstGeom prst="rect">
            <a:avLst/>
          </a:prstGeom>
          <a:noFill/>
        </p:spPr>
        <p:txBody>
          <a:bodyPr rtlCol="0" wrap="square">
            <a:spAutoFit/>
          </a:bodyPr>
          <a:lstStyle/>
          <a:p>
            <a:r>
              <a:rPr altLang="en-US" lang="zh-CN" sz="2000">
                <a:solidFill>
                  <a:schemeClr val="bg1"/>
                </a:solidFill>
                <a:latin typeface="+mn-ea"/>
              </a:rPr>
              <a:t>我们的团队</a:t>
            </a:r>
          </a:p>
        </p:txBody>
      </p:sp>
    </p:spTree>
    <p:extLst>
      <p:ext uri="{BB962C8B-B14F-4D97-AF65-F5344CB8AC3E}">
        <p14:creationId val="3845523960"/>
      </p:ext>
    </p:extLst>
  </p:cSld>
  <p:clrMapOvr>
    <a:masterClrMapping/>
  </p:clrMapOvr>
  <p:transition/>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5" name="组合 4"/>
          <p:cNvGrpSpPr/>
          <p:nvPr/>
        </p:nvGrpSpPr>
        <p:grpSpPr>
          <a:xfrm flipV="1">
            <a:off x="-134205" y="-3725348"/>
            <a:ext cx="12326205" cy="12656587"/>
            <a:chOff x="-134205" y="-2087048"/>
            <a:chExt cx="12326205" cy="12656587"/>
          </a:xfrm>
        </p:grpSpPr>
        <p:sp>
          <p:nvSpPr>
            <p:cNvPr id="6" name="任意多边形 5"/>
            <p:cNvSpPr/>
            <p:nvPr/>
          </p:nvSpPr>
          <p:spPr>
            <a:xfrm>
              <a:off x="0" y="730819"/>
              <a:ext cx="12192000" cy="6127181"/>
            </a:xfrm>
            <a:custGeom>
              <a:gdLst>
                <a:gd fmla="*/ 8671822 w 12192000" name="connsiteX0"/>
                <a:gd fmla="*/ 91 h 6127181" name="connsiteY0"/>
                <a:gd fmla="*/ 12045746 w 12192000" name="connsiteX1"/>
                <a:gd fmla="*/ 747672 h 6127181" name="connsiteY1"/>
                <a:gd fmla="*/ 12192000 w 12192000" name="connsiteX2"/>
                <a:gd fmla="*/ 769504 h 6127181" name="connsiteY2"/>
                <a:gd fmla="*/ 12192000 w 12192000" name="connsiteX3"/>
                <a:gd fmla="*/ 6127181 h 6127181" name="connsiteY3"/>
                <a:gd fmla="*/ 0 w 12192000" name="connsiteX4"/>
                <a:gd fmla="*/ 6127181 h 6127181" name="connsiteY4"/>
                <a:gd fmla="*/ 0 w 12192000" name="connsiteX5"/>
                <a:gd fmla="*/ 406947 h 6127181" name="connsiteY5"/>
                <a:gd fmla="*/ 1561486 w 12192000" name="connsiteX6"/>
                <a:gd fmla="*/ 401 h 6127181" name="connsiteY6"/>
                <a:gd fmla="*/ 7138220 w 12192000" name="connsiteX7"/>
                <a:gd fmla="*/ 406947 h 6127181" name="connsiteY7"/>
                <a:gd fmla="*/ 8671822 w 12192000" name="connsiteX8"/>
                <a:gd fmla="*/ 91 h 6127181"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6127181" w="12192000">
                  <a:moveTo>
                    <a:pt x="8671822" y="91"/>
                  </a:moveTo>
                  <a:cubicBezTo>
                    <a:pt x="9796463" y="8163"/>
                    <a:pt x="10921105" y="555068"/>
                    <a:pt x="12045746" y="747672"/>
                  </a:cubicBezTo>
                  <a:lnTo>
                    <a:pt x="12192000" y="769504"/>
                  </a:lnTo>
                  <a:lnTo>
                    <a:pt x="12192000" y="6127181"/>
                  </a:lnTo>
                  <a:lnTo>
                    <a:pt x="0" y="6127181"/>
                  </a:lnTo>
                  <a:lnTo>
                    <a:pt x="0" y="406947"/>
                  </a:lnTo>
                  <a:cubicBezTo>
                    <a:pt x="520496" y="98574"/>
                    <a:pt x="1040991" y="-7429"/>
                    <a:pt x="1561486" y="401"/>
                  </a:cubicBezTo>
                  <a:cubicBezTo>
                    <a:pt x="3420398" y="28364"/>
                    <a:pt x="5279310" y="1508280"/>
                    <a:pt x="7138220" y="406947"/>
                  </a:cubicBezTo>
                  <a:cubicBezTo>
                    <a:pt x="7649421" y="104081"/>
                    <a:pt x="8160622" y="-3579"/>
                    <a:pt x="8671822" y="91"/>
                  </a:cubicBezTo>
                  <a:close/>
                </a:path>
              </a:pathLst>
            </a:custGeom>
            <a:solidFill>
              <a:srgbClr val="91E59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任意多边形 6"/>
            <p:cNvSpPr/>
            <p:nvPr/>
          </p:nvSpPr>
          <p:spPr>
            <a:xfrm rot="2700000">
              <a:off x="-469098" y="-1752155"/>
              <a:ext cx="12656587" cy="11986801"/>
            </a:xfrm>
            <a:custGeom>
              <a:gdLst>
                <a:gd fmla="*/ 147686 w 12656587" name="connsiteX0"/>
                <a:gd fmla="*/ 7480481 h 11986801" name="connsiteY0"/>
                <a:gd fmla="*/ 247338 w 12656587" name="connsiteX1"/>
                <a:gd fmla="*/ 7396694 h 11986801" name="connsiteY1"/>
                <a:gd fmla="*/ 649259 w 12656587" name="connsiteX2"/>
                <a:gd fmla="*/ 7266893 h 11986801" name="connsiteY2"/>
                <a:gd fmla="*/ 1051179 w 12656587" name="connsiteX3"/>
                <a:gd fmla="*/ 7396694 h 11986801" name="connsiteY3"/>
                <a:gd fmla="*/ 1137898 w 12656587" name="connsiteX4"/>
                <a:gd fmla="*/ 7469607 h 11986801" name="connsiteY4"/>
                <a:gd fmla="*/ 1182834 w 12656587" name="connsiteX5"/>
                <a:gd fmla="*/ 7331530 h 11986801" name="connsiteY5"/>
                <a:gd fmla="*/ 1359144 w 12656587" name="connsiteX6"/>
                <a:gd fmla="*/ 7071146 h 11986801" name="connsiteY6"/>
                <a:gd fmla="*/ 2078726 w 12656587" name="connsiteX7"/>
                <a:gd fmla="*/ 6830366 h 11986801" name="connsiteY7"/>
                <a:gd fmla="*/ 2120954 w 12656587" name="connsiteX8"/>
                <a:gd fmla="*/ 6838761 h 11986801" name="connsiteY8"/>
                <a:gd fmla="*/ 2118399 w 12656587" name="connsiteX9"/>
                <a:gd fmla="*/ 6806327 h 11986801" name="connsiteY9"/>
                <a:gd fmla="*/ 2230670 w 12656587" name="connsiteX10"/>
                <a:gd fmla="*/ 6510490 h 11986801" name="connsiteY10"/>
                <a:gd fmla="*/ 2314058 w 12656587" name="connsiteX11"/>
                <a:gd fmla="*/ 6448743 h 11986801" name="connsiteY11"/>
                <a:gd fmla="*/ 2397351 w 12656587" name="connsiteX12"/>
                <a:gd fmla="*/ 6417660 h 11986801" name="connsiteY12"/>
                <a:gd fmla="*/ 2389938 w 12656587" name="connsiteX13"/>
                <a:gd fmla="*/ 6356739 h 11986801" name="connsiteY13"/>
                <a:gd fmla="*/ 2568673 w 12656587" name="connsiteX14"/>
                <a:gd fmla="*/ 5861617 h 11986801" name="connsiteY14"/>
                <a:gd fmla="*/ 3208594 w 12656587" name="connsiteX15"/>
                <a:gd fmla="*/ 5700499 h 11986801" name="connsiteY15"/>
                <a:gd fmla="*/ 3260039 w 12656587" name="connsiteX16"/>
                <a:gd fmla="*/ 5715116 h 11986801" name="connsiteY16"/>
                <a:gd fmla="*/ 3275858 w 12656587" name="connsiteX17"/>
                <a:gd fmla="*/ 5632537 h 11986801" name="connsiteY17"/>
                <a:gd fmla="*/ 3536274 w 12656587" name="connsiteX18"/>
                <a:gd fmla="*/ 5188555 h 11986801" name="connsiteY18"/>
                <a:gd fmla="*/ 3821597 w 12656587" name="connsiteX19"/>
                <a:gd fmla="*/ 4987305 h 11986801" name="connsiteY19"/>
                <a:gd fmla="*/ 3894606 w 12656587" name="connsiteX20"/>
                <a:gd fmla="*/ 4960079 h 11986801" name="connsiteY20"/>
                <a:gd fmla="*/ 3883586 w 12656587" name="connsiteX21"/>
                <a:gd fmla="*/ 4925474 h 11986801" name="connsiteY21"/>
                <a:gd fmla="*/ 3848454 w 12656587" name="connsiteX22"/>
                <a:gd fmla="*/ 4740790 h 11986801" name="connsiteY22"/>
                <a:gd fmla="*/ 3842732 w 12656587" name="connsiteX23"/>
                <a:gd fmla="*/ 4612513 h 11986801" name="connsiteY23"/>
                <a:gd fmla="*/ 3946411 w 12656587" name="connsiteX24"/>
                <a:gd fmla="*/ 4546528 h 11986801" name="connsiteY24"/>
                <a:gd fmla="*/ 4658680 w 12656587" name="connsiteX25"/>
                <a:gd fmla="*/ 3785428 h 11986801" name="connsiteY25"/>
                <a:gd fmla="*/ 4901523 w 12656587" name="connsiteX26"/>
                <a:gd fmla="*/ 3292866 h 11986801" name="connsiteY26"/>
                <a:gd fmla="*/ 4909652 w 12656587" name="connsiteX27"/>
                <a:gd fmla="*/ 3268877 h 11986801" name="connsiteY27"/>
                <a:gd fmla="*/ 4948519 w 12656587" name="connsiteX28"/>
                <a:gd fmla="*/ 3262242 h 11986801" name="connsiteY28"/>
                <a:gd fmla="*/ 4957110 w 12656587" name="connsiteX29"/>
                <a:gd fmla="*/ 3215422 h 11986801" name="connsiteY29"/>
                <a:gd fmla="*/ 5033199 w 12656587" name="connsiteX30"/>
                <a:gd fmla="*/ 3078012 h 11986801" name="connsiteY30"/>
                <a:gd fmla="*/ 5494632 w 12656587" name="connsiteX31"/>
                <a:gd fmla="*/ 3020843 h 11986801" name="connsiteY31"/>
                <a:gd fmla="*/ 5508449 w 12656587" name="connsiteX32"/>
                <a:gd fmla="*/ 3025803 h 11986801" name="connsiteY32"/>
                <a:gd fmla="*/ 5496749 w 12656587" name="connsiteX33"/>
                <a:gd fmla="*/ 2989956 h 11986801" name="connsiteY33"/>
                <a:gd fmla="*/ 5701307 w 12656587" name="connsiteX34"/>
                <a:gd fmla="*/ 2004742 h 11986801" name="connsiteY34"/>
                <a:gd fmla="*/ 6686521 w 12656587" name="connsiteX35"/>
                <a:gd fmla="*/ 1800184 h 11986801" name="connsiteY35"/>
                <a:gd fmla="*/ 6788648 w 12656587" name="connsiteX36"/>
                <a:gd fmla="*/ 1833517 h 11986801" name="connsiteY36"/>
                <a:gd fmla="*/ 6831385 w 12656587" name="connsiteX37"/>
                <a:gd fmla="*/ 1806253 h 11986801" name="connsiteY37"/>
                <a:gd fmla="*/ 7264537 w 12656587" name="connsiteX38"/>
                <a:gd fmla="*/ 1663380 h 11986801" name="connsiteY38"/>
                <a:gd fmla="*/ 7400678 w 12656587" name="connsiteX39"/>
                <a:gd fmla="*/ 1657254 h 11986801" name="connsiteY39"/>
                <a:gd fmla="*/ 7420376 w 12656587" name="connsiteX40"/>
                <a:gd fmla="*/ 1444093 h 11986801" name="connsiteY40"/>
                <a:gd fmla="*/ 7913987 w 12656587" name="connsiteX41"/>
                <a:gd fmla="*/ 516304 h 11986801" name="connsiteY41"/>
                <a:gd fmla="*/ 9087354 w 12656587" name="connsiteX42"/>
                <a:gd fmla="*/ 0 h 11986801" name="connsiteY42"/>
                <a:gd fmla="*/ 9307822 w 12656587" name="connsiteX43"/>
                <a:gd fmla="*/ 16990 h 11986801" name="connsiteY43"/>
                <a:gd fmla="*/ 9420204 w 12656587" name="connsiteX44"/>
                <a:gd fmla="*/ 129372 h 11986801" name="connsiteY44"/>
                <a:gd fmla="*/ 9648809 w 12656587" name="connsiteX45"/>
                <a:gd fmla="*/ 357977 h 11986801" name="connsiteY45"/>
                <a:gd fmla="*/ 12656587 w 12656587" name="connsiteX46"/>
                <a:gd fmla="*/ 3365756 h 11986801" name="connsiteY46"/>
                <a:gd fmla="*/ 4035542 w 12656587" name="connsiteX47"/>
                <a:gd fmla="*/ 11986801 h 11986801" name="connsiteY47"/>
                <a:gd fmla="*/ 1705166 w 12656587" name="connsiteX48"/>
                <a:gd fmla="*/ 9656426 h 11986801" name="connsiteY48"/>
                <a:gd fmla="*/ 1705166 w 12656587" name="connsiteX49"/>
                <a:gd fmla="*/ 9656426 h 11986801" name="connsiteY49"/>
                <a:gd fmla="*/ 113635 w 12656587" name="connsiteX50"/>
                <a:gd fmla="*/ 8064894 h 11986801" name="connsiteY50"/>
                <a:gd fmla="*/ 113635 w 12656587" name="connsiteX51"/>
                <a:gd fmla="*/ 8064894 h 11986801" name="connsiteY51"/>
                <a:gd fmla="*/ 0 w 12656587" name="connsiteX52"/>
                <a:gd fmla="*/ 7951258 h 11986801" name="connsiteY52"/>
                <a:gd fmla="*/ 16745 w 12656587" name="connsiteX53"/>
                <a:gd fmla="*/ 7855165 h 11986801" name="connsiteY53"/>
                <a:gd fmla="*/ 115384 w 12656587" name="connsiteX54"/>
                <a:gd fmla="*/ 7549685 h 11986801" name="connsiteY5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b="b" l="l" r="r" t="t"/>
              <a:pathLst>
                <a:path h="11986801" w="12656587">
                  <a:moveTo>
                    <a:pt x="147686" y="7480481"/>
                  </a:moveTo>
                  <a:lnTo>
                    <a:pt x="247338" y="7396694"/>
                  </a:lnTo>
                  <a:cubicBezTo>
                    <a:pt x="365695" y="7314119"/>
                    <a:pt x="502931" y="7266893"/>
                    <a:pt x="649259" y="7266893"/>
                  </a:cubicBezTo>
                  <a:cubicBezTo>
                    <a:pt x="795586" y="7266893"/>
                    <a:pt x="932823" y="7314119"/>
                    <a:pt x="1051179" y="7396694"/>
                  </a:cubicBezTo>
                  <a:lnTo>
                    <a:pt x="1137898" y="7469607"/>
                  </a:lnTo>
                  <a:lnTo>
                    <a:pt x="1182834" y="7331530"/>
                  </a:lnTo>
                  <a:cubicBezTo>
                    <a:pt x="1223723" y="7236250"/>
                    <a:pt x="1282424" y="7147866"/>
                    <a:pt x="1359144" y="7071146"/>
                  </a:cubicBezTo>
                  <a:cubicBezTo>
                    <a:pt x="1550945" y="6879346"/>
                    <a:pt x="1815646" y="6800165"/>
                    <a:pt x="2078726" y="6830366"/>
                  </a:cubicBezTo>
                  <a:lnTo>
                    <a:pt x="2120954" y="6838761"/>
                  </a:lnTo>
                  <a:lnTo>
                    <a:pt x="2118399" y="6806327"/>
                  </a:lnTo>
                  <a:cubicBezTo>
                    <a:pt x="2120099" y="6687848"/>
                    <a:pt x="2156380" y="6584780"/>
                    <a:pt x="2230670" y="6510490"/>
                  </a:cubicBezTo>
                  <a:cubicBezTo>
                    <a:pt x="2255433" y="6485727"/>
                    <a:pt x="2283395" y="6465187"/>
                    <a:pt x="2314058" y="6448743"/>
                  </a:cubicBezTo>
                  <a:lnTo>
                    <a:pt x="2397351" y="6417660"/>
                  </a:lnTo>
                  <a:lnTo>
                    <a:pt x="2389938" y="6356739"/>
                  </a:lnTo>
                  <a:cubicBezTo>
                    <a:pt x="2382673" y="6166351"/>
                    <a:pt x="2440689" y="5989601"/>
                    <a:pt x="2568673" y="5861617"/>
                  </a:cubicBezTo>
                  <a:cubicBezTo>
                    <a:pt x="2728654" y="5701636"/>
                    <a:pt x="2964830" y="5650981"/>
                    <a:pt x="3208594" y="5700499"/>
                  </a:cubicBezTo>
                  <a:lnTo>
                    <a:pt x="3260039" y="5715116"/>
                  </a:lnTo>
                  <a:lnTo>
                    <a:pt x="3275858" y="5632537"/>
                  </a:lnTo>
                  <a:cubicBezTo>
                    <a:pt x="3321183" y="5470433"/>
                    <a:pt x="3408048" y="5316780"/>
                    <a:pt x="3536274" y="5188555"/>
                  </a:cubicBezTo>
                  <a:cubicBezTo>
                    <a:pt x="3621758" y="5103071"/>
                    <a:pt x="3718542" y="5035970"/>
                    <a:pt x="3821597" y="4987305"/>
                  </a:cubicBezTo>
                  <a:lnTo>
                    <a:pt x="3894606" y="4960079"/>
                  </a:lnTo>
                  <a:lnTo>
                    <a:pt x="3883586" y="4925474"/>
                  </a:lnTo>
                  <a:cubicBezTo>
                    <a:pt x="3868049" y="4864181"/>
                    <a:pt x="3856331" y="4802489"/>
                    <a:pt x="3848454" y="4740790"/>
                  </a:cubicBezTo>
                  <a:lnTo>
                    <a:pt x="3842732" y="4612513"/>
                  </a:lnTo>
                  <a:lnTo>
                    <a:pt x="3946411" y="4546528"/>
                  </a:lnTo>
                  <a:cubicBezTo>
                    <a:pt x="4213378" y="4362381"/>
                    <a:pt x="4460333" y="4105121"/>
                    <a:pt x="4658680" y="3785428"/>
                  </a:cubicBezTo>
                  <a:cubicBezTo>
                    <a:pt x="4757855" y="3625582"/>
                    <a:pt x="4838717" y="3460057"/>
                    <a:pt x="4901523" y="3292866"/>
                  </a:cubicBezTo>
                  <a:lnTo>
                    <a:pt x="4909652" y="3268877"/>
                  </a:lnTo>
                  <a:lnTo>
                    <a:pt x="4948519" y="3262242"/>
                  </a:lnTo>
                  <a:lnTo>
                    <a:pt x="4957110" y="3215422"/>
                  </a:lnTo>
                  <a:cubicBezTo>
                    <a:pt x="4971141" y="3161405"/>
                    <a:pt x="4996263" y="3114949"/>
                    <a:pt x="5033199" y="3078012"/>
                  </a:cubicBezTo>
                  <a:cubicBezTo>
                    <a:pt x="5131697" y="2979515"/>
                    <a:pt x="5297891" y="2965032"/>
                    <a:pt x="5494632" y="3020843"/>
                  </a:cubicBezTo>
                  <a:lnTo>
                    <a:pt x="5508449" y="3025803"/>
                  </a:lnTo>
                  <a:lnTo>
                    <a:pt x="5496749" y="2989956"/>
                  </a:lnTo>
                  <a:cubicBezTo>
                    <a:pt x="5401916" y="2606613"/>
                    <a:pt x="5463689" y="2242360"/>
                    <a:pt x="5701307" y="2004742"/>
                  </a:cubicBezTo>
                  <a:cubicBezTo>
                    <a:pt x="5938924" y="1767125"/>
                    <a:pt x="6303177" y="1705351"/>
                    <a:pt x="6686521" y="1800184"/>
                  </a:cubicBezTo>
                  <a:lnTo>
                    <a:pt x="6788648" y="1833517"/>
                  </a:lnTo>
                  <a:lnTo>
                    <a:pt x="6831385" y="1806253"/>
                  </a:lnTo>
                  <a:cubicBezTo>
                    <a:pt x="6966567" y="1728025"/>
                    <a:pt x="7114337" y="1680377"/>
                    <a:pt x="7264537" y="1663380"/>
                  </a:cubicBezTo>
                  <a:lnTo>
                    <a:pt x="7400678" y="1657254"/>
                  </a:lnTo>
                  <a:lnTo>
                    <a:pt x="7420376" y="1444093"/>
                  </a:lnTo>
                  <a:cubicBezTo>
                    <a:pt x="7477889" y="1115339"/>
                    <a:pt x="7644022" y="786268"/>
                    <a:pt x="7913987" y="516304"/>
                  </a:cubicBezTo>
                  <a:cubicBezTo>
                    <a:pt x="8251442" y="178848"/>
                    <a:pt x="8681252" y="3629"/>
                    <a:pt x="9087354" y="0"/>
                  </a:cubicBezTo>
                  <a:lnTo>
                    <a:pt x="9307822" y="16990"/>
                  </a:lnTo>
                  <a:lnTo>
                    <a:pt x="9420204" y="129372"/>
                  </a:lnTo>
                  <a:lnTo>
                    <a:pt x="9648809" y="357977"/>
                  </a:lnTo>
                  <a:lnTo>
                    <a:pt x="12656587" y="3365756"/>
                  </a:lnTo>
                  <a:lnTo>
                    <a:pt x="4035542" y="11986801"/>
                  </a:lnTo>
                  <a:lnTo>
                    <a:pt x="1705166" y="9656426"/>
                  </a:lnTo>
                  <a:lnTo>
                    <a:pt x="1705166" y="9656426"/>
                  </a:lnTo>
                  <a:lnTo>
                    <a:pt x="113635" y="8064894"/>
                  </a:lnTo>
                  <a:lnTo>
                    <a:pt x="113635" y="8064894"/>
                  </a:lnTo>
                  <a:lnTo>
                    <a:pt x="0" y="7951258"/>
                  </a:lnTo>
                  <a:lnTo>
                    <a:pt x="16745" y="7855165"/>
                  </a:lnTo>
                  <a:cubicBezTo>
                    <a:pt x="42050" y="7745790"/>
                    <a:pt x="75338" y="7643269"/>
                    <a:pt x="115384" y="7549685"/>
                  </a:cubicBezTo>
                  <a:close/>
                </a:path>
              </a:pathLst>
            </a:custGeom>
            <a:solidFill>
              <a:srgbClr val="9BE7A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9" name="组合 8"/>
          <p:cNvGrpSpPr/>
          <p:nvPr/>
        </p:nvGrpSpPr>
        <p:grpSpPr>
          <a:xfrm>
            <a:off x="270228" y="2137212"/>
            <a:ext cx="6443411" cy="4169608"/>
            <a:chOff x="270228" y="2137212"/>
            <a:chExt cx="6443411" cy="4169608"/>
          </a:xfrm>
        </p:grpSpPr>
        <p:sp>
          <p:nvSpPr>
            <p:cNvPr id="10" name="圆角矩形 9"/>
            <p:cNvSpPr/>
            <p:nvPr/>
          </p:nvSpPr>
          <p:spPr>
            <a:xfrm>
              <a:off x="270228" y="2137212"/>
              <a:ext cx="6098709" cy="3842305"/>
            </a:xfrm>
            <a:prstGeom prst="roundRect">
              <a:avLst>
                <a:gd fmla="val 1722" name="adj"/>
              </a:avLst>
            </a:prstGeom>
            <a:solidFill>
              <a:schemeClr val="bg1">
                <a:alpha val="3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 name="圆角矩形 10"/>
            <p:cNvSpPr/>
            <p:nvPr/>
          </p:nvSpPr>
          <p:spPr>
            <a:xfrm>
              <a:off x="437130" y="2293065"/>
              <a:ext cx="6098709" cy="3842305"/>
            </a:xfrm>
            <a:prstGeom prst="roundRect">
              <a:avLst>
                <a:gd fmla="val 1722" name="adj"/>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圆角矩形 11"/>
            <p:cNvSpPr/>
            <p:nvPr/>
          </p:nvSpPr>
          <p:spPr>
            <a:xfrm>
              <a:off x="614930" y="2464515"/>
              <a:ext cx="6098709" cy="3842305"/>
            </a:xfrm>
            <a:prstGeom prst="roundRect">
              <a:avLst>
                <a:gd fmla="val 1722" name="adj"/>
              </a:avLst>
            </a:prstGeom>
            <a:gradFill>
              <a:gsLst>
                <a:gs pos="0">
                  <a:srgbClr val="FFFFFF"/>
                </a:gs>
                <a:gs pos="100000">
                  <a:srgbClr val="D9F6E4"/>
                </a:gs>
              </a:gsLst>
              <a:lin ang="54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3" name="Group 55"/>
          <p:cNvGrpSpPr/>
          <p:nvPr/>
        </p:nvGrpSpPr>
        <p:grpSpPr>
          <a:xfrm>
            <a:off x="735468" y="3555762"/>
            <a:ext cx="5667598" cy="1988223"/>
            <a:chOff x="571472" y="1500180"/>
            <a:chExt cx="4336869" cy="1521396"/>
          </a:xfrm>
        </p:grpSpPr>
        <p:grpSp>
          <p:nvGrpSpPr>
            <p:cNvPr id="14" name="Group 72"/>
            <p:cNvGrpSpPr/>
            <p:nvPr/>
          </p:nvGrpSpPr>
          <p:grpSpPr>
            <a:xfrm>
              <a:off x="571472" y="1500180"/>
              <a:ext cx="4336869" cy="235512"/>
              <a:chOff x="571472" y="1500180"/>
              <a:chExt cx="4336869" cy="235512"/>
            </a:xfrm>
          </p:grpSpPr>
          <p:grpSp>
            <p:nvGrpSpPr>
              <p:cNvPr id="33" name="Group 71"/>
              <p:cNvGrpSpPr/>
              <p:nvPr/>
            </p:nvGrpSpPr>
            <p:grpSpPr>
              <a:xfrm>
                <a:off x="1785918" y="1643056"/>
                <a:ext cx="2500330" cy="1588"/>
                <a:chOff x="1785918" y="1643056"/>
                <a:chExt cx="2500330" cy="1588"/>
              </a:xfrm>
            </p:grpSpPr>
            <p:cxnSp>
              <p:nvCxnSpPr>
                <p:cNvPr id="36" name="Straight Connector 18"/>
                <p:cNvCxnSpPr/>
                <p:nvPr/>
              </p:nvCxnSpPr>
              <p:spPr>
                <a:xfrm>
                  <a:off x="1785918" y="1643056"/>
                  <a:ext cx="2500330" cy="1588"/>
                </a:xfrm>
                <a:prstGeom prst="line">
                  <a:avLst/>
                </a:prstGeom>
                <a:ln w="57150">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19"/>
                <p:cNvCxnSpPr/>
                <p:nvPr/>
              </p:nvCxnSpPr>
              <p:spPr>
                <a:xfrm>
                  <a:off x="1785918" y="1643056"/>
                  <a:ext cx="2000264" cy="1588"/>
                </a:xfrm>
                <a:prstGeom prst="line">
                  <a:avLst/>
                </a:prstGeom>
                <a:ln w="57150">
                  <a:solidFill>
                    <a:srgbClr val="91E59C"/>
                  </a:solidFill>
                  <a:tailEnd type="oval"/>
                </a:ln>
              </p:spPr>
              <p:style>
                <a:lnRef idx="1">
                  <a:schemeClr val="accent1"/>
                </a:lnRef>
                <a:fillRef idx="0">
                  <a:schemeClr val="accent1"/>
                </a:fillRef>
                <a:effectRef idx="0">
                  <a:schemeClr val="accent1"/>
                </a:effectRef>
                <a:fontRef idx="minor">
                  <a:schemeClr val="tx1"/>
                </a:fontRef>
              </p:style>
            </p:cxnSp>
          </p:grpSp>
          <p:sp>
            <p:nvSpPr>
              <p:cNvPr id="34" name="Rectangle 31"/>
              <p:cNvSpPr/>
              <p:nvPr/>
            </p:nvSpPr>
            <p:spPr>
              <a:xfrm>
                <a:off x="571472" y="1500180"/>
                <a:ext cx="788623" cy="233234"/>
              </a:xfrm>
              <a:prstGeom prst="rect">
                <a:avLst/>
              </a:prstGeom>
            </p:spPr>
            <p:txBody>
              <a:bodyPr wrap="none">
                <a:spAutoFit/>
              </a:bodyPr>
              <a:lstStyle/>
              <a:p>
                <a:r>
                  <a:rPr lang="en-US" sz="1400">
                    <a:solidFill>
                      <a:schemeClr val="bg1">
                        <a:lumMod val="50000"/>
                      </a:schemeClr>
                    </a:solidFill>
                    <a:latin typeface="+mn-ea"/>
                    <a:cs charset="0" pitchFamily="34" typeface="Open Sans"/>
                  </a:rPr>
                  <a:t>Photoshop</a:t>
                </a:r>
              </a:p>
            </p:txBody>
          </p:sp>
          <p:sp>
            <p:nvSpPr>
              <p:cNvPr id="35" name="Rectangle 35"/>
              <p:cNvSpPr/>
              <p:nvPr/>
            </p:nvSpPr>
            <p:spPr>
              <a:xfrm>
                <a:off x="4572000" y="1500180"/>
                <a:ext cx="333088" cy="186587"/>
              </a:xfrm>
              <a:prstGeom prst="rect">
                <a:avLst/>
              </a:prstGeom>
            </p:spPr>
            <p:txBody>
              <a:bodyPr wrap="none">
                <a:spAutoFit/>
              </a:bodyPr>
              <a:lstStyle/>
              <a:p>
                <a:r>
                  <a:rPr lang="en-US" sz="1000">
                    <a:solidFill>
                      <a:schemeClr val="bg1">
                        <a:lumMod val="50000"/>
                      </a:schemeClr>
                    </a:solidFill>
                    <a:latin typeface="+mn-ea"/>
                    <a:cs charset="0" pitchFamily="34" typeface="Open Sans"/>
                  </a:rPr>
                  <a:t>80%</a:t>
                </a:r>
              </a:p>
            </p:txBody>
          </p:sp>
        </p:grpSp>
        <p:grpSp>
          <p:nvGrpSpPr>
            <p:cNvPr id="15" name="Group 70"/>
            <p:cNvGrpSpPr/>
            <p:nvPr/>
          </p:nvGrpSpPr>
          <p:grpSpPr>
            <a:xfrm>
              <a:off x="571472" y="1928808"/>
              <a:ext cx="4336869" cy="235512"/>
              <a:chOff x="571472" y="1928808"/>
              <a:chExt cx="4336869" cy="235512"/>
            </a:xfrm>
          </p:grpSpPr>
          <p:grpSp>
            <p:nvGrpSpPr>
              <p:cNvPr id="28" name="Group 69"/>
              <p:cNvGrpSpPr/>
              <p:nvPr/>
            </p:nvGrpSpPr>
            <p:grpSpPr>
              <a:xfrm>
                <a:off x="1785918" y="2071684"/>
                <a:ext cx="2500330" cy="1588"/>
                <a:chOff x="1785918" y="2071684"/>
                <a:chExt cx="2500330" cy="1588"/>
              </a:xfrm>
            </p:grpSpPr>
            <p:cxnSp>
              <p:nvCxnSpPr>
                <p:cNvPr id="31" name="Straight Connector 21"/>
                <p:cNvCxnSpPr/>
                <p:nvPr/>
              </p:nvCxnSpPr>
              <p:spPr>
                <a:xfrm>
                  <a:off x="1785918" y="2071684"/>
                  <a:ext cx="2500330" cy="1588"/>
                </a:xfrm>
                <a:prstGeom prst="line">
                  <a:avLst/>
                </a:prstGeom>
                <a:ln w="57150">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22"/>
                <p:cNvCxnSpPr/>
                <p:nvPr/>
              </p:nvCxnSpPr>
              <p:spPr>
                <a:xfrm>
                  <a:off x="1785918" y="2071684"/>
                  <a:ext cx="1357322" cy="1588"/>
                </a:xfrm>
                <a:prstGeom prst="line">
                  <a:avLst/>
                </a:prstGeom>
                <a:ln w="57150">
                  <a:solidFill>
                    <a:srgbClr val="0085ED"/>
                  </a:solidFill>
                  <a:tailEnd type="oval"/>
                </a:ln>
              </p:spPr>
              <p:style>
                <a:lnRef idx="1">
                  <a:schemeClr val="accent1"/>
                </a:lnRef>
                <a:fillRef idx="0">
                  <a:schemeClr val="accent1"/>
                </a:fillRef>
                <a:effectRef idx="0">
                  <a:schemeClr val="accent1"/>
                </a:effectRef>
                <a:fontRef idx="minor">
                  <a:schemeClr val="tx1"/>
                </a:fontRef>
              </p:style>
            </p:cxnSp>
          </p:grpSp>
          <p:sp>
            <p:nvSpPr>
              <p:cNvPr id="29" name="Rectangle 32"/>
              <p:cNvSpPr/>
              <p:nvPr/>
            </p:nvSpPr>
            <p:spPr>
              <a:xfrm>
                <a:off x="571472" y="1928808"/>
                <a:ext cx="697516" cy="233234"/>
              </a:xfrm>
              <a:prstGeom prst="rect">
                <a:avLst/>
              </a:prstGeom>
            </p:spPr>
            <p:txBody>
              <a:bodyPr wrap="none">
                <a:spAutoFit/>
              </a:bodyPr>
              <a:lstStyle/>
              <a:p>
                <a:r>
                  <a:rPr lang="en-US" sz="1400">
                    <a:solidFill>
                      <a:schemeClr val="bg1">
                        <a:lumMod val="50000"/>
                      </a:schemeClr>
                    </a:solidFill>
                    <a:latin typeface="+mn-ea"/>
                    <a:cs charset="0" pitchFamily="34" typeface="Open Sans"/>
                  </a:rPr>
                  <a:t>Illustrator</a:t>
                </a:r>
              </a:p>
            </p:txBody>
          </p:sp>
          <p:sp>
            <p:nvSpPr>
              <p:cNvPr id="30" name="Rectangle 36"/>
              <p:cNvSpPr/>
              <p:nvPr/>
            </p:nvSpPr>
            <p:spPr>
              <a:xfrm>
                <a:off x="4572000" y="1928808"/>
                <a:ext cx="333088" cy="186587"/>
              </a:xfrm>
              <a:prstGeom prst="rect">
                <a:avLst/>
              </a:prstGeom>
            </p:spPr>
            <p:txBody>
              <a:bodyPr wrap="none">
                <a:spAutoFit/>
              </a:bodyPr>
              <a:lstStyle/>
              <a:p>
                <a:r>
                  <a:rPr lang="en-US" sz="1000">
                    <a:solidFill>
                      <a:schemeClr val="bg1">
                        <a:lumMod val="50000"/>
                      </a:schemeClr>
                    </a:solidFill>
                    <a:latin typeface="+mn-ea"/>
                    <a:cs charset="0" pitchFamily="34" typeface="Open Sans"/>
                  </a:rPr>
                  <a:t>60%</a:t>
                </a:r>
              </a:p>
            </p:txBody>
          </p:sp>
        </p:grpSp>
        <p:grpSp>
          <p:nvGrpSpPr>
            <p:cNvPr id="16" name="Group 68"/>
            <p:cNvGrpSpPr/>
            <p:nvPr/>
          </p:nvGrpSpPr>
          <p:grpSpPr>
            <a:xfrm>
              <a:off x="571472" y="2357436"/>
              <a:ext cx="4336869" cy="235512"/>
              <a:chOff x="571472" y="2357436"/>
              <a:chExt cx="4336869" cy="235512"/>
            </a:xfrm>
          </p:grpSpPr>
          <p:grpSp>
            <p:nvGrpSpPr>
              <p:cNvPr id="23" name="Group 67"/>
              <p:cNvGrpSpPr/>
              <p:nvPr/>
            </p:nvGrpSpPr>
            <p:grpSpPr>
              <a:xfrm>
                <a:off x="1785918" y="2500312"/>
                <a:ext cx="2500330" cy="1588"/>
                <a:chOff x="1785918" y="2500312"/>
                <a:chExt cx="2500330" cy="1588"/>
              </a:xfrm>
            </p:grpSpPr>
            <p:cxnSp>
              <p:nvCxnSpPr>
                <p:cNvPr id="26" name="Straight Connector 23"/>
                <p:cNvCxnSpPr/>
                <p:nvPr/>
              </p:nvCxnSpPr>
              <p:spPr>
                <a:xfrm>
                  <a:off x="1785918" y="2500312"/>
                  <a:ext cx="2500330" cy="1588"/>
                </a:xfrm>
                <a:prstGeom prst="line">
                  <a:avLst/>
                </a:prstGeom>
                <a:ln w="57150">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4"/>
                <p:cNvCxnSpPr/>
                <p:nvPr/>
              </p:nvCxnSpPr>
              <p:spPr>
                <a:xfrm>
                  <a:off x="1785918" y="2500312"/>
                  <a:ext cx="1643074" cy="1044"/>
                </a:xfrm>
                <a:prstGeom prst="line">
                  <a:avLst/>
                </a:prstGeom>
                <a:ln w="57150">
                  <a:solidFill>
                    <a:srgbClr val="C3F3FD"/>
                  </a:solidFill>
                  <a:tailEnd type="oval"/>
                </a:ln>
              </p:spPr>
              <p:style>
                <a:lnRef idx="1">
                  <a:schemeClr val="accent1"/>
                </a:lnRef>
                <a:fillRef idx="0">
                  <a:schemeClr val="accent1"/>
                </a:fillRef>
                <a:effectRef idx="0">
                  <a:schemeClr val="accent1"/>
                </a:effectRef>
                <a:fontRef idx="minor">
                  <a:schemeClr val="tx1"/>
                </a:fontRef>
              </p:style>
            </p:cxnSp>
          </p:grpSp>
          <p:sp>
            <p:nvSpPr>
              <p:cNvPr id="24" name="Rectangle 33"/>
              <p:cNvSpPr/>
              <p:nvPr/>
            </p:nvSpPr>
            <p:spPr>
              <a:xfrm>
                <a:off x="571472" y="2357436"/>
                <a:ext cx="908884" cy="233234"/>
              </a:xfrm>
              <a:prstGeom prst="rect">
                <a:avLst/>
              </a:prstGeom>
            </p:spPr>
            <p:txBody>
              <a:bodyPr wrap="none">
                <a:spAutoFit/>
              </a:bodyPr>
              <a:lstStyle/>
              <a:p>
                <a:r>
                  <a:rPr lang="en-US" sz="1400">
                    <a:solidFill>
                      <a:schemeClr val="bg1">
                        <a:lumMod val="50000"/>
                      </a:schemeClr>
                    </a:solidFill>
                    <a:latin typeface="+mn-ea"/>
                    <a:cs charset="0" pitchFamily="34" typeface="Open Sans"/>
                  </a:rPr>
                  <a:t>Photography</a:t>
                </a:r>
              </a:p>
            </p:txBody>
          </p:sp>
          <p:sp>
            <p:nvSpPr>
              <p:cNvPr id="25" name="Rectangle 37"/>
              <p:cNvSpPr/>
              <p:nvPr/>
            </p:nvSpPr>
            <p:spPr>
              <a:xfrm>
                <a:off x="4572000" y="2357436"/>
                <a:ext cx="333088" cy="186587"/>
              </a:xfrm>
              <a:prstGeom prst="rect">
                <a:avLst/>
              </a:prstGeom>
            </p:spPr>
            <p:txBody>
              <a:bodyPr wrap="none">
                <a:spAutoFit/>
              </a:bodyPr>
              <a:lstStyle/>
              <a:p>
                <a:r>
                  <a:rPr lang="en-US" sz="1000">
                    <a:solidFill>
                      <a:schemeClr val="bg1">
                        <a:lumMod val="50000"/>
                      </a:schemeClr>
                    </a:solidFill>
                    <a:latin typeface="+mn-ea"/>
                    <a:cs charset="0" pitchFamily="34" typeface="Open Sans"/>
                  </a:rPr>
                  <a:t>70%</a:t>
                </a:r>
              </a:p>
            </p:txBody>
          </p:sp>
        </p:grpSp>
        <p:grpSp>
          <p:nvGrpSpPr>
            <p:cNvPr id="17" name="Group 66"/>
            <p:cNvGrpSpPr/>
            <p:nvPr/>
          </p:nvGrpSpPr>
          <p:grpSpPr>
            <a:xfrm>
              <a:off x="571472" y="2786064"/>
              <a:ext cx="4336869" cy="235512"/>
              <a:chOff x="571472" y="2786064"/>
              <a:chExt cx="4336869" cy="235512"/>
            </a:xfrm>
          </p:grpSpPr>
          <p:grpSp>
            <p:nvGrpSpPr>
              <p:cNvPr id="18" name="Group 65"/>
              <p:cNvGrpSpPr/>
              <p:nvPr/>
            </p:nvGrpSpPr>
            <p:grpSpPr>
              <a:xfrm>
                <a:off x="1785918" y="2928940"/>
                <a:ext cx="2500330" cy="1588"/>
                <a:chOff x="1785918" y="2928940"/>
                <a:chExt cx="2500330" cy="1588"/>
              </a:xfrm>
            </p:grpSpPr>
            <p:cxnSp>
              <p:nvCxnSpPr>
                <p:cNvPr id="21" name="Straight Connector 25"/>
                <p:cNvCxnSpPr/>
                <p:nvPr/>
              </p:nvCxnSpPr>
              <p:spPr>
                <a:xfrm>
                  <a:off x="1785918" y="2928940"/>
                  <a:ext cx="2500330" cy="1588"/>
                </a:xfrm>
                <a:prstGeom prst="line">
                  <a:avLst/>
                </a:prstGeom>
                <a:ln w="57150">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6"/>
                <p:cNvCxnSpPr/>
                <p:nvPr/>
              </p:nvCxnSpPr>
              <p:spPr>
                <a:xfrm>
                  <a:off x="1785918" y="2928940"/>
                  <a:ext cx="2214578" cy="1588"/>
                </a:xfrm>
                <a:prstGeom prst="line">
                  <a:avLst/>
                </a:prstGeom>
                <a:ln w="57150">
                  <a:solidFill>
                    <a:schemeClr val="bg1">
                      <a:lumMod val="75000"/>
                    </a:schemeClr>
                  </a:solidFill>
                  <a:tailEnd type="oval"/>
                </a:ln>
              </p:spPr>
              <p:style>
                <a:lnRef idx="1">
                  <a:schemeClr val="accent1"/>
                </a:lnRef>
                <a:fillRef idx="0">
                  <a:schemeClr val="accent1"/>
                </a:fillRef>
                <a:effectRef idx="0">
                  <a:schemeClr val="accent1"/>
                </a:effectRef>
                <a:fontRef idx="minor">
                  <a:schemeClr val="tx1"/>
                </a:fontRef>
              </p:style>
            </p:cxnSp>
          </p:grpSp>
          <p:sp>
            <p:nvSpPr>
              <p:cNvPr id="19" name="Rectangle 34"/>
              <p:cNvSpPr/>
              <p:nvPr/>
            </p:nvSpPr>
            <p:spPr>
              <a:xfrm>
                <a:off x="571472" y="2786064"/>
                <a:ext cx="818992" cy="233234"/>
              </a:xfrm>
              <a:prstGeom prst="rect">
                <a:avLst/>
              </a:prstGeom>
            </p:spPr>
            <p:txBody>
              <a:bodyPr wrap="none">
                <a:spAutoFit/>
              </a:bodyPr>
              <a:lstStyle/>
              <a:p>
                <a:r>
                  <a:rPr lang="en-US" sz="1400">
                    <a:solidFill>
                      <a:schemeClr val="bg1">
                        <a:lumMod val="50000"/>
                      </a:schemeClr>
                    </a:solidFill>
                    <a:latin typeface="+mn-ea"/>
                    <a:cs charset="0" pitchFamily="34" typeface="Open Sans"/>
                  </a:rPr>
                  <a:t>Powerpoint</a:t>
                </a:r>
              </a:p>
            </p:txBody>
          </p:sp>
          <p:sp>
            <p:nvSpPr>
              <p:cNvPr id="20" name="Rectangle 38"/>
              <p:cNvSpPr/>
              <p:nvPr/>
            </p:nvSpPr>
            <p:spPr>
              <a:xfrm>
                <a:off x="4572000" y="2786064"/>
                <a:ext cx="333088" cy="186587"/>
              </a:xfrm>
              <a:prstGeom prst="rect">
                <a:avLst/>
              </a:prstGeom>
            </p:spPr>
            <p:txBody>
              <a:bodyPr wrap="none">
                <a:spAutoFit/>
              </a:bodyPr>
              <a:lstStyle/>
              <a:p>
                <a:r>
                  <a:rPr lang="en-US" sz="1000">
                    <a:solidFill>
                      <a:schemeClr val="bg1">
                        <a:lumMod val="50000"/>
                      </a:schemeClr>
                    </a:solidFill>
                    <a:latin typeface="+mn-ea"/>
                    <a:cs charset="0" pitchFamily="34" typeface="Open Sans"/>
                  </a:rPr>
                  <a:t>90%</a:t>
                </a:r>
              </a:p>
            </p:txBody>
          </p:sp>
        </p:grpSp>
      </p:grpSp>
      <p:sp>
        <p:nvSpPr>
          <p:cNvPr id="38" name="矩形 37"/>
          <p:cNvSpPr/>
          <p:nvPr/>
        </p:nvSpPr>
        <p:spPr>
          <a:xfrm>
            <a:off x="6970890" y="4017842"/>
            <a:ext cx="4859159" cy="1158240"/>
          </a:xfrm>
          <a:prstGeom prst="rect">
            <a:avLst/>
          </a:prstGeom>
        </p:spPr>
        <p:txBody>
          <a:bodyPr wrap="square">
            <a:spAutoFit/>
          </a:bodyPr>
          <a:lstStyle/>
          <a:p>
            <a:r>
              <a:rPr altLang="zh-CN" lang="en-US" noProof="1" sz="1400">
                <a:solidFill>
                  <a:schemeClr val="bg1"/>
                </a:solidFill>
              </a:rPr>
              <a:t>Lorem ipsum dolor sit er elit lamet, consectetaur cillium adipisicing pecu, sed do eiusmod tempor incididunt ut labore et dolore magna aliqua. Ut enim ad minim veniam, quis nostrud exercitation ullamco laboris nisi ut aliquip ex ea commodo consequat. Du</a:t>
            </a:r>
          </a:p>
        </p:txBody>
      </p:sp>
      <p:sp>
        <p:nvSpPr>
          <p:cNvPr id="39" name="文本框 38"/>
          <p:cNvSpPr txBox="1"/>
          <p:nvPr/>
        </p:nvSpPr>
        <p:spPr>
          <a:xfrm>
            <a:off x="6970890" y="3491627"/>
            <a:ext cx="2438400" cy="396240"/>
          </a:xfrm>
          <a:prstGeom prst="rect">
            <a:avLst/>
          </a:prstGeom>
          <a:noFill/>
        </p:spPr>
        <p:txBody>
          <a:bodyPr rtlCol="0" wrap="square">
            <a:spAutoFit/>
          </a:bodyPr>
          <a:lstStyle/>
          <a:p>
            <a:r>
              <a:rPr altLang="en-US" lang="zh-CN" sz="2000">
                <a:solidFill>
                  <a:schemeClr val="bg1"/>
                </a:solidFill>
                <a:latin typeface="+mn-ea"/>
              </a:rPr>
              <a:t>我们的服务</a:t>
            </a:r>
          </a:p>
        </p:txBody>
      </p:sp>
    </p:spTree>
    <p:extLst>
      <p:ext uri="{BB962C8B-B14F-4D97-AF65-F5344CB8AC3E}">
        <p14:creationId val="808393780"/>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2" presetSubtype="8">
                                  <p:stCondLst>
                                    <p:cond delay="0"/>
                                  </p:stCondLst>
                                  <p:childTnLst>
                                    <p:set>
                                      <p:cBhvr>
                                        <p:cTn dur="1" fill="hold" id="6">
                                          <p:stCondLst>
                                            <p:cond delay="0"/>
                                          </p:stCondLst>
                                        </p:cTn>
                                        <p:tgtEl>
                                          <p:spTgt spid="13"/>
                                        </p:tgtEl>
                                        <p:attrNameLst>
                                          <p:attrName>style.visibility</p:attrName>
                                        </p:attrNameLst>
                                      </p:cBhvr>
                                      <p:to>
                                        <p:strVal val="visible"/>
                                      </p:to>
                                    </p:set>
                                    <p:animEffect filter="slide(fromLeft)" transition="in">
                                      <p:cBhvr>
                                        <p:cTn dur="500" id="7"/>
                                        <p:tgtEl>
                                          <p:spTgt spid="1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solidFill>
        <a:effectLst/>
      </p:bgPr>
    </p:bg>
    <p:spTree>
      <p:nvGrpSpPr>
        <p:cNvPr id="1" name=""/>
        <p:cNvGrpSpPr/>
        <p:nvPr/>
      </p:nvGrpSpPr>
      <p:grpSpPr>
        <a:xfrm>
          <a:off x="0" y="0"/>
          <a:ext cx="0" cy="0"/>
        </a:xfrm>
      </p:grpSpPr>
      <p:sp>
        <p:nvSpPr>
          <p:cNvPr id="4" name="矩形 3"/>
          <p:cNvSpPr/>
          <p:nvPr/>
        </p:nvSpPr>
        <p:spPr>
          <a:xfrm>
            <a:off x="0" y="3752850"/>
            <a:ext cx="12192000" cy="3105150"/>
          </a:xfrm>
          <a:prstGeom prst="rect">
            <a:avLst/>
          </a:prstGeom>
          <a:solidFill>
            <a:srgbClr val="F5F9F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 name="矩形 10"/>
          <p:cNvSpPr/>
          <p:nvPr/>
        </p:nvSpPr>
        <p:spPr>
          <a:xfrm>
            <a:off x="2436792" y="2222284"/>
            <a:ext cx="7318418" cy="731520"/>
          </a:xfrm>
          <a:prstGeom prst="rect">
            <a:avLst/>
          </a:prstGeom>
        </p:spPr>
        <p:txBody>
          <a:bodyPr wrap="square">
            <a:spAutoFit/>
          </a:bodyPr>
          <a:lstStyle/>
          <a:p>
            <a:pPr algn="ctr"/>
            <a:r>
              <a:rPr altLang="zh-CN" lang="en-US" noProof="1" sz="1400">
                <a:solidFill>
                  <a:schemeClr val="bg1">
                    <a:lumMod val="50000"/>
                  </a:schemeClr>
                </a:solidFill>
              </a:rPr>
              <a:t>Lorem ipsum dolor sit er elit lamet, consectetaur cillium adipisicing pecu, sed do eiusmod tempor incididunt ut labore et dolore magna aliqua. Ut enim ad minim veniam, quis nostrud exercitation ullamco laboris nisi ut aliquip ex ea commodo consequat. Du</a:t>
            </a:r>
          </a:p>
        </p:txBody>
      </p:sp>
      <p:sp>
        <p:nvSpPr>
          <p:cNvPr id="12" name="文本框 11"/>
          <p:cNvSpPr txBox="1"/>
          <p:nvPr/>
        </p:nvSpPr>
        <p:spPr>
          <a:xfrm>
            <a:off x="4876800" y="1775492"/>
            <a:ext cx="2438400" cy="396240"/>
          </a:xfrm>
          <a:prstGeom prst="rect">
            <a:avLst/>
          </a:prstGeom>
          <a:noFill/>
        </p:spPr>
        <p:txBody>
          <a:bodyPr rtlCol="0" wrap="square">
            <a:spAutoFit/>
          </a:bodyPr>
          <a:lstStyle/>
          <a:p>
            <a:pPr algn="ctr"/>
            <a:r>
              <a:rPr altLang="en-US" lang="zh-CN" sz="2000">
                <a:latin typeface="+mn-ea"/>
              </a:rPr>
              <a:t>项目说明</a:t>
            </a:r>
          </a:p>
        </p:txBody>
      </p:sp>
      <p:sp>
        <p:nvSpPr>
          <p:cNvPr id="35" name="任意多边形 34"/>
          <p:cNvSpPr/>
          <p:nvPr/>
        </p:nvSpPr>
        <p:spPr>
          <a:xfrm>
            <a:off x="0" y="4743706"/>
            <a:ext cx="12192000" cy="2103780"/>
          </a:xfrm>
          <a:custGeom>
            <a:gdLst>
              <a:gd fmla="*/ 438801 w 4846491" name="connsiteX0"/>
              <a:gd fmla="*/ 0 h 836282" name="connsiteY0"/>
              <a:gd fmla="*/ 853358 w 4846491" name="connsiteX1"/>
              <a:gd fmla="*/ 342105 h 836282" name="connsiteY1"/>
              <a:gd fmla="*/ 861396 w 4846491" name="connsiteX2"/>
              <a:gd fmla="*/ 374923 h 836282" name="connsiteY2"/>
              <a:gd fmla="*/ 875769 w 4846491" name="connsiteX3"/>
              <a:gd fmla="*/ 375747 h 836282" name="connsiteY3"/>
              <a:gd fmla="*/ 953926 w 4846491" name="connsiteX4"/>
              <a:gd fmla="*/ 409585 h 836282" name="connsiteY4"/>
              <a:gd fmla="*/ 983776 w 4846491" name="connsiteX5"/>
              <a:gd fmla="*/ 440204 h 836282" name="connsiteY5"/>
              <a:gd fmla="*/ 996623 w 4846491" name="connsiteX6"/>
              <a:gd fmla="*/ 462655 h 836282" name="connsiteY6"/>
              <a:gd fmla="*/ 1021777 w 4846491" name="connsiteX7"/>
              <a:gd fmla="*/ 441613 h 836282" name="connsiteY7"/>
              <a:gd fmla="*/ 1169572 w 4846491" name="connsiteX8"/>
              <a:gd fmla="*/ 394123 h 836282" name="connsiteY8"/>
              <a:gd fmla="*/ 1317367 w 4846491" name="connsiteX9"/>
              <a:gd fmla="*/ 441613 h 836282" name="connsiteY9"/>
              <a:gd fmla="*/ 1355342 w 4846491" name="connsiteX10"/>
              <a:gd fmla="*/ 473380 h 836282" name="connsiteY10"/>
              <a:gd fmla="*/ 1393975 w 4846491" name="connsiteX11"/>
              <a:gd fmla="*/ 427556 h 836282" name="connsiteY11"/>
              <a:gd fmla="*/ 1645210 w 4846491" name="connsiteX12"/>
              <a:gd fmla="*/ 317994 h 836282" name="connsiteY12"/>
              <a:gd fmla="*/ 1896445 w 4846491" name="connsiteX13"/>
              <a:gd fmla="*/ 427556 h 836282" name="connsiteY13"/>
              <a:gd fmla="*/ 1941194 w 4846491" name="connsiteX14"/>
              <a:gd fmla="*/ 480634 h 836282" name="connsiteY14"/>
              <a:gd fmla="*/ 1960352 w 4846491" name="connsiteX15"/>
              <a:gd fmla="*/ 453263 h 836282" name="connsiteY15"/>
              <a:gd fmla="*/ 2244423 w 4846491" name="connsiteX16"/>
              <a:gd fmla="*/ 291651 h 836282" name="connsiteY16"/>
              <a:gd fmla="*/ 2596778 w 4846491" name="connsiteX17"/>
              <a:gd fmla="*/ 389333 h 836282" name="connsiteY17"/>
              <a:gd fmla="*/ 2608701 w 4846491" name="connsiteX18"/>
              <a:gd fmla="*/ 399586 h 836282" name="connsiteY18"/>
              <a:gd fmla="*/ 2622705 w 4846491" name="connsiteX19"/>
              <a:gd fmla="*/ 379042 h 836282" name="connsiteY19"/>
              <a:gd fmla="*/ 2842701 w 4846491" name="connsiteX20"/>
              <a:gd fmla="*/ 260389 h 836282" name="connsiteY20"/>
              <a:gd fmla="*/ 3104218 w 4846491" name="connsiteX21"/>
              <a:gd fmla="*/ 439952 h 836282" name="connsiteY21"/>
              <a:gd fmla="*/ 3134188 w 4846491" name="connsiteX22"/>
              <a:gd fmla="*/ 501706 h 836282" name="connsiteY22"/>
              <a:gd fmla="*/ 3147860 w 4846491" name="connsiteX23"/>
              <a:gd fmla="*/ 483800 h 836282" name="connsiteY23"/>
              <a:gd fmla="*/ 3527764 w 4846491" name="connsiteX24"/>
              <a:gd fmla="*/ 317994 h 836282" name="connsiteY24"/>
              <a:gd fmla="*/ 3907668 w 4846491" name="connsiteX25"/>
              <a:gd fmla="*/ 483800 h 836282" name="connsiteY25"/>
              <a:gd fmla="*/ 3931789 w 4846491" name="connsiteX26"/>
              <a:gd fmla="*/ 515392 h 836282" name="connsiteY26"/>
              <a:gd fmla="*/ 3941549 w 4846491" name="connsiteX27"/>
              <a:gd fmla="*/ 495768 h 836282" name="connsiteY27"/>
              <a:gd fmla="*/ 3970002 w 4846491" name="connsiteX28"/>
              <a:gd fmla="*/ 460308 h 836282" name="connsiteY28"/>
              <a:gd fmla="*/ 4184030 w 4846491" name="connsiteX29"/>
              <a:gd fmla="*/ 401327 h 836282" name="connsiteY29"/>
              <a:gd fmla="*/ 4219636 w 4846491" name="connsiteX30"/>
              <a:gd fmla="*/ 410600 h 836282" name="connsiteY30"/>
              <a:gd fmla="*/ 4235379 w 4846491" name="connsiteX31"/>
              <a:gd fmla="*/ 363512 h 836282" name="connsiteY31"/>
              <a:gd fmla="*/ 4325564 w 4846491" name="connsiteX32"/>
              <a:gd fmla="*/ 231369 h 836282" name="connsiteY32"/>
              <a:gd fmla="*/ 4610168 w 4846491" name="connsiteX33"/>
              <a:gd fmla="*/ 104662 h 836282" name="connsiteY33"/>
              <a:gd fmla="*/ 4845409 w 4846491" name="connsiteX34"/>
              <a:gd fmla="*/ 149446 h 836282" name="connsiteY34"/>
              <a:gd fmla="*/ 4846491 w 4846491" name="connsiteX35"/>
              <a:gd fmla="*/ 150058 h 836282" name="connsiteY35"/>
              <a:gd fmla="*/ 4846491 w 4846491" name="connsiteX36"/>
              <a:gd fmla="*/ 283760 h 836282" name="connsiteY36"/>
              <a:gd fmla="*/ 4838521 w 4846491" name="connsiteX37"/>
              <a:gd fmla="*/ 291730 h 836282" name="connsiteY37"/>
              <a:gd fmla="*/ 4838521 w 4846491" name="connsiteX38"/>
              <a:gd fmla="*/ 535973 h 836282" name="connsiteY38"/>
              <a:gd fmla="*/ 4838522 w 4846491" name="connsiteX39"/>
              <a:gd fmla="*/ 535973 h 836282" name="connsiteY39"/>
              <a:gd fmla="*/ 4838522 w 4846491" name="connsiteX40"/>
              <a:gd fmla="*/ 658293 h 836282" name="connsiteY40"/>
              <a:gd fmla="*/ 4846491 w 4846491" name="connsiteX41"/>
              <a:gd fmla="*/ 677533 h 836282" name="connsiteY41"/>
              <a:gd fmla="*/ 4846491 w 4846491" name="connsiteX42"/>
              <a:gd fmla="*/ 804531 h 836282" name="connsiteY42"/>
              <a:gd fmla="*/ 4838522 w 4846491" name="connsiteX43"/>
              <a:gd fmla="*/ 823772 h 836282" name="connsiteY43"/>
              <a:gd fmla="*/ 4838522 w 4846491" name="connsiteX44"/>
              <a:gd fmla="*/ 833908 h 836282" name="connsiteY44"/>
              <a:gd fmla="*/ 4820472 w 4846491" name="connsiteX45"/>
              <a:gd fmla="*/ 833908 h 836282" name="connsiteY45"/>
              <a:gd fmla="*/ 4814740 w 4846491" name="connsiteX46"/>
              <a:gd fmla="*/ 836282 h 836282" name="connsiteY46"/>
              <a:gd fmla="*/ 4293969 w 4846491" name="connsiteX47"/>
              <a:gd fmla="*/ 836282 h 836282" name="connsiteY47"/>
              <a:gd fmla="*/ 4276963 w 4846491" name="connsiteX48"/>
              <a:gd fmla="*/ 836282 h 836282" name="connsiteY48"/>
              <a:gd fmla="*/ 4271232 w 4846491" name="connsiteX49"/>
              <a:gd fmla="*/ 833908 h 836282" name="connsiteY49"/>
              <a:gd fmla="*/ 575260 w 4846491" name="connsiteX50"/>
              <a:gd fmla="*/ 833908 h 836282" name="connsiteY50"/>
              <a:gd fmla="*/ 569528 w 4846491" name="connsiteX51"/>
              <a:gd fmla="*/ 836282 h 836282" name="connsiteY51"/>
              <a:gd fmla="*/ 31751 w 4846491" name="connsiteX52"/>
              <a:gd fmla="*/ 836282 h 836282" name="connsiteY52"/>
              <a:gd fmla="*/ 26020 w 4846491" name="connsiteX53"/>
              <a:gd fmla="*/ 833908 h 836282" name="connsiteY53"/>
              <a:gd fmla="*/ 309 w 4846491" name="connsiteX54"/>
              <a:gd fmla="*/ 833908 h 836282" name="connsiteY54"/>
              <a:gd fmla="*/ 309 w 4846491" name="connsiteX55"/>
              <a:gd fmla="*/ 805277 h 836282" name="connsiteY55"/>
              <a:gd fmla="*/ 0 w 4846491" name="connsiteX56"/>
              <a:gd fmla="*/ 804531 h 836282" name="connsiteY56"/>
              <a:gd fmla="*/ 0 w 4846491" name="connsiteX57"/>
              <a:gd fmla="*/ 677533 h 836282" name="connsiteY57"/>
              <a:gd fmla="*/ 309 w 4846491" name="connsiteX58"/>
              <a:gd fmla="*/ 676787 h 836282" name="connsiteY58"/>
              <a:gd fmla="*/ 309 w 4846491" name="connsiteX59"/>
              <a:gd fmla="*/ 551060 h 836282" name="connsiteY59"/>
              <a:gd fmla="*/ 0 w 4846491" name="connsiteX60"/>
              <a:gd fmla="*/ 551060 h 836282" name="connsiteY60"/>
              <a:gd fmla="*/ 0 w 4846491" name="connsiteX61"/>
              <a:gd fmla="*/ 406865 h 836282" name="connsiteY61"/>
              <a:gd fmla="*/ 309 w 4846491" name="connsiteX62"/>
              <a:gd fmla="*/ 406865 h 836282" name="connsiteY62"/>
              <a:gd fmla="*/ 309 w 4846491" name="connsiteX63"/>
              <a:gd fmla="*/ 5552 h 836282" name="connsiteY63"/>
              <a:gd fmla="*/ 45626 w 4846491" name="connsiteX64"/>
              <a:gd fmla="*/ 15927 h 836282" name="connsiteY64"/>
              <a:gd fmla="*/ 142026 w 4846491" name="connsiteX65"/>
              <a:gd fmla="*/ 75346 h 836282" name="connsiteY65"/>
              <a:gd fmla="*/ 165454 w 4846491" name="connsiteX66"/>
              <a:gd fmla="*/ 102532 h 836282" name="connsiteY66"/>
              <a:gd fmla="*/ 170110 w 4846491" name="connsiteX67"/>
              <a:gd fmla="*/ 109888 h 836282" name="connsiteY67"/>
              <a:gd fmla="*/ 185318 w 4846491" name="connsiteX68"/>
              <a:gd fmla="*/ 95925 h 836282" name="connsiteY68"/>
              <a:gd fmla="*/ 438801 w 4846491" name="connsiteX69"/>
              <a:gd fmla="*/ 0 h 836282" name="connsiteY6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b="b" l="l" r="r" t="t"/>
            <a:pathLst>
              <a:path h="836282" w="4846491">
                <a:moveTo>
                  <a:pt x="438801" y="0"/>
                </a:moveTo>
                <a:cubicBezTo>
                  <a:pt x="627158" y="0"/>
                  <a:pt x="788211" y="141764"/>
                  <a:pt x="853358" y="342105"/>
                </a:cubicBezTo>
                <a:lnTo>
                  <a:pt x="861396" y="374923"/>
                </a:lnTo>
                <a:lnTo>
                  <a:pt x="875769" y="375747"/>
                </a:lnTo>
                <a:cubicBezTo>
                  <a:pt x="904648" y="380571"/>
                  <a:pt x="931191" y="391690"/>
                  <a:pt x="953926" y="409585"/>
                </a:cubicBezTo>
                <a:cubicBezTo>
                  <a:pt x="965294" y="418533"/>
                  <a:pt x="975239" y="428803"/>
                  <a:pt x="983776" y="440204"/>
                </a:cubicBezTo>
                <a:lnTo>
                  <a:pt x="996623" y="462655"/>
                </a:lnTo>
                <a:lnTo>
                  <a:pt x="1021777" y="441613"/>
                </a:lnTo>
                <a:cubicBezTo>
                  <a:pt x="1065299" y="411402"/>
                  <a:pt x="1115764" y="394123"/>
                  <a:pt x="1169572" y="394123"/>
                </a:cubicBezTo>
                <a:cubicBezTo>
                  <a:pt x="1223380" y="394123"/>
                  <a:pt x="1273844" y="411402"/>
                  <a:pt x="1317367" y="441613"/>
                </a:cubicBezTo>
                <a:lnTo>
                  <a:pt x="1355342" y="473380"/>
                </a:lnTo>
                <a:lnTo>
                  <a:pt x="1393975" y="427556"/>
                </a:lnTo>
                <a:cubicBezTo>
                  <a:pt x="1462249" y="359110"/>
                  <a:pt x="1549777" y="317994"/>
                  <a:pt x="1645210" y="317994"/>
                </a:cubicBezTo>
                <a:cubicBezTo>
                  <a:pt x="1740643" y="317994"/>
                  <a:pt x="1828171" y="359110"/>
                  <a:pt x="1896445" y="427556"/>
                </a:cubicBezTo>
                <a:lnTo>
                  <a:pt x="1941194" y="480634"/>
                </a:lnTo>
                <a:lnTo>
                  <a:pt x="1960352" y="453263"/>
                </a:lnTo>
                <a:cubicBezTo>
                  <a:pt x="2031467" y="367907"/>
                  <a:pt x="2129972" y="308446"/>
                  <a:pt x="2244423" y="291651"/>
                </a:cubicBezTo>
                <a:cubicBezTo>
                  <a:pt x="2373180" y="272755"/>
                  <a:pt x="2498120" y="311379"/>
                  <a:pt x="2596778" y="389333"/>
                </a:cubicBezTo>
                <a:lnTo>
                  <a:pt x="2608701" y="399586"/>
                </a:lnTo>
                <a:lnTo>
                  <a:pt x="2622705" y="379042"/>
                </a:lnTo>
                <a:cubicBezTo>
                  <a:pt x="2682489" y="304917"/>
                  <a:pt x="2759134" y="260389"/>
                  <a:pt x="2842701" y="260389"/>
                </a:cubicBezTo>
                <a:cubicBezTo>
                  <a:pt x="2947160" y="260389"/>
                  <a:pt x="3040803" y="329964"/>
                  <a:pt x="3104218" y="439952"/>
                </a:cubicBezTo>
                <a:lnTo>
                  <a:pt x="3134188" y="501706"/>
                </a:lnTo>
                <a:lnTo>
                  <a:pt x="3147860" y="483800"/>
                </a:lnTo>
                <a:cubicBezTo>
                  <a:pt x="3239984" y="382238"/>
                  <a:pt x="3376018" y="317994"/>
                  <a:pt x="3527764" y="317994"/>
                </a:cubicBezTo>
                <a:cubicBezTo>
                  <a:pt x="3679511" y="317994"/>
                  <a:pt x="3815544" y="382238"/>
                  <a:pt x="3907668" y="483800"/>
                </a:cubicBezTo>
                <a:lnTo>
                  <a:pt x="3931789" y="515392"/>
                </a:lnTo>
                <a:lnTo>
                  <a:pt x="3941549" y="495768"/>
                </a:lnTo>
                <a:cubicBezTo>
                  <a:pt x="3949619" y="483094"/>
                  <a:pt x="3959097" y="471213"/>
                  <a:pt x="3970002" y="460308"/>
                </a:cubicBezTo>
                <a:cubicBezTo>
                  <a:pt x="4024526" y="405783"/>
                  <a:pt x="4103443" y="386942"/>
                  <a:pt x="4184030" y="401327"/>
                </a:cubicBezTo>
                <a:lnTo>
                  <a:pt x="4219636" y="410600"/>
                </a:lnTo>
                <a:lnTo>
                  <a:pt x="4235379" y="363512"/>
                </a:lnTo>
                <a:cubicBezTo>
                  <a:pt x="4256470" y="315278"/>
                  <a:pt x="4286505" y="270429"/>
                  <a:pt x="4325564" y="231369"/>
                </a:cubicBezTo>
                <a:cubicBezTo>
                  <a:pt x="4403684" y="153249"/>
                  <a:pt x="4504960" y="111229"/>
                  <a:pt x="4610168" y="104662"/>
                </a:cubicBezTo>
                <a:cubicBezTo>
                  <a:pt x="4689073" y="99738"/>
                  <a:pt x="4770190" y="114756"/>
                  <a:pt x="4845409" y="149446"/>
                </a:cubicBezTo>
                <a:lnTo>
                  <a:pt x="4846491" y="150058"/>
                </a:lnTo>
                <a:lnTo>
                  <a:pt x="4846491" y="283760"/>
                </a:lnTo>
                <a:lnTo>
                  <a:pt x="4838521" y="291730"/>
                </a:lnTo>
                <a:lnTo>
                  <a:pt x="4838521" y="535973"/>
                </a:lnTo>
                <a:lnTo>
                  <a:pt x="4838522" y="535973"/>
                </a:lnTo>
                <a:lnTo>
                  <a:pt x="4838522" y="658293"/>
                </a:lnTo>
                <a:lnTo>
                  <a:pt x="4846491" y="677533"/>
                </a:lnTo>
                <a:lnTo>
                  <a:pt x="4846491" y="804531"/>
                </a:lnTo>
                <a:lnTo>
                  <a:pt x="4838522" y="823772"/>
                </a:lnTo>
                <a:lnTo>
                  <a:pt x="4838522" y="833908"/>
                </a:lnTo>
                <a:lnTo>
                  <a:pt x="4820472" y="833908"/>
                </a:lnTo>
                <a:lnTo>
                  <a:pt x="4814740" y="836282"/>
                </a:lnTo>
                <a:lnTo>
                  <a:pt x="4293969" y="836282"/>
                </a:lnTo>
                <a:lnTo>
                  <a:pt x="4276963" y="836282"/>
                </a:lnTo>
                <a:lnTo>
                  <a:pt x="4271232" y="833908"/>
                </a:lnTo>
                <a:lnTo>
                  <a:pt x="575260" y="833908"/>
                </a:lnTo>
                <a:lnTo>
                  <a:pt x="569528" y="836282"/>
                </a:lnTo>
                <a:lnTo>
                  <a:pt x="31751" y="836282"/>
                </a:lnTo>
                <a:lnTo>
                  <a:pt x="26020" y="833908"/>
                </a:lnTo>
                <a:lnTo>
                  <a:pt x="309" y="833908"/>
                </a:lnTo>
                <a:lnTo>
                  <a:pt x="309" y="805277"/>
                </a:lnTo>
                <a:lnTo>
                  <a:pt x="0" y="804531"/>
                </a:lnTo>
                <a:lnTo>
                  <a:pt x="0" y="677533"/>
                </a:lnTo>
                <a:lnTo>
                  <a:pt x="309" y="676787"/>
                </a:lnTo>
                <a:lnTo>
                  <a:pt x="309" y="551060"/>
                </a:lnTo>
                <a:lnTo>
                  <a:pt x="0" y="551060"/>
                </a:lnTo>
                <a:lnTo>
                  <a:pt x="0" y="406865"/>
                </a:lnTo>
                <a:lnTo>
                  <a:pt x="309" y="406865"/>
                </a:lnTo>
                <a:lnTo>
                  <a:pt x="309" y="5552"/>
                </a:lnTo>
                <a:lnTo>
                  <a:pt x="45626" y="15927"/>
                </a:lnTo>
                <a:cubicBezTo>
                  <a:pt x="81881" y="28258"/>
                  <a:pt x="114651" y="47971"/>
                  <a:pt x="142026" y="75346"/>
                </a:cubicBezTo>
                <a:cubicBezTo>
                  <a:pt x="150581" y="83900"/>
                  <a:pt x="158387" y="92982"/>
                  <a:pt x="165454" y="102532"/>
                </a:cubicBezTo>
                <a:lnTo>
                  <a:pt x="170110" y="109888"/>
                </a:lnTo>
                <a:lnTo>
                  <a:pt x="185318" y="95925"/>
                </a:lnTo>
                <a:cubicBezTo>
                  <a:pt x="257269" y="35441"/>
                  <a:pt x="344622" y="0"/>
                  <a:pt x="43880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54" name="Group 4"/>
          <p:cNvGrpSpPr>
            <a:grpSpLocks noChangeAspect="1"/>
          </p:cNvGrpSpPr>
          <p:nvPr/>
        </p:nvGrpSpPr>
        <p:grpSpPr>
          <a:xfrm>
            <a:off x="2208468" y="3954463"/>
            <a:ext cx="371475" cy="320675"/>
            <a:chOff x="998" y="2742"/>
            <a:chExt cx="234" cy="202"/>
          </a:xfrm>
        </p:grpSpPr>
        <p:sp>
          <p:nvSpPr>
            <p:cNvPr id="57" name="Freeform 5"/>
            <p:cNvSpPr/>
            <p:nvPr/>
          </p:nvSpPr>
          <p:spPr bwMode="auto">
            <a:xfrm>
              <a:off x="998" y="2742"/>
              <a:ext cx="78" cy="202"/>
            </a:xfrm>
            <a:custGeom>
              <a:gdLst>
                <a:gd fmla="*/ 78 w 78" name="T0"/>
                <a:gd fmla="*/ 183 h 202" name="T1"/>
                <a:gd fmla="*/ 0 w 78" name="T2"/>
                <a:gd fmla="*/ 202 h 202" name="T3"/>
                <a:gd fmla="*/ 0 w 78" name="T4"/>
                <a:gd fmla="*/ 19 h 202" name="T5"/>
                <a:gd fmla="*/ 78 w 78" name="T6"/>
                <a:gd fmla="*/ 0 h 202" name="T7"/>
                <a:gd fmla="*/ 78 w 78" name="T8"/>
                <a:gd fmla="*/ 183 h 202" name="T9"/>
              </a:gdLst>
              <a:cxnLst>
                <a:cxn ang="0">
                  <a:pos x="T0" y="T1"/>
                </a:cxn>
                <a:cxn ang="0">
                  <a:pos x="T2" y="T3"/>
                </a:cxn>
                <a:cxn ang="0">
                  <a:pos x="T4" y="T5"/>
                </a:cxn>
                <a:cxn ang="0">
                  <a:pos x="T6" y="T7"/>
                </a:cxn>
                <a:cxn ang="0">
                  <a:pos x="T8" y="T9"/>
                </a:cxn>
              </a:cxnLst>
              <a:rect b="b" l="0" r="r" t="0"/>
              <a:pathLst>
                <a:path h="201" w="78">
                  <a:moveTo>
                    <a:pt x="78" y="183"/>
                  </a:moveTo>
                  <a:lnTo>
                    <a:pt x="0" y="202"/>
                  </a:lnTo>
                  <a:lnTo>
                    <a:pt x="0" y="19"/>
                  </a:lnTo>
                  <a:lnTo>
                    <a:pt x="78" y="0"/>
                  </a:lnTo>
                  <a:lnTo>
                    <a:pt x="78" y="183"/>
                  </a:lnTo>
                  <a:close/>
                </a:path>
              </a:pathLst>
            </a:custGeom>
            <a:noFill/>
            <a:ln cap="rnd" w="25400">
              <a:solidFill>
                <a:srgbClr val="0085ED"/>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prstTxWarp prst="textNoShape">
                <a:avLst/>
              </a:prstTxWarp>
            </a:bodyPr>
            <a:lstStyle/>
            <a:p>
              <a:endParaRPr altLang="en-US" lang="zh-CN"/>
            </a:p>
          </p:txBody>
        </p:sp>
        <p:sp>
          <p:nvSpPr>
            <p:cNvPr id="58" name="Freeform 6"/>
            <p:cNvSpPr/>
            <p:nvPr/>
          </p:nvSpPr>
          <p:spPr bwMode="auto">
            <a:xfrm>
              <a:off x="1076" y="2742"/>
              <a:ext cx="78" cy="202"/>
            </a:xfrm>
            <a:custGeom>
              <a:gdLst>
                <a:gd fmla="*/ 78 w 78" name="T0"/>
                <a:gd fmla="*/ 202 h 202" name="T1"/>
                <a:gd fmla="*/ 0 w 78" name="T2"/>
                <a:gd fmla="*/ 183 h 202" name="T3"/>
                <a:gd fmla="*/ 0 w 78" name="T4"/>
                <a:gd fmla="*/ 0 h 202" name="T5"/>
                <a:gd fmla="*/ 78 w 78" name="T6"/>
                <a:gd fmla="*/ 19 h 202" name="T7"/>
                <a:gd fmla="*/ 78 w 78" name="T8"/>
                <a:gd fmla="*/ 202 h 202" name="T9"/>
              </a:gdLst>
              <a:cxnLst>
                <a:cxn ang="0">
                  <a:pos x="T0" y="T1"/>
                </a:cxn>
                <a:cxn ang="0">
                  <a:pos x="T2" y="T3"/>
                </a:cxn>
                <a:cxn ang="0">
                  <a:pos x="T4" y="T5"/>
                </a:cxn>
                <a:cxn ang="0">
                  <a:pos x="T6" y="T7"/>
                </a:cxn>
                <a:cxn ang="0">
                  <a:pos x="T8" y="T9"/>
                </a:cxn>
              </a:cxnLst>
              <a:rect b="b" l="0" r="r" t="0"/>
              <a:pathLst>
                <a:path h="201" w="78">
                  <a:moveTo>
                    <a:pt x="78" y="202"/>
                  </a:moveTo>
                  <a:lnTo>
                    <a:pt x="0" y="183"/>
                  </a:lnTo>
                  <a:lnTo>
                    <a:pt x="0" y="0"/>
                  </a:lnTo>
                  <a:lnTo>
                    <a:pt x="78" y="19"/>
                  </a:lnTo>
                  <a:lnTo>
                    <a:pt x="78" y="202"/>
                  </a:lnTo>
                  <a:close/>
                </a:path>
              </a:pathLst>
            </a:custGeom>
            <a:noFill/>
            <a:ln cap="rnd" w="25400">
              <a:solidFill>
                <a:srgbClr val="0085ED"/>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prstTxWarp prst="textNoShape">
                <a:avLst/>
              </a:prstTxWarp>
            </a:bodyPr>
            <a:lstStyle/>
            <a:p>
              <a:endParaRPr altLang="en-US" lang="zh-CN"/>
            </a:p>
          </p:txBody>
        </p:sp>
        <p:sp>
          <p:nvSpPr>
            <p:cNvPr id="59" name="Freeform 7"/>
            <p:cNvSpPr/>
            <p:nvPr/>
          </p:nvSpPr>
          <p:spPr bwMode="auto">
            <a:xfrm>
              <a:off x="1154" y="2742"/>
              <a:ext cx="78" cy="202"/>
            </a:xfrm>
            <a:custGeom>
              <a:gdLst>
                <a:gd fmla="*/ 78 w 78" name="T0"/>
                <a:gd fmla="*/ 183 h 202" name="T1"/>
                <a:gd fmla="*/ 0 w 78" name="T2"/>
                <a:gd fmla="*/ 202 h 202" name="T3"/>
                <a:gd fmla="*/ 0 w 78" name="T4"/>
                <a:gd fmla="*/ 19 h 202" name="T5"/>
                <a:gd fmla="*/ 78 w 78" name="T6"/>
                <a:gd fmla="*/ 0 h 202" name="T7"/>
                <a:gd fmla="*/ 78 w 78" name="T8"/>
                <a:gd fmla="*/ 183 h 202" name="T9"/>
              </a:gdLst>
              <a:cxnLst>
                <a:cxn ang="0">
                  <a:pos x="T0" y="T1"/>
                </a:cxn>
                <a:cxn ang="0">
                  <a:pos x="T2" y="T3"/>
                </a:cxn>
                <a:cxn ang="0">
                  <a:pos x="T4" y="T5"/>
                </a:cxn>
                <a:cxn ang="0">
                  <a:pos x="T6" y="T7"/>
                </a:cxn>
                <a:cxn ang="0">
                  <a:pos x="T8" y="T9"/>
                </a:cxn>
              </a:cxnLst>
              <a:rect b="b" l="0" r="r" t="0"/>
              <a:pathLst>
                <a:path h="201" w="78">
                  <a:moveTo>
                    <a:pt x="78" y="183"/>
                  </a:moveTo>
                  <a:lnTo>
                    <a:pt x="0" y="202"/>
                  </a:lnTo>
                  <a:lnTo>
                    <a:pt x="0" y="19"/>
                  </a:lnTo>
                  <a:lnTo>
                    <a:pt x="78" y="0"/>
                  </a:lnTo>
                  <a:lnTo>
                    <a:pt x="78" y="183"/>
                  </a:lnTo>
                  <a:close/>
                </a:path>
              </a:pathLst>
            </a:custGeom>
            <a:noFill/>
            <a:ln cap="rnd" w="25400">
              <a:solidFill>
                <a:srgbClr val="0085ED"/>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55" name="文本框 54"/>
          <p:cNvSpPr txBox="1"/>
          <p:nvPr/>
        </p:nvSpPr>
        <p:spPr>
          <a:xfrm>
            <a:off x="1271135" y="4412556"/>
            <a:ext cx="2246141" cy="365760"/>
          </a:xfrm>
          <a:prstGeom prst="rect">
            <a:avLst/>
          </a:prstGeom>
          <a:noFill/>
        </p:spPr>
        <p:txBody>
          <a:bodyPr rtlCol="0" wrap="square">
            <a:spAutoFit/>
          </a:bodyPr>
          <a:lstStyle/>
          <a:p>
            <a:pPr algn="ctr"/>
            <a:r>
              <a:rPr altLang="zh-CN" lang="en-US">
                <a:latin typeface="+mn-ea"/>
              </a:rPr>
              <a:t>Lorem ipsum</a:t>
            </a:r>
          </a:p>
        </p:txBody>
      </p:sp>
      <p:sp>
        <p:nvSpPr>
          <p:cNvPr id="56" name="矩形 55"/>
          <p:cNvSpPr/>
          <p:nvPr/>
        </p:nvSpPr>
        <p:spPr>
          <a:xfrm>
            <a:off x="1312586" y="4716106"/>
            <a:ext cx="2163238" cy="1691640"/>
          </a:xfrm>
          <a:prstGeom prst="rect">
            <a:avLst/>
          </a:prstGeom>
        </p:spPr>
        <p:txBody>
          <a:bodyPr wrap="square">
            <a:spAutoFit/>
          </a:bodyPr>
          <a:lstStyle/>
          <a:p>
            <a:pPr algn="ctr">
              <a:lnSpc>
                <a:spcPct val="150000"/>
              </a:lnSpc>
            </a:pPr>
            <a:r>
              <a:rPr altLang="zh-CN" lang="en-US" noProof="1" sz="1400">
                <a:solidFill>
                  <a:schemeClr val="bg1">
                    <a:lumMod val="50000"/>
                  </a:schemeClr>
                </a:solidFill>
              </a:rPr>
              <a:t>lorem ipsum dolor sit er elit lamet, consectetaur cillium adipisicing pecu, sed do eiusmod tempor incididunt ut</a:t>
            </a:r>
          </a:p>
        </p:txBody>
      </p:sp>
      <p:sp>
        <p:nvSpPr>
          <p:cNvPr id="49" name="文本框 48"/>
          <p:cNvSpPr txBox="1"/>
          <p:nvPr/>
        </p:nvSpPr>
        <p:spPr>
          <a:xfrm>
            <a:off x="3738998" y="4440990"/>
            <a:ext cx="2246141" cy="365760"/>
          </a:xfrm>
          <a:prstGeom prst="rect">
            <a:avLst/>
          </a:prstGeom>
          <a:noFill/>
        </p:spPr>
        <p:txBody>
          <a:bodyPr rtlCol="0" wrap="square">
            <a:spAutoFit/>
          </a:bodyPr>
          <a:lstStyle/>
          <a:p>
            <a:pPr algn="ctr"/>
            <a:r>
              <a:rPr altLang="zh-CN" lang="en-US">
                <a:latin typeface="+mn-ea"/>
              </a:rPr>
              <a:t>Lorem ipsum</a:t>
            </a:r>
          </a:p>
        </p:txBody>
      </p:sp>
      <p:sp>
        <p:nvSpPr>
          <p:cNvPr id="50" name="矩形 49"/>
          <p:cNvSpPr/>
          <p:nvPr/>
        </p:nvSpPr>
        <p:spPr>
          <a:xfrm>
            <a:off x="3780449" y="4744539"/>
            <a:ext cx="2163238" cy="1691640"/>
          </a:xfrm>
          <a:prstGeom prst="rect">
            <a:avLst/>
          </a:prstGeom>
        </p:spPr>
        <p:txBody>
          <a:bodyPr wrap="square">
            <a:spAutoFit/>
          </a:bodyPr>
          <a:lstStyle/>
          <a:p>
            <a:pPr algn="ctr">
              <a:lnSpc>
                <a:spcPct val="150000"/>
              </a:lnSpc>
            </a:pPr>
            <a:r>
              <a:rPr altLang="zh-CN" lang="en-US" noProof="1" sz="1400">
                <a:solidFill>
                  <a:schemeClr val="bg1">
                    <a:lumMod val="50000"/>
                  </a:schemeClr>
                </a:solidFill>
              </a:rPr>
              <a:t>lorem ipsum dolor sit er elit lamet, consectetaur cillium adipisicing pecu, sed do eiusmod tempor incididunt ut</a:t>
            </a:r>
          </a:p>
        </p:txBody>
      </p:sp>
      <p:grpSp>
        <p:nvGrpSpPr>
          <p:cNvPr id="51" name="Group 10"/>
          <p:cNvGrpSpPr>
            <a:grpSpLocks noChangeAspect="1"/>
          </p:cNvGrpSpPr>
          <p:nvPr/>
        </p:nvGrpSpPr>
        <p:grpSpPr>
          <a:xfrm>
            <a:off x="4676330" y="3954463"/>
            <a:ext cx="371475" cy="369888"/>
            <a:chOff x="3720" y="2472"/>
            <a:chExt cx="234" cy="233"/>
          </a:xfrm>
        </p:grpSpPr>
        <p:sp>
          <p:nvSpPr>
            <p:cNvPr id="52" name="Freeform 11"/>
            <p:cNvSpPr/>
            <p:nvPr/>
          </p:nvSpPr>
          <p:spPr bwMode="auto">
            <a:xfrm>
              <a:off x="3720" y="2472"/>
              <a:ext cx="234" cy="233"/>
            </a:xfrm>
            <a:custGeom>
              <a:gdLst>
                <a:gd fmla="*/ 234 w 234" name="T0"/>
                <a:gd fmla="*/ 132 h 233" name="T1"/>
                <a:gd fmla="*/ 133 w 234" name="T2"/>
                <a:gd fmla="*/ 233 h 233" name="T3"/>
                <a:gd fmla="*/ 0 w 234" name="T4"/>
                <a:gd fmla="*/ 101 h 233" name="T5"/>
                <a:gd fmla="*/ 0 w 234" name="T6"/>
                <a:gd fmla="*/ 0 h 233" name="T7"/>
                <a:gd fmla="*/ 101 w 234" name="T8"/>
                <a:gd fmla="*/ 0 h 233" name="T9"/>
                <a:gd fmla="*/ 234 w 234" name="T10"/>
                <a:gd fmla="*/ 132 h 233" name="T11"/>
              </a:gdLst>
              <a:cxnLst>
                <a:cxn ang="0">
                  <a:pos x="T0" y="T1"/>
                </a:cxn>
                <a:cxn ang="0">
                  <a:pos x="T2" y="T3"/>
                </a:cxn>
                <a:cxn ang="0">
                  <a:pos x="T4" y="T5"/>
                </a:cxn>
                <a:cxn ang="0">
                  <a:pos x="T6" y="T7"/>
                </a:cxn>
                <a:cxn ang="0">
                  <a:pos x="T8" y="T9"/>
                </a:cxn>
                <a:cxn ang="0">
                  <a:pos x="T10" y="T11"/>
                </a:cxn>
              </a:cxnLst>
              <a:rect b="b" l="0" r="r" t="0"/>
              <a:pathLst>
                <a:path h="233" w="234">
                  <a:moveTo>
                    <a:pt x="234" y="132"/>
                  </a:moveTo>
                  <a:lnTo>
                    <a:pt x="133" y="233"/>
                  </a:lnTo>
                  <a:lnTo>
                    <a:pt x="0" y="101"/>
                  </a:lnTo>
                  <a:lnTo>
                    <a:pt x="0" y="0"/>
                  </a:lnTo>
                  <a:lnTo>
                    <a:pt x="101" y="0"/>
                  </a:lnTo>
                  <a:lnTo>
                    <a:pt x="234" y="132"/>
                  </a:lnTo>
                  <a:close/>
                </a:path>
              </a:pathLst>
            </a:custGeom>
            <a:noFill/>
            <a:ln cap="rnd" w="25400">
              <a:solidFill>
                <a:srgbClr val="0085ED"/>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prstTxWarp prst="textNoShape">
                <a:avLst/>
              </a:prstTxWarp>
            </a:bodyPr>
            <a:lstStyle/>
            <a:p>
              <a:endParaRPr altLang="en-US" lang="zh-CN"/>
            </a:p>
          </p:txBody>
        </p:sp>
        <p:sp>
          <p:nvSpPr>
            <p:cNvPr id="53" name="Freeform 12"/>
            <p:cNvSpPr/>
            <p:nvPr/>
          </p:nvSpPr>
          <p:spPr bwMode="auto">
            <a:xfrm>
              <a:off x="3769" y="2520"/>
              <a:ext cx="45" cy="45"/>
            </a:xfrm>
            <a:custGeom>
              <a:gdLst>
                <a:gd fmla="*/ 19 w 23" name="T0"/>
                <a:gd fmla="*/ 4 h 23" name="T1"/>
                <a:gd fmla="*/ 19 w 23" name="T2"/>
                <a:gd fmla="*/ 19 h 23" name="T3"/>
                <a:gd fmla="*/ 4 w 23" name="T4"/>
                <a:gd fmla="*/ 19 h 23" name="T5"/>
                <a:gd fmla="*/ 4 w 23" name="T6"/>
                <a:gd fmla="*/ 4 h 23" name="T7"/>
                <a:gd fmla="*/ 19 w 23" name="T8"/>
                <a:gd fmla="*/ 4 h 23" name="T9"/>
              </a:gdLst>
              <a:cxnLst>
                <a:cxn ang="0">
                  <a:pos x="T0" y="T1"/>
                </a:cxn>
                <a:cxn ang="0">
                  <a:pos x="T2" y="T3"/>
                </a:cxn>
                <a:cxn ang="0">
                  <a:pos x="T4" y="T5"/>
                </a:cxn>
                <a:cxn ang="0">
                  <a:pos x="T6" y="T7"/>
                </a:cxn>
                <a:cxn ang="0">
                  <a:pos x="T8" y="T9"/>
                </a:cxn>
              </a:cxnLst>
              <a:rect b="b" l="0" r="r" t="0"/>
              <a:pathLst>
                <a:path h="23" w="23">
                  <a:moveTo>
                    <a:pt x="19" y="4"/>
                  </a:moveTo>
                  <a:cubicBezTo>
                    <a:pt x="23" y="8"/>
                    <a:pt x="23" y="15"/>
                    <a:pt x="19" y="19"/>
                  </a:cubicBezTo>
                  <a:cubicBezTo>
                    <a:pt x="15" y="23"/>
                    <a:pt x="8" y="23"/>
                    <a:pt x="4" y="19"/>
                  </a:cubicBezTo>
                  <a:cubicBezTo>
                    <a:pt x="0" y="15"/>
                    <a:pt x="0" y="8"/>
                    <a:pt x="4" y="4"/>
                  </a:cubicBezTo>
                  <a:cubicBezTo>
                    <a:pt x="8" y="0"/>
                    <a:pt x="15" y="0"/>
                    <a:pt x="19" y="4"/>
                  </a:cubicBezTo>
                  <a:close/>
                </a:path>
              </a:pathLst>
            </a:custGeom>
            <a:solidFill>
              <a:srgbClr val="0085ED"/>
            </a:solidFill>
            <a:ln w="9525">
              <a:noFill/>
              <a:round/>
            </a:ln>
          </p:spPr>
          <p:txBody>
            <a:bodyPr anchor="t" anchorCtr="0" bIns="45720" compatLnSpc="1" lIns="91440" numCol="1" rIns="91440" tIns="45720" vert="horz" wrap="square">
              <a:prstTxWarp prst="textNoShape">
                <a:avLst/>
              </a:prstTxWarp>
            </a:bodyPr>
            <a:lstStyle/>
            <a:p>
              <a:endParaRPr altLang="en-US" lang="zh-CN"/>
            </a:p>
          </p:txBody>
        </p:sp>
      </p:grpSp>
      <p:sp>
        <p:nvSpPr>
          <p:cNvPr id="46" name="文本框 45"/>
          <p:cNvSpPr txBox="1"/>
          <p:nvPr/>
        </p:nvSpPr>
        <p:spPr>
          <a:xfrm>
            <a:off x="6206860" y="4436880"/>
            <a:ext cx="2246141" cy="365760"/>
          </a:xfrm>
          <a:prstGeom prst="rect">
            <a:avLst/>
          </a:prstGeom>
          <a:noFill/>
        </p:spPr>
        <p:txBody>
          <a:bodyPr rtlCol="0" wrap="square">
            <a:spAutoFit/>
          </a:bodyPr>
          <a:lstStyle/>
          <a:p>
            <a:pPr algn="ctr"/>
            <a:r>
              <a:rPr altLang="zh-CN" lang="en-US">
                <a:latin typeface="+mn-ea"/>
              </a:rPr>
              <a:t>Lorem ipsum</a:t>
            </a:r>
          </a:p>
        </p:txBody>
      </p:sp>
      <p:sp>
        <p:nvSpPr>
          <p:cNvPr id="47" name="矩形 46"/>
          <p:cNvSpPr/>
          <p:nvPr/>
        </p:nvSpPr>
        <p:spPr>
          <a:xfrm>
            <a:off x="6248313" y="4740430"/>
            <a:ext cx="2163238" cy="1691640"/>
          </a:xfrm>
          <a:prstGeom prst="rect">
            <a:avLst/>
          </a:prstGeom>
        </p:spPr>
        <p:txBody>
          <a:bodyPr wrap="square">
            <a:spAutoFit/>
          </a:bodyPr>
          <a:lstStyle/>
          <a:p>
            <a:pPr algn="ctr">
              <a:lnSpc>
                <a:spcPct val="150000"/>
              </a:lnSpc>
            </a:pPr>
            <a:r>
              <a:rPr altLang="zh-CN" lang="en-US" noProof="1" sz="1400">
                <a:solidFill>
                  <a:schemeClr val="bg1">
                    <a:lumMod val="50000"/>
                  </a:schemeClr>
                </a:solidFill>
              </a:rPr>
              <a:t>lorem ipsum dolor sit er elit lamet, consectetaur cillium adipisicing pecu, sed do eiusmod tempor incididunt ut</a:t>
            </a:r>
          </a:p>
        </p:txBody>
      </p:sp>
      <p:sp>
        <p:nvSpPr>
          <p:cNvPr id="48" name="Freeform 21"/>
          <p:cNvSpPr/>
          <p:nvPr/>
        </p:nvSpPr>
        <p:spPr bwMode="auto">
          <a:xfrm>
            <a:off x="7144987" y="3954463"/>
            <a:ext cx="369888" cy="369887"/>
          </a:xfrm>
          <a:custGeom>
            <a:gdLst>
              <a:gd fmla="*/ 130 w 233" name="T0"/>
              <a:gd fmla="*/ 233 h 233" name="T1"/>
              <a:gd fmla="*/ 233 w 233" name="T2"/>
              <a:gd fmla="*/ 0 h 233" name="T3"/>
              <a:gd fmla="*/ 0 w 233" name="T4"/>
              <a:gd fmla="*/ 105 h 233" name="T5"/>
              <a:gd fmla="*/ 0 w 233" name="T6"/>
              <a:gd fmla="*/ 105 h 233" name="T7"/>
              <a:gd fmla="*/ 115 w 233" name="T8"/>
              <a:gd fmla="*/ 120 h 233" name="T9"/>
              <a:gd fmla="*/ 130 w 233" name="T10"/>
              <a:gd fmla="*/ 233 h 233" name="T11"/>
            </a:gdLst>
            <a:cxnLst>
              <a:cxn ang="0">
                <a:pos x="T0" y="T1"/>
              </a:cxn>
              <a:cxn ang="0">
                <a:pos x="T2" y="T3"/>
              </a:cxn>
              <a:cxn ang="0">
                <a:pos x="T4" y="T5"/>
              </a:cxn>
              <a:cxn ang="0">
                <a:pos x="T6" y="T7"/>
              </a:cxn>
              <a:cxn ang="0">
                <a:pos x="T8" y="T9"/>
              </a:cxn>
              <a:cxn ang="0">
                <a:pos x="T10" y="T11"/>
              </a:cxn>
            </a:cxnLst>
            <a:rect b="b" l="0" r="r" t="0"/>
            <a:pathLst>
              <a:path h="233" w="233">
                <a:moveTo>
                  <a:pt x="130" y="233"/>
                </a:moveTo>
                <a:lnTo>
                  <a:pt x="233" y="0"/>
                </a:lnTo>
                <a:lnTo>
                  <a:pt x="0" y="105"/>
                </a:lnTo>
                <a:lnTo>
                  <a:pt x="0" y="105"/>
                </a:lnTo>
                <a:lnTo>
                  <a:pt x="115" y="120"/>
                </a:lnTo>
                <a:lnTo>
                  <a:pt x="130" y="233"/>
                </a:lnTo>
                <a:close/>
              </a:path>
            </a:pathLst>
          </a:custGeom>
          <a:noFill/>
          <a:ln cap="rnd" w="23813">
            <a:solidFill>
              <a:srgbClr val="0085ED"/>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prstTxWarp prst="textNoShape">
              <a:avLst/>
            </a:prstTxWarp>
          </a:bodyPr>
          <a:lstStyle/>
          <a:p>
            <a:endParaRPr altLang="en-US" lang="zh-CN"/>
          </a:p>
        </p:txBody>
      </p:sp>
      <p:sp>
        <p:nvSpPr>
          <p:cNvPr id="41" name="文本框 40"/>
          <p:cNvSpPr txBox="1"/>
          <p:nvPr/>
        </p:nvSpPr>
        <p:spPr>
          <a:xfrm>
            <a:off x="8674724" y="4388918"/>
            <a:ext cx="2246141" cy="365760"/>
          </a:xfrm>
          <a:prstGeom prst="rect">
            <a:avLst/>
          </a:prstGeom>
          <a:noFill/>
        </p:spPr>
        <p:txBody>
          <a:bodyPr rtlCol="0" wrap="square">
            <a:spAutoFit/>
          </a:bodyPr>
          <a:lstStyle/>
          <a:p>
            <a:pPr algn="ctr"/>
            <a:r>
              <a:rPr altLang="zh-CN" lang="en-US">
                <a:latin typeface="+mn-ea"/>
              </a:rPr>
              <a:t>Lorem ipsum</a:t>
            </a:r>
          </a:p>
        </p:txBody>
      </p:sp>
      <p:sp>
        <p:nvSpPr>
          <p:cNvPr id="42" name="矩形 41"/>
          <p:cNvSpPr/>
          <p:nvPr/>
        </p:nvSpPr>
        <p:spPr>
          <a:xfrm>
            <a:off x="8716176" y="4692467"/>
            <a:ext cx="2163238" cy="1691640"/>
          </a:xfrm>
          <a:prstGeom prst="rect">
            <a:avLst/>
          </a:prstGeom>
        </p:spPr>
        <p:txBody>
          <a:bodyPr wrap="square">
            <a:spAutoFit/>
          </a:bodyPr>
          <a:lstStyle/>
          <a:p>
            <a:pPr algn="ctr">
              <a:lnSpc>
                <a:spcPct val="150000"/>
              </a:lnSpc>
            </a:pPr>
            <a:r>
              <a:rPr altLang="zh-CN" lang="en-US" noProof="1" sz="1400">
                <a:solidFill>
                  <a:schemeClr val="bg1">
                    <a:lumMod val="50000"/>
                  </a:schemeClr>
                </a:solidFill>
              </a:rPr>
              <a:t>lorem ipsum dolor sit er elit lamet, consectetaur cillium adipisicing pecu, sed do eiusmod tempor incididunt ut</a:t>
            </a:r>
          </a:p>
        </p:txBody>
      </p:sp>
      <p:grpSp>
        <p:nvGrpSpPr>
          <p:cNvPr id="43" name="Group 24"/>
          <p:cNvGrpSpPr>
            <a:grpSpLocks noChangeAspect="1"/>
          </p:cNvGrpSpPr>
          <p:nvPr/>
        </p:nvGrpSpPr>
        <p:grpSpPr>
          <a:xfrm>
            <a:off x="9585582" y="3954463"/>
            <a:ext cx="382587" cy="382587"/>
            <a:chOff x="5663" y="2491"/>
            <a:chExt cx="241" cy="241"/>
          </a:xfrm>
        </p:grpSpPr>
        <p:sp>
          <p:nvSpPr>
            <p:cNvPr id="44" name="Freeform 25"/>
            <p:cNvSpPr/>
            <p:nvPr/>
          </p:nvSpPr>
          <p:spPr bwMode="auto">
            <a:xfrm>
              <a:off x="5663" y="2491"/>
              <a:ext cx="187" cy="189"/>
            </a:xfrm>
            <a:custGeom>
              <a:gdLst>
                <a:gd fmla="*/ 79 w 96" name="T0"/>
                <a:gd fmla="*/ 17 h 97" name="T1"/>
                <a:gd fmla="*/ 79 w 96" name="T2"/>
                <a:gd fmla="*/ 80 h 97" name="T3"/>
                <a:gd fmla="*/ 17 w 96" name="T4"/>
                <a:gd fmla="*/ 80 h 97" name="T5"/>
                <a:gd fmla="*/ 17 w 96" name="T6"/>
                <a:gd fmla="*/ 17 h 97" name="T7"/>
                <a:gd fmla="*/ 79 w 96" name="T8"/>
                <a:gd fmla="*/ 17 h 97" name="T9"/>
              </a:gdLst>
              <a:cxnLst>
                <a:cxn ang="0">
                  <a:pos x="T0" y="T1"/>
                </a:cxn>
                <a:cxn ang="0">
                  <a:pos x="T2" y="T3"/>
                </a:cxn>
                <a:cxn ang="0">
                  <a:pos x="T4" y="T5"/>
                </a:cxn>
                <a:cxn ang="0">
                  <a:pos x="T6" y="T7"/>
                </a:cxn>
                <a:cxn ang="0">
                  <a:pos x="T8" y="T9"/>
                </a:cxn>
              </a:cxnLst>
              <a:rect b="b" l="0" r="r" t="0"/>
              <a:pathLst>
                <a:path h="97" w="96">
                  <a:moveTo>
                    <a:pt x="79" y="17"/>
                  </a:moveTo>
                  <a:cubicBezTo>
                    <a:pt x="96" y="34"/>
                    <a:pt x="96" y="62"/>
                    <a:pt x="79" y="80"/>
                  </a:cubicBezTo>
                  <a:cubicBezTo>
                    <a:pt x="62" y="97"/>
                    <a:pt x="34" y="97"/>
                    <a:pt x="17" y="80"/>
                  </a:cubicBezTo>
                  <a:cubicBezTo>
                    <a:pt x="0" y="62"/>
                    <a:pt x="0" y="34"/>
                    <a:pt x="17" y="17"/>
                  </a:cubicBezTo>
                  <a:cubicBezTo>
                    <a:pt x="34" y="0"/>
                    <a:pt x="62" y="0"/>
                    <a:pt x="79" y="17"/>
                  </a:cubicBezTo>
                  <a:close/>
                </a:path>
              </a:pathLst>
            </a:custGeom>
            <a:noFill/>
            <a:ln cap="rnd" w="25400">
              <a:solidFill>
                <a:srgbClr val="0085ED"/>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prstTxWarp prst="textNoShape">
                <a:avLst/>
              </a:prstTxWarp>
            </a:bodyPr>
            <a:lstStyle/>
            <a:p>
              <a:endParaRPr altLang="en-US" lang="zh-CN"/>
            </a:p>
          </p:txBody>
        </p:sp>
        <p:sp>
          <p:nvSpPr>
            <p:cNvPr id="45" name="Line 26"/>
            <p:cNvSpPr>
              <a:spLocks noChangeShapeType="1"/>
            </p:cNvSpPr>
            <p:nvPr/>
          </p:nvSpPr>
          <p:spPr bwMode="auto">
            <a:xfrm>
              <a:off x="5819" y="2647"/>
              <a:ext cx="85" cy="85"/>
            </a:xfrm>
            <a:prstGeom prst="line">
              <a:avLst/>
            </a:prstGeom>
            <a:noFill/>
            <a:ln cap="rnd" w="25400">
              <a:solidFill>
                <a:srgbClr val="0085ED"/>
              </a:solidFill>
              <a:prstDash val="solid"/>
              <a:round/>
            </a:ln>
            <a:extLst>
              <a:ext uri="{909E8E84-426E-40DD-AFC4-6F175D3DCCD1}">
                <a14:hiddenFill>
                  <a:noFill/>
                </a14:hiddenFill>
              </a:ext>
            </a:extLst>
          </p:spPr>
          <p:txBody>
            <a:bodyPr anchor="t" anchorCtr="0" bIns="45720" compatLnSpc="1" lIns="91440" numCol="1" rIns="91440" tIns="45720" vert="horz" wrap="square">
              <a:prstTxWarp prst="textNoShape">
                <a:avLst/>
              </a:prstTxWarp>
            </a:bodyPr>
            <a:lstStyle/>
            <a:p>
              <a:endParaRPr altLang="en-US" lang="zh-CN"/>
            </a:p>
          </p:txBody>
        </p:sp>
      </p:grpSp>
    </p:spTree>
    <p:extLst>
      <p:ext uri="{BB962C8B-B14F-4D97-AF65-F5344CB8AC3E}">
        <p14:creationId val="426132835"/>
      </p:ext>
    </p:extLst>
  </p:cSld>
  <p:clrMapOvr>
    <a:masterClrMapping/>
  </p:clrMapOvr>
  <p:transition/>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DAF8FE"/>
        </a:solidFill>
        <a:effectLst/>
      </p:bgPr>
    </p:bg>
    <p:spTree>
      <p:nvGrpSpPr>
        <p:cNvPr id="1" name=""/>
        <p:cNvGrpSpPr/>
        <p:nvPr/>
      </p:nvGrpSpPr>
      <p:grpSpPr>
        <a:xfrm>
          <a:off x="0" y="0"/>
          <a:ext cx="0" cy="0"/>
        </a:xfrm>
      </p:grpSpPr>
      <p:grpSp>
        <p:nvGrpSpPr>
          <p:cNvPr id="16" name="组合 15"/>
          <p:cNvGrpSpPr/>
          <p:nvPr/>
        </p:nvGrpSpPr>
        <p:grpSpPr>
          <a:xfrm>
            <a:off x="8820150" y="628650"/>
            <a:ext cx="2755900" cy="1315357"/>
            <a:chOff x="8820150" y="628650"/>
            <a:chExt cx="2755900" cy="1315357"/>
          </a:xfrm>
        </p:grpSpPr>
        <p:sp>
          <p:nvSpPr>
            <p:cNvPr id="4" name="十字星 3"/>
            <p:cNvSpPr/>
            <p:nvPr/>
          </p:nvSpPr>
          <p:spPr>
            <a:xfrm>
              <a:off x="9372600" y="1104900"/>
              <a:ext cx="323850" cy="32385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椭圆 5"/>
            <p:cNvSpPr/>
            <p:nvPr/>
          </p:nvSpPr>
          <p:spPr>
            <a:xfrm>
              <a:off x="8820150" y="628650"/>
              <a:ext cx="76200" cy="76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椭圆 6"/>
            <p:cNvSpPr/>
            <p:nvPr/>
          </p:nvSpPr>
          <p:spPr>
            <a:xfrm>
              <a:off x="10542270" y="704850"/>
              <a:ext cx="95250" cy="952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椭圆 7"/>
            <p:cNvSpPr/>
            <p:nvPr/>
          </p:nvSpPr>
          <p:spPr>
            <a:xfrm>
              <a:off x="8896350" y="1171575"/>
              <a:ext cx="57150" cy="571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十字星 8"/>
            <p:cNvSpPr/>
            <p:nvPr/>
          </p:nvSpPr>
          <p:spPr>
            <a:xfrm>
              <a:off x="11379200" y="1747157"/>
              <a:ext cx="196850" cy="19685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5" name="组合 14"/>
          <p:cNvGrpSpPr/>
          <p:nvPr/>
        </p:nvGrpSpPr>
        <p:grpSpPr>
          <a:xfrm rot="16200000">
            <a:off x="-466509" y="907596"/>
            <a:ext cx="2755900" cy="1315357"/>
            <a:chOff x="628650" y="1809297"/>
            <a:chExt cx="2755900" cy="1315357"/>
          </a:xfrm>
        </p:grpSpPr>
        <p:sp>
          <p:nvSpPr>
            <p:cNvPr id="10" name="十字星 9"/>
            <p:cNvSpPr/>
            <p:nvPr/>
          </p:nvSpPr>
          <p:spPr>
            <a:xfrm>
              <a:off x="1181100" y="2285547"/>
              <a:ext cx="323850" cy="32385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 name="椭圆 10"/>
            <p:cNvSpPr/>
            <p:nvPr/>
          </p:nvSpPr>
          <p:spPr>
            <a:xfrm>
              <a:off x="628650" y="1809297"/>
              <a:ext cx="76200" cy="76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椭圆 11"/>
            <p:cNvSpPr/>
            <p:nvPr/>
          </p:nvSpPr>
          <p:spPr>
            <a:xfrm>
              <a:off x="2350770" y="1885497"/>
              <a:ext cx="95250" cy="952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椭圆 12"/>
            <p:cNvSpPr/>
            <p:nvPr/>
          </p:nvSpPr>
          <p:spPr>
            <a:xfrm>
              <a:off x="704850" y="2352222"/>
              <a:ext cx="57150" cy="571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十字星 13"/>
            <p:cNvSpPr/>
            <p:nvPr/>
          </p:nvSpPr>
          <p:spPr>
            <a:xfrm>
              <a:off x="3187700" y="2927804"/>
              <a:ext cx="196850" cy="19685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20" name="圆角矩形 19"/>
          <p:cNvSpPr/>
          <p:nvPr/>
        </p:nvSpPr>
        <p:spPr>
          <a:xfrm>
            <a:off x="796688" y="1944007"/>
            <a:ext cx="4846491" cy="3542393"/>
          </a:xfrm>
          <a:prstGeom prst="roundRect">
            <a:avLst>
              <a:gd fmla="val 1722" name="adj"/>
            </a:avLst>
          </a:prstGeom>
          <a:gradFill>
            <a:gsLst>
              <a:gs pos="0">
                <a:srgbClr val="FFFFFF"/>
              </a:gs>
              <a:gs pos="100000">
                <a:srgbClr val="DAF8FE"/>
              </a:gs>
            </a:gsLst>
            <a:lin ang="5400000" scaled="1"/>
          </a:gradFill>
          <a:ln>
            <a:noFill/>
          </a:ln>
          <a:effectLst>
            <a:outerShdw algn="t" blurRad="495300" dir="5400000" dist="76200"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21" name="组合 20"/>
          <p:cNvGrpSpPr/>
          <p:nvPr/>
        </p:nvGrpSpPr>
        <p:grpSpPr>
          <a:xfrm rot="9900000">
            <a:off x="1841983" y="5423577"/>
            <a:ext cx="2755900" cy="1315357"/>
            <a:chOff x="628650" y="1809297"/>
            <a:chExt cx="2755900" cy="1315357"/>
          </a:xfrm>
        </p:grpSpPr>
        <p:sp>
          <p:nvSpPr>
            <p:cNvPr id="22" name="十字星 21"/>
            <p:cNvSpPr/>
            <p:nvPr/>
          </p:nvSpPr>
          <p:spPr>
            <a:xfrm>
              <a:off x="1181100" y="2285547"/>
              <a:ext cx="323850" cy="32385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3" name="椭圆 22"/>
            <p:cNvSpPr/>
            <p:nvPr/>
          </p:nvSpPr>
          <p:spPr>
            <a:xfrm>
              <a:off x="628650" y="1809297"/>
              <a:ext cx="76200" cy="76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椭圆 23"/>
            <p:cNvSpPr/>
            <p:nvPr/>
          </p:nvSpPr>
          <p:spPr>
            <a:xfrm>
              <a:off x="2350770" y="1885497"/>
              <a:ext cx="95250" cy="952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5" name="椭圆 24"/>
            <p:cNvSpPr/>
            <p:nvPr/>
          </p:nvSpPr>
          <p:spPr>
            <a:xfrm>
              <a:off x="704850" y="2352222"/>
              <a:ext cx="57150" cy="571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十字星 25"/>
            <p:cNvSpPr/>
            <p:nvPr/>
          </p:nvSpPr>
          <p:spPr>
            <a:xfrm>
              <a:off x="3187700" y="2927804"/>
              <a:ext cx="196850" cy="19685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3" name="任意多边形 32"/>
          <p:cNvSpPr/>
          <p:nvPr/>
        </p:nvSpPr>
        <p:spPr>
          <a:xfrm>
            <a:off x="796688" y="4650118"/>
            <a:ext cx="4846491" cy="836282"/>
          </a:xfrm>
          <a:custGeom>
            <a:gdLst>
              <a:gd fmla="*/ 438801 w 4846491" name="connsiteX0"/>
              <a:gd fmla="*/ 0 h 836282" name="connsiteY0"/>
              <a:gd fmla="*/ 853358 w 4846491" name="connsiteX1"/>
              <a:gd fmla="*/ 342105 h 836282" name="connsiteY1"/>
              <a:gd fmla="*/ 861396 w 4846491" name="connsiteX2"/>
              <a:gd fmla="*/ 374923 h 836282" name="connsiteY2"/>
              <a:gd fmla="*/ 875769 w 4846491" name="connsiteX3"/>
              <a:gd fmla="*/ 375747 h 836282" name="connsiteY3"/>
              <a:gd fmla="*/ 953926 w 4846491" name="connsiteX4"/>
              <a:gd fmla="*/ 409585 h 836282" name="connsiteY4"/>
              <a:gd fmla="*/ 983776 w 4846491" name="connsiteX5"/>
              <a:gd fmla="*/ 440204 h 836282" name="connsiteY5"/>
              <a:gd fmla="*/ 996623 w 4846491" name="connsiteX6"/>
              <a:gd fmla="*/ 462655 h 836282" name="connsiteY6"/>
              <a:gd fmla="*/ 1021777 w 4846491" name="connsiteX7"/>
              <a:gd fmla="*/ 441613 h 836282" name="connsiteY7"/>
              <a:gd fmla="*/ 1169572 w 4846491" name="connsiteX8"/>
              <a:gd fmla="*/ 394123 h 836282" name="connsiteY8"/>
              <a:gd fmla="*/ 1317367 w 4846491" name="connsiteX9"/>
              <a:gd fmla="*/ 441613 h 836282" name="connsiteY9"/>
              <a:gd fmla="*/ 1355342 w 4846491" name="connsiteX10"/>
              <a:gd fmla="*/ 473380 h 836282" name="connsiteY10"/>
              <a:gd fmla="*/ 1393975 w 4846491" name="connsiteX11"/>
              <a:gd fmla="*/ 427556 h 836282" name="connsiteY11"/>
              <a:gd fmla="*/ 1645210 w 4846491" name="connsiteX12"/>
              <a:gd fmla="*/ 317994 h 836282" name="connsiteY12"/>
              <a:gd fmla="*/ 1896445 w 4846491" name="connsiteX13"/>
              <a:gd fmla="*/ 427556 h 836282" name="connsiteY13"/>
              <a:gd fmla="*/ 1941194 w 4846491" name="connsiteX14"/>
              <a:gd fmla="*/ 480634 h 836282" name="connsiteY14"/>
              <a:gd fmla="*/ 1960352 w 4846491" name="connsiteX15"/>
              <a:gd fmla="*/ 453263 h 836282" name="connsiteY15"/>
              <a:gd fmla="*/ 2244423 w 4846491" name="connsiteX16"/>
              <a:gd fmla="*/ 291651 h 836282" name="connsiteY16"/>
              <a:gd fmla="*/ 2596778 w 4846491" name="connsiteX17"/>
              <a:gd fmla="*/ 389333 h 836282" name="connsiteY17"/>
              <a:gd fmla="*/ 2608701 w 4846491" name="connsiteX18"/>
              <a:gd fmla="*/ 399586 h 836282" name="connsiteY18"/>
              <a:gd fmla="*/ 2622705 w 4846491" name="connsiteX19"/>
              <a:gd fmla="*/ 379042 h 836282" name="connsiteY19"/>
              <a:gd fmla="*/ 2842701 w 4846491" name="connsiteX20"/>
              <a:gd fmla="*/ 260389 h 836282" name="connsiteY20"/>
              <a:gd fmla="*/ 3104218 w 4846491" name="connsiteX21"/>
              <a:gd fmla="*/ 439952 h 836282" name="connsiteY21"/>
              <a:gd fmla="*/ 3134188 w 4846491" name="connsiteX22"/>
              <a:gd fmla="*/ 501706 h 836282" name="connsiteY22"/>
              <a:gd fmla="*/ 3147860 w 4846491" name="connsiteX23"/>
              <a:gd fmla="*/ 483800 h 836282" name="connsiteY23"/>
              <a:gd fmla="*/ 3527764 w 4846491" name="connsiteX24"/>
              <a:gd fmla="*/ 317994 h 836282" name="connsiteY24"/>
              <a:gd fmla="*/ 3907668 w 4846491" name="connsiteX25"/>
              <a:gd fmla="*/ 483800 h 836282" name="connsiteY25"/>
              <a:gd fmla="*/ 3931789 w 4846491" name="connsiteX26"/>
              <a:gd fmla="*/ 515392 h 836282" name="connsiteY26"/>
              <a:gd fmla="*/ 3941549 w 4846491" name="connsiteX27"/>
              <a:gd fmla="*/ 495768 h 836282" name="connsiteY27"/>
              <a:gd fmla="*/ 3970002 w 4846491" name="connsiteX28"/>
              <a:gd fmla="*/ 460308 h 836282" name="connsiteY28"/>
              <a:gd fmla="*/ 4184030 w 4846491" name="connsiteX29"/>
              <a:gd fmla="*/ 401327 h 836282" name="connsiteY29"/>
              <a:gd fmla="*/ 4219636 w 4846491" name="connsiteX30"/>
              <a:gd fmla="*/ 410600 h 836282" name="connsiteY30"/>
              <a:gd fmla="*/ 4235379 w 4846491" name="connsiteX31"/>
              <a:gd fmla="*/ 363512 h 836282" name="connsiteY31"/>
              <a:gd fmla="*/ 4325564 w 4846491" name="connsiteX32"/>
              <a:gd fmla="*/ 231369 h 836282" name="connsiteY32"/>
              <a:gd fmla="*/ 4610168 w 4846491" name="connsiteX33"/>
              <a:gd fmla="*/ 104662 h 836282" name="connsiteY33"/>
              <a:gd fmla="*/ 4845409 w 4846491" name="connsiteX34"/>
              <a:gd fmla="*/ 149446 h 836282" name="connsiteY34"/>
              <a:gd fmla="*/ 4846491 w 4846491" name="connsiteX35"/>
              <a:gd fmla="*/ 150058 h 836282" name="connsiteY35"/>
              <a:gd fmla="*/ 4846491 w 4846491" name="connsiteX36"/>
              <a:gd fmla="*/ 283760 h 836282" name="connsiteY36"/>
              <a:gd fmla="*/ 4838521 w 4846491" name="connsiteX37"/>
              <a:gd fmla="*/ 291730 h 836282" name="connsiteY37"/>
              <a:gd fmla="*/ 4838521 w 4846491" name="connsiteX38"/>
              <a:gd fmla="*/ 535973 h 836282" name="connsiteY38"/>
              <a:gd fmla="*/ 4838522 w 4846491" name="connsiteX39"/>
              <a:gd fmla="*/ 535973 h 836282" name="connsiteY39"/>
              <a:gd fmla="*/ 4838522 w 4846491" name="connsiteX40"/>
              <a:gd fmla="*/ 658293 h 836282" name="connsiteY40"/>
              <a:gd fmla="*/ 4846491 w 4846491" name="connsiteX41"/>
              <a:gd fmla="*/ 677533 h 836282" name="connsiteY41"/>
              <a:gd fmla="*/ 4846491 w 4846491" name="connsiteX42"/>
              <a:gd fmla="*/ 804531 h 836282" name="connsiteY42"/>
              <a:gd fmla="*/ 4838522 w 4846491" name="connsiteX43"/>
              <a:gd fmla="*/ 823772 h 836282" name="connsiteY43"/>
              <a:gd fmla="*/ 4838522 w 4846491" name="connsiteX44"/>
              <a:gd fmla="*/ 833908 h 836282" name="connsiteY44"/>
              <a:gd fmla="*/ 4820472 w 4846491" name="connsiteX45"/>
              <a:gd fmla="*/ 833908 h 836282" name="connsiteY45"/>
              <a:gd fmla="*/ 4814740 w 4846491" name="connsiteX46"/>
              <a:gd fmla="*/ 836282 h 836282" name="connsiteY46"/>
              <a:gd fmla="*/ 4293969 w 4846491" name="connsiteX47"/>
              <a:gd fmla="*/ 836282 h 836282" name="connsiteY47"/>
              <a:gd fmla="*/ 4276963 w 4846491" name="connsiteX48"/>
              <a:gd fmla="*/ 836282 h 836282" name="connsiteY48"/>
              <a:gd fmla="*/ 4271232 w 4846491" name="connsiteX49"/>
              <a:gd fmla="*/ 833908 h 836282" name="connsiteY49"/>
              <a:gd fmla="*/ 575260 w 4846491" name="connsiteX50"/>
              <a:gd fmla="*/ 833908 h 836282" name="connsiteY50"/>
              <a:gd fmla="*/ 569528 w 4846491" name="connsiteX51"/>
              <a:gd fmla="*/ 836282 h 836282" name="connsiteY51"/>
              <a:gd fmla="*/ 31751 w 4846491" name="connsiteX52"/>
              <a:gd fmla="*/ 836282 h 836282" name="connsiteY52"/>
              <a:gd fmla="*/ 26020 w 4846491" name="connsiteX53"/>
              <a:gd fmla="*/ 833908 h 836282" name="connsiteY53"/>
              <a:gd fmla="*/ 309 w 4846491" name="connsiteX54"/>
              <a:gd fmla="*/ 833908 h 836282" name="connsiteY54"/>
              <a:gd fmla="*/ 309 w 4846491" name="connsiteX55"/>
              <a:gd fmla="*/ 805277 h 836282" name="connsiteY55"/>
              <a:gd fmla="*/ 0 w 4846491" name="connsiteX56"/>
              <a:gd fmla="*/ 804531 h 836282" name="connsiteY56"/>
              <a:gd fmla="*/ 0 w 4846491" name="connsiteX57"/>
              <a:gd fmla="*/ 677533 h 836282" name="connsiteY57"/>
              <a:gd fmla="*/ 309 w 4846491" name="connsiteX58"/>
              <a:gd fmla="*/ 676787 h 836282" name="connsiteY58"/>
              <a:gd fmla="*/ 309 w 4846491" name="connsiteX59"/>
              <a:gd fmla="*/ 551060 h 836282" name="connsiteY59"/>
              <a:gd fmla="*/ 0 w 4846491" name="connsiteX60"/>
              <a:gd fmla="*/ 551060 h 836282" name="connsiteY60"/>
              <a:gd fmla="*/ 0 w 4846491" name="connsiteX61"/>
              <a:gd fmla="*/ 406865 h 836282" name="connsiteY61"/>
              <a:gd fmla="*/ 309 w 4846491" name="connsiteX62"/>
              <a:gd fmla="*/ 406865 h 836282" name="connsiteY62"/>
              <a:gd fmla="*/ 309 w 4846491" name="connsiteX63"/>
              <a:gd fmla="*/ 5552 h 836282" name="connsiteY63"/>
              <a:gd fmla="*/ 45626 w 4846491" name="connsiteX64"/>
              <a:gd fmla="*/ 15927 h 836282" name="connsiteY64"/>
              <a:gd fmla="*/ 142026 w 4846491" name="connsiteX65"/>
              <a:gd fmla="*/ 75346 h 836282" name="connsiteY65"/>
              <a:gd fmla="*/ 165454 w 4846491" name="connsiteX66"/>
              <a:gd fmla="*/ 102532 h 836282" name="connsiteY66"/>
              <a:gd fmla="*/ 170110 w 4846491" name="connsiteX67"/>
              <a:gd fmla="*/ 109888 h 836282" name="connsiteY67"/>
              <a:gd fmla="*/ 185318 w 4846491" name="connsiteX68"/>
              <a:gd fmla="*/ 95925 h 836282" name="connsiteY68"/>
              <a:gd fmla="*/ 438801 w 4846491" name="connsiteX69"/>
              <a:gd fmla="*/ 0 h 836282" name="connsiteY6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b="b" l="l" r="r" t="t"/>
            <a:pathLst>
              <a:path h="836282" w="4846491">
                <a:moveTo>
                  <a:pt x="438801" y="0"/>
                </a:moveTo>
                <a:cubicBezTo>
                  <a:pt x="627158" y="0"/>
                  <a:pt x="788211" y="141764"/>
                  <a:pt x="853358" y="342105"/>
                </a:cubicBezTo>
                <a:lnTo>
                  <a:pt x="861396" y="374923"/>
                </a:lnTo>
                <a:lnTo>
                  <a:pt x="875769" y="375747"/>
                </a:lnTo>
                <a:cubicBezTo>
                  <a:pt x="904648" y="380571"/>
                  <a:pt x="931191" y="391690"/>
                  <a:pt x="953926" y="409585"/>
                </a:cubicBezTo>
                <a:cubicBezTo>
                  <a:pt x="965294" y="418533"/>
                  <a:pt x="975239" y="428803"/>
                  <a:pt x="983776" y="440204"/>
                </a:cubicBezTo>
                <a:lnTo>
                  <a:pt x="996623" y="462655"/>
                </a:lnTo>
                <a:lnTo>
                  <a:pt x="1021777" y="441613"/>
                </a:lnTo>
                <a:cubicBezTo>
                  <a:pt x="1065299" y="411402"/>
                  <a:pt x="1115764" y="394123"/>
                  <a:pt x="1169572" y="394123"/>
                </a:cubicBezTo>
                <a:cubicBezTo>
                  <a:pt x="1223380" y="394123"/>
                  <a:pt x="1273844" y="411402"/>
                  <a:pt x="1317367" y="441613"/>
                </a:cubicBezTo>
                <a:lnTo>
                  <a:pt x="1355342" y="473380"/>
                </a:lnTo>
                <a:lnTo>
                  <a:pt x="1393975" y="427556"/>
                </a:lnTo>
                <a:cubicBezTo>
                  <a:pt x="1462249" y="359110"/>
                  <a:pt x="1549777" y="317994"/>
                  <a:pt x="1645210" y="317994"/>
                </a:cubicBezTo>
                <a:cubicBezTo>
                  <a:pt x="1740643" y="317994"/>
                  <a:pt x="1828171" y="359110"/>
                  <a:pt x="1896445" y="427556"/>
                </a:cubicBezTo>
                <a:lnTo>
                  <a:pt x="1941194" y="480634"/>
                </a:lnTo>
                <a:lnTo>
                  <a:pt x="1960352" y="453263"/>
                </a:lnTo>
                <a:cubicBezTo>
                  <a:pt x="2031467" y="367907"/>
                  <a:pt x="2129972" y="308446"/>
                  <a:pt x="2244423" y="291651"/>
                </a:cubicBezTo>
                <a:cubicBezTo>
                  <a:pt x="2373180" y="272755"/>
                  <a:pt x="2498120" y="311379"/>
                  <a:pt x="2596778" y="389333"/>
                </a:cubicBezTo>
                <a:lnTo>
                  <a:pt x="2608701" y="399586"/>
                </a:lnTo>
                <a:lnTo>
                  <a:pt x="2622705" y="379042"/>
                </a:lnTo>
                <a:cubicBezTo>
                  <a:pt x="2682489" y="304917"/>
                  <a:pt x="2759134" y="260389"/>
                  <a:pt x="2842701" y="260389"/>
                </a:cubicBezTo>
                <a:cubicBezTo>
                  <a:pt x="2947160" y="260389"/>
                  <a:pt x="3040803" y="329964"/>
                  <a:pt x="3104218" y="439952"/>
                </a:cubicBezTo>
                <a:lnTo>
                  <a:pt x="3134188" y="501706"/>
                </a:lnTo>
                <a:lnTo>
                  <a:pt x="3147860" y="483800"/>
                </a:lnTo>
                <a:cubicBezTo>
                  <a:pt x="3239984" y="382238"/>
                  <a:pt x="3376018" y="317994"/>
                  <a:pt x="3527764" y="317994"/>
                </a:cubicBezTo>
                <a:cubicBezTo>
                  <a:pt x="3679511" y="317994"/>
                  <a:pt x="3815544" y="382238"/>
                  <a:pt x="3907668" y="483800"/>
                </a:cubicBezTo>
                <a:lnTo>
                  <a:pt x="3931789" y="515392"/>
                </a:lnTo>
                <a:lnTo>
                  <a:pt x="3941549" y="495768"/>
                </a:lnTo>
                <a:cubicBezTo>
                  <a:pt x="3949619" y="483094"/>
                  <a:pt x="3959097" y="471213"/>
                  <a:pt x="3970002" y="460308"/>
                </a:cubicBezTo>
                <a:cubicBezTo>
                  <a:pt x="4024526" y="405783"/>
                  <a:pt x="4103443" y="386942"/>
                  <a:pt x="4184030" y="401327"/>
                </a:cubicBezTo>
                <a:lnTo>
                  <a:pt x="4219636" y="410600"/>
                </a:lnTo>
                <a:lnTo>
                  <a:pt x="4235379" y="363512"/>
                </a:lnTo>
                <a:cubicBezTo>
                  <a:pt x="4256470" y="315278"/>
                  <a:pt x="4286505" y="270429"/>
                  <a:pt x="4325564" y="231369"/>
                </a:cubicBezTo>
                <a:cubicBezTo>
                  <a:pt x="4403684" y="153249"/>
                  <a:pt x="4504960" y="111229"/>
                  <a:pt x="4610168" y="104662"/>
                </a:cubicBezTo>
                <a:cubicBezTo>
                  <a:pt x="4689073" y="99738"/>
                  <a:pt x="4770190" y="114756"/>
                  <a:pt x="4845409" y="149446"/>
                </a:cubicBezTo>
                <a:lnTo>
                  <a:pt x="4846491" y="150058"/>
                </a:lnTo>
                <a:lnTo>
                  <a:pt x="4846491" y="283760"/>
                </a:lnTo>
                <a:lnTo>
                  <a:pt x="4838521" y="291730"/>
                </a:lnTo>
                <a:lnTo>
                  <a:pt x="4838521" y="535973"/>
                </a:lnTo>
                <a:lnTo>
                  <a:pt x="4838522" y="535973"/>
                </a:lnTo>
                <a:lnTo>
                  <a:pt x="4838522" y="658293"/>
                </a:lnTo>
                <a:lnTo>
                  <a:pt x="4846491" y="677533"/>
                </a:lnTo>
                <a:lnTo>
                  <a:pt x="4846491" y="804531"/>
                </a:lnTo>
                <a:lnTo>
                  <a:pt x="4838522" y="823772"/>
                </a:lnTo>
                <a:lnTo>
                  <a:pt x="4838522" y="833908"/>
                </a:lnTo>
                <a:lnTo>
                  <a:pt x="4820472" y="833908"/>
                </a:lnTo>
                <a:lnTo>
                  <a:pt x="4814740" y="836282"/>
                </a:lnTo>
                <a:lnTo>
                  <a:pt x="4293969" y="836282"/>
                </a:lnTo>
                <a:lnTo>
                  <a:pt x="4276963" y="836282"/>
                </a:lnTo>
                <a:lnTo>
                  <a:pt x="4271232" y="833908"/>
                </a:lnTo>
                <a:lnTo>
                  <a:pt x="575260" y="833908"/>
                </a:lnTo>
                <a:lnTo>
                  <a:pt x="569528" y="836282"/>
                </a:lnTo>
                <a:lnTo>
                  <a:pt x="31751" y="836282"/>
                </a:lnTo>
                <a:lnTo>
                  <a:pt x="26020" y="833908"/>
                </a:lnTo>
                <a:lnTo>
                  <a:pt x="309" y="833908"/>
                </a:lnTo>
                <a:lnTo>
                  <a:pt x="309" y="805277"/>
                </a:lnTo>
                <a:lnTo>
                  <a:pt x="0" y="804531"/>
                </a:lnTo>
                <a:lnTo>
                  <a:pt x="0" y="677533"/>
                </a:lnTo>
                <a:lnTo>
                  <a:pt x="309" y="676787"/>
                </a:lnTo>
                <a:lnTo>
                  <a:pt x="309" y="551060"/>
                </a:lnTo>
                <a:lnTo>
                  <a:pt x="0" y="551060"/>
                </a:lnTo>
                <a:lnTo>
                  <a:pt x="0" y="406865"/>
                </a:lnTo>
                <a:lnTo>
                  <a:pt x="309" y="406865"/>
                </a:lnTo>
                <a:lnTo>
                  <a:pt x="309" y="5552"/>
                </a:lnTo>
                <a:lnTo>
                  <a:pt x="45626" y="15927"/>
                </a:lnTo>
                <a:cubicBezTo>
                  <a:pt x="81881" y="28258"/>
                  <a:pt x="114651" y="47971"/>
                  <a:pt x="142026" y="75346"/>
                </a:cubicBezTo>
                <a:cubicBezTo>
                  <a:pt x="150581" y="83900"/>
                  <a:pt x="158387" y="92982"/>
                  <a:pt x="165454" y="102532"/>
                </a:cubicBezTo>
                <a:lnTo>
                  <a:pt x="170110" y="109888"/>
                </a:lnTo>
                <a:lnTo>
                  <a:pt x="185318" y="95925"/>
                </a:lnTo>
                <a:cubicBezTo>
                  <a:pt x="257269" y="35441"/>
                  <a:pt x="344622" y="0"/>
                  <a:pt x="43880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aphicFrame>
        <p:nvGraphicFramePr>
          <p:cNvPr id="34" name="对象 33"/>
          <p:cNvGraphicFramePr>
            <a:graphicFrameLocks noChangeAspect="1"/>
          </p:cNvGraphicFramePr>
          <p:nvPr>
            <p:extLst>
              <p:ext uri="{D42A27DB-BD31-4B8C-83A1-F6EECF244321}">
                <p14:modId val="1150362797"/>
              </p:ext>
            </p:extLst>
          </p:nvPr>
        </p:nvGraphicFramePr>
        <p:xfrm>
          <a:off x="6796241" y="1828054"/>
          <a:ext cx="4544859" cy="3971924"/>
        </p:xfrm>
        <a:graphic>
          <a:graphicData uri="http://schemas.openxmlformats.org/presentationml/2006/ole">
            <mc:AlternateContent>
              <mc:Choice xmlns:v="urn:schemas-microsoft-com:vml" Requires="v">
                <p:oleObj imgH="7745760" imgW="8888760" name="Image" progId="Photoshop.Image.13" r:id="rId2" spid="_x0000_s1038">
                  <p:embed/>
                </p:oleObj>
              </mc:Choice>
              <mc:Fallback>
                <p:oleObj imgH="7745760" imgW="8888760" name="Image" progId="Photoshop.Image.13" r:id="rId2">
                  <p:embed/>
                  <p:pic>
                    <p:nvPicPr>
                      <p:cNvPr id="0" name="OLE substitute image"/>
                      <p:cNvPicPr/>
                      <p:nvPr/>
                    </p:nvPicPr>
                    <p:blipFill>
                      <a:blip r:embed="rId3"/>
                      <a:stretch>
                        <a:fillRect/>
                      </a:stretch>
                    </p:blipFill>
                    <p:spPr>
                      <a:xfrm>
                        <a:off x="6796241" y="1828054"/>
                        <a:ext cx="4544859" cy="3971924"/>
                      </a:xfrm>
                      <a:prstGeom prst="rect">
                        <a:avLst/>
                      </a:prstGeom>
                    </p:spPr>
                  </p:pic>
                </p:oleObj>
              </mc:Fallback>
            </mc:AlternateContent>
          </a:graphicData>
        </a:graphic>
      </p:graphicFrame>
      <p:sp>
        <p:nvSpPr>
          <p:cNvPr id="35" name="矩形 34"/>
          <p:cNvSpPr/>
          <p:nvPr/>
        </p:nvSpPr>
        <p:spPr>
          <a:xfrm>
            <a:off x="955700" y="3119214"/>
            <a:ext cx="4359250" cy="1158240"/>
          </a:xfrm>
          <a:prstGeom prst="rect">
            <a:avLst/>
          </a:prstGeom>
        </p:spPr>
        <p:txBody>
          <a:bodyPr wrap="square">
            <a:spAutoFit/>
          </a:bodyPr>
          <a:lstStyle/>
          <a:p>
            <a:r>
              <a:rPr altLang="zh-CN" lang="en-US" noProof="1" sz="1400">
                <a:solidFill>
                  <a:schemeClr val="bg1">
                    <a:lumMod val="50000"/>
                  </a:schemeClr>
                </a:solidFill>
              </a:rPr>
              <a:t>Lorem ipsum dolor sit er elit lamet, consectetaur cillium adipisicing pecu, sed do eiusmod tempor incididunt ut labore et dolore magna aliqua. Ut enim ad minim veniam, quis nostrud exercitation ullamco laboris nisi ut aliquip ex ea commodo consequat. Du</a:t>
            </a:r>
          </a:p>
        </p:txBody>
      </p:sp>
      <p:sp>
        <p:nvSpPr>
          <p:cNvPr id="36" name="文本框 35"/>
          <p:cNvSpPr txBox="1"/>
          <p:nvPr/>
        </p:nvSpPr>
        <p:spPr>
          <a:xfrm>
            <a:off x="955700" y="2531910"/>
            <a:ext cx="2438400" cy="396240"/>
          </a:xfrm>
          <a:prstGeom prst="rect">
            <a:avLst/>
          </a:prstGeom>
          <a:noFill/>
        </p:spPr>
        <p:txBody>
          <a:bodyPr rtlCol="0" wrap="square">
            <a:spAutoFit/>
          </a:bodyPr>
          <a:lstStyle/>
          <a:p>
            <a:r>
              <a:rPr altLang="en-US" lang="zh-CN" sz="2000">
                <a:latin typeface="+mn-ea"/>
              </a:rPr>
              <a:t>项目说明</a:t>
            </a:r>
          </a:p>
        </p:txBody>
      </p:sp>
    </p:spTree>
    <p:extLst>
      <p:ext uri="{BB962C8B-B14F-4D97-AF65-F5344CB8AC3E}">
        <p14:creationId val="2026306577"/>
      </p:ext>
    </p:extLst>
  </p:cSld>
  <p:clrMapOvr>
    <a:masterClrMapping/>
  </p:clrMapOvr>
  <p:transition/>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DAF8FE"/>
        </a:solidFill>
        <a:effectLst/>
      </p:bgPr>
    </p:bg>
    <p:spTree>
      <p:nvGrpSpPr>
        <p:cNvPr id="1" name=""/>
        <p:cNvGrpSpPr/>
        <p:nvPr/>
      </p:nvGrpSpPr>
      <p:grpSpPr>
        <a:xfrm>
          <a:off x="0" y="0"/>
          <a:ext cx="0" cy="0"/>
        </a:xfrm>
      </p:grpSpPr>
      <p:grpSp>
        <p:nvGrpSpPr>
          <p:cNvPr id="16" name="组合 15"/>
          <p:cNvGrpSpPr/>
          <p:nvPr/>
        </p:nvGrpSpPr>
        <p:grpSpPr>
          <a:xfrm>
            <a:off x="8820150" y="628650"/>
            <a:ext cx="2755900" cy="1315357"/>
            <a:chOff x="8820150" y="628650"/>
            <a:chExt cx="2755900" cy="1315357"/>
          </a:xfrm>
        </p:grpSpPr>
        <p:sp>
          <p:nvSpPr>
            <p:cNvPr id="4" name="十字星 3"/>
            <p:cNvSpPr/>
            <p:nvPr/>
          </p:nvSpPr>
          <p:spPr>
            <a:xfrm>
              <a:off x="9372600" y="1104900"/>
              <a:ext cx="323850" cy="32385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椭圆 5"/>
            <p:cNvSpPr/>
            <p:nvPr/>
          </p:nvSpPr>
          <p:spPr>
            <a:xfrm>
              <a:off x="8820150" y="628650"/>
              <a:ext cx="76200" cy="76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椭圆 6"/>
            <p:cNvSpPr/>
            <p:nvPr/>
          </p:nvSpPr>
          <p:spPr>
            <a:xfrm>
              <a:off x="10542270" y="704850"/>
              <a:ext cx="95250" cy="952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椭圆 7"/>
            <p:cNvSpPr/>
            <p:nvPr/>
          </p:nvSpPr>
          <p:spPr>
            <a:xfrm>
              <a:off x="8896350" y="1171575"/>
              <a:ext cx="57150" cy="571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十字星 8"/>
            <p:cNvSpPr/>
            <p:nvPr/>
          </p:nvSpPr>
          <p:spPr>
            <a:xfrm>
              <a:off x="11379200" y="1747157"/>
              <a:ext cx="196850" cy="19685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5" name="组合 14"/>
          <p:cNvGrpSpPr/>
          <p:nvPr/>
        </p:nvGrpSpPr>
        <p:grpSpPr>
          <a:xfrm rot="16200000">
            <a:off x="-466509" y="907596"/>
            <a:ext cx="2755900" cy="1315357"/>
            <a:chOff x="628650" y="1809297"/>
            <a:chExt cx="2755900" cy="1315357"/>
          </a:xfrm>
        </p:grpSpPr>
        <p:sp>
          <p:nvSpPr>
            <p:cNvPr id="10" name="十字星 9"/>
            <p:cNvSpPr/>
            <p:nvPr/>
          </p:nvSpPr>
          <p:spPr>
            <a:xfrm>
              <a:off x="1181100" y="2285547"/>
              <a:ext cx="323850" cy="32385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 name="椭圆 10"/>
            <p:cNvSpPr/>
            <p:nvPr/>
          </p:nvSpPr>
          <p:spPr>
            <a:xfrm>
              <a:off x="628650" y="1809297"/>
              <a:ext cx="76200" cy="76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椭圆 11"/>
            <p:cNvSpPr/>
            <p:nvPr/>
          </p:nvSpPr>
          <p:spPr>
            <a:xfrm>
              <a:off x="2350770" y="1885497"/>
              <a:ext cx="95250" cy="952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椭圆 12"/>
            <p:cNvSpPr/>
            <p:nvPr/>
          </p:nvSpPr>
          <p:spPr>
            <a:xfrm>
              <a:off x="704850" y="2352222"/>
              <a:ext cx="57150" cy="571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十字星 13"/>
            <p:cNvSpPr/>
            <p:nvPr/>
          </p:nvSpPr>
          <p:spPr>
            <a:xfrm>
              <a:off x="3187700" y="2927804"/>
              <a:ext cx="196850" cy="19685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20" name="圆角矩形 19"/>
          <p:cNvSpPr/>
          <p:nvPr/>
        </p:nvSpPr>
        <p:spPr>
          <a:xfrm>
            <a:off x="796688" y="1944007"/>
            <a:ext cx="4846491" cy="3542393"/>
          </a:xfrm>
          <a:prstGeom prst="roundRect">
            <a:avLst>
              <a:gd fmla="val 1722" name="adj"/>
            </a:avLst>
          </a:prstGeom>
          <a:gradFill>
            <a:gsLst>
              <a:gs pos="0">
                <a:srgbClr val="FFFFFF"/>
              </a:gs>
              <a:gs pos="100000">
                <a:srgbClr val="DAF8FE"/>
              </a:gs>
            </a:gsLst>
            <a:lin ang="5400000" scaled="1"/>
          </a:gradFill>
          <a:ln>
            <a:noFill/>
          </a:ln>
          <a:effectLst>
            <a:outerShdw algn="t" blurRad="495300" dir="5400000" dist="76200"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21" name="组合 20"/>
          <p:cNvGrpSpPr/>
          <p:nvPr/>
        </p:nvGrpSpPr>
        <p:grpSpPr>
          <a:xfrm rot="9900000">
            <a:off x="1841983" y="5423577"/>
            <a:ext cx="2755900" cy="1315357"/>
            <a:chOff x="628650" y="1809297"/>
            <a:chExt cx="2755900" cy="1315357"/>
          </a:xfrm>
        </p:grpSpPr>
        <p:sp>
          <p:nvSpPr>
            <p:cNvPr id="22" name="十字星 21"/>
            <p:cNvSpPr/>
            <p:nvPr/>
          </p:nvSpPr>
          <p:spPr>
            <a:xfrm>
              <a:off x="1181100" y="2285547"/>
              <a:ext cx="323850" cy="32385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3" name="椭圆 22"/>
            <p:cNvSpPr/>
            <p:nvPr/>
          </p:nvSpPr>
          <p:spPr>
            <a:xfrm>
              <a:off x="628650" y="1809297"/>
              <a:ext cx="76200" cy="76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椭圆 23"/>
            <p:cNvSpPr/>
            <p:nvPr/>
          </p:nvSpPr>
          <p:spPr>
            <a:xfrm>
              <a:off x="2350770" y="1885497"/>
              <a:ext cx="95250" cy="952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5" name="椭圆 24"/>
            <p:cNvSpPr/>
            <p:nvPr/>
          </p:nvSpPr>
          <p:spPr>
            <a:xfrm>
              <a:off x="704850" y="2352222"/>
              <a:ext cx="57150" cy="571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十字星 25"/>
            <p:cNvSpPr/>
            <p:nvPr/>
          </p:nvSpPr>
          <p:spPr>
            <a:xfrm>
              <a:off x="3187700" y="2927804"/>
              <a:ext cx="196850" cy="19685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3" name="任意多边形 32"/>
          <p:cNvSpPr/>
          <p:nvPr/>
        </p:nvSpPr>
        <p:spPr>
          <a:xfrm>
            <a:off x="796688" y="4650118"/>
            <a:ext cx="4846491" cy="836282"/>
          </a:xfrm>
          <a:custGeom>
            <a:gdLst>
              <a:gd fmla="*/ 438801 w 4846491" name="connsiteX0"/>
              <a:gd fmla="*/ 0 h 836282" name="connsiteY0"/>
              <a:gd fmla="*/ 853358 w 4846491" name="connsiteX1"/>
              <a:gd fmla="*/ 342105 h 836282" name="connsiteY1"/>
              <a:gd fmla="*/ 861396 w 4846491" name="connsiteX2"/>
              <a:gd fmla="*/ 374923 h 836282" name="connsiteY2"/>
              <a:gd fmla="*/ 875769 w 4846491" name="connsiteX3"/>
              <a:gd fmla="*/ 375747 h 836282" name="connsiteY3"/>
              <a:gd fmla="*/ 953926 w 4846491" name="connsiteX4"/>
              <a:gd fmla="*/ 409585 h 836282" name="connsiteY4"/>
              <a:gd fmla="*/ 983776 w 4846491" name="connsiteX5"/>
              <a:gd fmla="*/ 440204 h 836282" name="connsiteY5"/>
              <a:gd fmla="*/ 996623 w 4846491" name="connsiteX6"/>
              <a:gd fmla="*/ 462655 h 836282" name="connsiteY6"/>
              <a:gd fmla="*/ 1021777 w 4846491" name="connsiteX7"/>
              <a:gd fmla="*/ 441613 h 836282" name="connsiteY7"/>
              <a:gd fmla="*/ 1169572 w 4846491" name="connsiteX8"/>
              <a:gd fmla="*/ 394123 h 836282" name="connsiteY8"/>
              <a:gd fmla="*/ 1317367 w 4846491" name="connsiteX9"/>
              <a:gd fmla="*/ 441613 h 836282" name="connsiteY9"/>
              <a:gd fmla="*/ 1355342 w 4846491" name="connsiteX10"/>
              <a:gd fmla="*/ 473380 h 836282" name="connsiteY10"/>
              <a:gd fmla="*/ 1393975 w 4846491" name="connsiteX11"/>
              <a:gd fmla="*/ 427556 h 836282" name="connsiteY11"/>
              <a:gd fmla="*/ 1645210 w 4846491" name="connsiteX12"/>
              <a:gd fmla="*/ 317994 h 836282" name="connsiteY12"/>
              <a:gd fmla="*/ 1896445 w 4846491" name="connsiteX13"/>
              <a:gd fmla="*/ 427556 h 836282" name="connsiteY13"/>
              <a:gd fmla="*/ 1941194 w 4846491" name="connsiteX14"/>
              <a:gd fmla="*/ 480634 h 836282" name="connsiteY14"/>
              <a:gd fmla="*/ 1960352 w 4846491" name="connsiteX15"/>
              <a:gd fmla="*/ 453263 h 836282" name="connsiteY15"/>
              <a:gd fmla="*/ 2244423 w 4846491" name="connsiteX16"/>
              <a:gd fmla="*/ 291651 h 836282" name="connsiteY16"/>
              <a:gd fmla="*/ 2596778 w 4846491" name="connsiteX17"/>
              <a:gd fmla="*/ 389333 h 836282" name="connsiteY17"/>
              <a:gd fmla="*/ 2608701 w 4846491" name="connsiteX18"/>
              <a:gd fmla="*/ 399586 h 836282" name="connsiteY18"/>
              <a:gd fmla="*/ 2622705 w 4846491" name="connsiteX19"/>
              <a:gd fmla="*/ 379042 h 836282" name="connsiteY19"/>
              <a:gd fmla="*/ 2842701 w 4846491" name="connsiteX20"/>
              <a:gd fmla="*/ 260389 h 836282" name="connsiteY20"/>
              <a:gd fmla="*/ 3104218 w 4846491" name="connsiteX21"/>
              <a:gd fmla="*/ 439952 h 836282" name="connsiteY21"/>
              <a:gd fmla="*/ 3134188 w 4846491" name="connsiteX22"/>
              <a:gd fmla="*/ 501706 h 836282" name="connsiteY22"/>
              <a:gd fmla="*/ 3147860 w 4846491" name="connsiteX23"/>
              <a:gd fmla="*/ 483800 h 836282" name="connsiteY23"/>
              <a:gd fmla="*/ 3527764 w 4846491" name="connsiteX24"/>
              <a:gd fmla="*/ 317994 h 836282" name="connsiteY24"/>
              <a:gd fmla="*/ 3907668 w 4846491" name="connsiteX25"/>
              <a:gd fmla="*/ 483800 h 836282" name="connsiteY25"/>
              <a:gd fmla="*/ 3931789 w 4846491" name="connsiteX26"/>
              <a:gd fmla="*/ 515392 h 836282" name="connsiteY26"/>
              <a:gd fmla="*/ 3941549 w 4846491" name="connsiteX27"/>
              <a:gd fmla="*/ 495768 h 836282" name="connsiteY27"/>
              <a:gd fmla="*/ 3970002 w 4846491" name="connsiteX28"/>
              <a:gd fmla="*/ 460308 h 836282" name="connsiteY28"/>
              <a:gd fmla="*/ 4184030 w 4846491" name="connsiteX29"/>
              <a:gd fmla="*/ 401327 h 836282" name="connsiteY29"/>
              <a:gd fmla="*/ 4219636 w 4846491" name="connsiteX30"/>
              <a:gd fmla="*/ 410600 h 836282" name="connsiteY30"/>
              <a:gd fmla="*/ 4235379 w 4846491" name="connsiteX31"/>
              <a:gd fmla="*/ 363512 h 836282" name="connsiteY31"/>
              <a:gd fmla="*/ 4325564 w 4846491" name="connsiteX32"/>
              <a:gd fmla="*/ 231369 h 836282" name="connsiteY32"/>
              <a:gd fmla="*/ 4610168 w 4846491" name="connsiteX33"/>
              <a:gd fmla="*/ 104662 h 836282" name="connsiteY33"/>
              <a:gd fmla="*/ 4845409 w 4846491" name="connsiteX34"/>
              <a:gd fmla="*/ 149446 h 836282" name="connsiteY34"/>
              <a:gd fmla="*/ 4846491 w 4846491" name="connsiteX35"/>
              <a:gd fmla="*/ 150058 h 836282" name="connsiteY35"/>
              <a:gd fmla="*/ 4846491 w 4846491" name="connsiteX36"/>
              <a:gd fmla="*/ 283760 h 836282" name="connsiteY36"/>
              <a:gd fmla="*/ 4838521 w 4846491" name="connsiteX37"/>
              <a:gd fmla="*/ 291730 h 836282" name="connsiteY37"/>
              <a:gd fmla="*/ 4838521 w 4846491" name="connsiteX38"/>
              <a:gd fmla="*/ 535973 h 836282" name="connsiteY38"/>
              <a:gd fmla="*/ 4838522 w 4846491" name="connsiteX39"/>
              <a:gd fmla="*/ 535973 h 836282" name="connsiteY39"/>
              <a:gd fmla="*/ 4838522 w 4846491" name="connsiteX40"/>
              <a:gd fmla="*/ 658293 h 836282" name="connsiteY40"/>
              <a:gd fmla="*/ 4846491 w 4846491" name="connsiteX41"/>
              <a:gd fmla="*/ 677533 h 836282" name="connsiteY41"/>
              <a:gd fmla="*/ 4846491 w 4846491" name="connsiteX42"/>
              <a:gd fmla="*/ 804531 h 836282" name="connsiteY42"/>
              <a:gd fmla="*/ 4838522 w 4846491" name="connsiteX43"/>
              <a:gd fmla="*/ 823772 h 836282" name="connsiteY43"/>
              <a:gd fmla="*/ 4838522 w 4846491" name="connsiteX44"/>
              <a:gd fmla="*/ 833908 h 836282" name="connsiteY44"/>
              <a:gd fmla="*/ 4820472 w 4846491" name="connsiteX45"/>
              <a:gd fmla="*/ 833908 h 836282" name="connsiteY45"/>
              <a:gd fmla="*/ 4814740 w 4846491" name="connsiteX46"/>
              <a:gd fmla="*/ 836282 h 836282" name="connsiteY46"/>
              <a:gd fmla="*/ 4293969 w 4846491" name="connsiteX47"/>
              <a:gd fmla="*/ 836282 h 836282" name="connsiteY47"/>
              <a:gd fmla="*/ 4276963 w 4846491" name="connsiteX48"/>
              <a:gd fmla="*/ 836282 h 836282" name="connsiteY48"/>
              <a:gd fmla="*/ 4271232 w 4846491" name="connsiteX49"/>
              <a:gd fmla="*/ 833908 h 836282" name="connsiteY49"/>
              <a:gd fmla="*/ 575260 w 4846491" name="connsiteX50"/>
              <a:gd fmla="*/ 833908 h 836282" name="connsiteY50"/>
              <a:gd fmla="*/ 569528 w 4846491" name="connsiteX51"/>
              <a:gd fmla="*/ 836282 h 836282" name="connsiteY51"/>
              <a:gd fmla="*/ 31751 w 4846491" name="connsiteX52"/>
              <a:gd fmla="*/ 836282 h 836282" name="connsiteY52"/>
              <a:gd fmla="*/ 26020 w 4846491" name="connsiteX53"/>
              <a:gd fmla="*/ 833908 h 836282" name="connsiteY53"/>
              <a:gd fmla="*/ 309 w 4846491" name="connsiteX54"/>
              <a:gd fmla="*/ 833908 h 836282" name="connsiteY54"/>
              <a:gd fmla="*/ 309 w 4846491" name="connsiteX55"/>
              <a:gd fmla="*/ 805277 h 836282" name="connsiteY55"/>
              <a:gd fmla="*/ 0 w 4846491" name="connsiteX56"/>
              <a:gd fmla="*/ 804531 h 836282" name="connsiteY56"/>
              <a:gd fmla="*/ 0 w 4846491" name="connsiteX57"/>
              <a:gd fmla="*/ 677533 h 836282" name="connsiteY57"/>
              <a:gd fmla="*/ 309 w 4846491" name="connsiteX58"/>
              <a:gd fmla="*/ 676787 h 836282" name="connsiteY58"/>
              <a:gd fmla="*/ 309 w 4846491" name="connsiteX59"/>
              <a:gd fmla="*/ 551060 h 836282" name="connsiteY59"/>
              <a:gd fmla="*/ 0 w 4846491" name="connsiteX60"/>
              <a:gd fmla="*/ 551060 h 836282" name="connsiteY60"/>
              <a:gd fmla="*/ 0 w 4846491" name="connsiteX61"/>
              <a:gd fmla="*/ 406865 h 836282" name="connsiteY61"/>
              <a:gd fmla="*/ 309 w 4846491" name="connsiteX62"/>
              <a:gd fmla="*/ 406865 h 836282" name="connsiteY62"/>
              <a:gd fmla="*/ 309 w 4846491" name="connsiteX63"/>
              <a:gd fmla="*/ 5552 h 836282" name="connsiteY63"/>
              <a:gd fmla="*/ 45626 w 4846491" name="connsiteX64"/>
              <a:gd fmla="*/ 15927 h 836282" name="connsiteY64"/>
              <a:gd fmla="*/ 142026 w 4846491" name="connsiteX65"/>
              <a:gd fmla="*/ 75346 h 836282" name="connsiteY65"/>
              <a:gd fmla="*/ 165454 w 4846491" name="connsiteX66"/>
              <a:gd fmla="*/ 102532 h 836282" name="connsiteY66"/>
              <a:gd fmla="*/ 170110 w 4846491" name="connsiteX67"/>
              <a:gd fmla="*/ 109888 h 836282" name="connsiteY67"/>
              <a:gd fmla="*/ 185318 w 4846491" name="connsiteX68"/>
              <a:gd fmla="*/ 95925 h 836282" name="connsiteY68"/>
              <a:gd fmla="*/ 438801 w 4846491" name="connsiteX69"/>
              <a:gd fmla="*/ 0 h 836282" name="connsiteY6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b="b" l="l" r="r" t="t"/>
            <a:pathLst>
              <a:path h="836282" w="4846491">
                <a:moveTo>
                  <a:pt x="438801" y="0"/>
                </a:moveTo>
                <a:cubicBezTo>
                  <a:pt x="627158" y="0"/>
                  <a:pt x="788211" y="141764"/>
                  <a:pt x="853358" y="342105"/>
                </a:cubicBezTo>
                <a:lnTo>
                  <a:pt x="861396" y="374923"/>
                </a:lnTo>
                <a:lnTo>
                  <a:pt x="875769" y="375747"/>
                </a:lnTo>
                <a:cubicBezTo>
                  <a:pt x="904648" y="380571"/>
                  <a:pt x="931191" y="391690"/>
                  <a:pt x="953926" y="409585"/>
                </a:cubicBezTo>
                <a:cubicBezTo>
                  <a:pt x="965294" y="418533"/>
                  <a:pt x="975239" y="428803"/>
                  <a:pt x="983776" y="440204"/>
                </a:cubicBezTo>
                <a:lnTo>
                  <a:pt x="996623" y="462655"/>
                </a:lnTo>
                <a:lnTo>
                  <a:pt x="1021777" y="441613"/>
                </a:lnTo>
                <a:cubicBezTo>
                  <a:pt x="1065299" y="411402"/>
                  <a:pt x="1115764" y="394123"/>
                  <a:pt x="1169572" y="394123"/>
                </a:cubicBezTo>
                <a:cubicBezTo>
                  <a:pt x="1223380" y="394123"/>
                  <a:pt x="1273844" y="411402"/>
                  <a:pt x="1317367" y="441613"/>
                </a:cubicBezTo>
                <a:lnTo>
                  <a:pt x="1355342" y="473380"/>
                </a:lnTo>
                <a:lnTo>
                  <a:pt x="1393975" y="427556"/>
                </a:lnTo>
                <a:cubicBezTo>
                  <a:pt x="1462249" y="359110"/>
                  <a:pt x="1549777" y="317994"/>
                  <a:pt x="1645210" y="317994"/>
                </a:cubicBezTo>
                <a:cubicBezTo>
                  <a:pt x="1740643" y="317994"/>
                  <a:pt x="1828171" y="359110"/>
                  <a:pt x="1896445" y="427556"/>
                </a:cubicBezTo>
                <a:lnTo>
                  <a:pt x="1941194" y="480634"/>
                </a:lnTo>
                <a:lnTo>
                  <a:pt x="1960352" y="453263"/>
                </a:lnTo>
                <a:cubicBezTo>
                  <a:pt x="2031467" y="367907"/>
                  <a:pt x="2129972" y="308446"/>
                  <a:pt x="2244423" y="291651"/>
                </a:cubicBezTo>
                <a:cubicBezTo>
                  <a:pt x="2373180" y="272755"/>
                  <a:pt x="2498120" y="311379"/>
                  <a:pt x="2596778" y="389333"/>
                </a:cubicBezTo>
                <a:lnTo>
                  <a:pt x="2608701" y="399586"/>
                </a:lnTo>
                <a:lnTo>
                  <a:pt x="2622705" y="379042"/>
                </a:lnTo>
                <a:cubicBezTo>
                  <a:pt x="2682489" y="304917"/>
                  <a:pt x="2759134" y="260389"/>
                  <a:pt x="2842701" y="260389"/>
                </a:cubicBezTo>
                <a:cubicBezTo>
                  <a:pt x="2947160" y="260389"/>
                  <a:pt x="3040803" y="329964"/>
                  <a:pt x="3104218" y="439952"/>
                </a:cubicBezTo>
                <a:lnTo>
                  <a:pt x="3134188" y="501706"/>
                </a:lnTo>
                <a:lnTo>
                  <a:pt x="3147860" y="483800"/>
                </a:lnTo>
                <a:cubicBezTo>
                  <a:pt x="3239984" y="382238"/>
                  <a:pt x="3376018" y="317994"/>
                  <a:pt x="3527764" y="317994"/>
                </a:cubicBezTo>
                <a:cubicBezTo>
                  <a:pt x="3679511" y="317994"/>
                  <a:pt x="3815544" y="382238"/>
                  <a:pt x="3907668" y="483800"/>
                </a:cubicBezTo>
                <a:lnTo>
                  <a:pt x="3931789" y="515392"/>
                </a:lnTo>
                <a:lnTo>
                  <a:pt x="3941549" y="495768"/>
                </a:lnTo>
                <a:cubicBezTo>
                  <a:pt x="3949619" y="483094"/>
                  <a:pt x="3959097" y="471213"/>
                  <a:pt x="3970002" y="460308"/>
                </a:cubicBezTo>
                <a:cubicBezTo>
                  <a:pt x="4024526" y="405783"/>
                  <a:pt x="4103443" y="386942"/>
                  <a:pt x="4184030" y="401327"/>
                </a:cubicBezTo>
                <a:lnTo>
                  <a:pt x="4219636" y="410600"/>
                </a:lnTo>
                <a:lnTo>
                  <a:pt x="4235379" y="363512"/>
                </a:lnTo>
                <a:cubicBezTo>
                  <a:pt x="4256470" y="315278"/>
                  <a:pt x="4286505" y="270429"/>
                  <a:pt x="4325564" y="231369"/>
                </a:cubicBezTo>
                <a:cubicBezTo>
                  <a:pt x="4403684" y="153249"/>
                  <a:pt x="4504960" y="111229"/>
                  <a:pt x="4610168" y="104662"/>
                </a:cubicBezTo>
                <a:cubicBezTo>
                  <a:pt x="4689073" y="99738"/>
                  <a:pt x="4770190" y="114756"/>
                  <a:pt x="4845409" y="149446"/>
                </a:cubicBezTo>
                <a:lnTo>
                  <a:pt x="4846491" y="150058"/>
                </a:lnTo>
                <a:lnTo>
                  <a:pt x="4846491" y="283760"/>
                </a:lnTo>
                <a:lnTo>
                  <a:pt x="4838521" y="291730"/>
                </a:lnTo>
                <a:lnTo>
                  <a:pt x="4838521" y="535973"/>
                </a:lnTo>
                <a:lnTo>
                  <a:pt x="4838522" y="535973"/>
                </a:lnTo>
                <a:lnTo>
                  <a:pt x="4838522" y="658293"/>
                </a:lnTo>
                <a:lnTo>
                  <a:pt x="4846491" y="677533"/>
                </a:lnTo>
                <a:lnTo>
                  <a:pt x="4846491" y="804531"/>
                </a:lnTo>
                <a:lnTo>
                  <a:pt x="4838522" y="823772"/>
                </a:lnTo>
                <a:lnTo>
                  <a:pt x="4838522" y="833908"/>
                </a:lnTo>
                <a:lnTo>
                  <a:pt x="4820472" y="833908"/>
                </a:lnTo>
                <a:lnTo>
                  <a:pt x="4814740" y="836282"/>
                </a:lnTo>
                <a:lnTo>
                  <a:pt x="4293969" y="836282"/>
                </a:lnTo>
                <a:lnTo>
                  <a:pt x="4276963" y="836282"/>
                </a:lnTo>
                <a:lnTo>
                  <a:pt x="4271232" y="833908"/>
                </a:lnTo>
                <a:lnTo>
                  <a:pt x="575260" y="833908"/>
                </a:lnTo>
                <a:lnTo>
                  <a:pt x="569528" y="836282"/>
                </a:lnTo>
                <a:lnTo>
                  <a:pt x="31751" y="836282"/>
                </a:lnTo>
                <a:lnTo>
                  <a:pt x="26020" y="833908"/>
                </a:lnTo>
                <a:lnTo>
                  <a:pt x="309" y="833908"/>
                </a:lnTo>
                <a:lnTo>
                  <a:pt x="309" y="805277"/>
                </a:lnTo>
                <a:lnTo>
                  <a:pt x="0" y="804531"/>
                </a:lnTo>
                <a:lnTo>
                  <a:pt x="0" y="677533"/>
                </a:lnTo>
                <a:lnTo>
                  <a:pt x="309" y="676787"/>
                </a:lnTo>
                <a:lnTo>
                  <a:pt x="309" y="551060"/>
                </a:lnTo>
                <a:lnTo>
                  <a:pt x="0" y="551060"/>
                </a:lnTo>
                <a:lnTo>
                  <a:pt x="0" y="406865"/>
                </a:lnTo>
                <a:lnTo>
                  <a:pt x="309" y="406865"/>
                </a:lnTo>
                <a:lnTo>
                  <a:pt x="309" y="5552"/>
                </a:lnTo>
                <a:lnTo>
                  <a:pt x="45626" y="15927"/>
                </a:lnTo>
                <a:cubicBezTo>
                  <a:pt x="81881" y="28258"/>
                  <a:pt x="114651" y="47971"/>
                  <a:pt x="142026" y="75346"/>
                </a:cubicBezTo>
                <a:cubicBezTo>
                  <a:pt x="150581" y="83900"/>
                  <a:pt x="158387" y="92982"/>
                  <a:pt x="165454" y="102532"/>
                </a:cubicBezTo>
                <a:lnTo>
                  <a:pt x="170110" y="109888"/>
                </a:lnTo>
                <a:lnTo>
                  <a:pt x="185318" y="95925"/>
                </a:lnTo>
                <a:cubicBezTo>
                  <a:pt x="257269" y="35441"/>
                  <a:pt x="344622" y="0"/>
                  <a:pt x="43880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5" name="组合 4"/>
          <p:cNvGrpSpPr/>
          <p:nvPr/>
        </p:nvGrpSpPr>
        <p:grpSpPr>
          <a:xfrm>
            <a:off x="7483724" y="704850"/>
            <a:ext cx="3106171" cy="5518999"/>
            <a:chOff x="7483724" y="704850"/>
            <a:chExt cx="3106171" cy="5518999"/>
          </a:xfrm>
          <a:effectLst>
            <a:outerShdw algn="t" blurRad="393700" dir="5400000" dist="50800" rotWithShape="0">
              <a:prstClr val="black">
                <a:alpha val="25000"/>
              </a:prstClr>
            </a:outerShdw>
          </a:effectLst>
        </p:grpSpPr>
        <p:pic>
          <p:nvPicPr>
            <p:cNvPr id="2" name="图片 1"/>
            <p:cNvPicPr>
              <a:picLocks noChangeAspect="1"/>
            </p:cNvPicPr>
            <p:nvPr/>
          </p:nvPicPr>
          <p:blipFill>
            <a:blip r:embed="rId2">
              <a:extLst>
                <a:ext uri="{28A0092B-C50C-407E-A947-70E740481C1C}">
                  <a14:useLocalDpi val="0"/>
                </a:ext>
              </a:extLst>
            </a:blip>
            <a:stretch>
              <a:fillRect/>
            </a:stretch>
          </p:blipFill>
          <p:spPr>
            <a:xfrm>
              <a:off x="7483724" y="704850"/>
              <a:ext cx="3106171" cy="5518999"/>
            </a:xfrm>
            <a:prstGeom prst="rect">
              <a:avLst/>
            </a:prstGeom>
          </p:spPr>
        </p:pic>
        <p:sp>
          <p:nvSpPr>
            <p:cNvPr id="3" name="矩形 2"/>
            <p:cNvSpPr/>
            <p:nvPr/>
          </p:nvSpPr>
          <p:spPr>
            <a:xfrm>
              <a:off x="8058150" y="1676401"/>
              <a:ext cx="1962150" cy="3505200"/>
            </a:xfrm>
            <a:prstGeom prst="rect">
              <a:avLst/>
            </a:prstGeom>
            <a:solidFill>
              <a:srgbClr val="312D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8" name="组合 27"/>
          <p:cNvGrpSpPr/>
          <p:nvPr/>
        </p:nvGrpSpPr>
        <p:grpSpPr>
          <a:xfrm>
            <a:off x="1324778" y="2098991"/>
            <a:ext cx="3813374" cy="1335749"/>
            <a:chOff x="6477255" y="2195414"/>
            <a:chExt cx="3813374" cy="1335749"/>
          </a:xfrm>
        </p:grpSpPr>
        <p:grpSp>
          <p:nvGrpSpPr>
            <p:cNvPr id="29" name="组合 28"/>
            <p:cNvGrpSpPr/>
            <p:nvPr/>
          </p:nvGrpSpPr>
          <p:grpSpPr>
            <a:xfrm>
              <a:off x="8287005" y="2195414"/>
              <a:ext cx="2003624" cy="1335749"/>
              <a:chOff x="8469020" y="1343853"/>
              <a:chExt cx="3091801" cy="2061201"/>
            </a:xfrm>
          </p:grpSpPr>
          <p:graphicFrame>
            <p:nvGraphicFramePr>
              <p:cNvPr id="37" name="图表 36"/>
              <p:cNvGraphicFramePr/>
              <p:nvPr>
                <p:extLst>
                  <p:ext uri="{D42A27DB-BD31-4B8C-83A1-F6EECF244321}">
                    <p14:modId val="632629069"/>
                  </p:ext>
                </p:extLst>
              </p:nvPr>
            </p:nvGraphicFramePr>
            <p:xfrm>
              <a:off x="8469020" y="1343853"/>
              <a:ext cx="3091801" cy="2061201"/>
            </p:xfrm>
            <a:graphic>
              <a:graphicData uri="http://schemas.openxmlformats.org/drawingml/2006/chart">
                <c:chart xmlns:c="http://schemas.openxmlformats.org/drawingml/2006/chart" r:id="rId3"/>
              </a:graphicData>
            </a:graphic>
          </p:graphicFrame>
          <p:sp>
            <p:nvSpPr>
              <p:cNvPr id="38" name="文本框 37"/>
              <p:cNvSpPr txBox="1"/>
              <p:nvPr/>
            </p:nvSpPr>
            <p:spPr>
              <a:xfrm>
                <a:off x="9135246" y="2018253"/>
                <a:ext cx="1759344" cy="705508"/>
              </a:xfrm>
              <a:prstGeom prst="rect">
                <a:avLst/>
              </a:prstGeom>
              <a:noFill/>
            </p:spPr>
            <p:txBody>
              <a:bodyPr rtlCol="0" wrap="square">
                <a:spAutoFit/>
              </a:bodyPr>
              <a:lstStyle/>
              <a:p>
                <a:pPr algn="ctr"/>
                <a:r>
                  <a:rPr altLang="zh-CN" lang="en-US" sz="2400">
                    <a:solidFill>
                      <a:srgbClr val="4F1B6D"/>
                    </a:solidFill>
                    <a:latin charset="0" panose="020d0509020203030204" pitchFamily="49" typeface="Orator Std"/>
                  </a:rPr>
                  <a:t>80%</a:t>
                </a:r>
              </a:p>
            </p:txBody>
          </p:sp>
        </p:grpSp>
        <p:grpSp>
          <p:nvGrpSpPr>
            <p:cNvPr id="30" name="组合 29"/>
            <p:cNvGrpSpPr/>
            <p:nvPr/>
          </p:nvGrpSpPr>
          <p:grpSpPr>
            <a:xfrm>
              <a:off x="6477255" y="2195414"/>
              <a:ext cx="2003624" cy="1335749"/>
              <a:chOff x="8469020" y="1343853"/>
              <a:chExt cx="3091801" cy="2061201"/>
            </a:xfrm>
          </p:grpSpPr>
          <p:graphicFrame>
            <p:nvGraphicFramePr>
              <p:cNvPr id="31" name="图表 30"/>
              <p:cNvGraphicFramePr/>
              <p:nvPr>
                <p:extLst>
                  <p:ext uri="{D42A27DB-BD31-4B8C-83A1-F6EECF244321}">
                    <p14:modId val="2498391446"/>
                  </p:ext>
                </p:extLst>
              </p:nvPr>
            </p:nvGraphicFramePr>
            <p:xfrm>
              <a:off x="8469020" y="1343853"/>
              <a:ext cx="3091801" cy="2061201"/>
            </p:xfrm>
            <a:graphic>
              <a:graphicData uri="http://schemas.openxmlformats.org/drawingml/2006/chart">
                <c:chart xmlns:c="http://schemas.openxmlformats.org/drawingml/2006/chart" r:id="rId4"/>
              </a:graphicData>
            </a:graphic>
          </p:graphicFrame>
          <p:sp>
            <p:nvSpPr>
              <p:cNvPr id="32" name="文本框 31"/>
              <p:cNvSpPr txBox="1"/>
              <p:nvPr/>
            </p:nvSpPr>
            <p:spPr>
              <a:xfrm>
                <a:off x="9135247" y="2018253"/>
                <a:ext cx="1759344" cy="705508"/>
              </a:xfrm>
              <a:prstGeom prst="rect">
                <a:avLst/>
              </a:prstGeom>
              <a:noFill/>
            </p:spPr>
            <p:txBody>
              <a:bodyPr rtlCol="0" wrap="square">
                <a:spAutoFit/>
              </a:bodyPr>
              <a:lstStyle/>
              <a:p>
                <a:pPr algn="ctr"/>
                <a:r>
                  <a:rPr altLang="zh-CN" lang="en-US" sz="2400">
                    <a:solidFill>
                      <a:srgbClr val="4F1B6D"/>
                    </a:solidFill>
                    <a:latin charset="0" panose="020d0509020203030204" pitchFamily="49" typeface="Orator Std"/>
                  </a:rPr>
                  <a:t>80%</a:t>
                </a:r>
              </a:p>
            </p:txBody>
          </p:sp>
        </p:grpSp>
      </p:grpSp>
      <p:sp>
        <p:nvSpPr>
          <p:cNvPr id="39" name="文本框 38"/>
          <p:cNvSpPr txBox="1"/>
          <p:nvPr/>
        </p:nvSpPr>
        <p:spPr>
          <a:xfrm>
            <a:off x="853838" y="3434738"/>
            <a:ext cx="4672733" cy="457200"/>
          </a:xfrm>
          <a:prstGeom prst="rect">
            <a:avLst/>
          </a:prstGeom>
          <a:noFill/>
        </p:spPr>
        <p:txBody>
          <a:bodyPr rtlCol="0" wrap="square">
            <a:spAutoFit/>
          </a:bodyPr>
          <a:lstStyle/>
          <a:p>
            <a:pPr algn="ctr"/>
            <a:r>
              <a:rPr altLang="zh-CN" lang="en-US" sz="2400">
                <a:latin typeface="+mn-ea"/>
                <a:cs charset="0" panose="020b0402040204020203" pitchFamily="34" typeface="Nirmala UI Semilight"/>
              </a:rPr>
              <a:t>Lorem ipsum </a:t>
            </a:r>
          </a:p>
        </p:txBody>
      </p:sp>
      <p:sp>
        <p:nvSpPr>
          <p:cNvPr id="40" name="矩形 39"/>
          <p:cNvSpPr/>
          <p:nvPr/>
        </p:nvSpPr>
        <p:spPr>
          <a:xfrm>
            <a:off x="854176" y="3911902"/>
            <a:ext cx="4560703" cy="1051560"/>
          </a:xfrm>
          <a:prstGeom prst="rect">
            <a:avLst/>
          </a:prstGeom>
        </p:spPr>
        <p:txBody>
          <a:bodyPr wrap="square">
            <a:spAutoFit/>
          </a:bodyPr>
          <a:lstStyle/>
          <a:p>
            <a:pPr algn="ctr">
              <a:lnSpc>
                <a:spcPct val="150000"/>
              </a:lnSpc>
            </a:pPr>
            <a:r>
              <a:rPr altLang="zh-CN" lang="en-US" noProof="1" sz="1400">
                <a:solidFill>
                  <a:schemeClr val="bg1">
                    <a:lumMod val="50000"/>
                  </a:schemeClr>
                </a:solidFill>
              </a:rPr>
              <a:t>Lorem ipsum dolor sit er elit lamet, consectetaur cillium adipisicing pecu, sed do eiusmod tempor incididunt ut labore et dolore magna </a:t>
            </a:r>
          </a:p>
        </p:txBody>
      </p:sp>
    </p:spTree>
    <p:extLst>
      <p:ext uri="{BB962C8B-B14F-4D97-AF65-F5344CB8AC3E}">
        <p14:creationId val="3020756084"/>
      </p:ext>
    </p:extLst>
  </p:cSld>
  <p:clrMapOvr>
    <a:masterClrMapping/>
  </p:clrMapOvr>
  <p:transition/>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658BF5"/>
        </a:solidFill>
        <a:effectLst/>
      </p:bgPr>
    </p:bg>
    <p:spTree>
      <p:nvGrpSpPr>
        <p:cNvPr id="1" name=""/>
        <p:cNvGrpSpPr/>
        <p:nvPr/>
      </p:nvGrpSpPr>
      <p:grpSpPr>
        <a:xfrm>
          <a:off x="0" y="0"/>
          <a:ext cx="0" cy="0"/>
        </a:xfrm>
      </p:grpSpPr>
      <p:sp>
        <p:nvSpPr>
          <p:cNvPr id="56" name="自由: 形状 55"/>
          <p:cNvSpPr/>
          <p:nvPr/>
        </p:nvSpPr>
        <p:spPr>
          <a:xfrm>
            <a:off x="-22414" y="3260778"/>
            <a:ext cx="12236828" cy="3351700"/>
          </a:xfrm>
          <a:custGeom>
            <a:gdLst>
              <a:gd fmla="*/ 3286000 w 12236828" name="connsiteX0"/>
              <a:gd fmla="*/ 721 h 3351700" name="connsiteY0"/>
              <a:gd fmla="*/ 3544088 w 12236828" name="connsiteX1"/>
              <a:gd fmla="*/ 4523 h 3351700" name="connsiteY1"/>
              <a:gd fmla="*/ 9088532 w 12236828" name="connsiteX2"/>
              <a:gd fmla="*/ 1213891 h 3351700" name="connsiteY2"/>
              <a:gd fmla="*/ 12203713 w 12236828" name="connsiteX3"/>
              <a:gd fmla="*/ 807389 h 3351700" name="connsiteY3"/>
              <a:gd fmla="*/ 12236828 w 12236828" name="connsiteX4"/>
              <a:gd fmla="*/ 798131 h 3351700" name="connsiteY4"/>
              <a:gd fmla="*/ 12236828 w 12236828" name="connsiteX5"/>
              <a:gd fmla="*/ 3351700 h 3351700" name="connsiteY5"/>
              <a:gd fmla="*/ 0 w 12236828" name="connsiteX6"/>
              <a:gd fmla="*/ 3351700 h 3351700" name="connsiteY6"/>
              <a:gd fmla="*/ 0 w 12236828" name="connsiteX7"/>
              <a:gd fmla="*/ 706061 h 3351700" name="connsiteY7"/>
              <a:gd fmla="*/ 111156 w 12236828" name="connsiteX8"/>
              <a:gd fmla="*/ 756666 h 3351700" name="connsiteY8"/>
              <a:gd fmla="*/ 619546 w 12236828" name="connsiteX9"/>
              <a:gd fmla="*/ 800936 h 3351700" name="connsiteY9"/>
              <a:gd fmla="*/ 3286000 w 12236828" name="connsiteX10"/>
              <a:gd fmla="*/ 721 h 3351700" name="connsiteY1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b="b" l="l" r="r" t="t"/>
            <a:pathLst>
              <a:path h="3351700" w="12236828">
                <a:moveTo>
                  <a:pt x="3286000" y="721"/>
                </a:moveTo>
                <a:cubicBezTo>
                  <a:pt x="3369872" y="-931"/>
                  <a:pt x="3455869" y="222"/>
                  <a:pt x="3544088" y="4523"/>
                </a:cubicBezTo>
                <a:cubicBezTo>
                  <a:pt x="4955587" y="73349"/>
                  <a:pt x="7590721" y="1095904"/>
                  <a:pt x="9088532" y="1213891"/>
                </a:cubicBezTo>
                <a:cubicBezTo>
                  <a:pt x="10211892" y="1302381"/>
                  <a:pt x="11586579" y="976073"/>
                  <a:pt x="12203713" y="807389"/>
                </a:cubicBezTo>
                <a:lnTo>
                  <a:pt x="12236828" y="798131"/>
                </a:lnTo>
                <a:lnTo>
                  <a:pt x="12236828" y="3351700"/>
                </a:lnTo>
                <a:lnTo>
                  <a:pt x="0" y="3351700"/>
                </a:lnTo>
                <a:lnTo>
                  <a:pt x="0" y="706061"/>
                </a:lnTo>
                <a:lnTo>
                  <a:pt x="111156" y="756666"/>
                </a:lnTo>
                <a:cubicBezTo>
                  <a:pt x="245291" y="807369"/>
                  <a:pt x="410106" y="840880"/>
                  <a:pt x="619546" y="800936"/>
                </a:cubicBezTo>
                <a:cubicBezTo>
                  <a:pt x="1247865" y="681106"/>
                  <a:pt x="2027910" y="25493"/>
                  <a:pt x="3286000" y="721"/>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4" name="自由: 形状 43"/>
          <p:cNvSpPr/>
          <p:nvPr/>
        </p:nvSpPr>
        <p:spPr>
          <a:xfrm>
            <a:off x="5603" y="3716594"/>
            <a:ext cx="12208811" cy="3117513"/>
          </a:xfrm>
          <a:custGeom>
            <a:gdLst>
              <a:gd fmla="*/ 7414898 w 12208811" name="connsiteX0"/>
              <a:gd fmla="*/ 102 h 2844083" name="connsiteY0"/>
              <a:gd fmla="*/ 11514950 w 12208811" name="connsiteX1"/>
              <a:gd fmla="*/ 885006 h 2844083" name="connsiteY1"/>
              <a:gd fmla="*/ 12077232 w 12208811" name="connsiteX2"/>
              <a:gd fmla="*/ 967274 h 2844083" name="connsiteY2"/>
              <a:gd fmla="*/ 12208811 w 12208811" name="connsiteX3"/>
              <a:gd fmla="*/ 977980 h 2844083" name="connsiteY3"/>
              <a:gd fmla="*/ 12208811 w 12208811" name="connsiteX4"/>
              <a:gd fmla="*/ 2844083 h 2844083" name="connsiteY4"/>
              <a:gd fmla="*/ 0 w 12208811" name="connsiteX5"/>
              <a:gd fmla="*/ 2844083 h 2844083" name="connsiteY5"/>
              <a:gd fmla="*/ 0 w 12208811" name="connsiteX6"/>
              <a:gd fmla="*/ 797497 h 2844083" name="connsiteY6"/>
              <a:gd fmla="*/ 78760 w 12208811" name="connsiteX7"/>
              <a:gd fmla="*/ 799115 h 2844083" name="connsiteY7"/>
              <a:gd fmla="*/ 3491827 w 12208811" name="connsiteX8"/>
              <a:gd fmla="*/ 826012 h 2844083" name="connsiteY8"/>
              <a:gd fmla="*/ 7414898 w 12208811" name="connsiteX9"/>
              <a:gd fmla="*/ 102 h 2844083" name="connsiteY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b="b" l="l" r="r" t="t"/>
            <a:pathLst>
              <a:path h="2844083" w="12208811">
                <a:moveTo>
                  <a:pt x="7414898" y="102"/>
                </a:moveTo>
                <a:cubicBezTo>
                  <a:pt x="8752085" y="9934"/>
                  <a:pt x="10630047" y="722774"/>
                  <a:pt x="11514950" y="885006"/>
                </a:cubicBezTo>
                <a:cubicBezTo>
                  <a:pt x="11736176" y="925564"/>
                  <a:pt x="11922374" y="951374"/>
                  <a:pt x="12077232" y="967274"/>
                </a:cubicBezTo>
                <a:lnTo>
                  <a:pt x="12208811" y="977980"/>
                </a:lnTo>
                <a:lnTo>
                  <a:pt x="12208811" y="2844083"/>
                </a:lnTo>
                <a:lnTo>
                  <a:pt x="0" y="2844083"/>
                </a:lnTo>
                <a:lnTo>
                  <a:pt x="0" y="797497"/>
                </a:lnTo>
                <a:lnTo>
                  <a:pt x="78760" y="799115"/>
                </a:lnTo>
                <a:cubicBezTo>
                  <a:pt x="770865" y="819963"/>
                  <a:pt x="2325783" y="950451"/>
                  <a:pt x="3491827" y="826012"/>
                </a:cubicBezTo>
                <a:cubicBezTo>
                  <a:pt x="4735608" y="693277"/>
                  <a:pt x="6077711" y="-9730"/>
                  <a:pt x="7414898" y="102"/>
                </a:cubicBezTo>
                <a:close/>
              </a:path>
            </a:pathLst>
          </a:custGeom>
          <a:solidFill>
            <a:schemeClr val="bg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7" name="自由: 形状 36"/>
          <p:cNvSpPr/>
          <p:nvPr/>
        </p:nvSpPr>
        <p:spPr>
          <a:xfrm>
            <a:off x="-5603" y="4715944"/>
            <a:ext cx="12203206" cy="2142056"/>
          </a:xfrm>
          <a:custGeom>
            <a:gdLst>
              <a:gd fmla="*/ 5502885 w 12203206" name="connsiteX0"/>
              <a:gd fmla="*/ 17 h 2142056" name="connsiteY0"/>
              <a:gd fmla="*/ 5821337 w 12203206" name="connsiteX1"/>
              <a:gd fmla="*/ 5998 h 2142056" name="connsiteY1"/>
              <a:gd fmla="*/ 10961717 w 12203206" name="connsiteX2"/>
              <a:gd fmla="*/ 920398 h 2142056" name="connsiteY2"/>
              <a:gd fmla="*/ 12202564 w 12203206" name="connsiteX3"/>
              <a:gd fmla="*/ 651240 h 2142056" name="connsiteY3"/>
              <a:gd fmla="*/ 12203206 w 12203206" name="connsiteX4"/>
              <a:gd fmla="*/ 650842 h 2142056" name="connsiteY4"/>
              <a:gd fmla="*/ 12203206 w 12203206" name="connsiteX5"/>
              <a:gd fmla="*/ 2142056 h 2142056" name="connsiteY5"/>
              <a:gd fmla="*/ 0 w 12203206" name="connsiteX6"/>
              <a:gd fmla="*/ 2142056 h 2142056" name="connsiteY6"/>
              <a:gd fmla="*/ 0 w 12203206" name="connsiteX7"/>
              <a:gd fmla="*/ 328487 h 2142056" name="connsiteY7"/>
              <a:gd fmla="*/ 39132 w 12203206" name="connsiteX8"/>
              <a:gd fmla="*/ 346157 h 2142056" name="connsiteY8"/>
              <a:gd fmla="*/ 927202 w 12203206" name="connsiteX9"/>
              <a:gd fmla="*/ 507443 h 2142056" name="connsiteY9"/>
              <a:gd fmla="*/ 5502885 w 12203206" name="connsiteX10"/>
              <a:gd fmla="*/ 17 h 2142056" name="connsiteY1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b="b" l="l" r="r" t="t"/>
            <a:pathLst>
              <a:path h="2142056" w="12203206">
                <a:moveTo>
                  <a:pt x="5502885" y="17"/>
                </a:moveTo>
                <a:cubicBezTo>
                  <a:pt x="5610540" y="-205"/>
                  <a:pt x="5716810" y="1696"/>
                  <a:pt x="5821337" y="5998"/>
                </a:cubicBezTo>
                <a:cubicBezTo>
                  <a:pt x="7493755" y="74824"/>
                  <a:pt x="9797180" y="876153"/>
                  <a:pt x="10961717" y="920398"/>
                </a:cubicBezTo>
                <a:cubicBezTo>
                  <a:pt x="11543986" y="942521"/>
                  <a:pt x="11926179" y="806098"/>
                  <a:pt x="12202564" y="651240"/>
                </a:cubicBezTo>
                <a:lnTo>
                  <a:pt x="12203206" y="650842"/>
                </a:lnTo>
                <a:lnTo>
                  <a:pt x="12203206" y="2142056"/>
                </a:lnTo>
                <a:lnTo>
                  <a:pt x="0" y="2142056"/>
                </a:lnTo>
                <a:lnTo>
                  <a:pt x="0" y="328487"/>
                </a:lnTo>
                <a:lnTo>
                  <a:pt x="39132" y="346157"/>
                </a:lnTo>
                <a:cubicBezTo>
                  <a:pt x="262866" y="438368"/>
                  <a:pt x="548054" y="515893"/>
                  <a:pt x="927202" y="507443"/>
                </a:cubicBezTo>
                <a:cubicBezTo>
                  <a:pt x="1961241" y="484398"/>
                  <a:pt x="3888043" y="3348"/>
                  <a:pt x="5502885" y="17"/>
                </a:cubicBezTo>
                <a:close/>
              </a:path>
            </a:pathLst>
          </a:cu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7" name="矩形 56"/>
          <p:cNvSpPr/>
          <p:nvPr/>
        </p:nvSpPr>
        <p:spPr>
          <a:xfrm>
            <a:off x="2436792" y="2222284"/>
            <a:ext cx="7318418" cy="731520"/>
          </a:xfrm>
          <a:prstGeom prst="rect">
            <a:avLst/>
          </a:prstGeom>
        </p:spPr>
        <p:txBody>
          <a:bodyPr wrap="square">
            <a:spAutoFit/>
          </a:bodyPr>
          <a:lstStyle/>
          <a:p>
            <a:pPr algn="ctr"/>
            <a:r>
              <a:rPr altLang="zh-CN" lang="en-US" noProof="1" sz="1400">
                <a:solidFill>
                  <a:schemeClr val="bg1"/>
                </a:solidFill>
              </a:rPr>
              <a:t>Lorem ipsum dolor sit er elit lamet, consectetaur cillium adipisicing pecu, sed do eiusmod tempor incididunt ut labore et dolore magna aliqua. Ut enim ad minim veniam, quis nostrud exercitation ullamco laboris nisi ut aliquip ex ea commodo consequat. Du</a:t>
            </a:r>
          </a:p>
        </p:txBody>
      </p:sp>
      <p:sp>
        <p:nvSpPr>
          <p:cNvPr id="58" name="文本框 57"/>
          <p:cNvSpPr txBox="1"/>
          <p:nvPr/>
        </p:nvSpPr>
        <p:spPr>
          <a:xfrm>
            <a:off x="4876800" y="1775492"/>
            <a:ext cx="2438400" cy="396240"/>
          </a:xfrm>
          <a:prstGeom prst="rect">
            <a:avLst/>
          </a:prstGeom>
          <a:noFill/>
        </p:spPr>
        <p:txBody>
          <a:bodyPr rtlCol="0" wrap="square">
            <a:spAutoFit/>
          </a:bodyPr>
          <a:lstStyle/>
          <a:p>
            <a:pPr algn="ctr"/>
            <a:r>
              <a:rPr altLang="en-US" lang="zh-CN" sz="2000">
                <a:solidFill>
                  <a:schemeClr val="bg1"/>
                </a:solidFill>
                <a:latin typeface="+mn-ea"/>
              </a:rPr>
              <a:t>项目分析</a:t>
            </a:r>
          </a:p>
        </p:txBody>
      </p:sp>
      <p:grpSp>
        <p:nvGrpSpPr>
          <p:cNvPr id="64" name="组合 63"/>
          <p:cNvGrpSpPr/>
          <p:nvPr/>
        </p:nvGrpSpPr>
        <p:grpSpPr>
          <a:xfrm>
            <a:off x="4441452" y="2108419"/>
            <a:ext cx="3297889" cy="5215049"/>
            <a:chOff x="8944542" y="-631978"/>
            <a:chExt cx="3297889" cy="5215049"/>
          </a:xfrm>
        </p:grpSpPr>
        <p:pic>
          <p:nvPicPr>
            <p:cNvPr id="59" name="图片 58"/>
            <p:cNvPicPr>
              <a:picLocks noChangeAspect="1"/>
            </p:cNvPicPr>
            <p:nvPr/>
          </p:nvPicPr>
          <p:blipFill>
            <a:blip r:embed="rId2">
              <a:extLst>
                <a:ext uri="{28A0092B-C50C-407E-A947-70E740481C1C}">
                  <a14:useLocalDpi val="0"/>
                </a:ext>
              </a:extLst>
            </a:blip>
            <a:stretch>
              <a:fillRect/>
            </a:stretch>
          </p:blipFill>
          <p:spPr>
            <a:xfrm>
              <a:off x="8944542" y="-631978"/>
              <a:ext cx="3297889" cy="5215049"/>
            </a:xfrm>
            <a:prstGeom prst="rect">
              <a:avLst/>
            </a:prstGeom>
          </p:spPr>
        </p:pic>
        <p:sp>
          <p:nvSpPr>
            <p:cNvPr id="60" name="矩形 59"/>
            <p:cNvSpPr/>
            <p:nvPr/>
          </p:nvSpPr>
          <p:spPr>
            <a:xfrm>
              <a:off x="9808111" y="952499"/>
              <a:ext cx="1556119" cy="27148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aphicFrame>
          <p:nvGraphicFramePr>
            <p:cNvPr id="63" name="图表 62"/>
            <p:cNvGraphicFramePr/>
            <p:nvPr>
              <p:extLst>
                <p:ext uri="{D42A27DB-BD31-4B8C-83A1-F6EECF244321}">
                  <p14:modId val="1238009532"/>
                </p:ext>
              </p:extLst>
            </p:nvPr>
          </p:nvGraphicFramePr>
          <p:xfrm>
            <a:off x="9620309" y="1313686"/>
            <a:ext cx="1985578" cy="1323719"/>
          </p:xfrm>
          <a:graphic>
            <a:graphicData uri="http://schemas.openxmlformats.org/drawingml/2006/chart">
              <c:chart xmlns:c="http://schemas.openxmlformats.org/drawingml/2006/chart" r:id="rId3"/>
            </a:graphicData>
          </a:graphic>
        </p:graphicFrame>
      </p:grpSp>
      <p:sp>
        <p:nvSpPr>
          <p:cNvPr id="27" name="自由: 形状 26"/>
          <p:cNvSpPr/>
          <p:nvPr/>
        </p:nvSpPr>
        <p:spPr>
          <a:xfrm>
            <a:off x="-5603" y="5157312"/>
            <a:ext cx="12192000" cy="1700688"/>
          </a:xfrm>
          <a:custGeom>
            <a:gdLst>
              <a:gd fmla="*/ 4095511 w 12192000" name="connsiteX0"/>
              <a:gd fmla="*/ 334 h 1700688" name="connsiteY0"/>
              <a:gd fmla="*/ 4384740 w 12192000" name="connsiteX1"/>
              <a:gd fmla="*/ 4626 h 1700688" name="connsiteY1"/>
              <a:gd fmla="*/ 9556000 w 12192000" name="connsiteX2"/>
              <a:gd fmla="*/ 948523 h 1700688" name="connsiteY2"/>
              <a:gd fmla="*/ 11942603 w 12192000" name="connsiteX3"/>
              <a:gd fmla="*/ 526811 h 1700688" name="connsiteY3"/>
              <a:gd fmla="*/ 12192000 w 12192000" name="connsiteX4"/>
              <a:gd fmla="*/ 445414 h 1700688" name="connsiteY4"/>
              <a:gd fmla="*/ 12192000 w 12192000" name="connsiteX5"/>
              <a:gd fmla="*/ 1700688 h 1700688" name="connsiteY5"/>
              <a:gd fmla="*/ 0 w 12192000" name="connsiteX6"/>
              <a:gd fmla="*/ 1700688 h 1700688" name="connsiteY6"/>
              <a:gd fmla="*/ 0 w 12192000" name="connsiteX7"/>
              <a:gd fmla="*/ 525611 h 1700688" name="connsiteY7"/>
              <a:gd fmla="*/ 110445 w 12192000" name="connsiteX8"/>
              <a:gd fmla="*/ 550487 h 1700688" name="connsiteY8"/>
              <a:gd fmla="*/ 321607 w 12192000" name="connsiteX9"/>
              <a:gd fmla="*/ 565065 h 1700688" name="connsiteY9"/>
              <a:gd fmla="*/ 4095511 w 12192000" name="connsiteX10"/>
              <a:gd fmla="*/ 334 h 1700688" name="connsiteY1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b="b" l="l" r="r" t="t"/>
            <a:pathLst>
              <a:path h="1700688" w="12192000">
                <a:moveTo>
                  <a:pt x="4095511" y="334"/>
                </a:moveTo>
                <a:cubicBezTo>
                  <a:pt x="4192077" y="-693"/>
                  <a:pt x="4288549" y="632"/>
                  <a:pt x="4384740" y="4626"/>
                </a:cubicBezTo>
                <a:cubicBezTo>
                  <a:pt x="5923806" y="68536"/>
                  <a:pt x="8140059" y="909194"/>
                  <a:pt x="9556000" y="948523"/>
                </a:cubicBezTo>
                <a:cubicBezTo>
                  <a:pt x="10440962" y="973104"/>
                  <a:pt x="11287850" y="736515"/>
                  <a:pt x="11942603" y="526811"/>
                </a:cubicBezTo>
                <a:lnTo>
                  <a:pt x="12192000" y="445414"/>
                </a:lnTo>
                <a:lnTo>
                  <a:pt x="12192000" y="1700688"/>
                </a:lnTo>
                <a:lnTo>
                  <a:pt x="0" y="1700688"/>
                </a:lnTo>
                <a:lnTo>
                  <a:pt x="0" y="525611"/>
                </a:lnTo>
                <a:lnTo>
                  <a:pt x="110445" y="550487"/>
                </a:lnTo>
                <a:cubicBezTo>
                  <a:pt x="176450" y="560248"/>
                  <a:pt x="246698" y="565469"/>
                  <a:pt x="321607" y="565065"/>
                </a:cubicBezTo>
                <a:cubicBezTo>
                  <a:pt x="1177712" y="560457"/>
                  <a:pt x="2647039" y="15745"/>
                  <a:pt x="4095511" y="33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193104198"/>
      </p:ext>
    </p:extLst>
  </p:cSld>
  <p:clrMapOvr>
    <a:masterClrMapping/>
  </p:clrMapOvr>
  <p:transition/>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宽屏</PresentationFormat>
  <Paragraphs>69</Paragraphs>
  <Slides>13</Slides>
  <Notes>0</Notes>
  <TotalTime>428</TotalTime>
  <HiddenSlides>0</HiddenSlides>
  <MMClips>0</MMClips>
  <ScaleCrop>0</ScaleCrop>
  <HeadingPairs>
    <vt:vector baseType="variant" size="6">
      <vt:variant>
        <vt:lpstr>Fonts used</vt:lpstr>
      </vt:variant>
      <vt:variant>
        <vt:i4>10</vt:i4>
      </vt:variant>
      <vt:variant>
        <vt:lpstr>Theme</vt:lpstr>
      </vt:variant>
      <vt:variant>
        <vt:i4>1</vt:i4>
      </vt:variant>
      <vt:variant>
        <vt:lpstr>Slide Titles</vt:lpstr>
      </vt:variant>
      <vt:variant>
        <vt:i4>13</vt:i4>
      </vt:variant>
    </vt:vector>
  </HeadingPairs>
  <TitlesOfParts>
    <vt:vector baseType="lpstr" size="24">
      <vt:lpstr>Arial</vt:lpstr>
      <vt:lpstr>等线 Light</vt:lpstr>
      <vt:lpstr>等线</vt:lpstr>
      <vt:lpstr>Calibri Light</vt:lpstr>
      <vt:lpstr>Calibri</vt:lpstr>
      <vt:lpstr>微软雅黑</vt:lpstr>
      <vt:lpstr>Open Sans Light</vt:lpstr>
      <vt:lpstr>Open Sans</vt:lpstr>
      <vt:lpstr>Orator Std</vt:lpstr>
      <vt:lpstr>Nirmala UI Semilight</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2016-07-15T01:01:44Z</dcterms:created>
  <cp:lastModifiedBy>Administrator</cp:lastModifiedBy>
  <dcterms:modified xsi:type="dcterms:W3CDTF">2021-08-20T10:55:22Z</dcterms:modified>
  <cp:revision>37</cp:revision>
  <dc:title>PowerPoint 演示文稿</dc:title>
</cp:coreProperties>
</file>