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60" r:id="rId3"/>
    <p:sldMasterId id="2147483672" r:id="rId4"/>
  </p:sldMasterIdLst>
  <p:notesMasterIdLst>
    <p:notesMasterId r:id="rId5"/>
  </p:notesMasterIdLst>
  <p:sldIdLst>
    <p:sldId id="358" r:id="rId6"/>
    <p:sldId id="324" r:id="rId7"/>
    <p:sldId id="325" r:id="rId8"/>
    <p:sldId id="326" r:id="rId9"/>
    <p:sldId id="331" r:id="rId10"/>
    <p:sldId id="332" r:id="rId11"/>
    <p:sldId id="333" r:id="rId12"/>
    <p:sldId id="327" r:id="rId13"/>
    <p:sldId id="334" r:id="rId14"/>
    <p:sldId id="336" r:id="rId15"/>
    <p:sldId id="337" r:id="rId16"/>
    <p:sldId id="338" r:id="rId17"/>
    <p:sldId id="335" r:id="rId18"/>
    <p:sldId id="328" r:id="rId19"/>
    <p:sldId id="339" r:id="rId20"/>
    <p:sldId id="341" r:id="rId21"/>
    <p:sldId id="340" r:id="rId22"/>
    <p:sldId id="342" r:id="rId23"/>
    <p:sldId id="329" r:id="rId24"/>
    <p:sldId id="344" r:id="rId25"/>
    <p:sldId id="343" r:id="rId26"/>
    <p:sldId id="345" r:id="rId27"/>
    <p:sldId id="346" r:id="rId28"/>
    <p:sldId id="347" r:id="rId29"/>
    <p:sldId id="330"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6318" autoAdjust="0"/>
  </p:normalViewPr>
  <p:slideViewPr>
    <p:cSldViewPr snapToGrid="0">
      <p:cViewPr varScale="1">
        <p:scale>
          <a:sx n="108" d="100"/>
          <a:sy n="108" d="100"/>
        </p:scale>
        <p:origin x="882"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1.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2.xml" Type="http://schemas.openxmlformats.org/officeDocument/2006/relationships/slideMaster"/><Relationship Id="rId30" Target="slides/slide25.xml" Type="http://schemas.openxmlformats.org/officeDocument/2006/relationships/slide"/><Relationship Id="rId31" Target="tags/tag3.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Masters/slideMaster3.xml" Type="http://schemas.openxmlformats.org/officeDocument/2006/relationships/slideMaster"/><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val="170210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682960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717632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150208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33549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61396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095146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177656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622256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565165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47484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22382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751316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21163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69865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358133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99300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958663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14645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401815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15687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15466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986163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77482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5590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6039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619081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798580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669921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182860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521335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29727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67288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584208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227962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116783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28490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pn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000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000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0295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a:off x="-635" y="0"/>
            <a:ext cx="12192000" cy="6858000"/>
          </a:xfrm>
          <a:prstGeom prst="rect">
            <a:avLst/>
          </a:prstGeom>
        </p:spPr>
      </p:pic>
      <p:sp>
        <p:nvSpPr>
          <p:cNvPr id="22" name="矩形 21"/>
          <p:cNvSpPr/>
          <p:nvPr>
            <p:custDataLst>
              <p:tags r:id="rId4"/>
            </p:custDataLst>
          </p:nvPr>
        </p:nvSpPr>
        <p:spPr>
          <a:xfrm>
            <a:off x="-695" y="188325"/>
            <a:ext cx="2464455" cy="3710941"/>
          </a:xfrm>
          <a:prstGeom prst="rect">
            <a:avLst/>
          </a:prstGeom>
        </p:spPr>
        <p:txBody>
          <a:bodyPr bIns="34290" lIns="68580" rIns="68580" tIns="34290" wrap="square">
            <a:spAutoFit/>
          </a:bodyPr>
          <a:lstStyle/>
          <a:p>
            <a:pPr algn="ctr">
              <a:defRPr/>
            </a:pPr>
            <a:r>
              <a:rPr b="1" i="1" lang="en-US" spc="225" sz="23900">
                <a:gradFill>
                  <a:gsLst>
                    <a:gs pos="77000">
                      <a:srgbClr val="618695">
                        <a:alpha val="100000"/>
                      </a:srgbClr>
                    </a:gs>
                    <a:gs pos="0">
                      <a:schemeClr val="bg1">
                        <a:alpha val="40000"/>
                      </a:schemeClr>
                    </a:gs>
                  </a:gsLst>
                  <a:lin ang="3480000" scaled="0"/>
                </a:gradFill>
                <a:latin charset="-122" panose="02000000000000000000" pitchFamily="2" typeface="印品粗朗体"/>
                <a:ea charset="-122" panose="02000000000000000000" pitchFamily="2" typeface="印品粗朗体"/>
                <a:cs typeface="+mn-ea"/>
                <a:sym typeface="+mn-lt"/>
              </a:rPr>
              <a:t>2</a:t>
            </a:r>
          </a:p>
        </p:txBody>
      </p:sp>
      <p:sp>
        <p:nvSpPr>
          <p:cNvPr id="9" name="矩形 8"/>
          <p:cNvSpPr/>
          <p:nvPr/>
        </p:nvSpPr>
        <p:spPr>
          <a:xfrm>
            <a:off x="5039359" y="2360295"/>
            <a:ext cx="6506210" cy="1211580"/>
          </a:xfrm>
          <a:prstGeom prst="rect">
            <a:avLst/>
          </a:prstGeom>
        </p:spPr>
        <p:txBody>
          <a:bodyPr bIns="34290" lIns="68580" rIns="68580" tIns="34290" wrap="square">
            <a:spAutoFit/>
          </a:bodyPr>
          <a:lstStyle/>
          <a:p>
            <a:pPr algn="ctr">
              <a:defRPr/>
            </a:pPr>
            <a:r>
              <a:rPr altLang="en-US" lang="zh-CN" spc="225" sz="7500">
                <a:solidFill>
                  <a:srgbClr val="6E8F9E"/>
                </a:solidFill>
                <a:latin charset="-122" panose="00000500000000000000" pitchFamily="2" typeface="字魂59号-创粗黑"/>
                <a:ea charset="-122" panose="00000500000000000000" pitchFamily="2" typeface="字魂59号-创粗黑"/>
                <a:cs typeface="+mn-ea"/>
              </a:rPr>
              <a:t>年终工作总结</a:t>
            </a:r>
          </a:p>
        </p:txBody>
      </p:sp>
      <p:sp>
        <p:nvSpPr>
          <p:cNvPr id="10" name="平行四边形 9"/>
          <p:cNvSpPr/>
          <p:nvPr/>
        </p:nvSpPr>
        <p:spPr>
          <a:xfrm>
            <a:off x="10681970" y="3012440"/>
            <a:ext cx="386715" cy="364490"/>
          </a:xfrm>
          <a:prstGeom prst="parallelogram">
            <a:avLst>
              <a:gd fmla="val 0" name="adj"/>
            </a:avLst>
          </a:prstGeom>
          <a:solidFill>
            <a:srgbClr val="618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E8F9E"/>
              </a:solidFill>
            </a:endParaRPr>
          </a:p>
        </p:txBody>
      </p:sp>
      <p:sp>
        <p:nvSpPr>
          <p:cNvPr id="11" name="Freeform 17"/>
          <p:cNvSpPr>
            <a:spLocks noEditPoints="1"/>
          </p:cNvSpPr>
          <p:nvPr/>
        </p:nvSpPr>
        <p:spPr bwMode="auto">
          <a:xfrm>
            <a:off x="10693400" y="3012440"/>
            <a:ext cx="351790" cy="353060"/>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7">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6E8F9E"/>
              </a:solidFill>
              <a:effectLst/>
              <a:uLnTx/>
              <a:uFillTx/>
              <a:latin charset="-122" panose="00000500000000000000" pitchFamily="2" typeface="字魂58号-创中黑"/>
              <a:ea charset="-122" panose="00000500000000000000" pitchFamily="2" typeface="字魂58号-创中黑"/>
            </a:endParaRPr>
          </a:p>
        </p:txBody>
      </p:sp>
      <p:sp>
        <p:nvSpPr>
          <p:cNvPr id="14" name="文本框 13"/>
          <p:cNvSpPr txBox="1"/>
          <p:nvPr/>
        </p:nvSpPr>
        <p:spPr>
          <a:xfrm>
            <a:off x="5354320" y="3702050"/>
            <a:ext cx="5415280" cy="1188720"/>
          </a:xfrm>
          <a:prstGeom prst="rect">
            <a:avLst/>
          </a:prstGeom>
          <a:noFill/>
        </p:spPr>
        <p:txBody>
          <a:bodyPr rtlCol="0" wrap="square">
            <a:spAutoFit/>
          </a:bodyPr>
          <a:lstStyle/>
          <a:p>
            <a:pPr algn="l">
              <a:lnSpc>
                <a:spcPct val="150000"/>
              </a:lnSpc>
            </a:pPr>
            <a:r>
              <a:rPr altLang="zh-CN" lang="en-US" sz="1600">
                <a:solidFill>
                  <a:srgbClr val="6E8F9E"/>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
        <p:nvSpPr>
          <p:cNvPr id="15" name="文本框 14"/>
          <p:cNvSpPr txBox="1"/>
          <p:nvPr/>
        </p:nvSpPr>
        <p:spPr>
          <a:xfrm>
            <a:off x="5450206" y="1641475"/>
            <a:ext cx="2518410" cy="713232"/>
          </a:xfrm>
          <a:prstGeom prst="rect">
            <a:avLst/>
          </a:prstGeom>
          <a:noFill/>
        </p:spPr>
        <p:txBody>
          <a:bodyPr rtlCol="0" vert="horz" wrap="square">
            <a:spAutoFit/>
            <a:scene3d>
              <a:camera prst="orthographicFront"/>
              <a:lightRig dir="t" rig="threePt"/>
            </a:scene3d>
          </a:bodyPr>
          <a:lstStyle/>
          <a:p>
            <a:pPr algn="dist">
              <a:lnSpc>
                <a:spcPct val="170000"/>
              </a:lnSpc>
            </a:pPr>
            <a:r>
              <a:rPr altLang="zh-CN" lang="en-US" sz="2400">
                <a:solidFill>
                  <a:srgbClr val="6E8F9E"/>
                </a:solidFill>
                <a:effectLst>
                  <a:outerShdw algn="tl" blurRad="38100" dir="2700000" dist="19050" rotWithShape="0">
                    <a:schemeClr val="dk1">
                      <a:alpha val="40000"/>
                    </a:schemeClr>
                  </a:outerShdw>
                </a:effectLst>
                <a:latin charset="-122" panose="00000500000000000000" pitchFamily="2" typeface="字魂58号-创中黑"/>
                <a:ea charset="-122" panose="00000500000000000000" pitchFamily="2" typeface="字魂58号-创中黑"/>
                <a:cs charset="-122" panose="02010601030101010101" typeface="字体视界-简圆体"/>
              </a:rPr>
              <a:t>YOUR LOGO</a:t>
            </a:r>
          </a:p>
        </p:txBody>
      </p:sp>
      <p:sp>
        <p:nvSpPr>
          <p:cNvPr id="16" name="文本框 15"/>
          <p:cNvSpPr txBox="1"/>
          <p:nvPr/>
        </p:nvSpPr>
        <p:spPr>
          <a:xfrm>
            <a:off x="5400040" y="4531995"/>
            <a:ext cx="2163445" cy="1005840"/>
          </a:xfrm>
          <a:prstGeom prst="rect">
            <a:avLst/>
          </a:prstGeom>
          <a:noFill/>
        </p:spPr>
        <p:txBody>
          <a:bodyPr rtlCol="0" wrap="square">
            <a:spAutoFit/>
          </a:bodyPr>
          <a:lstStyle/>
          <a:p>
            <a:pPr algn="dist">
              <a:lnSpc>
                <a:spcPct val="150000"/>
              </a:lnSpc>
            </a:pPr>
            <a:r>
              <a:rPr altLang="zh-CN" lang="en-US" sz="2000">
                <a:solidFill>
                  <a:srgbClr val="6E8F9E"/>
                </a:solidFill>
                <a:latin charset="-122" panose="00000500000000000000" pitchFamily="2" typeface="字魂58号-创中黑"/>
                <a:ea charset="-122" panose="00000500000000000000" pitchFamily="2" typeface="字魂58号-创中黑"/>
                <a:cs charset="-122" panose="02010601030101010101" typeface="字体视界-简圆体"/>
              </a:rPr>
              <a:t>Design by 优页PPT</a:t>
            </a:r>
          </a:p>
        </p:txBody>
      </p:sp>
      <p:sp>
        <p:nvSpPr>
          <p:cNvPr id="21" name="矩形 20"/>
          <p:cNvSpPr/>
          <p:nvPr/>
        </p:nvSpPr>
        <p:spPr>
          <a:xfrm>
            <a:off x="2280860" y="2693400"/>
            <a:ext cx="2464455" cy="3710941"/>
          </a:xfrm>
          <a:prstGeom prst="rect">
            <a:avLst/>
          </a:prstGeom>
        </p:spPr>
        <p:txBody>
          <a:bodyPr bIns="34290" lIns="68580" rIns="68580" tIns="34290" wrap="square">
            <a:spAutoFit/>
          </a:bodyPr>
          <a:lstStyle/>
          <a:p>
            <a:pPr algn="ctr">
              <a:defRPr/>
            </a:pPr>
            <a:r>
              <a:rPr b="1" i="1" lang="en-US" spc="225" sz="23900">
                <a:gradFill>
                  <a:gsLst>
                    <a:gs pos="62000">
                      <a:srgbClr val="618695">
                        <a:alpha val="100000"/>
                      </a:srgbClr>
                    </a:gs>
                    <a:gs pos="0">
                      <a:schemeClr val="bg1">
                        <a:alpha val="30000"/>
                      </a:schemeClr>
                    </a:gs>
                  </a:gsLst>
                  <a:lin ang="12840000" scaled="0"/>
                </a:gradFill>
                <a:latin charset="-122" panose="02000000000000000000" pitchFamily="2" typeface="印品粗朗体"/>
                <a:ea charset="-122" panose="02000000000000000000" pitchFamily="2" typeface="印品粗朗体"/>
                <a:cs typeface="+mn-ea"/>
                <a:sym typeface="+mn-lt"/>
              </a:rPr>
              <a:t>1</a:t>
            </a:r>
          </a:p>
        </p:txBody>
      </p:sp>
      <p:sp>
        <p:nvSpPr>
          <p:cNvPr id="27" name="矩形 26"/>
          <p:cNvSpPr/>
          <p:nvPr>
            <p:custDataLst>
              <p:tags r:id="rId5"/>
            </p:custDataLst>
          </p:nvPr>
        </p:nvSpPr>
        <p:spPr>
          <a:xfrm>
            <a:off x="1921450" y="719185"/>
            <a:ext cx="2464455" cy="3710941"/>
          </a:xfrm>
          <a:prstGeom prst="rect">
            <a:avLst/>
          </a:prstGeom>
        </p:spPr>
        <p:txBody>
          <a:bodyPr bIns="34290" lIns="68580" rIns="68580" tIns="34290" wrap="square">
            <a:spAutoFit/>
          </a:bodyPr>
          <a:lstStyle/>
          <a:p>
            <a:pPr algn="ctr">
              <a:defRPr/>
            </a:pPr>
            <a:r>
              <a:rPr b="1" i="1" lang="en-US" spc="225" sz="23900">
                <a:gradFill>
                  <a:gsLst>
                    <a:gs pos="72000">
                      <a:srgbClr val="618695">
                        <a:alpha val="100000"/>
                      </a:srgbClr>
                    </a:gs>
                    <a:gs pos="0">
                      <a:schemeClr val="bg1">
                        <a:alpha val="23000"/>
                      </a:schemeClr>
                    </a:gs>
                  </a:gsLst>
                  <a:lin ang="8640000" scaled="0"/>
                </a:gradFill>
                <a:latin charset="-122" panose="02000000000000000000" pitchFamily="2" typeface="印品粗朗体"/>
                <a:ea charset="-122" panose="02000000000000000000" pitchFamily="2" typeface="印品粗朗体"/>
                <a:cs typeface="+mn-ea"/>
                <a:sym typeface="+mn-lt"/>
              </a:rPr>
              <a:t>0</a:t>
            </a:r>
          </a:p>
        </p:txBody>
      </p:sp>
      <p:sp>
        <p:nvSpPr>
          <p:cNvPr id="3" name="矩形 2"/>
          <p:cNvSpPr/>
          <p:nvPr/>
        </p:nvSpPr>
        <p:spPr>
          <a:xfrm>
            <a:off x="101540" y="2569575"/>
            <a:ext cx="2464455" cy="3710941"/>
          </a:xfrm>
          <a:prstGeom prst="rect">
            <a:avLst/>
          </a:prstGeom>
        </p:spPr>
        <p:txBody>
          <a:bodyPr bIns="34290" lIns="68580" rIns="68580" tIns="34290" wrap="square">
            <a:spAutoFit/>
          </a:bodyPr>
          <a:lstStyle/>
          <a:p>
            <a:pPr algn="ctr">
              <a:defRPr/>
            </a:pPr>
            <a:r>
              <a:rPr b="1" i="1" lang="en-US" spc="225" sz="23900">
                <a:gradFill>
                  <a:gsLst>
                    <a:gs pos="77000">
                      <a:srgbClr val="618695">
                        <a:alpha val="100000"/>
                      </a:srgbClr>
                    </a:gs>
                    <a:gs pos="0">
                      <a:schemeClr val="bg1">
                        <a:alpha val="38000"/>
                      </a:schemeClr>
                    </a:gs>
                  </a:gsLst>
                  <a:lin ang="3480000" scaled="0"/>
                </a:gradFill>
                <a:latin charset="-122" panose="02000000000000000000" pitchFamily="2" typeface="印品粗朗体"/>
                <a:ea charset="-122" panose="02000000000000000000" pitchFamily="2" typeface="印品粗朗体"/>
                <a:cs typeface="+mn-ea"/>
                <a:sym typeface="+mn-lt"/>
              </a:rPr>
              <a:t>2</a:t>
            </a:r>
          </a:p>
        </p:txBody>
      </p:sp>
    </p:spTree>
  </p:cSld>
  <p:clrMapOvr>
    <a:masterClrMapping/>
  </p:clrMapOvr>
  <mc:AlternateContent>
    <mc:Choice Requires="p14">
      <p:transition p14:dur="700" spd="med">
        <p:dissolve/>
      </p:transition>
    </mc:Choice>
    <mc:Fallback>
      <p:transition spd="med">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22"/>
                                        </p:tgtEl>
                                        <p:attrNameLst>
                                          <p:attrName>style.visibility</p:attrName>
                                        </p:attrNameLst>
                                      </p:cBhvr>
                                      <p:to>
                                        <p:strVal val="visible"/>
                                      </p:to>
                                    </p:set>
                                  </p:childTnLst>
                                </p:cTn>
                              </p:par>
                            </p:childTnLst>
                          </p:cTn>
                        </p:par>
                        <p:par>
                          <p:cTn fill="hold" id="7" nodeType="afterGroup">
                            <p:stCondLst>
                              <p:cond delay="1"/>
                            </p:stCondLst>
                            <p:childTnLst>
                              <p:par>
                                <p:cTn fill="hold" grpId="0" id="8" nodeType="afterEffect" presetClass="entr" presetID="1" presetSubtype="0">
                                  <p:stCondLst>
                                    <p:cond delay="0"/>
                                  </p:stCondLst>
                                  <p:childTnLst>
                                    <p:set>
                                      <p:cBhvr>
                                        <p:cTn dur="1" fill="hold" id="9">
                                          <p:stCondLst>
                                            <p:cond delay="0"/>
                                          </p:stCondLst>
                                        </p:cTn>
                                        <p:tgtEl>
                                          <p:spTgt spid="27"/>
                                        </p:tgtEl>
                                        <p:attrNameLst>
                                          <p:attrName>style.visibility</p:attrName>
                                        </p:attrNameLst>
                                      </p:cBhvr>
                                      <p:to>
                                        <p:strVal val="visible"/>
                                      </p:to>
                                    </p:set>
                                  </p:childTnLst>
                                </p:cTn>
                              </p:par>
                            </p:childTnLst>
                          </p:cTn>
                        </p:par>
                        <p:par>
                          <p:cTn fill="hold" id="10" nodeType="afterGroup">
                            <p:stCondLst>
                              <p:cond delay="2"/>
                            </p:stCondLst>
                            <p:childTnLst>
                              <p:par>
                                <p:cTn fill="hold" grpId="0" id="11" nodeType="afterEffect" presetClass="entr" presetID="1" presetSubtype="0">
                                  <p:stCondLst>
                                    <p:cond delay="0"/>
                                  </p:stCondLst>
                                  <p:childTnLst>
                                    <p:set>
                                      <p:cBhvr>
                                        <p:cTn dur="1" fill="hold" id="12">
                                          <p:stCondLst>
                                            <p:cond delay="0"/>
                                          </p:stCondLst>
                                        </p:cTn>
                                        <p:tgtEl>
                                          <p:spTgt spid="3"/>
                                        </p:tgtEl>
                                        <p:attrNameLst>
                                          <p:attrName>style.visibility</p:attrName>
                                        </p:attrNameLst>
                                      </p:cBhvr>
                                      <p:to>
                                        <p:strVal val="visible"/>
                                      </p:to>
                                    </p:set>
                                  </p:childTnLst>
                                </p:cTn>
                              </p:par>
                            </p:childTnLst>
                          </p:cTn>
                        </p:par>
                        <p:par>
                          <p:cTn fill="hold" id="13" nodeType="afterGroup">
                            <p:stCondLst>
                              <p:cond delay="3"/>
                            </p:stCondLst>
                            <p:childTnLst>
                              <p:par>
                                <p:cTn fill="hold" grpId="0" id="14" nodeType="afterEffect" presetClass="entr" presetID="1" presetSubtype="0">
                                  <p:stCondLst>
                                    <p:cond delay="0"/>
                                  </p:stCondLst>
                                  <p:childTnLst>
                                    <p:set>
                                      <p:cBhvr>
                                        <p:cTn dur="1" fill="hold" id="15">
                                          <p:stCondLst>
                                            <p:cond delay="0"/>
                                          </p:stCondLst>
                                        </p:cTn>
                                        <p:tgtEl>
                                          <p:spTgt spid="21"/>
                                        </p:tgtEl>
                                        <p:attrNameLst>
                                          <p:attrName>style.visibility</p:attrName>
                                        </p:attrNameLst>
                                      </p:cBhvr>
                                      <p:to>
                                        <p:strVal val="visible"/>
                                      </p:to>
                                    </p:set>
                                  </p:childTnLst>
                                </p:cTn>
                              </p:par>
                            </p:childTnLst>
                          </p:cTn>
                        </p:par>
                        <p:par>
                          <p:cTn fill="hold" id="16" nodeType="afterGroup">
                            <p:stCondLst>
                              <p:cond delay="4"/>
                            </p:stCondLst>
                            <p:childTnLst>
                              <p:par>
                                <p:cTn fill="hold" grpId="0" id="17" nodeType="afterEffect" presetClass="entr" presetID="22" presetSubtype="4">
                                  <p:stCondLst>
                                    <p:cond delay="0"/>
                                  </p:stCondLst>
                                  <p:childTnLst>
                                    <p:set>
                                      <p:cBhvr>
                                        <p:cTn dur="1000" fill="hold" id="18">
                                          <p:stCondLst>
                                            <p:cond delay="0"/>
                                          </p:stCondLst>
                                        </p:cTn>
                                        <p:tgtEl>
                                          <p:spTgt spid="15"/>
                                        </p:tgtEl>
                                        <p:attrNameLst>
                                          <p:attrName>style.visibility</p:attrName>
                                        </p:attrNameLst>
                                      </p:cBhvr>
                                      <p:to>
                                        <p:strVal val="visible"/>
                                      </p:to>
                                    </p:set>
                                    <p:animEffect filter="wipe(down)" transition="in">
                                      <p:cBhvr>
                                        <p:cTn dur="1000" id="19"/>
                                        <p:tgtEl>
                                          <p:spTgt spid="15"/>
                                        </p:tgtEl>
                                      </p:cBhvr>
                                    </p:animEffect>
                                  </p:childTnLst>
                                </p:cTn>
                              </p:par>
                            </p:childTnLst>
                          </p:cTn>
                        </p:par>
                        <p:par>
                          <p:cTn fill="hold" id="20" nodeType="afterGroup">
                            <p:stCondLst>
                              <p:cond delay="1004"/>
                            </p:stCondLst>
                            <p:childTnLst>
                              <p:par>
                                <p:cTn fill="hold" grpId="0" id="21" nodeType="afterEffect" presetClass="entr" presetID="12" presetSubtype="4">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ppt_y</p:attrName>
                                        </p:attrNameLst>
                                      </p:cBhvr>
                                      <p:tavLst>
                                        <p:tav tm="0">
                                          <p:val>
                                            <p:strVal val="#ppt_y+#ppt_h*1.125000"/>
                                          </p:val>
                                        </p:tav>
                                        <p:tav tm="100000">
                                          <p:val>
                                            <p:strVal val="#ppt_y"/>
                                          </p:val>
                                        </p:tav>
                                      </p:tavLst>
                                    </p:anim>
                                    <p:animEffect filter="wipe(up)" transition="in">
                                      <p:cBhvr>
                                        <p:cTn dur="500" id="24"/>
                                        <p:tgtEl>
                                          <p:spTgt spid="14"/>
                                        </p:tgtEl>
                                      </p:cBhvr>
                                    </p:animEffect>
                                  </p:childTnLst>
                                </p:cTn>
                              </p:par>
                            </p:childTnLst>
                          </p:cTn>
                        </p:par>
                        <p:par>
                          <p:cTn fill="hold" id="25" nodeType="afterGroup">
                            <p:stCondLst>
                              <p:cond delay="1504"/>
                            </p:stCondLst>
                            <p:childTnLst>
                              <p:par>
                                <p:cTn fill="hold" grpId="0" id="26" nodeType="afterEffect" presetClass="entr" presetID="18" presetSubtype="3">
                                  <p:stCondLst>
                                    <p:cond delay="0"/>
                                  </p:stCondLst>
                                  <p:childTnLst>
                                    <p:set>
                                      <p:cBhvr>
                                        <p:cTn dur="1000" fill="hold" id="27">
                                          <p:stCondLst>
                                            <p:cond delay="0"/>
                                          </p:stCondLst>
                                        </p:cTn>
                                        <p:tgtEl>
                                          <p:spTgt spid="16"/>
                                        </p:tgtEl>
                                        <p:attrNameLst>
                                          <p:attrName>style.visibility</p:attrName>
                                        </p:attrNameLst>
                                      </p:cBhvr>
                                      <p:to>
                                        <p:strVal val="visible"/>
                                      </p:to>
                                    </p:set>
                                    <p:animEffect filter="strips(upRight)" transition="in">
                                      <p:cBhvr>
                                        <p:cTn dur="1000" id="2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4"/>
      <p:bldP grpId="0" spid="15"/>
      <p:bldP grpId="0" spid="16"/>
      <p:bldP grpId="0" spid="21"/>
      <p:bldP grpId="0" spid="27"/>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1207301" y="2702753"/>
            <a:ext cx="2099667" cy="2550031"/>
          </a:xfrm>
          <a:prstGeom prst="rect">
            <a:avLst/>
          </a:prstGeom>
        </p:spPr>
      </p:pic>
      <p:sp>
        <p:nvSpPr>
          <p:cNvPr id="10" name="文本框 9"/>
          <p:cNvSpPr txBox="1"/>
          <p:nvPr/>
        </p:nvSpPr>
        <p:spPr>
          <a:xfrm>
            <a:off x="3880600"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1" name="文本框 10"/>
          <p:cNvSpPr txBox="1"/>
          <p:nvPr/>
        </p:nvSpPr>
        <p:spPr>
          <a:xfrm>
            <a:off x="3848215"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2" name="文本框 11"/>
          <p:cNvSpPr txBox="1"/>
          <p:nvPr/>
        </p:nvSpPr>
        <p:spPr>
          <a:xfrm>
            <a:off x="3880599"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印品粗朗体"/>
                <a:ea charset="-122" panose="02000000000000000000" pitchFamily="2" typeface="印品粗朗体"/>
              </a:rPr>
              <a:t>20XX.01.01</a:t>
            </a:r>
          </a:p>
        </p:txBody>
      </p:sp>
      <p:sp>
        <p:nvSpPr>
          <p:cNvPr id="13" name="文本框 12"/>
          <p:cNvSpPr txBox="1"/>
          <p:nvPr/>
        </p:nvSpPr>
        <p:spPr>
          <a:xfrm>
            <a:off x="6369684"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4" name="文本框 13"/>
          <p:cNvSpPr txBox="1"/>
          <p:nvPr/>
        </p:nvSpPr>
        <p:spPr>
          <a:xfrm>
            <a:off x="6337300"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5" name="文本框 14"/>
          <p:cNvSpPr txBox="1"/>
          <p:nvPr/>
        </p:nvSpPr>
        <p:spPr>
          <a:xfrm>
            <a:off x="6369684"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印品粗朗体"/>
                <a:ea charset="-122" panose="02000000000000000000" pitchFamily="2" typeface="印品粗朗体"/>
              </a:rPr>
              <a:t>20XX.01.01</a:t>
            </a:r>
          </a:p>
        </p:txBody>
      </p:sp>
      <p:sp>
        <p:nvSpPr>
          <p:cNvPr id="16" name="文本框 15"/>
          <p:cNvSpPr txBox="1"/>
          <p:nvPr/>
        </p:nvSpPr>
        <p:spPr>
          <a:xfrm>
            <a:off x="8890633" y="4109720"/>
            <a:ext cx="1974101"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17" name="文本框 16"/>
          <p:cNvSpPr txBox="1"/>
          <p:nvPr/>
        </p:nvSpPr>
        <p:spPr>
          <a:xfrm>
            <a:off x="8858249" y="354279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8" name="文本框 17"/>
          <p:cNvSpPr txBox="1"/>
          <p:nvPr/>
        </p:nvSpPr>
        <p:spPr>
          <a:xfrm>
            <a:off x="8890633" y="2976097"/>
            <a:ext cx="1244485" cy="33528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zh-CN" lang="en-US" sz="1600">
                <a:solidFill>
                  <a:schemeClr val="tx1">
                    <a:lumMod val="75000"/>
                    <a:lumOff val="25000"/>
                  </a:schemeClr>
                </a:solidFill>
                <a:latin charset="-122" panose="02000000000000000000" pitchFamily="2" typeface="印品粗朗体"/>
                <a:ea charset="-122" panose="02000000000000000000" pitchFamily="2" typeface="印品粗朗体"/>
              </a:rPr>
              <a:t>20XX.01.01</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id="11"/>
                                        <p:tgtEl>
                                          <p:spTgt spid="11"/>
                                        </p:tgtEl>
                                        <p:attrNameLst>
                                          <p:attrName>ppt_y</p:attrName>
                                        </p:attrNameLst>
                                      </p:cBhvr>
                                      <p:tavLst>
                                        <p:tav tm="0">
                                          <p:val>
                                            <p:strVal val="#ppt_y+#ppt_h*1.125000"/>
                                          </p:val>
                                        </p:tav>
                                        <p:tav tm="100000">
                                          <p:val>
                                            <p:strVal val="#ppt_y"/>
                                          </p:val>
                                        </p:tav>
                                      </p:tavLst>
                                    </p:anim>
                                    <p:animEffect filter="wipe(up)"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id="16"/>
                                        <p:tgtEl>
                                          <p:spTgt spid="12"/>
                                        </p:tgtEl>
                                        <p:attrNameLst>
                                          <p:attrName>ppt_y</p:attrName>
                                        </p:attrNameLst>
                                      </p:cBhvr>
                                      <p:tavLst>
                                        <p:tav tm="0">
                                          <p:val>
                                            <p:strVal val="#ppt_y+#ppt_h*1.125000"/>
                                          </p:val>
                                        </p:tav>
                                        <p:tav tm="100000">
                                          <p:val>
                                            <p:strVal val="#ppt_y"/>
                                          </p:val>
                                        </p:tav>
                                      </p:tavLst>
                                    </p:anim>
                                    <p:animEffect filter="wipe(up)" transition="in">
                                      <p:cBhvr>
                                        <p:cTn dur="500" id="17"/>
                                        <p:tgtEl>
                                          <p:spTgt spid="12"/>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id="21"/>
                                        <p:tgtEl>
                                          <p:spTgt spid="10"/>
                                        </p:tgtEl>
                                        <p:attrNameLst>
                                          <p:attrName>ppt_y</p:attrName>
                                        </p:attrNameLst>
                                      </p:cBhvr>
                                      <p:tavLst>
                                        <p:tav tm="0">
                                          <p:val>
                                            <p:strVal val="#ppt_y+#ppt_h*1.125000"/>
                                          </p:val>
                                        </p:tav>
                                        <p:tav tm="100000">
                                          <p:val>
                                            <p:strVal val="#ppt_y"/>
                                          </p:val>
                                        </p:tav>
                                      </p:tavLst>
                                    </p:anim>
                                    <p:animEffect filter="wipe(up)" transition="in">
                                      <p:cBhvr>
                                        <p:cTn dur="500" id="22"/>
                                        <p:tgtEl>
                                          <p:spTgt spid="10"/>
                                        </p:tgtEl>
                                      </p:cBhvr>
                                    </p:animEffect>
                                  </p:childTnLst>
                                </p:cTn>
                              </p:par>
                            </p:childTnLst>
                          </p:cTn>
                        </p:par>
                        <p:par>
                          <p:cTn fill="hold" id="23" nodeType="afterGroup">
                            <p:stCondLst>
                              <p:cond delay="2000"/>
                            </p:stCondLst>
                            <p:childTnLst>
                              <p:par>
                                <p:cTn fill="hold" grpId="0" id="24" nodeType="afterEffect" presetClass="entr" presetID="12" presetSubtype="4">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ppt_y</p:attrName>
                                        </p:attrNameLst>
                                      </p:cBhvr>
                                      <p:tavLst>
                                        <p:tav tm="0">
                                          <p:val>
                                            <p:strVal val="#ppt_y+#ppt_h*1.125000"/>
                                          </p:val>
                                        </p:tav>
                                        <p:tav tm="100000">
                                          <p:val>
                                            <p:strVal val="#ppt_y"/>
                                          </p:val>
                                        </p:tav>
                                      </p:tavLst>
                                    </p:anim>
                                    <p:animEffect filter="wipe(up)"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id="31"/>
                                        <p:tgtEl>
                                          <p:spTgt spid="15"/>
                                        </p:tgtEl>
                                        <p:attrNameLst>
                                          <p:attrName>ppt_y</p:attrName>
                                        </p:attrNameLst>
                                      </p:cBhvr>
                                      <p:tavLst>
                                        <p:tav tm="0">
                                          <p:val>
                                            <p:strVal val="#ppt_y+#ppt_h*1.125000"/>
                                          </p:val>
                                        </p:tav>
                                        <p:tav tm="100000">
                                          <p:val>
                                            <p:strVal val="#ppt_y"/>
                                          </p:val>
                                        </p:tav>
                                      </p:tavLst>
                                    </p:anim>
                                    <p:animEffect filter="wipe(up)" transition="in">
                                      <p:cBhvr>
                                        <p:cTn dur="500" id="32"/>
                                        <p:tgtEl>
                                          <p:spTgt spid="15"/>
                                        </p:tgtEl>
                                      </p:cBhvr>
                                    </p:animEffect>
                                  </p:childTnLst>
                                </p:cTn>
                              </p:par>
                            </p:childTnLst>
                          </p:cTn>
                        </p:par>
                        <p:par>
                          <p:cTn fill="hold" id="33" nodeType="afterGroup">
                            <p:stCondLst>
                              <p:cond delay="3000"/>
                            </p:stCondLst>
                            <p:childTnLst>
                              <p:par>
                                <p:cTn fill="hold" grpId="0" id="34" nodeType="afterEffect" presetClass="entr" presetID="1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id="36"/>
                                        <p:tgtEl>
                                          <p:spTgt spid="13"/>
                                        </p:tgtEl>
                                        <p:attrNameLst>
                                          <p:attrName>ppt_y</p:attrName>
                                        </p:attrNameLst>
                                      </p:cBhvr>
                                      <p:tavLst>
                                        <p:tav tm="0">
                                          <p:val>
                                            <p:strVal val="#ppt_y+#ppt_h*1.125000"/>
                                          </p:val>
                                        </p:tav>
                                        <p:tav tm="100000">
                                          <p:val>
                                            <p:strVal val="#ppt_y"/>
                                          </p:val>
                                        </p:tav>
                                      </p:tavLst>
                                    </p:anim>
                                    <p:animEffect filter="wipe(up)" transition="in">
                                      <p:cBhvr>
                                        <p:cTn dur="500" id="37"/>
                                        <p:tgtEl>
                                          <p:spTgt spid="13"/>
                                        </p:tgtEl>
                                      </p:cBhvr>
                                    </p:animEffect>
                                  </p:childTnLst>
                                </p:cTn>
                              </p:par>
                            </p:childTnLst>
                          </p:cTn>
                        </p:par>
                        <p:par>
                          <p:cTn fill="hold" id="38" nodeType="afterGroup">
                            <p:stCondLst>
                              <p:cond delay="3500"/>
                            </p:stCondLst>
                            <p:childTnLst>
                              <p:par>
                                <p:cTn fill="hold" grpId="0" id="39" nodeType="afterEffect" presetClass="entr" presetID="1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id="41"/>
                                        <p:tgtEl>
                                          <p:spTgt spid="17"/>
                                        </p:tgtEl>
                                        <p:attrNameLst>
                                          <p:attrName>ppt_y</p:attrName>
                                        </p:attrNameLst>
                                      </p:cBhvr>
                                      <p:tavLst>
                                        <p:tav tm="0">
                                          <p:val>
                                            <p:strVal val="#ppt_y+#ppt_h*1.125000"/>
                                          </p:val>
                                        </p:tav>
                                        <p:tav tm="100000">
                                          <p:val>
                                            <p:strVal val="#ppt_y"/>
                                          </p:val>
                                        </p:tav>
                                      </p:tavLst>
                                    </p:anim>
                                    <p:animEffect filter="wipe(up)" transition="in">
                                      <p:cBhvr>
                                        <p:cTn dur="500" id="42"/>
                                        <p:tgtEl>
                                          <p:spTgt spid="17"/>
                                        </p:tgtEl>
                                      </p:cBhvr>
                                    </p:animEffect>
                                  </p:childTnLst>
                                </p:cTn>
                              </p:par>
                            </p:childTnLst>
                          </p:cTn>
                        </p:par>
                        <p:par>
                          <p:cTn fill="hold" id="43" nodeType="afterGroup">
                            <p:stCondLst>
                              <p:cond delay="4000"/>
                            </p:stCondLst>
                            <p:childTnLst>
                              <p:par>
                                <p:cTn fill="hold" grpId="0" id="44" nodeType="afterEffect" presetClass="entr" presetID="12" presetSubtype="4">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additive="base">
                                        <p:cTn dur="500" id="46"/>
                                        <p:tgtEl>
                                          <p:spTgt spid="18"/>
                                        </p:tgtEl>
                                        <p:attrNameLst>
                                          <p:attrName>ppt_y</p:attrName>
                                        </p:attrNameLst>
                                      </p:cBhvr>
                                      <p:tavLst>
                                        <p:tav tm="0">
                                          <p:val>
                                            <p:strVal val="#ppt_y+#ppt_h*1.125000"/>
                                          </p:val>
                                        </p:tav>
                                        <p:tav tm="100000">
                                          <p:val>
                                            <p:strVal val="#ppt_y"/>
                                          </p:val>
                                        </p:tav>
                                      </p:tavLst>
                                    </p:anim>
                                    <p:animEffect filter="wipe(up)" transition="in">
                                      <p:cBhvr>
                                        <p:cTn dur="500" id="47"/>
                                        <p:tgtEl>
                                          <p:spTgt spid="18"/>
                                        </p:tgtEl>
                                      </p:cBhvr>
                                    </p:animEffect>
                                  </p:childTnLst>
                                </p:cTn>
                              </p:par>
                            </p:childTnLst>
                          </p:cTn>
                        </p:par>
                        <p:par>
                          <p:cTn fill="hold" id="48" nodeType="afterGroup">
                            <p:stCondLst>
                              <p:cond delay="4500"/>
                            </p:stCondLst>
                            <p:childTnLst>
                              <p:par>
                                <p:cTn fill="hold" grpId="0" id="49" nodeType="afterEffect" presetClass="entr" presetID="12" presetSubtype="4">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id="51"/>
                                        <p:tgtEl>
                                          <p:spTgt spid="16"/>
                                        </p:tgtEl>
                                        <p:attrNameLst>
                                          <p:attrName>ppt_y</p:attrName>
                                        </p:attrNameLst>
                                      </p:cBhvr>
                                      <p:tavLst>
                                        <p:tav tm="0">
                                          <p:val>
                                            <p:strVal val="#ppt_y+#ppt_h*1.125000"/>
                                          </p:val>
                                        </p:tav>
                                        <p:tav tm="100000">
                                          <p:val>
                                            <p:strVal val="#ppt_y"/>
                                          </p:val>
                                        </p:tav>
                                      </p:tavLst>
                                    </p:anim>
                                    <p:animEffect filter="wipe(up)" transition="in">
                                      <p:cBhvr>
                                        <p:cTn dur="500" id="52"/>
                                        <p:tgtEl>
                                          <p:spTgt spid="16"/>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3" presetSubtype="10">
                                  <p:stCondLst>
                                    <p:cond delay="0"/>
                                  </p:stCondLst>
                                  <p:childTnLst>
                                    <p:set>
                                      <p:cBhvr>
                                        <p:cTn dur="1" fill="hold" id="56">
                                          <p:stCondLst>
                                            <p:cond delay="0"/>
                                          </p:stCondLst>
                                        </p:cTn>
                                        <p:tgtEl>
                                          <p:spTgt spid="9"/>
                                        </p:tgtEl>
                                        <p:attrNameLst>
                                          <p:attrName>style.visibility</p:attrName>
                                        </p:attrNameLst>
                                      </p:cBhvr>
                                      <p:to>
                                        <p:strVal val="visible"/>
                                      </p:to>
                                    </p:set>
                                    <p:animEffect filter="blinds(horizontal)" transition="in">
                                      <p:cBhvr>
                                        <p:cTn dur="500" id="5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4"/>
      <p:bldP grpId="0" spid="15"/>
      <p:bldP grpId="0" spid="1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76299" y="4033344"/>
            <a:ext cx="6552615" cy="102783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7"/>
          <p:cNvSpPr txBox="1"/>
          <p:nvPr/>
        </p:nvSpPr>
        <p:spPr>
          <a:xfrm>
            <a:off x="777901" y="1810471"/>
            <a:ext cx="3434080" cy="579120"/>
          </a:xfrm>
          <a:prstGeom prst="rect">
            <a:avLst/>
          </a:prstGeom>
          <a:noFill/>
        </p:spPr>
        <p:txBody>
          <a:bodyPr rtlCol="0" wrap="none">
            <a:spAutoFit/>
          </a:bodyPr>
          <a:lstStyle/>
          <a:p>
            <a:r>
              <a:rPr altLang="en-US" lang="zh-CN" sz="32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14" name="Google Shape;86;p19"/>
          <p:cNvSpPr txBox="1"/>
          <p:nvPr/>
        </p:nvSpPr>
        <p:spPr>
          <a:xfrm>
            <a:off x="771600" y="1453591"/>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bg1"/>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5" name="TextBox 24"/>
          <p:cNvSpPr txBox="1"/>
          <p:nvPr/>
        </p:nvSpPr>
        <p:spPr>
          <a:xfrm>
            <a:off x="777900" y="2608478"/>
            <a:ext cx="4714665" cy="105154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a:t>
            </a:r>
          </a:p>
        </p:txBody>
      </p:sp>
      <p:sp>
        <p:nvSpPr>
          <p:cNvPr id="16" name="TextBox 8"/>
          <p:cNvSpPr txBox="1"/>
          <p:nvPr/>
        </p:nvSpPr>
        <p:spPr>
          <a:xfrm>
            <a:off x="1508147" y="4110737"/>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17" name="文本框 16"/>
          <p:cNvSpPr txBox="1"/>
          <p:nvPr/>
        </p:nvSpPr>
        <p:spPr>
          <a:xfrm>
            <a:off x="1508147" y="4565779"/>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
        <p:nvSpPr>
          <p:cNvPr id="22" name="TextBox 8"/>
          <p:cNvSpPr txBox="1"/>
          <p:nvPr/>
        </p:nvSpPr>
        <p:spPr>
          <a:xfrm>
            <a:off x="3417664" y="4119374"/>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23" name="文本框 22"/>
          <p:cNvSpPr txBox="1"/>
          <p:nvPr/>
        </p:nvSpPr>
        <p:spPr>
          <a:xfrm>
            <a:off x="3417664" y="4574416"/>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
        <p:nvSpPr>
          <p:cNvPr id="24" name="TextBox 8"/>
          <p:cNvSpPr txBox="1"/>
          <p:nvPr/>
        </p:nvSpPr>
        <p:spPr>
          <a:xfrm>
            <a:off x="5376429" y="4093974"/>
            <a:ext cx="2268667" cy="640080"/>
          </a:xfrm>
          <a:prstGeom prst="rect">
            <a:avLst/>
          </a:prstGeom>
          <a:noFill/>
        </p:spPr>
        <p:txBody>
          <a:bodyPr rtlCol="0" wrap="square">
            <a:spAutoFit/>
          </a:bodyPr>
          <a:lstStyle/>
          <a:p>
            <a:r>
              <a:rPr b="1" lang="en-US" sz="36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236.</a:t>
            </a:r>
          </a:p>
        </p:txBody>
      </p:sp>
      <p:sp>
        <p:nvSpPr>
          <p:cNvPr id="25" name="文本框 24"/>
          <p:cNvSpPr txBox="1"/>
          <p:nvPr/>
        </p:nvSpPr>
        <p:spPr>
          <a:xfrm>
            <a:off x="5376429" y="4574416"/>
            <a:ext cx="1676285" cy="36576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a:solidFill>
                  <a:schemeClr val="bg1"/>
                </a:solidFill>
                <a:latin charset="-122" panose="00000500000000000000" pitchFamily="2" typeface="字魂58号-创中黑"/>
                <a:ea charset="-122" panose="00000500000000000000" pitchFamily="2" typeface="字魂58号-创中黑"/>
              </a:rPr>
              <a:t>您的文字内容</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blinds(horizontal)" transition="in">
                                      <p:cBhvr>
                                        <p:cTn dur="500" id="7"/>
                                        <p:tgtEl>
                                          <p:spTgt spid="1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5"/>
                                        </p:tgtEl>
                                        <p:attrNameLst>
                                          <p:attrName>style.visibility</p:attrName>
                                        </p:attrNameLst>
                                      </p:cBhvr>
                                      <p:to>
                                        <p:strVal val="visible"/>
                                      </p:to>
                                    </p:set>
                                    <p:animEffect filter="wipe(left)" transition="in">
                                      <p:cBhvr>
                                        <p:cTn dur="500" id="20"/>
                                        <p:tgtEl>
                                          <p:spTgt spid="15"/>
                                        </p:tgtEl>
                                      </p:cBhvr>
                                    </p:animEffect>
                                  </p:childTnLst>
                                </p:cTn>
                              </p:par>
                            </p:childTnLst>
                          </p:cTn>
                        </p:par>
                        <p:par>
                          <p:cTn fill="hold" id="21" nodeType="afterGroup">
                            <p:stCondLst>
                              <p:cond delay="500"/>
                            </p:stCondLst>
                            <p:childTnLst>
                              <p:par>
                                <p:cTn fill="hold" grpId="0" id="22" nodeType="afterEffect" presetClass="entr" presetID="12" presetSubtype="4">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id="24"/>
                                        <p:tgtEl>
                                          <p:spTgt spid="17"/>
                                        </p:tgtEl>
                                        <p:attrNameLst>
                                          <p:attrName>ppt_y</p:attrName>
                                        </p:attrNameLst>
                                      </p:cBhvr>
                                      <p:tavLst>
                                        <p:tav tm="0">
                                          <p:val>
                                            <p:strVal val="#ppt_y+#ppt_h*1.125000"/>
                                          </p:val>
                                        </p:tav>
                                        <p:tav tm="100000">
                                          <p:val>
                                            <p:strVal val="#ppt_y"/>
                                          </p:val>
                                        </p:tav>
                                      </p:tavLst>
                                    </p:anim>
                                    <p:animEffect filter="wipe(up)" transition="in">
                                      <p:cBhvr>
                                        <p:cTn dur="500" id="25"/>
                                        <p:tgtEl>
                                          <p:spTgt spid="17"/>
                                        </p:tgtEl>
                                      </p:cBhvr>
                                    </p:animEffect>
                                  </p:childTnLst>
                                </p:cTn>
                              </p:par>
                            </p:childTnLst>
                          </p:cTn>
                        </p:par>
                        <p:par>
                          <p:cTn fill="hold" id="26" nodeType="afterGroup">
                            <p:stCondLst>
                              <p:cond delay="1000"/>
                            </p:stCondLst>
                            <p:childTnLst>
                              <p:par>
                                <p:cTn fill="hold" grpId="0" id="27" nodeType="afterEffect" presetClass="entr" presetID="12" presetSubtype="4">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id="29"/>
                                        <p:tgtEl>
                                          <p:spTgt spid="23"/>
                                        </p:tgtEl>
                                        <p:attrNameLst>
                                          <p:attrName>ppt_y</p:attrName>
                                        </p:attrNameLst>
                                      </p:cBhvr>
                                      <p:tavLst>
                                        <p:tav tm="0">
                                          <p:val>
                                            <p:strVal val="#ppt_y+#ppt_h*1.125000"/>
                                          </p:val>
                                        </p:tav>
                                        <p:tav tm="100000">
                                          <p:val>
                                            <p:strVal val="#ppt_y"/>
                                          </p:val>
                                        </p:tav>
                                      </p:tavLst>
                                    </p:anim>
                                    <p:animEffect filter="wipe(up)" transition="in">
                                      <p:cBhvr>
                                        <p:cTn dur="500" id="30"/>
                                        <p:tgtEl>
                                          <p:spTgt spid="23"/>
                                        </p:tgtEl>
                                      </p:cBhvr>
                                    </p:animEffect>
                                  </p:childTnLst>
                                </p:cTn>
                              </p:par>
                            </p:childTnLst>
                          </p:cTn>
                        </p:par>
                        <p:par>
                          <p:cTn fill="hold" id="31" nodeType="afterGroup">
                            <p:stCondLst>
                              <p:cond delay="1500"/>
                            </p:stCondLst>
                            <p:childTnLst>
                              <p:par>
                                <p:cTn fill="hold" grpId="0" id="32" nodeType="afterEffect" presetClass="entr" presetID="12" presetSubtype="4">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500" id="34"/>
                                        <p:tgtEl>
                                          <p:spTgt spid="25"/>
                                        </p:tgtEl>
                                        <p:attrNameLst>
                                          <p:attrName>ppt_y</p:attrName>
                                        </p:attrNameLst>
                                      </p:cBhvr>
                                      <p:tavLst>
                                        <p:tav tm="0">
                                          <p:val>
                                            <p:strVal val="#ppt_y+#ppt_h*1.125000"/>
                                          </p:val>
                                        </p:tav>
                                        <p:tav tm="100000">
                                          <p:val>
                                            <p:strVal val="#ppt_y"/>
                                          </p:val>
                                        </p:tav>
                                      </p:tavLst>
                                    </p:anim>
                                    <p:animEffect filter="wipe(up)"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5"/>
      <p:bldP grpId="0" spid="17"/>
      <p:bldP grpId="0" spid="23"/>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26" name="TextBox 7"/>
          <p:cNvSpPr txBox="1"/>
          <p:nvPr/>
        </p:nvSpPr>
        <p:spPr>
          <a:xfrm>
            <a:off x="1120801" y="2172979"/>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27" name="Google Shape;86;p19"/>
          <p:cNvSpPr txBox="1"/>
          <p:nvPr/>
        </p:nvSpPr>
        <p:spPr>
          <a:xfrm>
            <a:off x="1114500" y="1816099"/>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28" name="TextBox 24"/>
          <p:cNvSpPr txBox="1"/>
          <p:nvPr/>
        </p:nvSpPr>
        <p:spPr>
          <a:xfrm>
            <a:off x="1120800" y="2970986"/>
            <a:ext cx="5400650" cy="1051544"/>
          </a:xfrm>
          <a:prstGeom prst="rect">
            <a:avLst/>
          </a:prstGeom>
          <a:noFill/>
        </p:spPr>
        <p:txBody>
          <a:bodyPr bIns="45712" lIns="91423" rIns="91423" rtlCol="0" tIns="45712" wrap="square">
            <a:spAutoFit/>
          </a:bodyPr>
          <a:lstStyle/>
          <a:p>
            <a:pPr defTabSz="1217930" lvl="0">
              <a:lnSpc>
                <a:spcPct val="150000"/>
              </a:lnSpc>
              <a:defRPr/>
            </a:pPr>
            <a:r>
              <a:rPr altLang="en-US" lang="zh-CN" sz="1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请在此处添加具体内容，文字尽量言简意赅，简单说明即可，不必过于繁琐，注意板面美观度。请在此处添加具体内容，文字尽量言简意赅.请在此处添加具体内容，文字尽量言简意赅</a:t>
            </a:r>
          </a:p>
        </p:txBody>
      </p:sp>
      <p:sp>
        <p:nvSpPr>
          <p:cNvPr id="29" name="TextBox 5"/>
          <p:cNvSpPr txBox="1"/>
          <p:nvPr/>
        </p:nvSpPr>
        <p:spPr>
          <a:xfrm>
            <a:off x="3905300" y="4511804"/>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30" name="Rectangle 6"/>
          <p:cNvSpPr/>
          <p:nvPr/>
        </p:nvSpPr>
        <p:spPr>
          <a:xfrm>
            <a:off x="3905300" y="5454779"/>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1" name="Rectangle 7"/>
          <p:cNvSpPr/>
          <p:nvPr/>
        </p:nvSpPr>
        <p:spPr>
          <a:xfrm>
            <a:off x="1184671" y="5435133"/>
            <a:ext cx="2122795" cy="640080"/>
          </a:xfrm>
          <a:prstGeom prst="rect">
            <a:avLst/>
          </a:prstGeom>
        </p:spPr>
        <p:txBody>
          <a:bodyPr wrap="square">
            <a:spAutoFit/>
          </a:bodyPr>
          <a:lstStyle/>
          <a:p>
            <a:r>
              <a:rPr b="1" lang="en-US">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32" name="TextBox 8"/>
          <p:cNvSpPr txBox="1"/>
          <p:nvPr/>
        </p:nvSpPr>
        <p:spPr>
          <a:xfrm>
            <a:off x="1184671" y="4492159"/>
            <a:ext cx="2268667" cy="914400"/>
          </a:xfrm>
          <a:prstGeom prst="rect">
            <a:avLst/>
          </a:prstGeom>
          <a:noFill/>
        </p:spPr>
        <p:txBody>
          <a:bodyPr rtlCol="0" wrap="square">
            <a:spAutoFit/>
          </a:bodyPr>
          <a:lstStyle/>
          <a:p>
            <a:r>
              <a:rPr b="1" lang="en-US" sz="54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36.</a:t>
            </a:r>
          </a:p>
        </p:txBody>
      </p:sp>
      <p:sp>
        <p:nvSpPr>
          <p:cNvPr id="33" name="文本框 32"/>
          <p:cNvSpPr txBox="1"/>
          <p:nvPr/>
        </p:nvSpPr>
        <p:spPr>
          <a:xfrm>
            <a:off x="7600975" y="4047659"/>
            <a:ext cx="2844800" cy="228600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34" name="Freeform 171"/>
          <p:cNvSpPr>
            <a:spLocks noEditPoints="1"/>
          </p:cNvSpPr>
          <p:nvPr/>
        </p:nvSpPr>
        <p:spPr bwMode="auto">
          <a:xfrm>
            <a:off x="8535471" y="2593430"/>
            <a:ext cx="975806" cy="960558"/>
          </a:xfrm>
          <a:custGeom>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b="b" l="0" r="r" t="0"/>
            <a:pathLst>
              <a:path h="57" w="59">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E8F9E"/>
          </a:solidFill>
          <a:ln w="9525">
            <a:noFill/>
            <a:round/>
          </a:ln>
        </p:spPr>
        <p:txBody>
          <a:bodyPr anchor="t" anchorCtr="0" bIns="60960" compatLnSpc="1" lIns="121920" numCol="1" rIns="121920" tIns="60960" vert="horz" wrap="square"/>
          <a:lstStyle/>
          <a:p>
            <a:endParaRPr lang="en-US" sz="2400">
              <a:latin charset="-122" panose="00000500000000000000" pitchFamily="2" typeface="字魂58号-创中黑"/>
              <a:ea charset="-122" panose="00000500000000000000" pitchFamily="2" typeface="字魂58号-创中黑"/>
            </a:endParaRP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28"/>
                                        </p:tgtEl>
                                        <p:attrNameLst>
                                          <p:attrName>style.visibility</p:attrName>
                                        </p:attrNameLst>
                                      </p:cBhvr>
                                      <p:to>
                                        <p:strVal val="visible"/>
                                      </p:to>
                                    </p:set>
                                    <p:animEffect filter="wipe(left)" transition="in">
                                      <p:cBhvr>
                                        <p:cTn dur="500" id="12"/>
                                        <p:tgtEl>
                                          <p:spTgt spid="28"/>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31"/>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32"/>
                                        </p:tgtEl>
                                        <p:attrNameLst>
                                          <p:attrName>style.visibility</p:attrName>
                                        </p:attrNameLst>
                                      </p:cBhvr>
                                      <p:to>
                                        <p:strVal val="visible"/>
                                      </p:to>
                                    </p:se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29"/>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30"/>
                                        </p:tgtEl>
                                        <p:attrNameLst>
                                          <p:attrName>style.visibility</p:attrName>
                                        </p:attrNameLst>
                                      </p:cBhvr>
                                      <p:to>
                                        <p:strVal val="visible"/>
                                      </p:to>
                                    </p:se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2" presetSubtype="4">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id="29"/>
                                        <p:tgtEl>
                                          <p:spTgt spid="25"/>
                                        </p:tgtEl>
                                        <p:attrNameLst>
                                          <p:attrName>ppt_y</p:attrName>
                                        </p:attrNameLst>
                                      </p:cBhvr>
                                      <p:tavLst>
                                        <p:tav tm="0">
                                          <p:val>
                                            <p:strVal val="#ppt_y+#ppt_h*1.125000"/>
                                          </p:val>
                                        </p:tav>
                                        <p:tav tm="100000">
                                          <p:val>
                                            <p:strVal val="#ppt_y"/>
                                          </p:val>
                                        </p:tav>
                                      </p:tavLst>
                                    </p:anim>
                                    <p:animEffect filter="wipe(up)" transition="in">
                                      <p:cBhvr>
                                        <p:cTn dur="500" id="30"/>
                                        <p:tgtEl>
                                          <p:spTgt spid="25"/>
                                        </p:tgtEl>
                                      </p:cBhvr>
                                    </p:animEffect>
                                  </p:childTnLst>
                                </p:cTn>
                              </p:par>
                              <p:par>
                                <p:cTn fill="hold" grpId="0" id="31" nodeType="withEffect" presetClass="entr" presetID="12" presetSubtype="4">
                                  <p:stCondLst>
                                    <p:cond delay="0"/>
                                  </p:stCondLst>
                                  <p:childTnLst>
                                    <p:set>
                                      <p:cBhvr>
                                        <p:cTn dur="1" fill="hold" id="32">
                                          <p:stCondLst>
                                            <p:cond delay="0"/>
                                          </p:stCondLst>
                                        </p:cTn>
                                        <p:tgtEl>
                                          <p:spTgt spid="33"/>
                                        </p:tgtEl>
                                        <p:attrNameLst>
                                          <p:attrName>style.visibility</p:attrName>
                                        </p:attrNameLst>
                                      </p:cBhvr>
                                      <p:to>
                                        <p:strVal val="visible"/>
                                      </p:to>
                                    </p:set>
                                    <p:anim calcmode="lin" valueType="num">
                                      <p:cBhvr additive="base">
                                        <p:cTn dur="500" id="33"/>
                                        <p:tgtEl>
                                          <p:spTgt spid="33"/>
                                        </p:tgtEl>
                                        <p:attrNameLst>
                                          <p:attrName>ppt_y</p:attrName>
                                        </p:attrNameLst>
                                      </p:cBhvr>
                                      <p:tavLst>
                                        <p:tav tm="0">
                                          <p:val>
                                            <p:strVal val="#ppt_y+#ppt_h*1.125000"/>
                                          </p:val>
                                        </p:tav>
                                        <p:tav tm="100000">
                                          <p:val>
                                            <p:strVal val="#ppt_y"/>
                                          </p:val>
                                        </p:tav>
                                      </p:tavLst>
                                    </p:anim>
                                    <p:animEffect filter="wipe(up)" transition="in">
                                      <p:cBhvr>
                                        <p:cTn dur="500" id="34"/>
                                        <p:tgtEl>
                                          <p:spTgt spid="33"/>
                                        </p:tgtEl>
                                      </p:cBhvr>
                                    </p:animEffect>
                                  </p:childTnLst>
                                </p:cTn>
                              </p:par>
                              <p:par>
                                <p:cTn fill="hold" grpId="0" id="35" nodeType="withEffect" presetClass="entr" presetID="12" presetSubtype="4">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id="37"/>
                                        <p:tgtEl>
                                          <p:spTgt spid="34"/>
                                        </p:tgtEl>
                                        <p:attrNameLst>
                                          <p:attrName>ppt_y</p:attrName>
                                        </p:attrNameLst>
                                      </p:cBhvr>
                                      <p:tavLst>
                                        <p:tav tm="0">
                                          <p:val>
                                            <p:strVal val="#ppt_y+#ppt_h*1.125000"/>
                                          </p:val>
                                        </p:tav>
                                        <p:tav tm="100000">
                                          <p:val>
                                            <p:strVal val="#ppt_y"/>
                                          </p:val>
                                        </p:tav>
                                      </p:tavLst>
                                    </p:anim>
                                    <p:animEffect filter="wipe(up)" transition="in">
                                      <p:cBhvr>
                                        <p:cTn dur="500" id="3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5"/>
      <p:bldP grpId="0" spid="28"/>
      <p:bldP grpId="0" spid="29"/>
      <p:bldP grpId="0" spid="30"/>
      <p:bldP grpId="0" spid="31"/>
      <p:bldP grpId="0" spid="32"/>
      <p:bldP grpId="0" spid="33"/>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746248"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1" name="文本框 10"/>
          <p:cNvSpPr txBox="1"/>
          <p:nvPr/>
        </p:nvSpPr>
        <p:spPr>
          <a:xfrm>
            <a:off x="2139346"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2" name="文本框 11"/>
          <p:cNvSpPr txBox="1"/>
          <p:nvPr/>
        </p:nvSpPr>
        <p:spPr>
          <a:xfrm>
            <a:off x="4899741"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3" name="文本框 12"/>
          <p:cNvSpPr txBox="1"/>
          <p:nvPr/>
        </p:nvSpPr>
        <p:spPr>
          <a:xfrm>
            <a:off x="5292839"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
        <p:nvSpPr>
          <p:cNvPr id="14" name="文本框 13"/>
          <p:cNvSpPr txBox="1"/>
          <p:nvPr/>
        </p:nvSpPr>
        <p:spPr>
          <a:xfrm>
            <a:off x="8097684" y="5271161"/>
            <a:ext cx="2380502" cy="146304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 Please enter text here.</a:t>
            </a:r>
          </a:p>
        </p:txBody>
      </p:sp>
      <p:sp>
        <p:nvSpPr>
          <p:cNvPr id="15" name="文本框 14"/>
          <p:cNvSpPr txBox="1"/>
          <p:nvPr/>
        </p:nvSpPr>
        <p:spPr>
          <a:xfrm>
            <a:off x="8490781" y="4797053"/>
            <a:ext cx="1676285"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bg1"/>
                </a:solidFill>
                <a:latin charset="-122" panose="00000500000000000000" pitchFamily="2" typeface="字魂58号-创中黑"/>
                <a:ea charset="-122" panose="00000500000000000000" pitchFamily="2" typeface="字魂58号-创中黑"/>
              </a:rPr>
              <a:t>输入标题</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4"/>
                                        </p:tgtEl>
                                        <p:attrNameLst>
                                          <p:attrName>style.visibility</p:attrName>
                                        </p:attrNameLst>
                                      </p:cBhvr>
                                      <p:to>
                                        <p:strVal val="visible"/>
                                      </p:to>
                                    </p:set>
                                    <p:animEffect filter="wipe(left)" transition="in">
                                      <p:cBhvr>
                                        <p:cTn dur="500" id="14"/>
                                        <p:tgtEl>
                                          <p:spTgt spid="4"/>
                                        </p:tgtEl>
                                      </p:cBhvr>
                                    </p:animEffect>
                                  </p:childTnLst>
                                </p:cTn>
                              </p:par>
                            </p:childTnLst>
                          </p:cTn>
                        </p:par>
                        <p:par>
                          <p:cTn fill="hold" id="15" nodeType="afterGroup">
                            <p:stCondLst>
                              <p:cond delay="500"/>
                            </p:stCondLst>
                            <p:childTnLst>
                              <p:par>
                                <p:cTn fill="hold" grpId="0" id="16" nodeType="afterEffect" presetClass="entr" presetID="12" presetSubtype="4">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500" id="18"/>
                                        <p:tgtEl>
                                          <p:spTgt spid="10"/>
                                        </p:tgtEl>
                                        <p:attrNameLst>
                                          <p:attrName>ppt_y</p:attrName>
                                        </p:attrNameLst>
                                      </p:cBhvr>
                                      <p:tavLst>
                                        <p:tav tm="0">
                                          <p:val>
                                            <p:strVal val="#ppt_y+#ppt_h*1.125000"/>
                                          </p:val>
                                        </p:tav>
                                        <p:tav tm="100000">
                                          <p:val>
                                            <p:strVal val="#ppt_y"/>
                                          </p:val>
                                        </p:tav>
                                      </p:tavLst>
                                    </p:anim>
                                    <p:animEffect filter="wipe(up)" transition="in">
                                      <p:cBhvr>
                                        <p:cTn dur="500" id="19"/>
                                        <p:tgtEl>
                                          <p:spTgt spid="10"/>
                                        </p:tgtEl>
                                      </p:cBhvr>
                                    </p:animEffect>
                                  </p:childTnLst>
                                </p:cTn>
                              </p:par>
                            </p:childTnLst>
                          </p:cTn>
                        </p:par>
                        <p:par>
                          <p:cTn fill="hold" id="20" nodeType="afterGroup">
                            <p:stCondLst>
                              <p:cond delay="1000"/>
                            </p:stCondLst>
                            <p:childTnLst>
                              <p:par>
                                <p:cTn fill="hold" grpId="0" id="21" nodeType="afterEffect" presetClass="entr" presetID="1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id="23"/>
                                        <p:tgtEl>
                                          <p:spTgt spid="11"/>
                                        </p:tgtEl>
                                        <p:attrNameLst>
                                          <p:attrName>ppt_y</p:attrName>
                                        </p:attrNameLst>
                                      </p:cBhvr>
                                      <p:tavLst>
                                        <p:tav tm="0">
                                          <p:val>
                                            <p:strVal val="#ppt_y+#ppt_h*1.125000"/>
                                          </p:val>
                                        </p:tav>
                                        <p:tav tm="100000">
                                          <p:val>
                                            <p:strVal val="#ppt_y"/>
                                          </p:val>
                                        </p:tav>
                                      </p:tavLst>
                                    </p:anim>
                                    <p:animEffect filter="wipe(up)" transition="in">
                                      <p:cBhvr>
                                        <p:cTn dur="500" id="24"/>
                                        <p:tgtEl>
                                          <p:spTgt spid="11"/>
                                        </p:tgtEl>
                                      </p:cBhvr>
                                    </p:animEffect>
                                  </p:childTnLst>
                                </p:cTn>
                              </p:par>
                            </p:childTnLst>
                          </p:cTn>
                        </p:par>
                        <p:par>
                          <p:cTn fill="hold" id="25" nodeType="afterGroup">
                            <p:stCondLst>
                              <p:cond delay="1500"/>
                            </p:stCondLst>
                            <p:childTnLst>
                              <p:par>
                                <p:cTn fill="hold" grpId="0" id="26" nodeType="afterEffect" presetClass="entr" presetID="1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id="28"/>
                                        <p:tgtEl>
                                          <p:spTgt spid="12"/>
                                        </p:tgtEl>
                                        <p:attrNameLst>
                                          <p:attrName>ppt_y</p:attrName>
                                        </p:attrNameLst>
                                      </p:cBhvr>
                                      <p:tavLst>
                                        <p:tav tm="0">
                                          <p:val>
                                            <p:strVal val="#ppt_y+#ppt_h*1.125000"/>
                                          </p:val>
                                        </p:tav>
                                        <p:tav tm="100000">
                                          <p:val>
                                            <p:strVal val="#ppt_y"/>
                                          </p:val>
                                        </p:tav>
                                      </p:tavLst>
                                    </p:anim>
                                    <p:animEffect filter="wipe(up)" transition="in">
                                      <p:cBhvr>
                                        <p:cTn dur="500" id="29"/>
                                        <p:tgtEl>
                                          <p:spTgt spid="12"/>
                                        </p:tgtEl>
                                      </p:cBhvr>
                                    </p:animEffect>
                                  </p:childTnLst>
                                </p:cTn>
                              </p:par>
                            </p:childTnLst>
                          </p:cTn>
                        </p:par>
                        <p:par>
                          <p:cTn fill="hold" id="30" nodeType="afterGroup">
                            <p:stCondLst>
                              <p:cond delay="2000"/>
                            </p:stCondLst>
                            <p:childTnLst>
                              <p:par>
                                <p:cTn fill="hold" grpId="0" id="31" nodeType="afterEffect" presetClass="entr" presetID="12" presetSubtype="4">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500" id="33"/>
                                        <p:tgtEl>
                                          <p:spTgt spid="13"/>
                                        </p:tgtEl>
                                        <p:attrNameLst>
                                          <p:attrName>ppt_y</p:attrName>
                                        </p:attrNameLst>
                                      </p:cBhvr>
                                      <p:tavLst>
                                        <p:tav tm="0">
                                          <p:val>
                                            <p:strVal val="#ppt_y+#ppt_h*1.125000"/>
                                          </p:val>
                                        </p:tav>
                                        <p:tav tm="100000">
                                          <p:val>
                                            <p:strVal val="#ppt_y"/>
                                          </p:val>
                                        </p:tav>
                                      </p:tavLst>
                                    </p:anim>
                                    <p:animEffect filter="wipe(up)" transition="in">
                                      <p:cBhvr>
                                        <p:cTn dur="500" id="34"/>
                                        <p:tgtEl>
                                          <p:spTgt spid="13"/>
                                        </p:tgtEl>
                                      </p:cBhvr>
                                    </p:animEffect>
                                  </p:childTnLst>
                                </p:cTn>
                              </p:par>
                            </p:childTnLst>
                          </p:cTn>
                        </p:par>
                        <p:par>
                          <p:cTn fill="hold" id="35" nodeType="afterGroup">
                            <p:stCondLst>
                              <p:cond delay="2500"/>
                            </p:stCondLst>
                            <p:childTnLst>
                              <p:par>
                                <p:cTn fill="hold" grpId="0" id="36" nodeType="afterEffect" presetClass="entr" presetID="12" presetSubtype="4">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id="38"/>
                                        <p:tgtEl>
                                          <p:spTgt spid="14"/>
                                        </p:tgtEl>
                                        <p:attrNameLst>
                                          <p:attrName>ppt_y</p:attrName>
                                        </p:attrNameLst>
                                      </p:cBhvr>
                                      <p:tavLst>
                                        <p:tav tm="0">
                                          <p:val>
                                            <p:strVal val="#ppt_y+#ppt_h*1.125000"/>
                                          </p:val>
                                        </p:tav>
                                        <p:tav tm="100000">
                                          <p:val>
                                            <p:strVal val="#ppt_y"/>
                                          </p:val>
                                        </p:tav>
                                      </p:tavLst>
                                    </p:anim>
                                    <p:animEffect filter="wipe(up)" transition="in">
                                      <p:cBhvr>
                                        <p:cTn dur="500" id="39"/>
                                        <p:tgtEl>
                                          <p:spTgt spid="14"/>
                                        </p:tgtEl>
                                      </p:cBhvr>
                                    </p:animEffect>
                                  </p:childTnLst>
                                </p:cTn>
                              </p:par>
                            </p:childTnLst>
                          </p:cTn>
                        </p:par>
                        <p:par>
                          <p:cTn fill="hold" id="40" nodeType="afterGroup">
                            <p:stCondLst>
                              <p:cond delay="3000"/>
                            </p:stCondLst>
                            <p:childTnLst>
                              <p:par>
                                <p:cTn fill="hold" grpId="0" id="41" nodeType="afterEffect" presetClass="entr" presetID="12" presetSubtype="4">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id="43"/>
                                        <p:tgtEl>
                                          <p:spTgt spid="15"/>
                                        </p:tgtEl>
                                        <p:attrNameLst>
                                          <p:attrName>ppt_y</p:attrName>
                                        </p:attrNameLst>
                                      </p:cBhvr>
                                      <p:tavLst>
                                        <p:tav tm="0">
                                          <p:val>
                                            <p:strVal val="#ppt_y+#ppt_h*1.125000"/>
                                          </p:val>
                                        </p:tav>
                                        <p:tav tm="100000">
                                          <p:val>
                                            <p:strVal val="#ppt_y"/>
                                          </p:val>
                                        </p:tav>
                                      </p:tavLst>
                                    </p:anim>
                                    <p:animEffect filter="wipe(up)" transition="in">
                                      <p:cBhvr>
                                        <p:cTn dur="500" id="4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10"/>
      <p:bldP grpId="0" spid="11"/>
      <p:bldP grpId="0" spid="12"/>
      <p:bldP grpId="0" spid="13"/>
      <p:bldP grpId="0" spid="14"/>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印品粗朗体"/>
                <a:ea charset="-122" panose="02000000000000000000" pitchFamily="2" typeface="印品粗朗体"/>
                <a:cs typeface="+mn-ea"/>
                <a:sym typeface="+mn-lt"/>
              </a:rPr>
              <a:t>3</a:t>
            </a:r>
          </a:p>
        </p:txBody>
      </p:sp>
      <p:sp>
        <p:nvSpPr>
          <p:cNvPr id="17" name="矩形 16"/>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经验与总结</a:t>
            </a:r>
          </a:p>
        </p:txBody>
      </p:sp>
      <p:sp>
        <p:nvSpPr>
          <p:cNvPr id="19" name="文本框 18"/>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4" y="4207209"/>
            <a:ext cx="205325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6" name="Rectangle 16"/>
          <p:cNvSpPr/>
          <p:nvPr/>
        </p:nvSpPr>
        <p:spPr>
          <a:xfrm>
            <a:off x="8702147" y="3946225"/>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2018</a:t>
            </a:r>
          </a:p>
        </p:txBody>
      </p:sp>
      <p:sp>
        <p:nvSpPr>
          <p:cNvPr id="8" name="TextBox 17"/>
          <p:cNvSpPr txBox="1"/>
          <p:nvPr/>
        </p:nvSpPr>
        <p:spPr>
          <a:xfrm>
            <a:off x="5787388" y="2835610"/>
            <a:ext cx="2312670" cy="106680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9" name="Rectangle 18"/>
          <p:cNvSpPr/>
          <p:nvPr/>
        </p:nvSpPr>
        <p:spPr>
          <a:xfrm>
            <a:off x="5781673" y="257526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2010</a:t>
            </a:r>
          </a:p>
        </p:txBody>
      </p:sp>
      <p:sp>
        <p:nvSpPr>
          <p:cNvPr id="10" name="TextBox 19"/>
          <p:cNvSpPr txBox="1"/>
          <p:nvPr/>
        </p:nvSpPr>
        <p:spPr>
          <a:xfrm>
            <a:off x="8707864" y="2835610"/>
            <a:ext cx="2412367" cy="82296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11" name="Rectangle 20"/>
          <p:cNvSpPr/>
          <p:nvPr/>
        </p:nvSpPr>
        <p:spPr>
          <a:xfrm>
            <a:off x="8702147" y="2575260"/>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2012</a:t>
            </a:r>
          </a:p>
        </p:txBody>
      </p:sp>
      <p:sp>
        <p:nvSpPr>
          <p:cNvPr id="12" name="TextBox 21"/>
          <p:cNvSpPr txBox="1"/>
          <p:nvPr/>
        </p:nvSpPr>
        <p:spPr>
          <a:xfrm>
            <a:off x="5787387" y="4252930"/>
            <a:ext cx="2182793" cy="1310640"/>
          </a:xfrm>
          <a:prstGeom prst="rect">
            <a:avLst/>
          </a:prstGeom>
          <a:noFill/>
        </p:spPr>
        <p:txBody>
          <a:bodyPr rtlCol="0" wrap="square">
            <a:spAutoFit/>
          </a:bodyPr>
          <a:lstStyle/>
          <a:p>
            <a:pPr algn="l" defTabSz="1828800" rtl="0"/>
            <a:r>
              <a:rPr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charset="0" typeface="Lato Light"/>
              </a:rPr>
              <a:t>Phenomenon whereby something new and somehow valuable</a:t>
            </a:r>
          </a:p>
        </p:txBody>
      </p:sp>
      <p:sp>
        <p:nvSpPr>
          <p:cNvPr id="13" name="Rectangle 22"/>
          <p:cNvSpPr/>
          <p:nvPr/>
        </p:nvSpPr>
        <p:spPr>
          <a:xfrm>
            <a:off x="5781673" y="3991945"/>
            <a:ext cx="1134110" cy="335280"/>
          </a:xfrm>
          <a:prstGeom prst="rect">
            <a:avLst/>
          </a:prstGeom>
        </p:spPr>
        <p:txBody>
          <a:bodyPr wrap="square">
            <a:spAutoFit/>
          </a:bodyPr>
          <a:lstStyle/>
          <a:p>
            <a:pPr algn="l" defTabSz="1828800" rtl="0"/>
            <a:r>
              <a:rPr b="1" kern="1200" lang="en-US" sz="1600">
                <a:solidFill>
                  <a:schemeClr val="tx1">
                    <a:lumMod val="65000"/>
                    <a:lumOff val="35000"/>
                  </a:schemeClr>
                </a:solidFill>
                <a:latin charset="-122" panose="00000500000000000000" pitchFamily="2" typeface="字魂58号-创中黑"/>
                <a:ea charset="-122" panose="00000500000000000000" pitchFamily="2" typeface="字魂58号-创中黑"/>
                <a:cs typeface="Lato"/>
              </a:rPr>
              <a:t>2015</a:t>
            </a: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200">
              <a:solidFill>
                <a:schemeClr val="tx1">
                  <a:lumMod val="65000"/>
                  <a:lumOff val="35000"/>
                </a:schemeClr>
              </a:solidFill>
              <a:latin charset="-122" panose="00000500000000000000" pitchFamily="2" typeface="字魂58号-创中黑"/>
              <a:ea charset="-122" panose="00000500000000000000" pitchFamily="2" typeface="字魂58号-创中黑"/>
            </a:endParaRPr>
          </a:p>
        </p:txBody>
      </p:sp>
      <p:sp>
        <p:nvSpPr>
          <p:cNvPr id="18" name="Freeform 135"/>
          <p:cNvSpPr>
            <a:spLocks noEditPoints="1"/>
          </p:cNvSpPr>
          <p:nvPr/>
        </p:nvSpPr>
        <p:spPr bwMode="auto">
          <a:xfrm>
            <a:off x="2394549" y="2644140"/>
            <a:ext cx="637751" cy="59738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6E8F9E"/>
          </a:solidFill>
          <a:ln w="9525">
            <a:noFill/>
            <a:round/>
          </a:ln>
        </p:spPr>
        <p:txBody>
          <a:bodyPr anchor="t" anchorCtr="0" bIns="60960" compatLnSpc="1" lIns="121920" numCol="1" rIns="121920" tIns="60960" vert="horz" wrap="square"/>
          <a:lstStyle/>
          <a:p>
            <a:endParaRPr lang="en-US" sz="2400">
              <a:latin charset="-122" panose="00000500000000000000" pitchFamily="2" typeface="字魂58号-创中黑"/>
              <a:ea charset="-122" panose="00000500000000000000" pitchFamily="2" typeface="字魂58号-创中黑"/>
            </a:endParaRPr>
          </a:p>
        </p:txBody>
      </p:sp>
      <p:sp>
        <p:nvSpPr>
          <p:cNvPr id="19" name="文本框 18"/>
          <p:cNvSpPr txBox="1"/>
          <p:nvPr/>
        </p:nvSpPr>
        <p:spPr>
          <a:xfrm>
            <a:off x="1466424" y="4051079"/>
            <a:ext cx="2558772" cy="1158240"/>
          </a:xfrm>
          <a:prstGeom prst="rect">
            <a:avLst/>
          </a:prstGeom>
          <a:noFill/>
          <a:extLst>
            <a:ext uri="{909E8E84-426E-40DD-AFC4-6F175D3DCCD1}">
              <a14:hiddenFill>
                <a:solidFill>
                  <a:srgbClr val="E84C53"/>
                </a:solidFill>
              </a14:hiddenFill>
            </a:ext>
          </a:extLst>
        </p:spPr>
        <p:txBody>
          <a:bodyPr rtlCol="0" wrap="square">
            <a:spAutoFit/>
          </a:bodyPr>
          <a:lstStyle/>
          <a:p>
            <a:pPr algn="ctr"/>
            <a:r>
              <a:rPr lang="en-US" sz="14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 </a:t>
            </a:r>
          </a:p>
        </p:txBody>
      </p:sp>
      <p:sp>
        <p:nvSpPr>
          <p:cNvPr id="20" name="文本框 19"/>
          <p:cNvSpPr txBox="1"/>
          <p:nvPr/>
        </p:nvSpPr>
        <p:spPr>
          <a:xfrm>
            <a:off x="1821604" y="3633885"/>
            <a:ext cx="1783642" cy="457200"/>
          </a:xfrm>
          <a:prstGeom prst="rect">
            <a:avLst/>
          </a:prstGeom>
          <a:noFill/>
          <a:extLst>
            <a:ext uri="{909E8E84-426E-40DD-AFC4-6F175D3DCCD1}">
              <a14:hiddenFill>
                <a:solidFill>
                  <a:srgbClr val="E84C53"/>
                </a:solidFill>
              </a14:hiddenFill>
            </a:ext>
          </a:extLst>
        </p:spPr>
        <p:txBody>
          <a:bodyPr rtlCol="0" wrap="square">
            <a:spAutoFit/>
          </a:bodyPr>
          <a:lstStyle/>
          <a:p>
            <a:pPr algn="ct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19"/>
                                        </p:tgtEl>
                                        <p:attrNameLst>
                                          <p:attrName>style.visibility</p:attrName>
                                        </p:attrNameLst>
                                      </p:cBhvr>
                                      <p:to>
                                        <p:strVal val="visible"/>
                                      </p:to>
                                    </p:set>
                                    <p:anim calcmode="lin" valueType="num">
                                      <p:cBhvr additive="base">
                                        <p:cTn dur="500" id="13"/>
                                        <p:tgtEl>
                                          <p:spTgt spid="19"/>
                                        </p:tgtEl>
                                        <p:attrNameLst>
                                          <p:attrName>ppt_y</p:attrName>
                                        </p:attrNameLst>
                                      </p:cBhvr>
                                      <p:tavLst>
                                        <p:tav tm="0">
                                          <p:val>
                                            <p:strVal val="#ppt_y+#ppt_h*1.125000"/>
                                          </p:val>
                                        </p:tav>
                                        <p:tav tm="100000">
                                          <p:val>
                                            <p:strVal val="#ppt_y"/>
                                          </p:val>
                                        </p:tav>
                                      </p:tavLst>
                                    </p:anim>
                                    <p:animEffect filter="wipe(up)" transition="in">
                                      <p:cBhvr>
                                        <p:cTn dur="500" id="14"/>
                                        <p:tgtEl>
                                          <p:spTgt spid="19"/>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id="18"/>
                                        <p:tgtEl>
                                          <p:spTgt spid="20"/>
                                        </p:tgtEl>
                                        <p:attrNameLst>
                                          <p:attrName>ppt_y</p:attrName>
                                        </p:attrNameLst>
                                      </p:cBhvr>
                                      <p:tavLst>
                                        <p:tav tm="0">
                                          <p:val>
                                            <p:strVal val="#ppt_y+#ppt_h*1.125000"/>
                                          </p:val>
                                        </p:tav>
                                        <p:tav tm="100000">
                                          <p:val>
                                            <p:strVal val="#ppt_y"/>
                                          </p:val>
                                        </p:tav>
                                      </p:tavLst>
                                    </p:anim>
                                    <p:animEffect filter="wipe(up)" transition="in">
                                      <p:cBhvr>
                                        <p:cTn dur="500" id="1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a:off x="787401" y="2120900"/>
            <a:ext cx="4584700" cy="3505767"/>
          </a:xfrm>
          <a:prstGeom prst="parallelogram">
            <a:avLst>
              <a:gd fmla="val 0" name="adj"/>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anchor="t" anchorCtr="0" bIns="60960" compatLnSpc="1" lIns="121920" numCol="1" rIns="121920" tIns="60960" vert="horz" wrap="square"/>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9" name="Freeform 45"/>
          <p:cNvSpPr>
            <a:spLocks noEditPoints="1"/>
          </p:cNvSpPr>
          <p:nvPr/>
        </p:nvSpPr>
        <p:spPr bwMode="auto">
          <a:xfrm>
            <a:off x="7029350" y="3175105"/>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anchor="t" anchorCtr="0" bIns="60960" compatLnSpc="1" lIns="121920" numCol="1" rIns="121920" tIns="60960" vert="horz" wrap="square"/>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0" name="Freeform 45"/>
          <p:cNvSpPr>
            <a:spLocks noEditPoints="1"/>
          </p:cNvSpPr>
          <p:nvPr/>
        </p:nvSpPr>
        <p:spPr bwMode="auto">
          <a:xfrm>
            <a:off x="7029350" y="4505198"/>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anchor="t" anchorCtr="0" bIns="60960" compatLnSpc="1" lIns="121920" numCol="1" rIns="121920" tIns="60960" vert="horz" wrap="square"/>
          <a:lstStyle/>
          <a:p>
            <a:endParaRPr lang="en-US" sz="2400">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1" name="文本框 10"/>
          <p:cNvSpPr txBox="1"/>
          <p:nvPr/>
        </p:nvSpPr>
        <p:spPr>
          <a:xfrm>
            <a:off x="7700276" y="2077893"/>
            <a:ext cx="3094726"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2" name="文本框 11"/>
          <p:cNvSpPr txBox="1"/>
          <p:nvPr/>
        </p:nvSpPr>
        <p:spPr>
          <a:xfrm>
            <a:off x="7667889" y="1660698"/>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3" name="文本框 12"/>
          <p:cNvSpPr txBox="1"/>
          <p:nvPr/>
        </p:nvSpPr>
        <p:spPr>
          <a:xfrm>
            <a:off x="7700276" y="3456091"/>
            <a:ext cx="2904226"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4" name="文本框 13"/>
          <p:cNvSpPr txBox="1"/>
          <p:nvPr/>
        </p:nvSpPr>
        <p:spPr>
          <a:xfrm>
            <a:off x="7667889" y="3038896"/>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15" name="文本框 14"/>
          <p:cNvSpPr txBox="1"/>
          <p:nvPr/>
        </p:nvSpPr>
        <p:spPr>
          <a:xfrm>
            <a:off x="7732657" y="4834290"/>
            <a:ext cx="3062343" cy="822960"/>
          </a:xfrm>
          <a:prstGeom prst="rect">
            <a:avLst/>
          </a:prstGeom>
          <a:noFill/>
          <a:extLst>
            <a:ext uri="{909E8E84-426E-40DD-AFC4-6F175D3DCCD1}">
              <a14:hiddenFill>
                <a:solidFill>
                  <a:srgbClr val="E84C53"/>
                </a:solidFill>
              </a14:hiddenFill>
            </a:ext>
          </a:extLst>
        </p:spPr>
        <p:txBody>
          <a:bodyPr rtlCol="0" wrap="square">
            <a:spAutoFit/>
          </a:bodyPr>
          <a:lstStyle/>
          <a:p>
            <a:pPr algn="l"/>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here.Please enter</a:t>
            </a:r>
          </a:p>
        </p:txBody>
      </p:sp>
      <p:sp>
        <p:nvSpPr>
          <p:cNvPr id="16" name="文本框 15"/>
          <p:cNvSpPr txBox="1"/>
          <p:nvPr/>
        </p:nvSpPr>
        <p:spPr>
          <a:xfrm>
            <a:off x="7827273" y="4417096"/>
            <a:ext cx="4222222" cy="457200"/>
          </a:xfrm>
          <a:prstGeom prst="rect">
            <a:avLst/>
          </a:prstGeom>
          <a:noFill/>
          <a:extLst>
            <a:ext uri="{909E8E84-426E-40DD-AFC4-6F175D3DCCD1}">
              <a14:hiddenFill>
                <a:solidFill>
                  <a:srgbClr val="E84C53"/>
                </a:solidFill>
              </a14:hiddenFill>
            </a:ext>
          </a:extLst>
        </p:spPr>
        <p:txBody>
          <a:bodyPr rtlCol="0" wrap="square">
            <a:spAutoFit/>
          </a:bodyPr>
          <a:lstStyle/>
          <a:p>
            <a:pPr algn="l"/>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ipe(left)" transition="in">
                                      <p:cBhvr>
                                        <p:cTn dur="500" id="17"/>
                                        <p:tgtEl>
                                          <p:spTgt spid="4"/>
                                        </p:tgtEl>
                                      </p:cBhvr>
                                    </p:animEffect>
                                  </p:childTnLst>
                                </p:cTn>
                              </p:par>
                            </p:childTnLst>
                          </p:cTn>
                        </p:par>
                        <p:par>
                          <p:cTn fill="hold" id="18" nodeType="afterGroup">
                            <p:stCondLst>
                              <p:cond delay="500"/>
                            </p:stCondLst>
                            <p:childTnLst>
                              <p:par>
                                <p:cTn fill="hold" grpId="0"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1000"/>
                            </p:stCondLst>
                            <p:childTnLst>
                              <p:par>
                                <p:cTn fill="hold" grpId="0" id="25" nodeType="after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p:cTn dur="500" fill="hold" id="33"/>
                                        <p:tgtEl>
                                          <p:spTgt spid="10"/>
                                        </p:tgtEl>
                                        <p:attrNameLst>
                                          <p:attrName>ppt_w</p:attrName>
                                        </p:attrNameLst>
                                      </p:cBhvr>
                                      <p:tavLst>
                                        <p:tav tm="0">
                                          <p:val>
                                            <p:fltVal val="0"/>
                                          </p:val>
                                        </p:tav>
                                        <p:tav tm="100000">
                                          <p:val>
                                            <p:strVal val="#ppt_w"/>
                                          </p:val>
                                        </p:tav>
                                      </p:tavLst>
                                    </p:anim>
                                    <p:anim calcmode="lin" valueType="num">
                                      <p:cBhvr>
                                        <p:cTn dur="500" fill="hold" id="34"/>
                                        <p:tgtEl>
                                          <p:spTgt spid="10"/>
                                        </p:tgtEl>
                                        <p:attrNameLst>
                                          <p:attrName>ppt_h</p:attrName>
                                        </p:attrNameLst>
                                      </p:cBhvr>
                                      <p:tavLst>
                                        <p:tav tm="0">
                                          <p:val>
                                            <p:fltVal val="0"/>
                                          </p:val>
                                        </p:tav>
                                        <p:tav tm="100000">
                                          <p:val>
                                            <p:strVal val="#ppt_h"/>
                                          </p:val>
                                        </p:tav>
                                      </p:tavLst>
                                    </p:anim>
                                    <p:animEffect filter="fade" transition="in">
                                      <p:cBhvr>
                                        <p:cTn dur="500" id="35"/>
                                        <p:tgtEl>
                                          <p:spTgt spid="10"/>
                                        </p:tgtEl>
                                      </p:cBhvr>
                                    </p:animEffect>
                                  </p:childTnLst>
                                </p:cTn>
                              </p:par>
                            </p:childTnLst>
                          </p:cTn>
                        </p:par>
                        <p:par>
                          <p:cTn fill="hold" id="36" nodeType="afterGroup">
                            <p:stCondLst>
                              <p:cond delay="2000"/>
                            </p:stCondLst>
                            <p:childTnLst>
                              <p:par>
                                <p:cTn fill="hold" grpId="0" id="37" nodeType="afterEffect" presetClass="entr" presetID="12" presetSubtype="4">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id="39"/>
                                        <p:tgtEl>
                                          <p:spTgt spid="11"/>
                                        </p:tgtEl>
                                        <p:attrNameLst>
                                          <p:attrName>ppt_y</p:attrName>
                                        </p:attrNameLst>
                                      </p:cBhvr>
                                      <p:tavLst>
                                        <p:tav tm="0">
                                          <p:val>
                                            <p:strVal val="#ppt_y+#ppt_h*1.125000"/>
                                          </p:val>
                                        </p:tav>
                                        <p:tav tm="100000">
                                          <p:val>
                                            <p:strVal val="#ppt_y"/>
                                          </p:val>
                                        </p:tav>
                                      </p:tavLst>
                                    </p:anim>
                                    <p:animEffect filter="wipe(up)" transition="in">
                                      <p:cBhvr>
                                        <p:cTn dur="500" id="40"/>
                                        <p:tgtEl>
                                          <p:spTgt spid="11"/>
                                        </p:tgtEl>
                                      </p:cBhvr>
                                    </p:animEffect>
                                  </p:childTnLst>
                                </p:cTn>
                              </p:par>
                            </p:childTnLst>
                          </p:cTn>
                        </p:par>
                        <p:par>
                          <p:cTn fill="hold" id="41" nodeType="afterGroup">
                            <p:stCondLst>
                              <p:cond delay="2500"/>
                            </p:stCondLst>
                            <p:childTnLst>
                              <p:par>
                                <p:cTn fill="hold" grpId="0" id="42" nodeType="afterEffect" presetClass="entr" presetID="1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id="44"/>
                                        <p:tgtEl>
                                          <p:spTgt spid="12"/>
                                        </p:tgtEl>
                                        <p:attrNameLst>
                                          <p:attrName>ppt_y</p:attrName>
                                        </p:attrNameLst>
                                      </p:cBhvr>
                                      <p:tavLst>
                                        <p:tav tm="0">
                                          <p:val>
                                            <p:strVal val="#ppt_y+#ppt_h*1.125000"/>
                                          </p:val>
                                        </p:tav>
                                        <p:tav tm="100000">
                                          <p:val>
                                            <p:strVal val="#ppt_y"/>
                                          </p:val>
                                        </p:tav>
                                      </p:tavLst>
                                    </p:anim>
                                    <p:animEffect filter="wipe(up)" transition="in">
                                      <p:cBhvr>
                                        <p:cTn dur="500" id="45"/>
                                        <p:tgtEl>
                                          <p:spTgt spid="12"/>
                                        </p:tgtEl>
                                      </p:cBhvr>
                                    </p:animEffect>
                                  </p:childTnLst>
                                </p:cTn>
                              </p:par>
                            </p:childTnLst>
                          </p:cTn>
                        </p:par>
                        <p:par>
                          <p:cTn fill="hold" id="46" nodeType="afterGroup">
                            <p:stCondLst>
                              <p:cond delay="3000"/>
                            </p:stCondLst>
                            <p:childTnLst>
                              <p:par>
                                <p:cTn fill="hold" grpId="0" id="47" nodeType="afterEffect" presetClass="entr" presetID="12" presetSubtype="4">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500" id="49"/>
                                        <p:tgtEl>
                                          <p:spTgt spid="13"/>
                                        </p:tgtEl>
                                        <p:attrNameLst>
                                          <p:attrName>ppt_y</p:attrName>
                                        </p:attrNameLst>
                                      </p:cBhvr>
                                      <p:tavLst>
                                        <p:tav tm="0">
                                          <p:val>
                                            <p:strVal val="#ppt_y+#ppt_h*1.125000"/>
                                          </p:val>
                                        </p:tav>
                                        <p:tav tm="100000">
                                          <p:val>
                                            <p:strVal val="#ppt_y"/>
                                          </p:val>
                                        </p:tav>
                                      </p:tavLst>
                                    </p:anim>
                                    <p:animEffect filter="wipe(up)" transition="in">
                                      <p:cBhvr>
                                        <p:cTn dur="500" id="50"/>
                                        <p:tgtEl>
                                          <p:spTgt spid="13"/>
                                        </p:tgtEl>
                                      </p:cBhvr>
                                    </p:animEffect>
                                  </p:childTnLst>
                                </p:cTn>
                              </p:par>
                            </p:childTnLst>
                          </p:cTn>
                        </p:par>
                        <p:par>
                          <p:cTn fill="hold" id="51" nodeType="afterGroup">
                            <p:stCondLst>
                              <p:cond delay="3500"/>
                            </p:stCondLst>
                            <p:childTnLst>
                              <p:par>
                                <p:cTn fill="hold" grpId="0" id="52" nodeType="afterEffect" presetClass="entr" presetID="12" presetSubtype="4">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additive="base">
                                        <p:cTn dur="500" id="54"/>
                                        <p:tgtEl>
                                          <p:spTgt spid="14"/>
                                        </p:tgtEl>
                                        <p:attrNameLst>
                                          <p:attrName>ppt_y</p:attrName>
                                        </p:attrNameLst>
                                      </p:cBhvr>
                                      <p:tavLst>
                                        <p:tav tm="0">
                                          <p:val>
                                            <p:strVal val="#ppt_y+#ppt_h*1.125000"/>
                                          </p:val>
                                        </p:tav>
                                        <p:tav tm="100000">
                                          <p:val>
                                            <p:strVal val="#ppt_y"/>
                                          </p:val>
                                        </p:tav>
                                      </p:tavLst>
                                    </p:anim>
                                    <p:animEffect filter="wipe(up)" transition="in">
                                      <p:cBhvr>
                                        <p:cTn dur="500" id="55"/>
                                        <p:tgtEl>
                                          <p:spTgt spid="14"/>
                                        </p:tgtEl>
                                      </p:cBhvr>
                                    </p:animEffect>
                                  </p:childTnLst>
                                </p:cTn>
                              </p:par>
                            </p:childTnLst>
                          </p:cTn>
                        </p:par>
                        <p:par>
                          <p:cTn fill="hold" id="56" nodeType="afterGroup">
                            <p:stCondLst>
                              <p:cond delay="4000"/>
                            </p:stCondLst>
                            <p:childTnLst>
                              <p:par>
                                <p:cTn fill="hold" grpId="0" id="57" nodeType="afterEffect" presetClass="entr" presetID="12" presetSubtype="4">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500" id="59"/>
                                        <p:tgtEl>
                                          <p:spTgt spid="15"/>
                                        </p:tgtEl>
                                        <p:attrNameLst>
                                          <p:attrName>ppt_y</p:attrName>
                                        </p:attrNameLst>
                                      </p:cBhvr>
                                      <p:tavLst>
                                        <p:tav tm="0">
                                          <p:val>
                                            <p:strVal val="#ppt_y+#ppt_h*1.125000"/>
                                          </p:val>
                                        </p:tav>
                                        <p:tav tm="100000">
                                          <p:val>
                                            <p:strVal val="#ppt_y"/>
                                          </p:val>
                                        </p:tav>
                                      </p:tavLst>
                                    </p:anim>
                                    <p:animEffect filter="wipe(up)" transition="in">
                                      <p:cBhvr>
                                        <p:cTn dur="500" id="60"/>
                                        <p:tgtEl>
                                          <p:spTgt spid="15"/>
                                        </p:tgtEl>
                                      </p:cBhvr>
                                    </p:animEffect>
                                  </p:childTnLst>
                                </p:cTn>
                              </p:par>
                            </p:childTnLst>
                          </p:cTn>
                        </p:par>
                        <p:par>
                          <p:cTn fill="hold" id="61" nodeType="afterGroup">
                            <p:stCondLst>
                              <p:cond delay="4500"/>
                            </p:stCondLst>
                            <p:childTnLst>
                              <p:par>
                                <p:cTn fill="hold" grpId="0" id="62" nodeType="afterEffect" presetClass="entr" presetID="12" presetSubtype="4">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additive="base">
                                        <p:cTn dur="500" id="64"/>
                                        <p:tgtEl>
                                          <p:spTgt spid="16"/>
                                        </p:tgtEl>
                                        <p:attrNameLst>
                                          <p:attrName>ppt_y</p:attrName>
                                        </p:attrNameLst>
                                      </p:cBhvr>
                                      <p:tavLst>
                                        <p:tav tm="0">
                                          <p:val>
                                            <p:strVal val="#ppt_y+#ppt_h*1.125000"/>
                                          </p:val>
                                        </p:tav>
                                        <p:tav tm="100000">
                                          <p:val>
                                            <p:strVal val="#ppt_y"/>
                                          </p:val>
                                        </p:tav>
                                      </p:tavLst>
                                    </p:anim>
                                    <p:animEffect filter="wipe(up)" transition="in">
                                      <p:cBhvr>
                                        <p:cTn dur="500" id="6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8"/>
      <p:bldP grpId="0" spid="9"/>
      <p:bldP grpId="0" spid="10"/>
      <p:bldP grpId="0" spid="11"/>
      <p:bldP grpId="0" spid="12"/>
      <p:bldP grpId="0" spid="13"/>
      <p:bldP grpId="0" spid="14"/>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6" name="Freeform 7"/>
          <p:cNvSpPr/>
          <p:nvPr/>
        </p:nvSpPr>
        <p:spPr bwMode="auto">
          <a:xfrm>
            <a:off x="4349019" y="3260571"/>
            <a:ext cx="1030858" cy="1190993"/>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8" name="Freeform 8"/>
          <p:cNvSpPr/>
          <p:nvPr/>
        </p:nvSpPr>
        <p:spPr bwMode="auto">
          <a:xfrm>
            <a:off x="4883494" y="23304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9" name="Freeform 9"/>
          <p:cNvSpPr/>
          <p:nvPr/>
        </p:nvSpPr>
        <p:spPr bwMode="auto">
          <a:xfrm>
            <a:off x="5956014" y="2330405"/>
            <a:ext cx="1030858" cy="1192184"/>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0" name="Freeform 10"/>
          <p:cNvSpPr/>
          <p:nvPr/>
        </p:nvSpPr>
        <p:spPr bwMode="auto">
          <a:xfrm>
            <a:off x="4883494" y="41847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1" name="Freeform 11"/>
          <p:cNvSpPr/>
          <p:nvPr/>
        </p:nvSpPr>
        <p:spPr bwMode="auto">
          <a:xfrm>
            <a:off x="5956014" y="4184781"/>
            <a:ext cx="1030858" cy="1192184"/>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2" name="Freeform 13"/>
          <p:cNvSpPr>
            <a:spLocks noEditPoints="1"/>
          </p:cNvSpPr>
          <p:nvPr/>
        </p:nvSpPr>
        <p:spPr bwMode="auto">
          <a:xfrm>
            <a:off x="4653753" y="3630969"/>
            <a:ext cx="459482" cy="453769"/>
          </a:xfrm>
          <a:custGeom>
            <a:gdLst>
              <a:gd fmla="*/ 909 w 1006" name="T0"/>
              <a:gd fmla="*/ 858 h 995" name="T1"/>
              <a:gd fmla="*/ 805 w 1006" name="T2"/>
              <a:gd fmla="*/ 858 h 995" name="T3"/>
              <a:gd fmla="*/ 969 w 1006" name="T4"/>
              <a:gd fmla="*/ 97 h 995" name="T5"/>
              <a:gd fmla="*/ 834 w 1006" name="T6"/>
              <a:gd fmla="*/ 0 h 995" name="T7"/>
              <a:gd fmla="*/ 472 w 1006" name="T8"/>
              <a:gd fmla="*/ 323 h 995" name="T9"/>
              <a:gd fmla="*/ 421 w 1006" name="T10"/>
              <a:gd fmla="*/ 397 h 995" name="T11"/>
              <a:gd fmla="*/ 376 w 1006" name="T12"/>
              <a:gd fmla="*/ 419 h 995" name="T13"/>
              <a:gd fmla="*/ 381 w 1006" name="T14"/>
              <a:gd fmla="*/ 556 h 995" name="T15"/>
              <a:gd fmla="*/ 89 w 1006" name="T16"/>
              <a:gd fmla="*/ 810 h 995" name="T17"/>
              <a:gd fmla="*/ 57 w 1006" name="T18"/>
              <a:gd fmla="*/ 995 h 995" name="T19"/>
              <a:gd fmla="*/ 208 w 1006" name="T20"/>
              <a:gd fmla="*/ 844 h 995" name="T21"/>
              <a:gd fmla="*/ 445 w 1006" name="T22"/>
              <a:gd fmla="*/ 621 h 995" name="T23"/>
              <a:gd fmla="*/ 578 w 1006" name="T24"/>
              <a:gd fmla="*/ 621 h 995" name="T25"/>
              <a:gd fmla="*/ 616 w 1006" name="T26"/>
              <a:gd fmla="*/ 537 h 995" name="T27"/>
              <a:gd fmla="*/ 674 w 1006" name="T28"/>
              <a:gd fmla="*/ 525 h 995" name="T29"/>
              <a:gd fmla="*/ 969 w 1006" name="T30"/>
              <a:gd fmla="*/ 97 h 995" name="T31"/>
              <a:gd fmla="*/ 392 w 1006" name="T32"/>
              <a:gd fmla="*/ 325 h 995" name="T33"/>
              <a:gd fmla="*/ 404 w 1006" name="T34"/>
              <a:gd fmla="*/ 312 h 995" name="T35"/>
              <a:gd fmla="*/ 436 w 1006" name="T36"/>
              <a:gd fmla="*/ 281 h 995" name="T37"/>
              <a:gd fmla="*/ 215 w 1006" name="T38"/>
              <a:gd fmla="*/ 1 h 995" name="T39"/>
              <a:gd fmla="*/ 280 w 1006" name="T40"/>
              <a:gd fmla="*/ 160 h 995" name="T41"/>
              <a:gd fmla="*/ 21 w 1006" name="T42"/>
              <a:gd fmla="*/ 195 h 995" name="T43"/>
              <a:gd fmla="*/ 232 w 1006" name="T44"/>
              <a:gd fmla="*/ 447 h 995" name="T45"/>
              <a:gd fmla="*/ 303 w 1006" name="T46"/>
              <a:gd fmla="*/ 433 h 995" name="T47"/>
              <a:gd fmla="*/ 363 w 1006" name="T48"/>
              <a:gd fmla="*/ 354 h 995" name="T49"/>
              <a:gd fmla="*/ 672 w 1006" name="T50"/>
              <a:gd fmla="*/ 606 h 995" name="T51"/>
              <a:gd fmla="*/ 617 w 1006" name="T52"/>
              <a:gd fmla="*/ 660 h 995" name="T53"/>
              <a:gd fmla="*/ 741 w 1006" name="T54"/>
              <a:gd fmla="*/ 871 h 995" name="T55"/>
              <a:gd fmla="*/ 869 w 1006" name="T56"/>
              <a:gd fmla="*/ 995 h 995" name="T57"/>
              <a:gd fmla="*/ 980 w 1006" name="T58"/>
              <a:gd fmla="*/ 825 h 995" name="T59"/>
              <a:gd fmla="*/ 702 w 1006" name="T60"/>
              <a:gd fmla="*/ 576 h 995" name="T61"/>
              <a:gd fmla="*/ 658 w 1006" name="T62"/>
              <a:gd fmla="*/ 579 h 9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5" w="100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3" name="Freeform 14"/>
          <p:cNvSpPr>
            <a:spLocks noEditPoints="1"/>
          </p:cNvSpPr>
          <p:nvPr/>
        </p:nvSpPr>
        <p:spPr bwMode="auto">
          <a:xfrm>
            <a:off x="5250126" y="2653165"/>
            <a:ext cx="329732" cy="450195"/>
          </a:xfrm>
          <a:custGeom>
            <a:gdLst>
              <a:gd fmla="*/ 95 w 723" name="T0"/>
              <a:gd fmla="*/ 160 h 986" name="T1"/>
              <a:gd fmla="*/ 80 w 723" name="T2"/>
              <a:gd fmla="*/ 986 h 986" name="T3"/>
              <a:gd fmla="*/ 723 w 723" name="T4"/>
              <a:gd fmla="*/ 242 h 986" name="T5"/>
              <a:gd fmla="*/ 668 w 723" name="T6"/>
              <a:gd fmla="*/ 260 h 986" name="T7"/>
              <a:gd fmla="*/ 83 w 723" name="T8"/>
              <a:gd fmla="*/ 929 h 986" name="T9"/>
              <a:gd fmla="*/ 313 w 723" name="T10"/>
              <a:gd fmla="*/ 105 h 986" name="T11"/>
              <a:gd fmla="*/ 410 w 723" name="T12"/>
              <a:gd fmla="*/ 105 h 986" name="T13"/>
              <a:gd fmla="*/ 360 w 723" name="T14"/>
              <a:gd fmla="*/ 157 h 986" name="T15"/>
              <a:gd fmla="*/ 253 w 723" name="T16"/>
              <a:gd fmla="*/ 107 h 986" name="T17"/>
              <a:gd fmla="*/ 133 w 723" name="T18"/>
              <a:gd fmla="*/ 250 h 986" name="T19"/>
              <a:gd fmla="*/ 590 w 723" name="T20"/>
              <a:gd fmla="*/ 250 h 986" name="T21"/>
              <a:gd fmla="*/ 470 w 723" name="T22"/>
              <a:gd fmla="*/ 107 h 986" name="T23"/>
              <a:gd fmla="*/ 253 w 723" name="T24"/>
              <a:gd fmla="*/ 107 h 986" name="T25"/>
              <a:gd fmla="*/ 255 w 723" name="T26"/>
              <a:gd fmla="*/ 749 h 986" name="T27"/>
              <a:gd fmla="*/ 175 w 723" name="T28"/>
              <a:gd fmla="*/ 771 h 986" name="T29"/>
              <a:gd fmla="*/ 158 w 723" name="T30"/>
              <a:gd fmla="*/ 789 h 986" name="T31"/>
              <a:gd fmla="*/ 255 w 723" name="T32"/>
              <a:gd fmla="*/ 796 h 986" name="T33"/>
              <a:gd fmla="*/ 153 w 723" name="T34"/>
              <a:gd fmla="*/ 846 h 986" name="T35"/>
              <a:gd fmla="*/ 280 w 723" name="T36"/>
              <a:gd fmla="*/ 784 h 986" name="T37"/>
              <a:gd fmla="*/ 280 w 723" name="T38"/>
              <a:gd fmla="*/ 744 h 986" name="T39"/>
              <a:gd fmla="*/ 128 w 723" name="T40"/>
              <a:gd fmla="*/ 751 h 986" name="T41"/>
              <a:gd fmla="*/ 248 w 723" name="T42"/>
              <a:gd fmla="*/ 879 h 986" name="T43"/>
              <a:gd fmla="*/ 248 w 723" name="T44"/>
              <a:gd fmla="*/ 387 h 986" name="T45"/>
              <a:gd fmla="*/ 175 w 723" name="T46"/>
              <a:gd fmla="*/ 409 h 986" name="T47"/>
              <a:gd fmla="*/ 200 w 723" name="T48"/>
              <a:gd fmla="*/ 474 h 986" name="T49"/>
              <a:gd fmla="*/ 153 w 723" name="T50"/>
              <a:gd fmla="*/ 492 h 986" name="T51"/>
              <a:gd fmla="*/ 248 w 723" name="T52"/>
              <a:gd fmla="*/ 362 h 986" name="T53"/>
              <a:gd fmla="*/ 128 w 723" name="T54"/>
              <a:gd fmla="*/ 489 h 986" name="T55"/>
              <a:gd fmla="*/ 279 w 723" name="T56"/>
              <a:gd fmla="*/ 416 h 986" name="T57"/>
              <a:gd fmla="*/ 278 w 723" name="T58"/>
              <a:gd fmla="*/ 382 h 986" name="T59"/>
              <a:gd fmla="*/ 255 w 723" name="T60"/>
              <a:gd fmla="*/ 582 h 986" name="T61"/>
              <a:gd fmla="*/ 158 w 723" name="T62"/>
              <a:gd fmla="*/ 607 h 986" name="T63"/>
              <a:gd fmla="*/ 255 w 723" name="T64"/>
              <a:gd fmla="*/ 672 h 986" name="T65"/>
              <a:gd fmla="*/ 280 w 723" name="T66"/>
              <a:gd fmla="*/ 563 h 986" name="T67"/>
              <a:gd fmla="*/ 128 w 723" name="T68"/>
              <a:gd fmla="*/ 569 h 986" name="T69"/>
              <a:gd fmla="*/ 255 w 723" name="T70"/>
              <a:gd fmla="*/ 696 h 986" name="T71"/>
              <a:gd fmla="*/ 334 w 723" name="T72"/>
              <a:gd fmla="*/ 538 h 986" name="T73"/>
              <a:gd fmla="*/ 378 w 723" name="T74"/>
              <a:gd fmla="*/ 836 h 986" name="T75"/>
              <a:gd fmla="*/ 580 w 723" name="T76"/>
              <a:gd fmla="*/ 774 h 986" name="T77"/>
              <a:gd fmla="*/ 370 w 723" name="T78"/>
              <a:gd fmla="*/ 829 h 986" name="T79"/>
              <a:gd fmla="*/ 580 w 723" name="T80"/>
              <a:gd fmla="*/ 587 h 986" name="T81"/>
              <a:gd fmla="*/ 370 w 723" name="T82"/>
              <a:gd fmla="*/ 474 h 986" name="T83"/>
              <a:gd fmla="*/ 370 w 723" name="T84"/>
              <a:gd fmla="*/ 407 h 9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5"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4" name="Freeform 15"/>
          <p:cNvSpPr>
            <a:spLocks noEditPoints="1"/>
          </p:cNvSpPr>
          <p:nvPr/>
        </p:nvSpPr>
        <p:spPr bwMode="auto">
          <a:xfrm>
            <a:off x="6210752" y="2703186"/>
            <a:ext cx="523761" cy="449005"/>
          </a:xfrm>
          <a:custGeom>
            <a:gdLst>
              <a:gd fmla="*/ 737 w 1149" name="T0"/>
              <a:gd fmla="*/ 427 h 983" name="T1"/>
              <a:gd fmla="*/ 640 w 1149" name="T2"/>
              <a:gd fmla="*/ 427 h 983" name="T3"/>
              <a:gd fmla="*/ 616 w 1149" name="T4"/>
              <a:gd fmla="*/ 502 h 983" name="T5"/>
              <a:gd fmla="*/ 640 w 1149" name="T6"/>
              <a:gd fmla="*/ 810 h 983" name="T7"/>
              <a:gd fmla="*/ 575 w 1149" name="T8"/>
              <a:gd fmla="*/ 921 h 983" name="T9"/>
              <a:gd fmla="*/ 514 w 1149" name="T10"/>
              <a:gd fmla="*/ 810 h 983" name="T11"/>
              <a:gd fmla="*/ 549 w 1149" name="T12"/>
              <a:gd fmla="*/ 503 h 983" name="T13"/>
              <a:gd fmla="*/ 524 w 1149" name="T14"/>
              <a:gd fmla="*/ 427 h 983" name="T15"/>
              <a:gd fmla="*/ 417 w 1149" name="T16"/>
              <a:gd fmla="*/ 427 h 983" name="T17"/>
              <a:gd fmla="*/ 417 w 1149" name="T18"/>
              <a:gd fmla="*/ 427 h 983" name="T19"/>
              <a:gd fmla="*/ 241 w 1149" name="T20"/>
              <a:gd fmla="*/ 612 h 983" name="T21"/>
              <a:gd fmla="*/ 266 w 1149" name="T22"/>
              <a:gd fmla="*/ 801 h 983" name="T23"/>
              <a:gd fmla="*/ 443 w 1149" name="T24"/>
              <a:gd fmla="*/ 983 h 983" name="T25"/>
              <a:gd fmla="*/ 711 w 1149" name="T26"/>
              <a:gd fmla="*/ 983 h 983" name="T27"/>
              <a:gd fmla="*/ 888 w 1149" name="T28"/>
              <a:gd fmla="*/ 799 h 983" name="T29"/>
              <a:gd fmla="*/ 913 w 1149" name="T30"/>
              <a:gd fmla="*/ 609 h 983" name="T31"/>
              <a:gd fmla="*/ 737 w 1149" name="T32"/>
              <a:gd fmla="*/ 427 h 983" name="T33"/>
              <a:gd fmla="*/ 218 w 1149" name="T34"/>
              <a:gd fmla="*/ 308 h 983" name="T35"/>
              <a:gd fmla="*/ 330 w 1149" name="T36"/>
              <a:gd fmla="*/ 196 h 983" name="T37"/>
              <a:gd fmla="*/ 218 w 1149" name="T38"/>
              <a:gd fmla="*/ 83 h 983" name="T39"/>
              <a:gd fmla="*/ 105 w 1149" name="T40"/>
              <a:gd fmla="*/ 196 h 983" name="T41"/>
              <a:gd fmla="*/ 218 w 1149" name="T42"/>
              <a:gd fmla="*/ 308 h 983" name="T43"/>
              <a:gd fmla="*/ 318 w 1149" name="T44"/>
              <a:gd fmla="*/ 344 h 983" name="T45"/>
              <a:gd fmla="*/ 118 w 1149" name="T46"/>
              <a:gd fmla="*/ 344 h 983" name="T47"/>
              <a:gd fmla="*/ 118 w 1149" name="T48"/>
              <a:gd fmla="*/ 343 h 983" name="T49"/>
              <a:gd fmla="*/ 7 w 1149" name="T50"/>
              <a:gd fmla="*/ 458 h 983" name="T51"/>
              <a:gd fmla="*/ 23 w 1149" name="T52"/>
              <a:gd fmla="*/ 577 h 983" name="T53"/>
              <a:gd fmla="*/ 134 w 1149" name="T54"/>
              <a:gd fmla="*/ 689 h 983" name="T55"/>
              <a:gd fmla="*/ 191 w 1149" name="T56"/>
              <a:gd fmla="*/ 689 h 983" name="T57"/>
              <a:gd fmla="*/ 180 w 1149" name="T58"/>
              <a:gd fmla="*/ 606 h 983" name="T59"/>
              <a:gd fmla="*/ 180 w 1149" name="T60"/>
              <a:gd fmla="*/ 606 h 983" name="T61"/>
              <a:gd fmla="*/ 180 w 1149" name="T62"/>
              <a:gd fmla="*/ 606 h 983" name="T63"/>
              <a:gd fmla="*/ 231 w 1149" name="T64"/>
              <a:gd fmla="*/ 449 h 983" name="T65"/>
              <a:gd fmla="*/ 308 w 1149" name="T66"/>
              <a:gd fmla="*/ 393 h 983" name="T67"/>
              <a:gd fmla="*/ 387 w 1149" name="T68"/>
              <a:gd fmla="*/ 367 h 983" name="T69"/>
              <a:gd fmla="*/ 318 w 1149" name="T70"/>
              <a:gd fmla="*/ 344 h 983" name="T71"/>
              <a:gd fmla="*/ 931 w 1149" name="T72"/>
              <a:gd fmla="*/ 308 h 983" name="T73"/>
              <a:gd fmla="*/ 1043 w 1149" name="T74"/>
              <a:gd fmla="*/ 196 h 983" name="T75"/>
              <a:gd fmla="*/ 931 w 1149" name="T76"/>
              <a:gd fmla="*/ 83 h 983" name="T77"/>
              <a:gd fmla="*/ 819 w 1149" name="T78"/>
              <a:gd fmla="*/ 196 h 983" name="T79"/>
              <a:gd fmla="*/ 931 w 1149" name="T80"/>
              <a:gd fmla="*/ 308 h 983" name="T81"/>
              <a:gd fmla="*/ 1031 w 1149" name="T82"/>
              <a:gd fmla="*/ 344 h 983" name="T83"/>
              <a:gd fmla="*/ 831 w 1149" name="T84"/>
              <a:gd fmla="*/ 344 h 983" name="T85"/>
              <a:gd fmla="*/ 831 w 1149" name="T86"/>
              <a:gd fmla="*/ 343 h 983" name="T87"/>
              <a:gd fmla="*/ 763 w 1149" name="T88"/>
              <a:gd fmla="*/ 366 h 983" name="T89"/>
              <a:gd fmla="*/ 847 w 1149" name="T90"/>
              <a:gd fmla="*/ 393 h 983" name="T91"/>
              <a:gd fmla="*/ 925 w 1149" name="T92"/>
              <a:gd fmla="*/ 450 h 983" name="T93"/>
              <a:gd fmla="*/ 974 w 1149" name="T94"/>
              <a:gd fmla="*/ 603 h 983" name="T95"/>
              <a:gd fmla="*/ 974 w 1149" name="T96"/>
              <a:gd fmla="*/ 603 h 983" name="T97"/>
              <a:gd fmla="*/ 974 w 1149" name="T98"/>
              <a:gd fmla="*/ 603 h 983" name="T99"/>
              <a:gd fmla="*/ 962 w 1149" name="T100"/>
              <a:gd fmla="*/ 689 h 983" name="T101"/>
              <a:gd fmla="*/ 1015 w 1149" name="T102"/>
              <a:gd fmla="*/ 689 h 983" name="T103"/>
              <a:gd fmla="*/ 1126 w 1149" name="T104"/>
              <a:gd fmla="*/ 575 h 983" name="T105"/>
              <a:gd fmla="*/ 1142 w 1149" name="T106"/>
              <a:gd fmla="*/ 456 h 983" name="T107"/>
              <a:gd fmla="*/ 1031 w 1149" name="T108"/>
              <a:gd fmla="*/ 344 h 983" name="T109"/>
              <a:gd fmla="*/ 756 w 1149" name="T110"/>
              <a:gd fmla="*/ 184 h 983" name="T111"/>
              <a:gd fmla="*/ 577 w 1149" name="T112"/>
              <a:gd fmla="*/ 369 h 983" name="T113"/>
              <a:gd fmla="*/ 398 w 1149" name="T114"/>
              <a:gd fmla="*/ 184 h 983" name="T115"/>
              <a:gd fmla="*/ 577 w 1149" name="T116"/>
              <a:gd fmla="*/ 0 h 983" name="T117"/>
              <a:gd fmla="*/ 756 w 1149" name="T118"/>
              <a:gd fmla="*/ 184 h 9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15" name="Freeform 17"/>
          <p:cNvSpPr>
            <a:spLocks noEditPoints="1"/>
          </p:cNvSpPr>
          <p:nvPr/>
        </p:nvSpPr>
        <p:spPr bwMode="auto">
          <a:xfrm>
            <a:off x="6762636" y="3628587"/>
            <a:ext cx="459482" cy="460915"/>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7">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nchor="t" anchorCtr="0" bIns="34285" compatLnSpc="1" lIns="68571" numCol="1" rIns="68571" tIns="34285"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Freeform 37"/>
            <p:cNvSpPr>
              <a:spLocks noEditPoints="1"/>
            </p:cNvSpPr>
            <p:nvPr/>
          </p:nvSpPr>
          <p:spPr bwMode="auto">
            <a:xfrm>
              <a:off x="6183208" y="766203"/>
              <a:ext cx="251576" cy="263409"/>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9" name="Freeform 38"/>
            <p:cNvSpPr>
              <a:spLocks noEditPoints="1"/>
            </p:cNvSpPr>
            <p:nvPr/>
          </p:nvSpPr>
          <p:spPr bwMode="auto">
            <a:xfrm>
              <a:off x="5928340" y="836444"/>
              <a:ext cx="304799" cy="304566"/>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14:hiddenLine>
              </a:ext>
            </a:extLst>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anchor="t" anchorCtr="0" bIns="34295" compatLnSpc="1" lIns="68589" numCol="1" rIns="68589" tIns="34295"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grpSp>
      <p:sp>
        <p:nvSpPr>
          <p:cNvPr id="26" name="文本框 25"/>
          <p:cNvSpPr txBox="1"/>
          <p:nvPr/>
        </p:nvSpPr>
        <p:spPr>
          <a:xfrm>
            <a:off x="7373015" y="248614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7" name="文本框 26"/>
          <p:cNvSpPr txBox="1"/>
          <p:nvPr/>
        </p:nvSpPr>
        <p:spPr>
          <a:xfrm>
            <a:off x="7328555" y="214948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28" name="文本框 27"/>
          <p:cNvSpPr txBox="1"/>
          <p:nvPr/>
        </p:nvSpPr>
        <p:spPr>
          <a:xfrm>
            <a:off x="8002679" y="3834344"/>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9" name="文本框 28"/>
          <p:cNvSpPr txBox="1"/>
          <p:nvPr/>
        </p:nvSpPr>
        <p:spPr>
          <a:xfrm>
            <a:off x="7958219" y="3497687"/>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0" name="文本框 29"/>
          <p:cNvSpPr txBox="1"/>
          <p:nvPr/>
        </p:nvSpPr>
        <p:spPr>
          <a:xfrm>
            <a:off x="7412033" y="5113610"/>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1" name="文本框 30"/>
          <p:cNvSpPr txBox="1"/>
          <p:nvPr/>
        </p:nvSpPr>
        <p:spPr>
          <a:xfrm>
            <a:off x="7367575" y="4776951"/>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2" name="文本框 31"/>
          <p:cNvSpPr txBox="1"/>
          <p:nvPr/>
        </p:nvSpPr>
        <p:spPr>
          <a:xfrm>
            <a:off x="1808189" y="511527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3" name="文本框 32"/>
          <p:cNvSpPr txBox="1"/>
          <p:nvPr/>
        </p:nvSpPr>
        <p:spPr>
          <a:xfrm>
            <a:off x="2427146" y="4775569"/>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4" name="文本框 33"/>
          <p:cNvSpPr txBox="1"/>
          <p:nvPr/>
        </p:nvSpPr>
        <p:spPr>
          <a:xfrm>
            <a:off x="1912462" y="3481392"/>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5" name="文本框 34"/>
          <p:cNvSpPr txBox="1"/>
          <p:nvPr/>
        </p:nvSpPr>
        <p:spPr>
          <a:xfrm>
            <a:off x="1898615" y="2397917"/>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36" name="文本框 35"/>
          <p:cNvSpPr txBox="1"/>
          <p:nvPr/>
        </p:nvSpPr>
        <p:spPr>
          <a:xfrm>
            <a:off x="2517572" y="2058213"/>
            <a:ext cx="2050415" cy="457200"/>
          </a:xfrm>
          <a:prstGeom prst="rect">
            <a:avLst/>
          </a:prstGeom>
          <a:noFill/>
          <a:extLst>
            <a:ext uri="{909E8E84-426E-40DD-AFC4-6F175D3DCCD1}">
              <a14:hiddenFill>
                <a:solidFill>
                  <a:srgbClr val="E84C53"/>
                </a:solidFill>
              </a14:hiddenFill>
            </a:ext>
          </a:extLst>
        </p:spPr>
        <p:txBody>
          <a:bodyPr rtlCol="0" wrap="square">
            <a:spAutoFit/>
          </a:bodyPr>
          <a:lstStyle/>
          <a:p>
            <a:pPr algn="r"/>
            <a:r>
              <a:rPr altLang="en-US" lang="zh-CN" sz="2400">
                <a:solidFill>
                  <a:schemeClr val="tx1">
                    <a:lumMod val="75000"/>
                    <a:lumOff val="25000"/>
                  </a:schemeClr>
                </a:solidFill>
                <a:latin charset="-122" panose="00000500000000000000" pitchFamily="2" typeface="字魂58号-创中黑"/>
                <a:ea charset="-122" panose="00000500000000000000" pitchFamily="2" typeface="字魂58号-创中黑"/>
              </a:rPr>
              <a:t>输入标题</a:t>
            </a:r>
          </a:p>
        </p:txBody>
      </p:sp>
      <p:sp>
        <p:nvSpPr>
          <p:cNvPr id="37" name="文本框 36"/>
          <p:cNvSpPr txBox="1"/>
          <p:nvPr/>
        </p:nvSpPr>
        <p:spPr>
          <a:xfrm>
            <a:off x="1302985" y="3834923"/>
            <a:ext cx="2659776" cy="118872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3"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blinds(horizontal)" transition="in">
                                      <p:cBhvr>
                                        <p:cTn dur="500" id="13"/>
                                        <p:tgtEl>
                                          <p:spTgt spid="4"/>
                                        </p:tgtEl>
                                      </p:cBhvr>
                                    </p:animEffect>
                                  </p:childTnLst>
                                </p:cTn>
                              </p:par>
                            </p:childTnLst>
                          </p:cTn>
                        </p:par>
                        <p:par>
                          <p:cTn fill="hold" id="14" nodeType="afterGroup">
                            <p:stCondLst>
                              <p:cond delay="1500"/>
                            </p:stCondLst>
                            <p:childTnLst>
                              <p:par>
                                <p:cTn fill="hold" grpId="0" id="15" nodeType="afterEffect" presetClass="entr" presetID="3" presetSubtype="10">
                                  <p:stCondLst>
                                    <p:cond delay="0"/>
                                  </p:stCondLst>
                                  <p:childTnLst>
                                    <p:set>
                                      <p:cBhvr>
                                        <p:cTn dur="1" fill="hold" id="16">
                                          <p:stCondLst>
                                            <p:cond delay="0"/>
                                          </p:stCondLst>
                                        </p:cTn>
                                        <p:tgtEl>
                                          <p:spTgt spid="6"/>
                                        </p:tgtEl>
                                        <p:attrNameLst>
                                          <p:attrName>style.visibility</p:attrName>
                                        </p:attrNameLst>
                                      </p:cBhvr>
                                      <p:to>
                                        <p:strVal val="visible"/>
                                      </p:to>
                                    </p:set>
                                    <p:animEffect filter="blinds(horizontal)"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3" presetSubtype="10">
                                  <p:stCondLst>
                                    <p:cond delay="0"/>
                                  </p:stCondLst>
                                  <p:childTnLst>
                                    <p:set>
                                      <p:cBhvr>
                                        <p:cTn dur="1" fill="hold" id="20">
                                          <p:stCondLst>
                                            <p:cond delay="0"/>
                                          </p:stCondLst>
                                        </p:cTn>
                                        <p:tgtEl>
                                          <p:spTgt spid="8"/>
                                        </p:tgtEl>
                                        <p:attrNameLst>
                                          <p:attrName>style.visibility</p:attrName>
                                        </p:attrNameLst>
                                      </p:cBhvr>
                                      <p:to>
                                        <p:strVal val="visible"/>
                                      </p:to>
                                    </p:set>
                                    <p:animEffect filter="blinds(horizontal)"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3" presetSubtype="10">
                                  <p:stCondLst>
                                    <p:cond delay="0"/>
                                  </p:stCondLst>
                                  <p:childTnLst>
                                    <p:set>
                                      <p:cBhvr>
                                        <p:cTn dur="1" fill="hold" id="24">
                                          <p:stCondLst>
                                            <p:cond delay="0"/>
                                          </p:stCondLst>
                                        </p:cTn>
                                        <p:tgtEl>
                                          <p:spTgt spid="9"/>
                                        </p:tgtEl>
                                        <p:attrNameLst>
                                          <p:attrName>style.visibility</p:attrName>
                                        </p:attrNameLst>
                                      </p:cBhvr>
                                      <p:to>
                                        <p:strVal val="visible"/>
                                      </p:to>
                                    </p:set>
                                    <p:animEffect filter="blinds(horizontal)" transition="in">
                                      <p:cBhvr>
                                        <p:cTn dur="500" id="25"/>
                                        <p:tgtEl>
                                          <p:spTgt spid="9"/>
                                        </p:tgtEl>
                                      </p:cBhvr>
                                    </p:animEffect>
                                  </p:childTnLst>
                                </p:cTn>
                              </p:par>
                            </p:childTnLst>
                          </p:cTn>
                        </p:par>
                        <p:par>
                          <p:cTn fill="hold" id="26" nodeType="afterGroup">
                            <p:stCondLst>
                              <p:cond delay="3000"/>
                            </p:stCondLst>
                            <p:childTnLst>
                              <p:par>
                                <p:cTn fill="hold" grpId="0" id="27" nodeType="afterEffect" presetClass="entr" presetID="3" presetSubtype="10">
                                  <p:stCondLst>
                                    <p:cond delay="0"/>
                                  </p:stCondLst>
                                  <p:childTnLst>
                                    <p:set>
                                      <p:cBhvr>
                                        <p:cTn dur="1" fill="hold" id="28">
                                          <p:stCondLst>
                                            <p:cond delay="0"/>
                                          </p:stCondLst>
                                        </p:cTn>
                                        <p:tgtEl>
                                          <p:spTgt spid="10"/>
                                        </p:tgtEl>
                                        <p:attrNameLst>
                                          <p:attrName>style.visibility</p:attrName>
                                        </p:attrNameLst>
                                      </p:cBhvr>
                                      <p:to>
                                        <p:strVal val="visible"/>
                                      </p:to>
                                    </p:set>
                                    <p:animEffect filter="blinds(horizontal)" transition="in">
                                      <p:cBhvr>
                                        <p:cTn dur="500" id="29"/>
                                        <p:tgtEl>
                                          <p:spTgt spid="10"/>
                                        </p:tgtEl>
                                      </p:cBhvr>
                                    </p:animEffect>
                                  </p:childTnLst>
                                </p:cTn>
                              </p:par>
                            </p:childTnLst>
                          </p:cTn>
                        </p:par>
                        <p:par>
                          <p:cTn fill="hold" id="30" nodeType="afterGroup">
                            <p:stCondLst>
                              <p:cond delay="3500"/>
                            </p:stCondLst>
                            <p:childTnLst>
                              <p:par>
                                <p:cTn fill="hold" grpId="0" id="31" nodeType="afterEffect" presetClass="entr" presetID="3" presetSubtype="10">
                                  <p:stCondLst>
                                    <p:cond delay="0"/>
                                  </p:stCondLst>
                                  <p:childTnLst>
                                    <p:set>
                                      <p:cBhvr>
                                        <p:cTn dur="1" fill="hold" id="32">
                                          <p:stCondLst>
                                            <p:cond delay="0"/>
                                          </p:stCondLst>
                                        </p:cTn>
                                        <p:tgtEl>
                                          <p:spTgt spid="11"/>
                                        </p:tgtEl>
                                        <p:attrNameLst>
                                          <p:attrName>style.visibility</p:attrName>
                                        </p:attrNameLst>
                                      </p:cBhvr>
                                      <p:to>
                                        <p:strVal val="visible"/>
                                      </p:to>
                                    </p:set>
                                    <p:animEffect filter="blinds(horizontal)" transition="in">
                                      <p:cBhvr>
                                        <p:cTn dur="500" id="33"/>
                                        <p:tgtEl>
                                          <p:spTgt spid="11"/>
                                        </p:tgtEl>
                                      </p:cBhvr>
                                    </p:animEffect>
                                  </p:childTnLst>
                                </p:cTn>
                              </p:par>
                            </p:childTnLst>
                          </p:cTn>
                        </p:par>
                        <p:par>
                          <p:cTn fill="hold" id="34" nodeType="afterGroup">
                            <p:stCondLst>
                              <p:cond delay="4000"/>
                            </p:stCondLst>
                            <p:childTnLst>
                              <p:par>
                                <p:cTn fill="hold" grpId="0" id="35" nodeType="afterEffect" presetClass="entr" presetID="3" presetSubtype="10">
                                  <p:stCondLst>
                                    <p:cond delay="0"/>
                                  </p:stCondLst>
                                  <p:childTnLst>
                                    <p:set>
                                      <p:cBhvr>
                                        <p:cTn dur="1" fill="hold" id="36">
                                          <p:stCondLst>
                                            <p:cond delay="0"/>
                                          </p:stCondLst>
                                        </p:cTn>
                                        <p:tgtEl>
                                          <p:spTgt spid="12"/>
                                        </p:tgtEl>
                                        <p:attrNameLst>
                                          <p:attrName>style.visibility</p:attrName>
                                        </p:attrNameLst>
                                      </p:cBhvr>
                                      <p:to>
                                        <p:strVal val="visible"/>
                                      </p:to>
                                    </p:set>
                                    <p:animEffect filter="blinds(horizontal)" transition="in">
                                      <p:cBhvr>
                                        <p:cTn dur="500" id="37"/>
                                        <p:tgtEl>
                                          <p:spTgt spid="12"/>
                                        </p:tgtEl>
                                      </p:cBhvr>
                                    </p:animEffect>
                                  </p:childTnLst>
                                </p:cTn>
                              </p:par>
                            </p:childTnLst>
                          </p:cTn>
                        </p:par>
                        <p:par>
                          <p:cTn fill="hold" id="38" nodeType="afterGroup">
                            <p:stCondLst>
                              <p:cond delay="4500"/>
                            </p:stCondLst>
                            <p:childTnLst>
                              <p:par>
                                <p:cTn fill="hold" grpId="0" id="39" nodeType="afterEffect" presetClass="entr" presetID="3" presetSubtype="10">
                                  <p:stCondLst>
                                    <p:cond delay="0"/>
                                  </p:stCondLst>
                                  <p:childTnLst>
                                    <p:set>
                                      <p:cBhvr>
                                        <p:cTn dur="1" fill="hold" id="40">
                                          <p:stCondLst>
                                            <p:cond delay="0"/>
                                          </p:stCondLst>
                                        </p:cTn>
                                        <p:tgtEl>
                                          <p:spTgt spid="13"/>
                                        </p:tgtEl>
                                        <p:attrNameLst>
                                          <p:attrName>style.visibility</p:attrName>
                                        </p:attrNameLst>
                                      </p:cBhvr>
                                      <p:to>
                                        <p:strVal val="visible"/>
                                      </p:to>
                                    </p:set>
                                    <p:animEffect filter="blinds(horizontal)" transition="in">
                                      <p:cBhvr>
                                        <p:cTn dur="500" id="41"/>
                                        <p:tgtEl>
                                          <p:spTgt spid="13"/>
                                        </p:tgtEl>
                                      </p:cBhvr>
                                    </p:animEffect>
                                  </p:childTnLst>
                                </p:cTn>
                              </p:par>
                            </p:childTnLst>
                          </p:cTn>
                        </p:par>
                        <p:par>
                          <p:cTn fill="hold" id="42" nodeType="afterGroup">
                            <p:stCondLst>
                              <p:cond delay="5000"/>
                            </p:stCondLst>
                            <p:childTnLst>
                              <p:par>
                                <p:cTn fill="hold" grpId="0" id="43" nodeType="afterEffect" presetClass="entr" presetID="3" presetSubtype="10">
                                  <p:stCondLst>
                                    <p:cond delay="0"/>
                                  </p:stCondLst>
                                  <p:childTnLst>
                                    <p:set>
                                      <p:cBhvr>
                                        <p:cTn dur="1" fill="hold" id="44">
                                          <p:stCondLst>
                                            <p:cond delay="0"/>
                                          </p:stCondLst>
                                        </p:cTn>
                                        <p:tgtEl>
                                          <p:spTgt spid="14"/>
                                        </p:tgtEl>
                                        <p:attrNameLst>
                                          <p:attrName>style.visibility</p:attrName>
                                        </p:attrNameLst>
                                      </p:cBhvr>
                                      <p:to>
                                        <p:strVal val="visible"/>
                                      </p:to>
                                    </p:set>
                                    <p:animEffect filter="blinds(horizontal)" transition="in">
                                      <p:cBhvr>
                                        <p:cTn dur="500" id="45"/>
                                        <p:tgtEl>
                                          <p:spTgt spid="14"/>
                                        </p:tgtEl>
                                      </p:cBhvr>
                                    </p:animEffect>
                                  </p:childTnLst>
                                </p:cTn>
                              </p:par>
                            </p:childTnLst>
                          </p:cTn>
                        </p:par>
                        <p:par>
                          <p:cTn fill="hold" id="46" nodeType="afterGroup">
                            <p:stCondLst>
                              <p:cond delay="5500"/>
                            </p:stCondLst>
                            <p:childTnLst>
                              <p:par>
                                <p:cTn fill="hold" grpId="0" id="47" nodeType="afterEffect" presetClass="entr" presetID="3" presetSubtype="10">
                                  <p:stCondLst>
                                    <p:cond delay="0"/>
                                  </p:stCondLst>
                                  <p:childTnLst>
                                    <p:set>
                                      <p:cBhvr>
                                        <p:cTn dur="1" fill="hold" id="48">
                                          <p:stCondLst>
                                            <p:cond delay="0"/>
                                          </p:stCondLst>
                                        </p:cTn>
                                        <p:tgtEl>
                                          <p:spTgt spid="15"/>
                                        </p:tgtEl>
                                        <p:attrNameLst>
                                          <p:attrName>style.visibility</p:attrName>
                                        </p:attrNameLst>
                                      </p:cBhvr>
                                      <p:to>
                                        <p:strVal val="visible"/>
                                      </p:to>
                                    </p:set>
                                    <p:animEffect filter="blinds(horizontal)" transition="in">
                                      <p:cBhvr>
                                        <p:cTn dur="500" id="49"/>
                                        <p:tgtEl>
                                          <p:spTgt spid="15"/>
                                        </p:tgtEl>
                                      </p:cBhvr>
                                    </p:animEffect>
                                  </p:childTnLst>
                                </p:cTn>
                              </p:par>
                            </p:childTnLst>
                          </p:cTn>
                        </p:par>
                        <p:par>
                          <p:cTn fill="hold" id="50" nodeType="afterGroup">
                            <p:stCondLst>
                              <p:cond delay="6000"/>
                            </p:stCondLst>
                            <p:childTnLst>
                              <p:par>
                                <p:cTn fill="hold" id="51" nodeType="afterEffect" presetClass="entr" presetID="3" presetSubtype="10">
                                  <p:stCondLst>
                                    <p:cond delay="0"/>
                                  </p:stCondLst>
                                  <p:childTnLst>
                                    <p:set>
                                      <p:cBhvr>
                                        <p:cTn dur="1" fill="hold" id="52">
                                          <p:stCondLst>
                                            <p:cond delay="0"/>
                                          </p:stCondLst>
                                        </p:cTn>
                                        <p:tgtEl>
                                          <p:spTgt spid="16"/>
                                        </p:tgtEl>
                                        <p:attrNameLst>
                                          <p:attrName>style.visibility</p:attrName>
                                        </p:attrNameLst>
                                      </p:cBhvr>
                                      <p:to>
                                        <p:strVal val="visible"/>
                                      </p:to>
                                    </p:set>
                                    <p:animEffect filter="blinds(horizontal)" transition="in">
                                      <p:cBhvr>
                                        <p:cTn dur="500" id="53"/>
                                        <p:tgtEl>
                                          <p:spTgt spid="16"/>
                                        </p:tgtEl>
                                      </p:cBhvr>
                                    </p:animEffect>
                                  </p:childTnLst>
                                </p:cTn>
                              </p:par>
                            </p:childTnLst>
                          </p:cTn>
                        </p:par>
                        <p:par>
                          <p:cTn fill="hold" id="54" nodeType="afterGroup">
                            <p:stCondLst>
                              <p:cond delay="6500"/>
                            </p:stCondLst>
                            <p:childTnLst>
                              <p:par>
                                <p:cTn fill="hold" id="55" nodeType="afterEffect" presetClass="entr" presetID="3" presetSubtype="10">
                                  <p:stCondLst>
                                    <p:cond delay="0"/>
                                  </p:stCondLst>
                                  <p:childTnLst>
                                    <p:set>
                                      <p:cBhvr>
                                        <p:cTn dur="1" fill="hold" id="56">
                                          <p:stCondLst>
                                            <p:cond delay="0"/>
                                          </p:stCondLst>
                                        </p:cTn>
                                        <p:tgtEl>
                                          <p:spTgt spid="20"/>
                                        </p:tgtEl>
                                        <p:attrNameLst>
                                          <p:attrName>style.visibility</p:attrName>
                                        </p:attrNameLst>
                                      </p:cBhvr>
                                      <p:to>
                                        <p:strVal val="visible"/>
                                      </p:to>
                                    </p:set>
                                    <p:animEffect filter="blinds(horizontal)" transition="in">
                                      <p:cBhvr>
                                        <p:cTn dur="500" id="57"/>
                                        <p:tgtEl>
                                          <p:spTgt spid="20"/>
                                        </p:tgtEl>
                                      </p:cBhvr>
                                    </p:animEffect>
                                  </p:childTnLst>
                                </p:cTn>
                              </p:par>
                            </p:childTnLst>
                          </p:cTn>
                        </p:par>
                        <p:par>
                          <p:cTn fill="hold" id="58" nodeType="afterGroup">
                            <p:stCondLst>
                              <p:cond delay="7000"/>
                            </p:stCondLst>
                            <p:childTnLst>
                              <p:par>
                                <p:cTn fill="hold" grpId="0" id="59" nodeType="afterEffect" presetClass="entr" presetID="12" presetSubtype="4">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additive="base">
                                        <p:cTn dur="500" id="61"/>
                                        <p:tgtEl>
                                          <p:spTgt spid="26"/>
                                        </p:tgtEl>
                                        <p:attrNameLst>
                                          <p:attrName>ppt_y</p:attrName>
                                        </p:attrNameLst>
                                      </p:cBhvr>
                                      <p:tavLst>
                                        <p:tav tm="0">
                                          <p:val>
                                            <p:strVal val="#ppt_y+#ppt_h*1.125000"/>
                                          </p:val>
                                        </p:tav>
                                        <p:tav tm="100000">
                                          <p:val>
                                            <p:strVal val="#ppt_y"/>
                                          </p:val>
                                        </p:tav>
                                      </p:tavLst>
                                    </p:anim>
                                    <p:animEffect filter="wipe(up)" transition="in">
                                      <p:cBhvr>
                                        <p:cTn dur="500" id="62"/>
                                        <p:tgtEl>
                                          <p:spTgt spid="26"/>
                                        </p:tgtEl>
                                      </p:cBhvr>
                                    </p:animEffect>
                                  </p:childTnLst>
                                </p:cTn>
                              </p:par>
                            </p:childTnLst>
                          </p:cTn>
                        </p:par>
                        <p:par>
                          <p:cTn fill="hold" id="63" nodeType="afterGroup">
                            <p:stCondLst>
                              <p:cond delay="7500"/>
                            </p:stCondLst>
                            <p:childTnLst>
                              <p:par>
                                <p:cTn fill="hold" grpId="0" id="64" nodeType="afterEffect" presetClass="entr" presetID="12" presetSubtype="4">
                                  <p:stCondLst>
                                    <p:cond delay="0"/>
                                  </p:stCondLst>
                                  <p:childTnLst>
                                    <p:set>
                                      <p:cBhvr>
                                        <p:cTn dur="1" fill="hold" id="65">
                                          <p:stCondLst>
                                            <p:cond delay="0"/>
                                          </p:stCondLst>
                                        </p:cTn>
                                        <p:tgtEl>
                                          <p:spTgt spid="27"/>
                                        </p:tgtEl>
                                        <p:attrNameLst>
                                          <p:attrName>style.visibility</p:attrName>
                                        </p:attrNameLst>
                                      </p:cBhvr>
                                      <p:to>
                                        <p:strVal val="visible"/>
                                      </p:to>
                                    </p:set>
                                    <p:anim calcmode="lin" valueType="num">
                                      <p:cBhvr additive="base">
                                        <p:cTn dur="500" id="66"/>
                                        <p:tgtEl>
                                          <p:spTgt spid="27"/>
                                        </p:tgtEl>
                                        <p:attrNameLst>
                                          <p:attrName>ppt_y</p:attrName>
                                        </p:attrNameLst>
                                      </p:cBhvr>
                                      <p:tavLst>
                                        <p:tav tm="0">
                                          <p:val>
                                            <p:strVal val="#ppt_y+#ppt_h*1.125000"/>
                                          </p:val>
                                        </p:tav>
                                        <p:tav tm="100000">
                                          <p:val>
                                            <p:strVal val="#ppt_y"/>
                                          </p:val>
                                        </p:tav>
                                      </p:tavLst>
                                    </p:anim>
                                    <p:animEffect filter="wipe(up)" transition="in">
                                      <p:cBhvr>
                                        <p:cTn dur="500" id="67"/>
                                        <p:tgtEl>
                                          <p:spTgt spid="27"/>
                                        </p:tgtEl>
                                      </p:cBhvr>
                                    </p:animEffect>
                                  </p:childTnLst>
                                </p:cTn>
                              </p:par>
                            </p:childTnLst>
                          </p:cTn>
                        </p:par>
                        <p:par>
                          <p:cTn fill="hold" id="68" nodeType="afterGroup">
                            <p:stCondLst>
                              <p:cond delay="8000"/>
                            </p:stCondLst>
                            <p:childTnLst>
                              <p:par>
                                <p:cTn fill="hold" grpId="0" id="69" nodeType="afterEffect" presetClass="entr" presetID="12" presetSubtype="4">
                                  <p:stCondLst>
                                    <p:cond delay="0"/>
                                  </p:stCondLst>
                                  <p:childTnLst>
                                    <p:set>
                                      <p:cBhvr>
                                        <p:cTn dur="1" fill="hold" id="70">
                                          <p:stCondLst>
                                            <p:cond delay="0"/>
                                          </p:stCondLst>
                                        </p:cTn>
                                        <p:tgtEl>
                                          <p:spTgt spid="28"/>
                                        </p:tgtEl>
                                        <p:attrNameLst>
                                          <p:attrName>style.visibility</p:attrName>
                                        </p:attrNameLst>
                                      </p:cBhvr>
                                      <p:to>
                                        <p:strVal val="visible"/>
                                      </p:to>
                                    </p:set>
                                    <p:anim calcmode="lin" valueType="num">
                                      <p:cBhvr additive="base">
                                        <p:cTn dur="500" id="71"/>
                                        <p:tgtEl>
                                          <p:spTgt spid="28"/>
                                        </p:tgtEl>
                                        <p:attrNameLst>
                                          <p:attrName>ppt_y</p:attrName>
                                        </p:attrNameLst>
                                      </p:cBhvr>
                                      <p:tavLst>
                                        <p:tav tm="0">
                                          <p:val>
                                            <p:strVal val="#ppt_y+#ppt_h*1.125000"/>
                                          </p:val>
                                        </p:tav>
                                        <p:tav tm="100000">
                                          <p:val>
                                            <p:strVal val="#ppt_y"/>
                                          </p:val>
                                        </p:tav>
                                      </p:tavLst>
                                    </p:anim>
                                    <p:animEffect filter="wipe(up)" transition="in">
                                      <p:cBhvr>
                                        <p:cTn dur="500" id="72"/>
                                        <p:tgtEl>
                                          <p:spTgt spid="28"/>
                                        </p:tgtEl>
                                      </p:cBhvr>
                                    </p:animEffect>
                                  </p:childTnLst>
                                </p:cTn>
                              </p:par>
                            </p:childTnLst>
                          </p:cTn>
                        </p:par>
                        <p:par>
                          <p:cTn fill="hold" id="73" nodeType="afterGroup">
                            <p:stCondLst>
                              <p:cond delay="8500"/>
                            </p:stCondLst>
                            <p:childTnLst>
                              <p:par>
                                <p:cTn fill="hold" grpId="0" id="74" nodeType="afterEffect" presetClass="entr" presetID="12" presetSubtype="4">
                                  <p:stCondLst>
                                    <p:cond delay="0"/>
                                  </p:stCondLst>
                                  <p:childTnLst>
                                    <p:set>
                                      <p:cBhvr>
                                        <p:cTn dur="1" fill="hold" id="75">
                                          <p:stCondLst>
                                            <p:cond delay="0"/>
                                          </p:stCondLst>
                                        </p:cTn>
                                        <p:tgtEl>
                                          <p:spTgt spid="29"/>
                                        </p:tgtEl>
                                        <p:attrNameLst>
                                          <p:attrName>style.visibility</p:attrName>
                                        </p:attrNameLst>
                                      </p:cBhvr>
                                      <p:to>
                                        <p:strVal val="visible"/>
                                      </p:to>
                                    </p:set>
                                    <p:anim calcmode="lin" valueType="num">
                                      <p:cBhvr additive="base">
                                        <p:cTn dur="500" id="76"/>
                                        <p:tgtEl>
                                          <p:spTgt spid="29"/>
                                        </p:tgtEl>
                                        <p:attrNameLst>
                                          <p:attrName>ppt_y</p:attrName>
                                        </p:attrNameLst>
                                      </p:cBhvr>
                                      <p:tavLst>
                                        <p:tav tm="0">
                                          <p:val>
                                            <p:strVal val="#ppt_y+#ppt_h*1.125000"/>
                                          </p:val>
                                        </p:tav>
                                        <p:tav tm="100000">
                                          <p:val>
                                            <p:strVal val="#ppt_y"/>
                                          </p:val>
                                        </p:tav>
                                      </p:tavLst>
                                    </p:anim>
                                    <p:animEffect filter="wipe(up)" transition="in">
                                      <p:cBhvr>
                                        <p:cTn dur="500" id="77"/>
                                        <p:tgtEl>
                                          <p:spTgt spid="29"/>
                                        </p:tgtEl>
                                      </p:cBhvr>
                                    </p:animEffect>
                                  </p:childTnLst>
                                </p:cTn>
                              </p:par>
                            </p:childTnLst>
                          </p:cTn>
                        </p:par>
                        <p:par>
                          <p:cTn fill="hold" id="78" nodeType="afterGroup">
                            <p:stCondLst>
                              <p:cond delay="9000"/>
                            </p:stCondLst>
                            <p:childTnLst>
                              <p:par>
                                <p:cTn fill="hold" grpId="0" id="79" nodeType="afterEffect" presetClass="entr" presetID="12" presetSubtype="4">
                                  <p:stCondLst>
                                    <p:cond delay="0"/>
                                  </p:stCondLst>
                                  <p:childTnLst>
                                    <p:set>
                                      <p:cBhvr>
                                        <p:cTn dur="1" fill="hold" id="80">
                                          <p:stCondLst>
                                            <p:cond delay="0"/>
                                          </p:stCondLst>
                                        </p:cTn>
                                        <p:tgtEl>
                                          <p:spTgt spid="30"/>
                                        </p:tgtEl>
                                        <p:attrNameLst>
                                          <p:attrName>style.visibility</p:attrName>
                                        </p:attrNameLst>
                                      </p:cBhvr>
                                      <p:to>
                                        <p:strVal val="visible"/>
                                      </p:to>
                                    </p:set>
                                    <p:anim calcmode="lin" valueType="num">
                                      <p:cBhvr additive="base">
                                        <p:cTn dur="500" id="81"/>
                                        <p:tgtEl>
                                          <p:spTgt spid="30"/>
                                        </p:tgtEl>
                                        <p:attrNameLst>
                                          <p:attrName>ppt_y</p:attrName>
                                        </p:attrNameLst>
                                      </p:cBhvr>
                                      <p:tavLst>
                                        <p:tav tm="0">
                                          <p:val>
                                            <p:strVal val="#ppt_y+#ppt_h*1.125000"/>
                                          </p:val>
                                        </p:tav>
                                        <p:tav tm="100000">
                                          <p:val>
                                            <p:strVal val="#ppt_y"/>
                                          </p:val>
                                        </p:tav>
                                      </p:tavLst>
                                    </p:anim>
                                    <p:animEffect filter="wipe(up)" transition="in">
                                      <p:cBhvr>
                                        <p:cTn dur="500" id="82"/>
                                        <p:tgtEl>
                                          <p:spTgt spid="30"/>
                                        </p:tgtEl>
                                      </p:cBhvr>
                                    </p:animEffect>
                                  </p:childTnLst>
                                </p:cTn>
                              </p:par>
                            </p:childTnLst>
                          </p:cTn>
                        </p:par>
                        <p:par>
                          <p:cTn fill="hold" id="83" nodeType="afterGroup">
                            <p:stCondLst>
                              <p:cond delay="9500"/>
                            </p:stCondLst>
                            <p:childTnLst>
                              <p:par>
                                <p:cTn fill="hold" grpId="0" id="84" nodeType="afterEffect" presetClass="entr" presetID="12" presetSubtype="4">
                                  <p:stCondLst>
                                    <p:cond delay="0"/>
                                  </p:stCondLst>
                                  <p:childTnLst>
                                    <p:set>
                                      <p:cBhvr>
                                        <p:cTn dur="1" fill="hold" id="85">
                                          <p:stCondLst>
                                            <p:cond delay="0"/>
                                          </p:stCondLst>
                                        </p:cTn>
                                        <p:tgtEl>
                                          <p:spTgt spid="31"/>
                                        </p:tgtEl>
                                        <p:attrNameLst>
                                          <p:attrName>style.visibility</p:attrName>
                                        </p:attrNameLst>
                                      </p:cBhvr>
                                      <p:to>
                                        <p:strVal val="visible"/>
                                      </p:to>
                                    </p:set>
                                    <p:anim calcmode="lin" valueType="num">
                                      <p:cBhvr additive="base">
                                        <p:cTn dur="500" id="86"/>
                                        <p:tgtEl>
                                          <p:spTgt spid="31"/>
                                        </p:tgtEl>
                                        <p:attrNameLst>
                                          <p:attrName>ppt_y</p:attrName>
                                        </p:attrNameLst>
                                      </p:cBhvr>
                                      <p:tavLst>
                                        <p:tav tm="0">
                                          <p:val>
                                            <p:strVal val="#ppt_y+#ppt_h*1.125000"/>
                                          </p:val>
                                        </p:tav>
                                        <p:tav tm="100000">
                                          <p:val>
                                            <p:strVal val="#ppt_y"/>
                                          </p:val>
                                        </p:tav>
                                      </p:tavLst>
                                    </p:anim>
                                    <p:animEffect filter="wipe(up)" transition="in">
                                      <p:cBhvr>
                                        <p:cTn dur="500" id="87"/>
                                        <p:tgtEl>
                                          <p:spTgt spid="31"/>
                                        </p:tgtEl>
                                      </p:cBhvr>
                                    </p:animEffect>
                                  </p:childTnLst>
                                </p:cTn>
                              </p:par>
                            </p:childTnLst>
                          </p:cTn>
                        </p:par>
                        <p:par>
                          <p:cTn fill="hold" id="88" nodeType="afterGroup">
                            <p:stCondLst>
                              <p:cond delay="10000"/>
                            </p:stCondLst>
                            <p:childTnLst>
                              <p:par>
                                <p:cTn fill="hold" grpId="0" id="89" nodeType="afterEffect" presetClass="entr" presetID="12" presetSubtype="4">
                                  <p:stCondLst>
                                    <p:cond delay="0"/>
                                  </p:stCondLst>
                                  <p:childTnLst>
                                    <p:set>
                                      <p:cBhvr>
                                        <p:cTn dur="1" fill="hold" id="90">
                                          <p:stCondLst>
                                            <p:cond delay="0"/>
                                          </p:stCondLst>
                                        </p:cTn>
                                        <p:tgtEl>
                                          <p:spTgt spid="32"/>
                                        </p:tgtEl>
                                        <p:attrNameLst>
                                          <p:attrName>style.visibility</p:attrName>
                                        </p:attrNameLst>
                                      </p:cBhvr>
                                      <p:to>
                                        <p:strVal val="visible"/>
                                      </p:to>
                                    </p:set>
                                    <p:anim calcmode="lin" valueType="num">
                                      <p:cBhvr additive="base">
                                        <p:cTn dur="500" id="91"/>
                                        <p:tgtEl>
                                          <p:spTgt spid="32"/>
                                        </p:tgtEl>
                                        <p:attrNameLst>
                                          <p:attrName>ppt_y</p:attrName>
                                        </p:attrNameLst>
                                      </p:cBhvr>
                                      <p:tavLst>
                                        <p:tav tm="0">
                                          <p:val>
                                            <p:strVal val="#ppt_y+#ppt_h*1.125000"/>
                                          </p:val>
                                        </p:tav>
                                        <p:tav tm="100000">
                                          <p:val>
                                            <p:strVal val="#ppt_y"/>
                                          </p:val>
                                        </p:tav>
                                      </p:tavLst>
                                    </p:anim>
                                    <p:animEffect filter="wipe(up)" transition="in">
                                      <p:cBhvr>
                                        <p:cTn dur="500" id="92"/>
                                        <p:tgtEl>
                                          <p:spTgt spid="32"/>
                                        </p:tgtEl>
                                      </p:cBhvr>
                                    </p:animEffect>
                                  </p:childTnLst>
                                </p:cTn>
                              </p:par>
                            </p:childTnLst>
                          </p:cTn>
                        </p:par>
                        <p:par>
                          <p:cTn fill="hold" id="93" nodeType="afterGroup">
                            <p:stCondLst>
                              <p:cond delay="10500"/>
                            </p:stCondLst>
                            <p:childTnLst>
                              <p:par>
                                <p:cTn fill="hold" grpId="0" id="94" nodeType="afterEffect" presetClass="entr" presetID="12" presetSubtype="4">
                                  <p:stCondLst>
                                    <p:cond delay="0"/>
                                  </p:stCondLst>
                                  <p:childTnLst>
                                    <p:set>
                                      <p:cBhvr>
                                        <p:cTn dur="1" fill="hold" id="95">
                                          <p:stCondLst>
                                            <p:cond delay="0"/>
                                          </p:stCondLst>
                                        </p:cTn>
                                        <p:tgtEl>
                                          <p:spTgt spid="33"/>
                                        </p:tgtEl>
                                        <p:attrNameLst>
                                          <p:attrName>style.visibility</p:attrName>
                                        </p:attrNameLst>
                                      </p:cBhvr>
                                      <p:to>
                                        <p:strVal val="visible"/>
                                      </p:to>
                                    </p:set>
                                    <p:anim calcmode="lin" valueType="num">
                                      <p:cBhvr additive="base">
                                        <p:cTn dur="500" id="96"/>
                                        <p:tgtEl>
                                          <p:spTgt spid="33"/>
                                        </p:tgtEl>
                                        <p:attrNameLst>
                                          <p:attrName>ppt_y</p:attrName>
                                        </p:attrNameLst>
                                      </p:cBhvr>
                                      <p:tavLst>
                                        <p:tav tm="0">
                                          <p:val>
                                            <p:strVal val="#ppt_y+#ppt_h*1.125000"/>
                                          </p:val>
                                        </p:tav>
                                        <p:tav tm="100000">
                                          <p:val>
                                            <p:strVal val="#ppt_y"/>
                                          </p:val>
                                        </p:tav>
                                      </p:tavLst>
                                    </p:anim>
                                    <p:animEffect filter="wipe(up)" transition="in">
                                      <p:cBhvr>
                                        <p:cTn dur="500" id="97"/>
                                        <p:tgtEl>
                                          <p:spTgt spid="33"/>
                                        </p:tgtEl>
                                      </p:cBhvr>
                                    </p:animEffect>
                                  </p:childTnLst>
                                </p:cTn>
                              </p:par>
                            </p:childTnLst>
                          </p:cTn>
                        </p:par>
                        <p:par>
                          <p:cTn fill="hold" id="98" nodeType="afterGroup">
                            <p:stCondLst>
                              <p:cond delay="11000"/>
                            </p:stCondLst>
                            <p:childTnLst>
                              <p:par>
                                <p:cTn fill="hold" grpId="0" id="99" nodeType="afterEffect" presetClass="entr" presetID="12" presetSubtype="4">
                                  <p:stCondLst>
                                    <p:cond delay="0"/>
                                  </p:stCondLst>
                                  <p:childTnLst>
                                    <p:set>
                                      <p:cBhvr>
                                        <p:cTn dur="1" fill="hold" id="100">
                                          <p:stCondLst>
                                            <p:cond delay="0"/>
                                          </p:stCondLst>
                                        </p:cTn>
                                        <p:tgtEl>
                                          <p:spTgt spid="34"/>
                                        </p:tgtEl>
                                        <p:attrNameLst>
                                          <p:attrName>style.visibility</p:attrName>
                                        </p:attrNameLst>
                                      </p:cBhvr>
                                      <p:to>
                                        <p:strVal val="visible"/>
                                      </p:to>
                                    </p:set>
                                    <p:anim calcmode="lin" valueType="num">
                                      <p:cBhvr additive="base">
                                        <p:cTn dur="500" id="101"/>
                                        <p:tgtEl>
                                          <p:spTgt spid="34"/>
                                        </p:tgtEl>
                                        <p:attrNameLst>
                                          <p:attrName>ppt_y</p:attrName>
                                        </p:attrNameLst>
                                      </p:cBhvr>
                                      <p:tavLst>
                                        <p:tav tm="0">
                                          <p:val>
                                            <p:strVal val="#ppt_y+#ppt_h*1.125000"/>
                                          </p:val>
                                        </p:tav>
                                        <p:tav tm="100000">
                                          <p:val>
                                            <p:strVal val="#ppt_y"/>
                                          </p:val>
                                        </p:tav>
                                      </p:tavLst>
                                    </p:anim>
                                    <p:animEffect filter="wipe(up)" transition="in">
                                      <p:cBhvr>
                                        <p:cTn dur="500" id="102"/>
                                        <p:tgtEl>
                                          <p:spTgt spid="34"/>
                                        </p:tgtEl>
                                      </p:cBhvr>
                                    </p:animEffect>
                                  </p:childTnLst>
                                </p:cTn>
                              </p:par>
                            </p:childTnLst>
                          </p:cTn>
                        </p:par>
                        <p:par>
                          <p:cTn fill="hold" id="103" nodeType="afterGroup">
                            <p:stCondLst>
                              <p:cond delay="11500"/>
                            </p:stCondLst>
                            <p:childTnLst>
                              <p:par>
                                <p:cTn fill="hold" grpId="0" id="104" nodeType="afterEffect" presetClass="entr" presetID="12" presetSubtype="4">
                                  <p:stCondLst>
                                    <p:cond delay="0"/>
                                  </p:stCondLst>
                                  <p:childTnLst>
                                    <p:set>
                                      <p:cBhvr>
                                        <p:cTn dur="1" fill="hold" id="105">
                                          <p:stCondLst>
                                            <p:cond delay="0"/>
                                          </p:stCondLst>
                                        </p:cTn>
                                        <p:tgtEl>
                                          <p:spTgt spid="35"/>
                                        </p:tgtEl>
                                        <p:attrNameLst>
                                          <p:attrName>style.visibility</p:attrName>
                                        </p:attrNameLst>
                                      </p:cBhvr>
                                      <p:to>
                                        <p:strVal val="visible"/>
                                      </p:to>
                                    </p:set>
                                    <p:anim calcmode="lin" valueType="num">
                                      <p:cBhvr additive="base">
                                        <p:cTn dur="500" id="106"/>
                                        <p:tgtEl>
                                          <p:spTgt spid="35"/>
                                        </p:tgtEl>
                                        <p:attrNameLst>
                                          <p:attrName>ppt_y</p:attrName>
                                        </p:attrNameLst>
                                      </p:cBhvr>
                                      <p:tavLst>
                                        <p:tav tm="0">
                                          <p:val>
                                            <p:strVal val="#ppt_y+#ppt_h*1.125000"/>
                                          </p:val>
                                        </p:tav>
                                        <p:tav tm="100000">
                                          <p:val>
                                            <p:strVal val="#ppt_y"/>
                                          </p:val>
                                        </p:tav>
                                      </p:tavLst>
                                    </p:anim>
                                    <p:animEffect filter="wipe(up)" transition="in">
                                      <p:cBhvr>
                                        <p:cTn dur="500" id="107"/>
                                        <p:tgtEl>
                                          <p:spTgt spid="35"/>
                                        </p:tgtEl>
                                      </p:cBhvr>
                                    </p:animEffect>
                                  </p:childTnLst>
                                </p:cTn>
                              </p:par>
                            </p:childTnLst>
                          </p:cTn>
                        </p:par>
                        <p:par>
                          <p:cTn fill="hold" id="108" nodeType="afterGroup">
                            <p:stCondLst>
                              <p:cond delay="12000"/>
                            </p:stCondLst>
                            <p:childTnLst>
                              <p:par>
                                <p:cTn fill="hold" grpId="0" id="109" nodeType="afterEffect" presetClass="entr" presetID="12" presetSubtype="4">
                                  <p:stCondLst>
                                    <p:cond delay="0"/>
                                  </p:stCondLst>
                                  <p:childTnLst>
                                    <p:set>
                                      <p:cBhvr>
                                        <p:cTn dur="1" fill="hold" id="110">
                                          <p:stCondLst>
                                            <p:cond delay="0"/>
                                          </p:stCondLst>
                                        </p:cTn>
                                        <p:tgtEl>
                                          <p:spTgt spid="36"/>
                                        </p:tgtEl>
                                        <p:attrNameLst>
                                          <p:attrName>style.visibility</p:attrName>
                                        </p:attrNameLst>
                                      </p:cBhvr>
                                      <p:to>
                                        <p:strVal val="visible"/>
                                      </p:to>
                                    </p:set>
                                    <p:anim calcmode="lin" valueType="num">
                                      <p:cBhvr additive="base">
                                        <p:cTn dur="500" id="111"/>
                                        <p:tgtEl>
                                          <p:spTgt spid="36"/>
                                        </p:tgtEl>
                                        <p:attrNameLst>
                                          <p:attrName>ppt_y</p:attrName>
                                        </p:attrNameLst>
                                      </p:cBhvr>
                                      <p:tavLst>
                                        <p:tav tm="0">
                                          <p:val>
                                            <p:strVal val="#ppt_y+#ppt_h*1.125000"/>
                                          </p:val>
                                        </p:tav>
                                        <p:tav tm="100000">
                                          <p:val>
                                            <p:strVal val="#ppt_y"/>
                                          </p:val>
                                        </p:tav>
                                      </p:tavLst>
                                    </p:anim>
                                    <p:animEffect filter="wipe(up)" transition="in">
                                      <p:cBhvr>
                                        <p:cTn dur="500" id="112"/>
                                        <p:tgtEl>
                                          <p:spTgt spid="36"/>
                                        </p:tgtEl>
                                      </p:cBhvr>
                                    </p:animEffect>
                                  </p:childTnLst>
                                </p:cTn>
                              </p:par>
                            </p:childTnLst>
                          </p:cTn>
                        </p:par>
                        <p:par>
                          <p:cTn fill="hold" id="113" nodeType="afterGroup">
                            <p:stCondLst>
                              <p:cond delay="12500"/>
                            </p:stCondLst>
                            <p:childTnLst>
                              <p:par>
                                <p:cTn fill="hold" grpId="0" id="114" nodeType="afterEffect" presetClass="entr" presetID="12" presetSubtype="4">
                                  <p:stCondLst>
                                    <p:cond delay="0"/>
                                  </p:stCondLst>
                                  <p:childTnLst>
                                    <p:set>
                                      <p:cBhvr>
                                        <p:cTn dur="1" fill="hold" id="115">
                                          <p:stCondLst>
                                            <p:cond delay="0"/>
                                          </p:stCondLst>
                                        </p:cTn>
                                        <p:tgtEl>
                                          <p:spTgt spid="37"/>
                                        </p:tgtEl>
                                        <p:attrNameLst>
                                          <p:attrName>style.visibility</p:attrName>
                                        </p:attrNameLst>
                                      </p:cBhvr>
                                      <p:to>
                                        <p:strVal val="visible"/>
                                      </p:to>
                                    </p:set>
                                    <p:anim calcmode="lin" valueType="num">
                                      <p:cBhvr additive="base">
                                        <p:cTn dur="500" id="116"/>
                                        <p:tgtEl>
                                          <p:spTgt spid="37"/>
                                        </p:tgtEl>
                                        <p:attrNameLst>
                                          <p:attrName>ppt_y</p:attrName>
                                        </p:attrNameLst>
                                      </p:cBhvr>
                                      <p:tavLst>
                                        <p:tav tm="0">
                                          <p:val>
                                            <p:strVal val="#ppt_y+#ppt_h*1.125000"/>
                                          </p:val>
                                        </p:tav>
                                        <p:tav tm="100000">
                                          <p:val>
                                            <p:strVal val="#ppt_y"/>
                                          </p:val>
                                        </p:tav>
                                      </p:tavLst>
                                    </p:anim>
                                    <p:animEffect filter="wipe(up)" transition="in">
                                      <p:cBhvr>
                                        <p:cTn dur="500" id="11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P grpId="0" spid="9"/>
      <p:bldP grpId="0" spid="10"/>
      <p:bldP grpId="0" spid="11"/>
      <p:bldP grpId="0" spid="12"/>
      <p:bldP grpId="0" spid="13"/>
      <p:bldP grpId="0" spid="14"/>
      <p:bldP grpId="0" spid="1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经验与总结</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fmla="val 0" name="adj"/>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9" name="Rectangle 28"/>
          <p:cNvSpPr/>
          <p:nvPr/>
        </p:nvSpPr>
        <p:spPr>
          <a:xfrm>
            <a:off x="1449447" y="2656350"/>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0" name="Rectangle 27"/>
          <p:cNvSpPr/>
          <p:nvPr/>
        </p:nvSpPr>
        <p:spPr>
          <a:xfrm>
            <a:off x="1449446" y="3289267"/>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1" name="Rectangle 28"/>
          <p:cNvSpPr/>
          <p:nvPr/>
        </p:nvSpPr>
        <p:spPr>
          <a:xfrm>
            <a:off x="1449447" y="3754089"/>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p:cNvSpPr/>
          <p:nvPr/>
        </p:nvSpPr>
        <p:spPr>
          <a:xfrm>
            <a:off x="1449446" y="4387008"/>
            <a:ext cx="5952273"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3" name="Rectangle 28"/>
          <p:cNvSpPr/>
          <p:nvPr/>
        </p:nvSpPr>
        <p:spPr>
          <a:xfrm>
            <a:off x="1449447" y="4851829"/>
            <a:ext cx="5789554" cy="749808"/>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cxnSp>
        <p:nvCxnSpPr>
          <p:cNvPr id="14" name="直接连接符 13"/>
          <p:cNvCxnSpPr/>
          <p:nvPr/>
        </p:nvCxnSpPr>
        <p:spPr>
          <a:xfrm flipH="1">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ppt_x"/>
                                          </p:val>
                                        </p:tav>
                                        <p:tav tm="100000">
                                          <p:val>
                                            <p:strVal val="#ppt_x"/>
                                          </p:val>
                                        </p:tav>
                                      </p:tavLst>
                                    </p:anim>
                                    <p:anim calcmode="lin" valueType="num">
                                      <p:cBhvr additive="base">
                                        <p:cTn dur="500" fill="hold" id="14"/>
                                        <p:tgtEl>
                                          <p:spTgt spid="8"/>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ppt_x"/>
                                          </p:val>
                                        </p:tav>
                                        <p:tav tm="100000">
                                          <p:val>
                                            <p:strVal val="#ppt_x"/>
                                          </p:val>
                                        </p:tav>
                                      </p:tavLst>
                                    </p:anim>
                                    <p:anim calcmode="lin" valueType="num">
                                      <p:cBhvr additive="base">
                                        <p:cTn dur="500" fill="hold" id="32"/>
                                        <p:tgtEl>
                                          <p:spTgt spid="1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500" fill="hold" id="35"/>
                                        <p:tgtEl>
                                          <p:spTgt spid="13"/>
                                        </p:tgtEl>
                                        <p:attrNameLst>
                                          <p:attrName>ppt_x</p:attrName>
                                        </p:attrNameLst>
                                      </p:cBhvr>
                                      <p:tavLst>
                                        <p:tav tm="0">
                                          <p:val>
                                            <p:strVal val="#ppt_x"/>
                                          </p:val>
                                        </p:tav>
                                        <p:tav tm="100000">
                                          <p:val>
                                            <p:strVal val="#ppt_x"/>
                                          </p:val>
                                        </p:tav>
                                      </p:tavLst>
                                    </p:anim>
                                    <p:anim calcmode="lin" valueType="num">
                                      <p:cBhvr additive="base">
                                        <p:cTn dur="500" fill="hold" id="36"/>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印品粗朗体"/>
                <a:ea charset="-122" panose="02000000000000000000" pitchFamily="2" typeface="印品粗朗体"/>
                <a:cs typeface="+mn-ea"/>
                <a:sym typeface="+mn-lt"/>
              </a:rPr>
              <a:t>4</a:t>
            </a:r>
          </a:p>
        </p:txBody>
      </p:sp>
      <p:sp>
        <p:nvSpPr>
          <p:cNvPr id="17" name="矩形 16"/>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明年工作计划</a:t>
            </a:r>
          </a:p>
        </p:txBody>
      </p:sp>
      <p:sp>
        <p:nvSpPr>
          <p:cNvPr id="19" name="文本框 18"/>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图片 45"/>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flipH="1" flipV="1" rot="16200000">
            <a:off x="-427990" y="1787525"/>
            <a:ext cx="6845300" cy="327025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1951160" y="2705123"/>
            <a:ext cx="1945945" cy="1714500"/>
          </a:xfrm>
          <a:prstGeom prst="rect">
            <a:avLst/>
          </a:prstGeom>
        </p:spPr>
        <p:txBody>
          <a:bodyPr bIns="34290" lIns="68580" rIns="68580" tIns="34290" wrap="square">
            <a:spAutoFit/>
          </a:bodyPr>
          <a:lstStyle/>
          <a:p>
            <a:pPr algn="ctr">
              <a:defRPr/>
            </a:pPr>
            <a:r>
              <a:rPr altLang="en-US" lang="zh-CN" spc="225" sz="3600">
                <a:solidFill>
                  <a:schemeClr val="bg1"/>
                </a:solidFill>
                <a:latin charset="-122" panose="00000500000000000000" pitchFamily="2" typeface="字魂59号-创粗黑"/>
                <a:ea charset="-122" panose="00000500000000000000" pitchFamily="2" typeface="字魂59号-创粗黑"/>
                <a:cs typeface="+mn-ea"/>
                <a:sym typeface="+mn-lt"/>
              </a:rPr>
              <a:t>目录</a:t>
            </a:r>
          </a:p>
          <a:p>
            <a:pPr algn="ctr">
              <a:defRPr/>
            </a:pPr>
            <a:r>
              <a:rPr altLang="en-US" lang="zh-CN" spc="225" sz="3600">
                <a:solidFill>
                  <a:schemeClr val="bg1"/>
                </a:solidFill>
                <a:latin charset="-122" panose="00000500000000000000" pitchFamily="2" typeface="字魂59号-创粗黑"/>
                <a:ea charset="-122" panose="00000500000000000000" pitchFamily="2" typeface="字魂59号-创粗黑"/>
                <a:cs typeface="+mn-ea"/>
                <a:sym typeface="+mn-lt"/>
              </a:rPr>
              <a:t>content</a:t>
            </a:r>
          </a:p>
        </p:txBody>
      </p:sp>
      <p:sp>
        <p:nvSpPr>
          <p:cNvPr id="31" name="矩形 30"/>
          <p:cNvSpPr/>
          <p:nvPr/>
        </p:nvSpPr>
        <p:spPr>
          <a:xfrm>
            <a:off x="345241" y="1895153"/>
            <a:ext cx="2061391" cy="1821180"/>
          </a:xfrm>
          <a:prstGeom prst="rect">
            <a:avLst/>
          </a:prstGeom>
        </p:spPr>
        <p:txBody>
          <a:bodyPr bIns="34290" lIns="68580" rIns="68580" tIns="34290" wrap="square">
            <a:spAutoFit/>
          </a:bodyPr>
          <a:lstStyle/>
          <a:p>
            <a:pPr algn="ctr">
              <a:defRPr/>
            </a:pPr>
            <a:r>
              <a:rPr altLang="en-US" lang="zh-CN"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32" name="矩形 31"/>
          <p:cNvSpPr/>
          <p:nvPr/>
        </p:nvSpPr>
        <p:spPr>
          <a:xfrm>
            <a:off x="3632268" y="3790809"/>
            <a:ext cx="2061391" cy="1821180"/>
          </a:xfrm>
          <a:prstGeom prst="rect">
            <a:avLst/>
          </a:prstGeom>
        </p:spPr>
        <p:txBody>
          <a:bodyPr bIns="34290" lIns="68580" rIns="68580" tIns="34290" wrap="square">
            <a:spAutoFit/>
          </a:bodyPr>
          <a:lstStyle/>
          <a:p>
            <a:pPr algn="ctr">
              <a:defRPr/>
            </a:pPr>
            <a:r>
              <a:rPr altLang="en-US" lang="zh-CN"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34" name="矩形 33"/>
          <p:cNvSpPr/>
          <p:nvPr/>
        </p:nvSpPr>
        <p:spPr>
          <a:xfrm>
            <a:off x="7091244" y="818767"/>
            <a:ext cx="1713623" cy="1043940"/>
          </a:xfrm>
          <a:prstGeom prst="rect">
            <a:avLst/>
          </a:prstGeom>
        </p:spPr>
        <p:txBody>
          <a:bodyPr bIns="34290" lIns="68580" rIns="68580" tIns="34290" wrap="square">
            <a:spAutoFit/>
          </a:bodyPr>
          <a:lstStyle/>
          <a:p>
            <a:pPr>
              <a:defRPr/>
            </a:pPr>
            <a:r>
              <a:rPr altLang="zh-CN" lang="en-US" spc="225" sz="3200">
                <a:gradFill>
                  <a:gsLst>
                    <a:gs pos="64000">
                      <a:srgbClr val="618695"/>
                    </a:gs>
                    <a:gs pos="0">
                      <a:schemeClr val="bg1">
                        <a:alpha val="38000"/>
                      </a:schemeClr>
                    </a:gs>
                  </a:gsLst>
                  <a:lin ang="5340000" scaled="0"/>
                </a:gradFill>
                <a:latin charset="-122" panose="02000000000000000000" pitchFamily="2" typeface="印品粗朗体"/>
                <a:ea charset="-122" panose="02000000000000000000" pitchFamily="2" typeface="印品粗朗体"/>
                <a:cs typeface="+mn-ea"/>
                <a:sym typeface="+mn-lt"/>
              </a:rPr>
              <a:t>Part 01</a:t>
            </a:r>
          </a:p>
        </p:txBody>
      </p:sp>
      <p:sp>
        <p:nvSpPr>
          <p:cNvPr id="35" name="矩形 34"/>
          <p:cNvSpPr/>
          <p:nvPr/>
        </p:nvSpPr>
        <p:spPr>
          <a:xfrm>
            <a:off x="7037546" y="1313135"/>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工作完成情况</a:t>
            </a:r>
          </a:p>
        </p:txBody>
      </p:sp>
      <p:sp>
        <p:nvSpPr>
          <p:cNvPr id="36" name="Freeform 96"/>
          <p:cNvSpPr>
            <a:spLocks noEditPoints="1"/>
          </p:cNvSpPr>
          <p:nvPr/>
        </p:nvSpPr>
        <p:spPr bwMode="auto">
          <a:xfrm>
            <a:off x="6178589" y="3882368"/>
            <a:ext cx="602055" cy="602055"/>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6E8F9E"/>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37" name="Freeform 112"/>
          <p:cNvSpPr>
            <a:spLocks noEditPoints="1"/>
          </p:cNvSpPr>
          <p:nvPr/>
        </p:nvSpPr>
        <p:spPr bwMode="auto">
          <a:xfrm>
            <a:off x="6176302" y="1253214"/>
            <a:ext cx="602055" cy="602055"/>
          </a:xfrm>
          <a:custGeom>
            <a:gdLst>
              <a:gd fmla="*/ 1016 w 1017" name="T0"/>
              <a:gd fmla="*/ 371 h 1017" name="T1"/>
              <a:gd fmla="*/ 1011 w 1017" name="T2"/>
              <a:gd fmla="*/ 363 h 1017" name="T3"/>
              <a:gd fmla="*/ 1004 w 1017" name="T4"/>
              <a:gd fmla="*/ 355 h 1017" name="T5"/>
              <a:gd fmla="*/ 996 w 1017" name="T6"/>
              <a:gd fmla="*/ 351 h 1017" name="T7"/>
              <a:gd fmla="*/ 986 w 1017" name="T8"/>
              <a:gd fmla="*/ 350 h 1017" name="T9"/>
              <a:gd fmla="*/ 539 w 1017" name="T10"/>
              <a:gd fmla="*/ 21 h 1017" name="T11"/>
              <a:gd fmla="*/ 537 w 1017" name="T12"/>
              <a:gd fmla="*/ 17 h 1017" name="T13"/>
              <a:gd fmla="*/ 531 w 1017" name="T14"/>
              <a:gd fmla="*/ 8 h 1017" name="T15"/>
              <a:gd fmla="*/ 523 w 1017" name="T16"/>
              <a:gd fmla="*/ 3 h 1017" name="T17"/>
              <a:gd fmla="*/ 514 w 1017" name="T18"/>
              <a:gd fmla="*/ 0 h 1017" name="T19"/>
              <a:gd fmla="*/ 509 w 1017" name="T20"/>
              <a:gd fmla="*/ 0 h 1017" name="T21"/>
              <a:gd fmla="*/ 499 w 1017" name="T22"/>
              <a:gd fmla="*/ 1 h 1017" name="T23"/>
              <a:gd fmla="*/ 490 w 1017" name="T24"/>
              <a:gd fmla="*/ 5 h 1017" name="T25"/>
              <a:gd fmla="*/ 483 w 1017" name="T26"/>
              <a:gd fmla="*/ 13 h 1017" name="T27"/>
              <a:gd fmla="*/ 479 w 1017" name="T28"/>
              <a:gd fmla="*/ 21 h 1017" name="T29"/>
              <a:gd fmla="*/ 31 w 1017" name="T30"/>
              <a:gd fmla="*/ 350 h 1017" name="T31"/>
              <a:gd fmla="*/ 27 w 1017" name="T32"/>
              <a:gd fmla="*/ 350 h 1017" name="T33"/>
              <a:gd fmla="*/ 17 w 1017" name="T34"/>
              <a:gd fmla="*/ 353 h 1017" name="T35"/>
              <a:gd fmla="*/ 10 w 1017" name="T36"/>
              <a:gd fmla="*/ 358 h 1017" name="T37"/>
              <a:gd fmla="*/ 3 w 1017" name="T38"/>
              <a:gd fmla="*/ 367 h 1017" name="T39"/>
              <a:gd fmla="*/ 1 w 1017" name="T40"/>
              <a:gd fmla="*/ 371 h 1017" name="T41"/>
              <a:gd fmla="*/ 0 w 1017" name="T42"/>
              <a:gd fmla="*/ 381 h 1017" name="T43"/>
              <a:gd fmla="*/ 1 w 1017" name="T44"/>
              <a:gd fmla="*/ 390 h 1017" name="T45"/>
              <a:gd fmla="*/ 5 w 1017" name="T46"/>
              <a:gd fmla="*/ 399 h 1017" name="T47"/>
              <a:gd fmla="*/ 12 w 1017" name="T48"/>
              <a:gd fmla="*/ 407 h 1017" name="T49"/>
              <a:gd fmla="*/ 160 w 1017" name="T50"/>
              <a:gd fmla="*/ 975 h 1017" name="T51"/>
              <a:gd fmla="*/ 159 w 1017" name="T52"/>
              <a:gd fmla="*/ 981 h 1017" name="T53"/>
              <a:gd fmla="*/ 159 w 1017" name="T54"/>
              <a:gd fmla="*/ 990 h 1017" name="T55"/>
              <a:gd fmla="*/ 162 w 1017" name="T56"/>
              <a:gd fmla="*/ 1000 h 1017" name="T57"/>
              <a:gd fmla="*/ 167 w 1017" name="T58"/>
              <a:gd fmla="*/ 1007 h 1017" name="T59"/>
              <a:gd fmla="*/ 172 w 1017" name="T60"/>
              <a:gd fmla="*/ 1012 h 1017" name="T61"/>
              <a:gd fmla="*/ 180 w 1017" name="T62"/>
              <a:gd fmla="*/ 1016 h 1017" name="T63"/>
              <a:gd fmla="*/ 190 w 1017" name="T64"/>
              <a:gd fmla="*/ 1017 h 1017" name="T65"/>
              <a:gd fmla="*/ 200 w 1017" name="T66"/>
              <a:gd fmla="*/ 1016 h 1017" name="T67"/>
              <a:gd fmla="*/ 209 w 1017" name="T68"/>
              <a:gd fmla="*/ 1012 h 1017" name="T69"/>
              <a:gd fmla="*/ 808 w 1017" name="T70"/>
              <a:gd fmla="*/ 1012 h 1017" name="T71"/>
              <a:gd fmla="*/ 812 w 1017" name="T72"/>
              <a:gd fmla="*/ 1014 h 1017" name="T73"/>
              <a:gd fmla="*/ 822 w 1017" name="T74"/>
              <a:gd fmla="*/ 1017 h 1017" name="T75"/>
              <a:gd fmla="*/ 826 w 1017" name="T76"/>
              <a:gd fmla="*/ 1017 h 1017" name="T77"/>
              <a:gd fmla="*/ 837 w 1017" name="T78"/>
              <a:gd fmla="*/ 1016 h 1017" name="T79"/>
              <a:gd fmla="*/ 846 w 1017" name="T80"/>
              <a:gd fmla="*/ 1012 h 1017" name="T81"/>
              <a:gd fmla="*/ 850 w 1017" name="T82"/>
              <a:gd fmla="*/ 1007 h 1017" name="T83"/>
              <a:gd fmla="*/ 855 w 1017" name="T84"/>
              <a:gd fmla="*/ 1000 h 1017" name="T85"/>
              <a:gd fmla="*/ 858 w 1017" name="T86"/>
              <a:gd fmla="*/ 990 h 1017" name="T87"/>
              <a:gd fmla="*/ 858 w 1017" name="T88"/>
              <a:gd fmla="*/ 981 h 1017" name="T89"/>
              <a:gd fmla="*/ 737 w 1017" name="T90"/>
              <a:gd fmla="*/ 616 h 1017" name="T91"/>
              <a:gd fmla="*/ 1005 w 1017" name="T92"/>
              <a:gd fmla="*/ 407 h 1017" name="T93"/>
              <a:gd fmla="*/ 1012 w 1017" name="T94"/>
              <a:gd fmla="*/ 399 h 1017" name="T95"/>
              <a:gd fmla="*/ 1016 w 1017" name="T96"/>
              <a:gd fmla="*/ 390 h 1017" name="T97"/>
              <a:gd fmla="*/ 1017 w 1017" name="T98"/>
              <a:gd fmla="*/ 381 h 1017" name="T99"/>
              <a:gd fmla="*/ 1016 w 1017" name="T100"/>
              <a:gd fmla="*/ 371 h 1017" name="T101"/>
              <a:gd fmla="*/ 124 w 1017" name="T102"/>
              <a:gd fmla="*/ 413 h 1017" name="T103"/>
              <a:gd fmla="*/ 302 w 1017" name="T104"/>
              <a:gd fmla="*/ 551 h 1017" name="T105"/>
              <a:gd fmla="*/ 766 w 1017" name="T106"/>
              <a:gd fmla="*/ 904 h 1017" name="T107"/>
              <a:gd fmla="*/ 527 w 1017" name="T108"/>
              <a:gd fmla="*/ 737 h 1017" name="T109"/>
              <a:gd fmla="*/ 518 w 1017" name="T110"/>
              <a:gd fmla="*/ 733 h 1017" name="T111"/>
              <a:gd fmla="*/ 509 w 1017" name="T112"/>
              <a:gd fmla="*/ 732 h 1017" name="T113"/>
              <a:gd fmla="*/ 504 w 1017" name="T114"/>
              <a:gd fmla="*/ 732 h 1017" name="T115"/>
              <a:gd fmla="*/ 495 w 1017" name="T116"/>
              <a:gd fmla="*/ 735 h 1017" name="T117"/>
              <a:gd fmla="*/ 251 w 1017" name="T118"/>
              <a:gd fmla="*/ 904 h 1017" name="T119"/>
              <a:gd fmla="*/ 766 w 1017" name="T120"/>
              <a:gd fmla="*/ 904 h 1017" name="T121"/>
              <a:gd fmla="*/ 670 w 1017" name="T122"/>
              <a:gd fmla="*/ 413 h 1017" name="T123"/>
              <a:gd fmla="*/ 716 w 1017" name="T124"/>
              <a:gd fmla="*/ 55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6E8F9E"/>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38" name="Freeform 84"/>
          <p:cNvSpPr>
            <a:spLocks noEditPoints="1"/>
          </p:cNvSpPr>
          <p:nvPr/>
        </p:nvSpPr>
        <p:spPr bwMode="auto">
          <a:xfrm>
            <a:off x="6178588" y="5267305"/>
            <a:ext cx="602055" cy="602055"/>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6E8F9E"/>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39" name="Freeform 61"/>
          <p:cNvSpPr>
            <a:spLocks noEditPoints="1"/>
          </p:cNvSpPr>
          <p:nvPr/>
        </p:nvSpPr>
        <p:spPr bwMode="auto">
          <a:xfrm>
            <a:off x="6176303" y="2513264"/>
            <a:ext cx="602055" cy="602055"/>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6E8F9E"/>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40" name="矩形 39"/>
          <p:cNvSpPr/>
          <p:nvPr/>
        </p:nvSpPr>
        <p:spPr>
          <a:xfrm>
            <a:off x="7098394" y="2149905"/>
            <a:ext cx="1713623" cy="1043940"/>
          </a:xfrm>
          <a:prstGeom prst="rect">
            <a:avLst/>
          </a:prstGeom>
        </p:spPr>
        <p:txBody>
          <a:bodyPr bIns="34290" lIns="68580" rIns="68580" tIns="34290" wrap="square">
            <a:spAutoFit/>
          </a:bodyPr>
          <a:lstStyle/>
          <a:p>
            <a:pPr>
              <a:defRPr/>
            </a:pPr>
            <a:r>
              <a:rPr altLang="zh-CN" lang="en-US" spc="225" sz="3200">
                <a:gradFill>
                  <a:gsLst>
                    <a:gs pos="64000">
                      <a:srgbClr val="618695"/>
                    </a:gs>
                    <a:gs pos="0">
                      <a:schemeClr val="bg1">
                        <a:alpha val="38000"/>
                      </a:schemeClr>
                    </a:gs>
                  </a:gsLst>
                  <a:lin ang="5340000" scaled="0"/>
                </a:gradFill>
                <a:latin charset="-122" panose="02000000000000000000" pitchFamily="2" typeface="印品粗朗体"/>
                <a:ea charset="-122" panose="02000000000000000000" pitchFamily="2" typeface="印品粗朗体"/>
                <a:cs typeface="+mn-ea"/>
                <a:sym typeface="+mn-lt"/>
              </a:rPr>
              <a:t>Part 02</a:t>
            </a:r>
          </a:p>
        </p:txBody>
      </p:sp>
      <p:sp>
        <p:nvSpPr>
          <p:cNvPr id="41" name="矩形 40"/>
          <p:cNvSpPr/>
          <p:nvPr/>
        </p:nvSpPr>
        <p:spPr>
          <a:xfrm>
            <a:off x="7044696" y="2644273"/>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项目成果展示</a:t>
            </a:r>
          </a:p>
        </p:txBody>
      </p:sp>
      <p:sp>
        <p:nvSpPr>
          <p:cNvPr id="42" name="矩形 41"/>
          <p:cNvSpPr/>
          <p:nvPr/>
        </p:nvSpPr>
        <p:spPr>
          <a:xfrm>
            <a:off x="7144943" y="3570419"/>
            <a:ext cx="1713623" cy="1043940"/>
          </a:xfrm>
          <a:prstGeom prst="rect">
            <a:avLst/>
          </a:prstGeom>
        </p:spPr>
        <p:txBody>
          <a:bodyPr bIns="34290" lIns="68580" rIns="68580" tIns="34290" wrap="square">
            <a:spAutoFit/>
          </a:bodyPr>
          <a:lstStyle/>
          <a:p>
            <a:pPr>
              <a:defRPr/>
            </a:pPr>
            <a:r>
              <a:rPr altLang="zh-CN" lang="en-US" spc="225" sz="3200">
                <a:gradFill>
                  <a:gsLst>
                    <a:gs pos="64000">
                      <a:srgbClr val="618695"/>
                    </a:gs>
                    <a:gs pos="0">
                      <a:schemeClr val="bg1">
                        <a:alpha val="38000"/>
                      </a:schemeClr>
                    </a:gs>
                  </a:gsLst>
                  <a:lin ang="5340000" scaled="0"/>
                </a:gradFill>
                <a:latin charset="-122" panose="02000000000000000000" pitchFamily="2" typeface="印品粗朗体"/>
                <a:ea charset="-122" panose="02000000000000000000" pitchFamily="2" typeface="印品粗朗体"/>
                <a:cs typeface="+mn-ea"/>
                <a:sym typeface="+mn-lt"/>
              </a:rPr>
              <a:t>Part 03</a:t>
            </a:r>
          </a:p>
        </p:txBody>
      </p:sp>
      <p:sp>
        <p:nvSpPr>
          <p:cNvPr id="43" name="矩形 42"/>
          <p:cNvSpPr/>
          <p:nvPr/>
        </p:nvSpPr>
        <p:spPr>
          <a:xfrm>
            <a:off x="7091245" y="4064787"/>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经验与总结</a:t>
            </a:r>
          </a:p>
        </p:txBody>
      </p:sp>
      <p:sp>
        <p:nvSpPr>
          <p:cNvPr id="44" name="矩形 43"/>
          <p:cNvSpPr/>
          <p:nvPr/>
        </p:nvSpPr>
        <p:spPr>
          <a:xfrm>
            <a:off x="7152092" y="4901557"/>
            <a:ext cx="1814487" cy="556260"/>
          </a:xfrm>
          <a:prstGeom prst="rect">
            <a:avLst/>
          </a:prstGeom>
        </p:spPr>
        <p:txBody>
          <a:bodyPr bIns="34290" lIns="68580" rIns="68580" tIns="34290" wrap="square">
            <a:spAutoFit/>
          </a:bodyPr>
          <a:lstStyle/>
          <a:p>
            <a:pPr>
              <a:defRPr/>
            </a:pPr>
            <a:r>
              <a:rPr altLang="zh-CN" lang="en-US" spc="225" sz="3200">
                <a:gradFill>
                  <a:gsLst>
                    <a:gs pos="64000">
                      <a:srgbClr val="618695"/>
                    </a:gs>
                    <a:gs pos="0">
                      <a:schemeClr val="bg1">
                        <a:alpha val="38000"/>
                      </a:schemeClr>
                    </a:gs>
                  </a:gsLst>
                  <a:lin ang="5340000" scaled="0"/>
                </a:gradFill>
                <a:latin charset="-122" panose="02000000000000000000" pitchFamily="2" typeface="印品粗朗体"/>
                <a:ea charset="-122" panose="02000000000000000000" pitchFamily="2" typeface="印品粗朗体"/>
                <a:cs typeface="+mn-ea"/>
                <a:sym typeface="+mn-lt"/>
              </a:rPr>
              <a:t>Part 04</a:t>
            </a:r>
          </a:p>
        </p:txBody>
      </p:sp>
      <p:sp>
        <p:nvSpPr>
          <p:cNvPr id="45" name="矩形 44"/>
          <p:cNvSpPr/>
          <p:nvPr/>
        </p:nvSpPr>
        <p:spPr>
          <a:xfrm>
            <a:off x="7098395" y="5395925"/>
            <a:ext cx="3441057" cy="617220"/>
          </a:xfrm>
          <a:prstGeom prst="rect">
            <a:avLst/>
          </a:prstGeom>
        </p:spPr>
        <p:txBody>
          <a:bodyPr bIns="34290" lIns="68580" rIns="68580" tIns="34290" wrap="square">
            <a:spAutoFit/>
          </a:bodyPr>
          <a:lstStyle/>
          <a:p>
            <a:pPr>
              <a:defRPr/>
            </a:pPr>
            <a:r>
              <a:rPr altLang="en-US" lang="zh-CN" spc="225" sz="3600">
                <a:solidFill>
                  <a:schemeClr val="tx1">
                    <a:lumMod val="75000"/>
                    <a:lumOff val="25000"/>
                  </a:schemeClr>
                </a:solidFill>
                <a:latin charset="-122" panose="00000500000000000000" pitchFamily="2" typeface="字魂59号-创粗黑"/>
                <a:ea charset="-122" panose="00000500000000000000" pitchFamily="2" typeface="字魂59号-创粗黑"/>
                <a:cs typeface="+mn-ea"/>
                <a:sym typeface="+mn-lt"/>
              </a:rPr>
              <a:t>明年工作计划</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1"/>
                                        </p:tgtEl>
                                        <p:attrNameLst>
                                          <p:attrName>style.visibility</p:attrName>
                                        </p:attrNameLst>
                                      </p:cBhvr>
                                      <p:to>
                                        <p:strVal val="visible"/>
                                      </p:to>
                                    </p:set>
                                    <p:animEffect filter="wipe(left)"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32"/>
                                        </p:tgtEl>
                                        <p:attrNameLst>
                                          <p:attrName>style.visibility</p:attrName>
                                        </p:attrNameLst>
                                      </p:cBhvr>
                                      <p:to>
                                        <p:strVal val="visible"/>
                                      </p:to>
                                    </p:set>
                                    <p:animEffect filter="wipe(right)" transition="in">
                                      <p:cBhvr>
                                        <p:cTn dur="500" id="15"/>
                                        <p:tgtEl>
                                          <p:spTgt spid="32"/>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34"/>
                                        </p:tgtEl>
                                        <p:attrNameLst>
                                          <p:attrName>style.visibility</p:attrName>
                                        </p:attrNameLst>
                                      </p:cBhvr>
                                      <p:to>
                                        <p:strVal val="visible"/>
                                      </p:to>
                                    </p:set>
                                    <p:animEffect filter="fade" transition="in">
                                      <p:cBhvr>
                                        <p:cTn dur="1000" id="20"/>
                                        <p:tgtEl>
                                          <p:spTgt spid="34"/>
                                        </p:tgtEl>
                                      </p:cBhvr>
                                    </p:animEffect>
                                    <p:anim calcmode="lin" valueType="num">
                                      <p:cBhvr>
                                        <p:cTn dur="1000" fill="hold" id="21"/>
                                        <p:tgtEl>
                                          <p:spTgt spid="34"/>
                                        </p:tgtEl>
                                        <p:attrNameLst>
                                          <p:attrName>ppt_x</p:attrName>
                                        </p:attrNameLst>
                                      </p:cBhvr>
                                      <p:tavLst>
                                        <p:tav tm="0">
                                          <p:val>
                                            <p:strVal val="#ppt_x"/>
                                          </p:val>
                                        </p:tav>
                                        <p:tav tm="100000">
                                          <p:val>
                                            <p:strVal val="#ppt_x"/>
                                          </p:val>
                                        </p:tav>
                                      </p:tavLst>
                                    </p:anim>
                                    <p:anim calcmode="lin" valueType="num">
                                      <p:cBhvr>
                                        <p:cTn dur="1000" fill="hold" id="22"/>
                                        <p:tgtEl>
                                          <p:spTgt spid="34"/>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35"/>
                                        </p:tgtEl>
                                        <p:attrNameLst>
                                          <p:attrName>style.visibility</p:attrName>
                                        </p:attrNameLst>
                                      </p:cBhvr>
                                      <p:to>
                                        <p:strVal val="visible"/>
                                      </p:to>
                                    </p:set>
                                    <p:animEffect filter="fade" transition="in">
                                      <p:cBhvr>
                                        <p:cTn dur="1000" id="25"/>
                                        <p:tgtEl>
                                          <p:spTgt spid="35"/>
                                        </p:tgtEl>
                                      </p:cBhvr>
                                    </p:animEffect>
                                    <p:anim calcmode="lin" valueType="num">
                                      <p:cBhvr>
                                        <p:cTn dur="1000" fill="hold" id="26"/>
                                        <p:tgtEl>
                                          <p:spTgt spid="35"/>
                                        </p:tgtEl>
                                        <p:attrNameLst>
                                          <p:attrName>ppt_x</p:attrName>
                                        </p:attrNameLst>
                                      </p:cBhvr>
                                      <p:tavLst>
                                        <p:tav tm="0">
                                          <p:val>
                                            <p:strVal val="#ppt_x"/>
                                          </p:val>
                                        </p:tav>
                                        <p:tav tm="100000">
                                          <p:val>
                                            <p:strVal val="#ppt_x"/>
                                          </p:val>
                                        </p:tav>
                                      </p:tavLst>
                                    </p:anim>
                                    <p:anim calcmode="lin" valueType="num">
                                      <p:cBhvr>
                                        <p:cTn dur="1000" fill="hold" id="27"/>
                                        <p:tgtEl>
                                          <p:spTgt spid="35"/>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37"/>
                                        </p:tgtEl>
                                        <p:attrNameLst>
                                          <p:attrName>style.visibility</p:attrName>
                                        </p:attrNameLst>
                                      </p:cBhvr>
                                      <p:to>
                                        <p:strVal val="visible"/>
                                      </p:to>
                                    </p:set>
                                    <p:animEffect filter="fade" transition="in">
                                      <p:cBhvr>
                                        <p:cTn dur="1000" id="30"/>
                                        <p:tgtEl>
                                          <p:spTgt spid="37"/>
                                        </p:tgtEl>
                                      </p:cBhvr>
                                    </p:animEffect>
                                    <p:anim calcmode="lin" valueType="num">
                                      <p:cBhvr>
                                        <p:cTn dur="1000" fill="hold" id="31"/>
                                        <p:tgtEl>
                                          <p:spTgt spid="37"/>
                                        </p:tgtEl>
                                        <p:attrNameLst>
                                          <p:attrName>ppt_x</p:attrName>
                                        </p:attrNameLst>
                                      </p:cBhvr>
                                      <p:tavLst>
                                        <p:tav tm="0">
                                          <p:val>
                                            <p:strVal val="#ppt_x"/>
                                          </p:val>
                                        </p:tav>
                                        <p:tav tm="100000">
                                          <p:val>
                                            <p:strVal val="#ppt_x"/>
                                          </p:val>
                                        </p:tav>
                                      </p:tavLst>
                                    </p:anim>
                                    <p:anim calcmode="lin" valueType="num">
                                      <p:cBhvr>
                                        <p:cTn dur="1000" fill="hold" id="32"/>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1000" id="37"/>
                                        <p:tgtEl>
                                          <p:spTgt spid="39"/>
                                        </p:tgtEl>
                                      </p:cBhvr>
                                    </p:animEffect>
                                    <p:anim calcmode="lin" valueType="num">
                                      <p:cBhvr>
                                        <p:cTn dur="1000" fill="hold" id="38"/>
                                        <p:tgtEl>
                                          <p:spTgt spid="39"/>
                                        </p:tgtEl>
                                        <p:attrNameLst>
                                          <p:attrName>ppt_x</p:attrName>
                                        </p:attrNameLst>
                                      </p:cBhvr>
                                      <p:tavLst>
                                        <p:tav tm="0">
                                          <p:val>
                                            <p:strVal val="#ppt_x"/>
                                          </p:val>
                                        </p:tav>
                                        <p:tav tm="100000">
                                          <p:val>
                                            <p:strVal val="#ppt_x"/>
                                          </p:val>
                                        </p:tav>
                                      </p:tavLst>
                                    </p:anim>
                                    <p:anim calcmode="lin" valueType="num">
                                      <p:cBhvr>
                                        <p:cTn dur="1000" fill="hold" id="39"/>
                                        <p:tgtEl>
                                          <p:spTgt spid="3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40"/>
                                        </p:tgtEl>
                                        <p:attrNameLst>
                                          <p:attrName>style.visibility</p:attrName>
                                        </p:attrNameLst>
                                      </p:cBhvr>
                                      <p:to>
                                        <p:strVal val="visible"/>
                                      </p:to>
                                    </p:set>
                                    <p:animEffect filter="fade" transition="in">
                                      <p:cBhvr>
                                        <p:cTn dur="1000" id="42"/>
                                        <p:tgtEl>
                                          <p:spTgt spid="40"/>
                                        </p:tgtEl>
                                      </p:cBhvr>
                                    </p:animEffect>
                                    <p:anim calcmode="lin" valueType="num">
                                      <p:cBhvr>
                                        <p:cTn dur="1000" fill="hold" id="43"/>
                                        <p:tgtEl>
                                          <p:spTgt spid="40"/>
                                        </p:tgtEl>
                                        <p:attrNameLst>
                                          <p:attrName>ppt_x</p:attrName>
                                        </p:attrNameLst>
                                      </p:cBhvr>
                                      <p:tavLst>
                                        <p:tav tm="0">
                                          <p:val>
                                            <p:strVal val="#ppt_x"/>
                                          </p:val>
                                        </p:tav>
                                        <p:tav tm="100000">
                                          <p:val>
                                            <p:strVal val="#ppt_x"/>
                                          </p:val>
                                        </p:tav>
                                      </p:tavLst>
                                    </p:anim>
                                    <p:anim calcmode="lin" valueType="num">
                                      <p:cBhvr>
                                        <p:cTn dur="1000" fill="hold" id="44"/>
                                        <p:tgtEl>
                                          <p:spTgt spid="4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41"/>
                                        </p:tgtEl>
                                        <p:attrNameLst>
                                          <p:attrName>style.visibility</p:attrName>
                                        </p:attrNameLst>
                                      </p:cBhvr>
                                      <p:to>
                                        <p:strVal val="visible"/>
                                      </p:to>
                                    </p:set>
                                    <p:animEffect filter="fade" transition="in">
                                      <p:cBhvr>
                                        <p:cTn dur="1000" id="47"/>
                                        <p:tgtEl>
                                          <p:spTgt spid="41"/>
                                        </p:tgtEl>
                                      </p:cBhvr>
                                    </p:animEffect>
                                    <p:anim calcmode="lin" valueType="num">
                                      <p:cBhvr>
                                        <p:cTn dur="1000" fill="hold" id="48"/>
                                        <p:tgtEl>
                                          <p:spTgt spid="41"/>
                                        </p:tgtEl>
                                        <p:attrNameLst>
                                          <p:attrName>ppt_x</p:attrName>
                                        </p:attrNameLst>
                                      </p:cBhvr>
                                      <p:tavLst>
                                        <p:tav tm="0">
                                          <p:val>
                                            <p:strVal val="#ppt_x"/>
                                          </p:val>
                                        </p:tav>
                                        <p:tav tm="100000">
                                          <p:val>
                                            <p:strVal val="#ppt_x"/>
                                          </p:val>
                                        </p:tav>
                                      </p:tavLst>
                                    </p:anim>
                                    <p:anim calcmode="lin" valueType="num">
                                      <p:cBhvr>
                                        <p:cTn dur="1000" fill="hold" id="49"/>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42" presetSubtype="0">
                                  <p:stCondLst>
                                    <p:cond delay="0"/>
                                  </p:stCondLst>
                                  <p:childTnLst>
                                    <p:set>
                                      <p:cBhvr>
                                        <p:cTn dur="1" fill="hold" id="53">
                                          <p:stCondLst>
                                            <p:cond delay="0"/>
                                          </p:stCondLst>
                                        </p:cTn>
                                        <p:tgtEl>
                                          <p:spTgt spid="36"/>
                                        </p:tgtEl>
                                        <p:attrNameLst>
                                          <p:attrName>style.visibility</p:attrName>
                                        </p:attrNameLst>
                                      </p:cBhvr>
                                      <p:to>
                                        <p:strVal val="visible"/>
                                      </p:to>
                                    </p:set>
                                    <p:animEffect filter="fade" transition="in">
                                      <p:cBhvr>
                                        <p:cTn dur="1000" id="54"/>
                                        <p:tgtEl>
                                          <p:spTgt spid="36"/>
                                        </p:tgtEl>
                                      </p:cBhvr>
                                    </p:animEffect>
                                    <p:anim calcmode="lin" valueType="num">
                                      <p:cBhvr>
                                        <p:cTn dur="1000" fill="hold" id="55"/>
                                        <p:tgtEl>
                                          <p:spTgt spid="36"/>
                                        </p:tgtEl>
                                        <p:attrNameLst>
                                          <p:attrName>ppt_x</p:attrName>
                                        </p:attrNameLst>
                                      </p:cBhvr>
                                      <p:tavLst>
                                        <p:tav tm="0">
                                          <p:val>
                                            <p:strVal val="#ppt_x"/>
                                          </p:val>
                                        </p:tav>
                                        <p:tav tm="100000">
                                          <p:val>
                                            <p:strVal val="#ppt_x"/>
                                          </p:val>
                                        </p:tav>
                                      </p:tavLst>
                                    </p:anim>
                                    <p:anim calcmode="lin" valueType="num">
                                      <p:cBhvr>
                                        <p:cTn dur="1000" fill="hold" id="56"/>
                                        <p:tgtEl>
                                          <p:spTgt spid="36"/>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42"/>
                                        </p:tgtEl>
                                        <p:attrNameLst>
                                          <p:attrName>style.visibility</p:attrName>
                                        </p:attrNameLst>
                                      </p:cBhvr>
                                      <p:to>
                                        <p:strVal val="visible"/>
                                      </p:to>
                                    </p:set>
                                    <p:animEffect filter="fade" transition="in">
                                      <p:cBhvr>
                                        <p:cTn dur="1000" id="59"/>
                                        <p:tgtEl>
                                          <p:spTgt spid="42"/>
                                        </p:tgtEl>
                                      </p:cBhvr>
                                    </p:animEffect>
                                    <p:anim calcmode="lin" valueType="num">
                                      <p:cBhvr>
                                        <p:cTn dur="1000" fill="hold" id="60"/>
                                        <p:tgtEl>
                                          <p:spTgt spid="42"/>
                                        </p:tgtEl>
                                        <p:attrNameLst>
                                          <p:attrName>ppt_x</p:attrName>
                                        </p:attrNameLst>
                                      </p:cBhvr>
                                      <p:tavLst>
                                        <p:tav tm="0">
                                          <p:val>
                                            <p:strVal val="#ppt_x"/>
                                          </p:val>
                                        </p:tav>
                                        <p:tav tm="100000">
                                          <p:val>
                                            <p:strVal val="#ppt_x"/>
                                          </p:val>
                                        </p:tav>
                                      </p:tavLst>
                                    </p:anim>
                                    <p:anim calcmode="lin" valueType="num">
                                      <p:cBhvr>
                                        <p:cTn dur="1000" fill="hold" id="61"/>
                                        <p:tgtEl>
                                          <p:spTgt spid="42"/>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43"/>
                                        </p:tgtEl>
                                        <p:attrNameLst>
                                          <p:attrName>style.visibility</p:attrName>
                                        </p:attrNameLst>
                                      </p:cBhvr>
                                      <p:to>
                                        <p:strVal val="visible"/>
                                      </p:to>
                                    </p:set>
                                    <p:animEffect filter="fade" transition="in">
                                      <p:cBhvr>
                                        <p:cTn dur="1000" id="64"/>
                                        <p:tgtEl>
                                          <p:spTgt spid="43"/>
                                        </p:tgtEl>
                                      </p:cBhvr>
                                    </p:animEffect>
                                    <p:anim calcmode="lin" valueType="num">
                                      <p:cBhvr>
                                        <p:cTn dur="1000" fill="hold" id="65"/>
                                        <p:tgtEl>
                                          <p:spTgt spid="43"/>
                                        </p:tgtEl>
                                        <p:attrNameLst>
                                          <p:attrName>ppt_x</p:attrName>
                                        </p:attrNameLst>
                                      </p:cBhvr>
                                      <p:tavLst>
                                        <p:tav tm="0">
                                          <p:val>
                                            <p:strVal val="#ppt_x"/>
                                          </p:val>
                                        </p:tav>
                                        <p:tav tm="100000">
                                          <p:val>
                                            <p:strVal val="#ppt_x"/>
                                          </p:val>
                                        </p:tav>
                                      </p:tavLst>
                                    </p:anim>
                                    <p:anim calcmode="lin" valueType="num">
                                      <p:cBhvr>
                                        <p:cTn dur="1000" fill="hold" id="66"/>
                                        <p:tgtEl>
                                          <p:spTgt spid="43"/>
                                        </p:tgtEl>
                                        <p:attrNameLst>
                                          <p:attrName>ppt_y</p:attrName>
                                        </p:attrNameLst>
                                      </p:cBhvr>
                                      <p:tavLst>
                                        <p:tav tm="0">
                                          <p:val>
                                            <p:strVal val="#ppt_y+.1"/>
                                          </p:val>
                                        </p:tav>
                                        <p:tav tm="100000">
                                          <p:val>
                                            <p:strVal val="#ppt_y"/>
                                          </p:val>
                                        </p:tav>
                                      </p:tavLst>
                                    </p:anim>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42" presetSubtype="0">
                                  <p:stCondLst>
                                    <p:cond delay="0"/>
                                  </p:stCondLst>
                                  <p:childTnLst>
                                    <p:set>
                                      <p:cBhvr>
                                        <p:cTn dur="1" fill="hold" id="70">
                                          <p:stCondLst>
                                            <p:cond delay="0"/>
                                          </p:stCondLst>
                                        </p:cTn>
                                        <p:tgtEl>
                                          <p:spTgt spid="38"/>
                                        </p:tgtEl>
                                        <p:attrNameLst>
                                          <p:attrName>style.visibility</p:attrName>
                                        </p:attrNameLst>
                                      </p:cBhvr>
                                      <p:to>
                                        <p:strVal val="visible"/>
                                      </p:to>
                                    </p:set>
                                    <p:animEffect filter="fade" transition="in">
                                      <p:cBhvr>
                                        <p:cTn dur="1000" id="71"/>
                                        <p:tgtEl>
                                          <p:spTgt spid="38"/>
                                        </p:tgtEl>
                                      </p:cBhvr>
                                    </p:animEffect>
                                    <p:anim calcmode="lin" valueType="num">
                                      <p:cBhvr>
                                        <p:cTn dur="1000" fill="hold" id="72"/>
                                        <p:tgtEl>
                                          <p:spTgt spid="38"/>
                                        </p:tgtEl>
                                        <p:attrNameLst>
                                          <p:attrName>ppt_x</p:attrName>
                                        </p:attrNameLst>
                                      </p:cBhvr>
                                      <p:tavLst>
                                        <p:tav tm="0">
                                          <p:val>
                                            <p:strVal val="#ppt_x"/>
                                          </p:val>
                                        </p:tav>
                                        <p:tav tm="100000">
                                          <p:val>
                                            <p:strVal val="#ppt_x"/>
                                          </p:val>
                                        </p:tav>
                                      </p:tavLst>
                                    </p:anim>
                                    <p:anim calcmode="lin" valueType="num">
                                      <p:cBhvr>
                                        <p:cTn dur="1000" fill="hold" id="73"/>
                                        <p:tgtEl>
                                          <p:spTgt spid="38"/>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44"/>
                                        </p:tgtEl>
                                        <p:attrNameLst>
                                          <p:attrName>style.visibility</p:attrName>
                                        </p:attrNameLst>
                                      </p:cBhvr>
                                      <p:to>
                                        <p:strVal val="visible"/>
                                      </p:to>
                                    </p:set>
                                    <p:animEffect filter="fade" transition="in">
                                      <p:cBhvr>
                                        <p:cTn dur="1000" id="76"/>
                                        <p:tgtEl>
                                          <p:spTgt spid="44"/>
                                        </p:tgtEl>
                                      </p:cBhvr>
                                    </p:animEffect>
                                    <p:anim calcmode="lin" valueType="num">
                                      <p:cBhvr>
                                        <p:cTn dur="1000" fill="hold" id="77"/>
                                        <p:tgtEl>
                                          <p:spTgt spid="44"/>
                                        </p:tgtEl>
                                        <p:attrNameLst>
                                          <p:attrName>ppt_x</p:attrName>
                                        </p:attrNameLst>
                                      </p:cBhvr>
                                      <p:tavLst>
                                        <p:tav tm="0">
                                          <p:val>
                                            <p:strVal val="#ppt_x"/>
                                          </p:val>
                                        </p:tav>
                                        <p:tav tm="100000">
                                          <p:val>
                                            <p:strVal val="#ppt_x"/>
                                          </p:val>
                                        </p:tav>
                                      </p:tavLst>
                                    </p:anim>
                                    <p:anim calcmode="lin" valueType="num">
                                      <p:cBhvr>
                                        <p:cTn dur="1000" fill="hold" id="78"/>
                                        <p:tgtEl>
                                          <p:spTgt spid="44"/>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45"/>
                                        </p:tgtEl>
                                        <p:attrNameLst>
                                          <p:attrName>style.visibility</p:attrName>
                                        </p:attrNameLst>
                                      </p:cBhvr>
                                      <p:to>
                                        <p:strVal val="visible"/>
                                      </p:to>
                                    </p:set>
                                    <p:animEffect filter="fade" transition="in">
                                      <p:cBhvr>
                                        <p:cTn dur="1000" id="81"/>
                                        <p:tgtEl>
                                          <p:spTgt spid="45"/>
                                        </p:tgtEl>
                                      </p:cBhvr>
                                    </p:animEffect>
                                    <p:anim calcmode="lin" valueType="num">
                                      <p:cBhvr>
                                        <p:cTn dur="1000" fill="hold" id="82"/>
                                        <p:tgtEl>
                                          <p:spTgt spid="45"/>
                                        </p:tgtEl>
                                        <p:attrNameLst>
                                          <p:attrName>ppt_x</p:attrName>
                                        </p:attrNameLst>
                                      </p:cBhvr>
                                      <p:tavLst>
                                        <p:tav tm="0">
                                          <p:val>
                                            <p:strVal val="#ppt_x"/>
                                          </p:val>
                                        </p:tav>
                                        <p:tav tm="100000">
                                          <p:val>
                                            <p:strVal val="#ppt_x"/>
                                          </p:val>
                                        </p:tav>
                                      </p:tavLst>
                                    </p:anim>
                                    <p:anim calcmode="lin" valueType="num">
                                      <p:cBhvr>
                                        <p:cTn dur="1000" fill="hold" id="83"/>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1"/>
      <p:bldP grpId="0" spid="32"/>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fmla="val 0" name="adj"/>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a:off x="4768332" y="1803041"/>
            <a:ext cx="2655336" cy="1625959"/>
          </a:xfrm>
          <a:prstGeom prst="roundRect">
            <a:avLst>
              <a:gd fmla="val 0" name="adj"/>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a:off x="7962292" y="1803041"/>
            <a:ext cx="2655336" cy="1625959"/>
          </a:xfrm>
          <a:prstGeom prst="roundRect">
            <a:avLst>
              <a:gd fmla="val 0" name="adj"/>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5"/>
          <p:cNvSpPr txBox="1"/>
          <p:nvPr/>
        </p:nvSpPr>
        <p:spPr>
          <a:xfrm>
            <a:off x="2068213" y="1946633"/>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48.</a:t>
            </a:r>
          </a:p>
        </p:txBody>
      </p:sp>
      <p:sp>
        <p:nvSpPr>
          <p:cNvPr id="13" name="Rectangle 6"/>
          <p:cNvSpPr/>
          <p:nvPr/>
        </p:nvSpPr>
        <p:spPr>
          <a:xfrm>
            <a:off x="2068213" y="2889608"/>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4" name="TextBox 5"/>
          <p:cNvSpPr txBox="1"/>
          <p:nvPr/>
        </p:nvSpPr>
        <p:spPr>
          <a:xfrm>
            <a:off x="5213958" y="1966278"/>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52.</a:t>
            </a:r>
          </a:p>
        </p:txBody>
      </p:sp>
      <p:sp>
        <p:nvSpPr>
          <p:cNvPr id="15" name="Rectangle 6"/>
          <p:cNvSpPr/>
          <p:nvPr/>
        </p:nvSpPr>
        <p:spPr>
          <a:xfrm>
            <a:off x="5213958" y="2909253"/>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6" name="TextBox 5"/>
          <p:cNvSpPr txBox="1"/>
          <p:nvPr/>
        </p:nvSpPr>
        <p:spPr>
          <a:xfrm>
            <a:off x="8348959" y="1966278"/>
            <a:ext cx="2268667" cy="914400"/>
          </a:xfrm>
          <a:prstGeom prst="rect">
            <a:avLst/>
          </a:prstGeom>
          <a:noFill/>
        </p:spPr>
        <p:txBody>
          <a:bodyPr rtlCol="0" wrap="square">
            <a:spAutoFit/>
          </a:bodyPr>
          <a:lstStyle/>
          <a:p>
            <a:r>
              <a:rPr b="1" lang="en-US" sz="5400">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76.</a:t>
            </a:r>
          </a:p>
        </p:txBody>
      </p:sp>
      <p:sp>
        <p:nvSpPr>
          <p:cNvPr id="17" name="Rectangle 6"/>
          <p:cNvSpPr/>
          <p:nvPr/>
        </p:nvSpPr>
        <p:spPr>
          <a:xfrm>
            <a:off x="8348962" y="2909253"/>
            <a:ext cx="2122795" cy="640080"/>
          </a:xfrm>
          <a:prstGeom prst="rect">
            <a:avLst/>
          </a:prstGeom>
        </p:spPr>
        <p:txBody>
          <a:bodyPr wrap="square">
            <a:spAutoFit/>
          </a:bodyPr>
          <a:lstStyle/>
          <a:p>
            <a:r>
              <a:rPr b="1" lang="en-US">
                <a:solidFill>
                  <a:schemeClr val="bg1"/>
                </a:solidFill>
                <a:latin charset="-122" panose="00000500000000000000" pitchFamily="2" typeface="字魂58号-创中黑"/>
                <a:ea charset="-122" panose="00000500000000000000" pitchFamily="2" typeface="字魂58号-创中黑"/>
                <a:sym charset="-122" panose="020b0500000000000000" pitchFamily="34" typeface="思源黑体"/>
              </a:rPr>
              <a:t>Short Text Here</a:t>
            </a: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7"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7"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rrowheads="1" noChangeAspect="1" noTextEdit="1"/>
          </p:cNvSpPr>
          <p:nvPr/>
        </p:nvSpPr>
        <p:spPr bwMode="auto">
          <a:xfrm>
            <a:off x="1067362" y="1984375"/>
            <a:ext cx="6075363" cy="4206875"/>
          </a:xfrm>
          <a:prstGeom prst="rect">
            <a:avLst/>
          </a:prstGeom>
          <a:noFill/>
          <a:ln w="9525">
            <a:noFill/>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6" name="Line 6"/>
          <p:cNvSpPr>
            <a:spLocks noChangeShapeType="1"/>
          </p:cNvSpPr>
          <p:nvPr/>
        </p:nvSpPr>
        <p:spPr bwMode="auto">
          <a:xfrm>
            <a:off x="1243575" y="22923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8" name="Line 7"/>
          <p:cNvSpPr>
            <a:spLocks noChangeShapeType="1"/>
          </p:cNvSpPr>
          <p:nvPr/>
        </p:nvSpPr>
        <p:spPr bwMode="auto">
          <a:xfrm>
            <a:off x="1243575" y="27495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9" name="Line 8"/>
          <p:cNvSpPr>
            <a:spLocks noChangeShapeType="1"/>
          </p:cNvSpPr>
          <p:nvPr/>
        </p:nvSpPr>
        <p:spPr bwMode="auto">
          <a:xfrm>
            <a:off x="1243575" y="3206750"/>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0" name="Line 9"/>
          <p:cNvSpPr>
            <a:spLocks noChangeShapeType="1"/>
          </p:cNvSpPr>
          <p:nvPr/>
        </p:nvSpPr>
        <p:spPr bwMode="auto">
          <a:xfrm>
            <a:off x="1243575" y="36607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1" name="Line 10"/>
          <p:cNvSpPr>
            <a:spLocks noChangeShapeType="1"/>
          </p:cNvSpPr>
          <p:nvPr/>
        </p:nvSpPr>
        <p:spPr bwMode="auto">
          <a:xfrm>
            <a:off x="1243575" y="41179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2" name="Line 11"/>
          <p:cNvSpPr>
            <a:spLocks noChangeShapeType="1"/>
          </p:cNvSpPr>
          <p:nvPr/>
        </p:nvSpPr>
        <p:spPr bwMode="auto">
          <a:xfrm>
            <a:off x="1243575" y="45751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3" name="Line 12"/>
          <p:cNvSpPr>
            <a:spLocks noChangeShapeType="1"/>
          </p:cNvSpPr>
          <p:nvPr/>
        </p:nvSpPr>
        <p:spPr bwMode="auto">
          <a:xfrm>
            <a:off x="1243575" y="5032375"/>
            <a:ext cx="5715000" cy="1588"/>
          </a:xfrm>
          <a:prstGeom prst="line">
            <a:avLst/>
          </a:prstGeom>
          <a:noFill/>
          <a:ln cap="flat" w="15875">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4" name="Freeform 13"/>
          <p:cNvSpPr/>
          <p:nvPr/>
        </p:nvSpPr>
        <p:spPr bwMode="auto">
          <a:xfrm>
            <a:off x="1948425" y="2771775"/>
            <a:ext cx="1406525" cy="2260600"/>
          </a:xfrm>
          <a:custGeom>
            <a:cxnLst>
              <a:cxn ang="0">
                <a:pos x="444" y="0"/>
              </a:cxn>
              <a:cxn ang="0">
                <a:pos x="0" y="1424"/>
              </a:cxn>
              <a:cxn ang="0">
                <a:pos x="886" y="1424"/>
              </a:cxn>
              <a:cxn ang="0">
                <a:pos x="444" y="0"/>
              </a:cxn>
            </a:cxnLst>
            <a:rect b="b" l="0" r="r" t="0"/>
            <a:pathLst>
              <a:path h="1424" w="885">
                <a:moveTo>
                  <a:pt x="444" y="0"/>
                </a:moveTo>
                <a:lnTo>
                  <a:pt x="0" y="1424"/>
                </a:lnTo>
                <a:lnTo>
                  <a:pt x="886" y="1424"/>
                </a:lnTo>
                <a:lnTo>
                  <a:pt x="444" y="0"/>
                </a:lnTo>
                <a:close/>
              </a:path>
            </a:pathLst>
          </a:custGeom>
          <a:solidFill>
            <a:srgbClr val="CBBAA8"/>
          </a:solidFill>
          <a:ln w="9525">
            <a:no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5" name="Freeform 14"/>
          <p:cNvSpPr/>
          <p:nvPr/>
        </p:nvSpPr>
        <p:spPr bwMode="auto">
          <a:xfrm>
            <a:off x="2969505" y="1989455"/>
            <a:ext cx="1406525" cy="3044825"/>
          </a:xfrm>
          <a:custGeom>
            <a:cxnLst>
              <a:cxn ang="0">
                <a:pos x="442" y="0"/>
              </a:cxn>
              <a:cxn ang="0">
                <a:pos x="0" y="1918"/>
              </a:cxn>
              <a:cxn ang="0">
                <a:pos x="886" y="1918"/>
              </a:cxn>
              <a:cxn ang="0">
                <a:pos x="442" y="0"/>
              </a:cxn>
            </a:cxnLst>
            <a:rect b="b" l="0" r="r" t="0"/>
            <a:pathLst>
              <a:path h="1918" w="885">
                <a:moveTo>
                  <a:pt x="442" y="0"/>
                </a:moveTo>
                <a:lnTo>
                  <a:pt x="0" y="1918"/>
                </a:lnTo>
                <a:lnTo>
                  <a:pt x="886" y="1918"/>
                </a:lnTo>
                <a:lnTo>
                  <a:pt x="442" y="0"/>
                </a:lnTo>
                <a:close/>
              </a:path>
            </a:pathLst>
          </a:custGeom>
          <a:solidFill>
            <a:srgbClr val="6E8F9E"/>
          </a:solid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6" name="Freeform 15"/>
          <p:cNvSpPr/>
          <p:nvPr/>
        </p:nvSpPr>
        <p:spPr bwMode="auto">
          <a:xfrm>
            <a:off x="4115362" y="2771775"/>
            <a:ext cx="1406525" cy="2260600"/>
          </a:xfrm>
          <a:custGeom>
            <a:cxnLst>
              <a:cxn ang="0">
                <a:pos x="445" y="0"/>
              </a:cxn>
              <a:cxn ang="0">
                <a:pos x="0" y="1424"/>
              </a:cxn>
              <a:cxn ang="0">
                <a:pos x="886" y="1424"/>
              </a:cxn>
              <a:cxn ang="0">
                <a:pos x="445" y="0"/>
              </a:cxn>
            </a:cxnLst>
            <a:rect b="b" l="0" r="r" t="0"/>
            <a:pathLst>
              <a:path h="1424" w="885">
                <a:moveTo>
                  <a:pt x="445" y="0"/>
                </a:moveTo>
                <a:lnTo>
                  <a:pt x="0" y="1424"/>
                </a:lnTo>
                <a:lnTo>
                  <a:pt x="886" y="1424"/>
                </a:lnTo>
                <a:lnTo>
                  <a:pt x="445" y="0"/>
                </a:lnTo>
                <a:close/>
              </a:path>
            </a:pathLst>
          </a:custGeom>
          <a:solidFill>
            <a:srgbClr val="CBBAA8"/>
          </a:solidFill>
          <a:ln w="9525">
            <a:no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7" name="Freeform 16"/>
          <p:cNvSpPr/>
          <p:nvPr/>
        </p:nvSpPr>
        <p:spPr bwMode="auto">
          <a:xfrm>
            <a:off x="5279000" y="3735388"/>
            <a:ext cx="1090613" cy="1296988"/>
          </a:xfrm>
          <a:custGeom>
            <a:cxnLst>
              <a:cxn ang="0">
                <a:pos x="342" y="0"/>
              </a:cxn>
              <a:cxn ang="0">
                <a:pos x="0" y="817"/>
              </a:cxn>
              <a:cxn ang="0">
                <a:pos x="687" y="817"/>
              </a:cxn>
              <a:cxn ang="0">
                <a:pos x="342" y="0"/>
              </a:cxn>
            </a:cxnLst>
            <a:rect b="b" l="0" r="r" t="0"/>
            <a:pathLst>
              <a:path h="817" w="687">
                <a:moveTo>
                  <a:pt x="342" y="0"/>
                </a:moveTo>
                <a:lnTo>
                  <a:pt x="0" y="817"/>
                </a:lnTo>
                <a:lnTo>
                  <a:pt x="687" y="817"/>
                </a:lnTo>
                <a:lnTo>
                  <a:pt x="342" y="0"/>
                </a:lnTo>
                <a:close/>
              </a:path>
            </a:pathLst>
          </a:custGeom>
          <a:solidFill>
            <a:srgbClr val="6E8F9E"/>
          </a:solid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Freeform 17"/>
          <p:cNvSpPr/>
          <p:nvPr/>
        </p:nvSpPr>
        <p:spPr bwMode="auto">
          <a:xfrm>
            <a:off x="1529325" y="2047875"/>
            <a:ext cx="5613400" cy="3371850"/>
          </a:xfrm>
          <a:custGeom>
            <a:cxnLst>
              <a:cxn ang="0">
                <a:pos x="0" y="0"/>
              </a:cxn>
              <a:cxn ang="0">
                <a:pos x="0" y="2124"/>
              </a:cxn>
              <a:cxn ang="0">
                <a:pos x="3536" y="2124"/>
              </a:cxn>
            </a:cxnLst>
            <a:rect b="b" l="0" r="r" t="0"/>
            <a:pathLst>
              <a:path h="2124" w="3536">
                <a:moveTo>
                  <a:pt x="0" y="0"/>
                </a:moveTo>
                <a:lnTo>
                  <a:pt x="0" y="2124"/>
                </a:lnTo>
                <a:lnTo>
                  <a:pt x="3536" y="2124"/>
                </a:lnTo>
              </a:path>
            </a:pathLst>
          </a:custGeom>
          <a:noFill/>
          <a:ln cap="flat" w="30163">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9" name="Freeform 18"/>
          <p:cNvSpPr/>
          <p:nvPr/>
        </p:nvSpPr>
        <p:spPr bwMode="auto">
          <a:xfrm>
            <a:off x="1081650" y="4203700"/>
            <a:ext cx="731838" cy="1797050"/>
          </a:xfrm>
          <a:custGeom>
            <a:cxnLst>
              <a:cxn ang="0">
                <a:pos x="0" y="0"/>
              </a:cxn>
              <a:cxn ang="0">
                <a:pos x="0" y="1132"/>
              </a:cxn>
              <a:cxn ang="0">
                <a:pos x="461" y="1132"/>
              </a:cxn>
            </a:cxnLst>
            <a:rect b="b" l="0" r="r" t="0"/>
            <a:pathLst>
              <a:path h="1132" w="461">
                <a:moveTo>
                  <a:pt x="0" y="0"/>
                </a:moveTo>
                <a:lnTo>
                  <a:pt x="0" y="1132"/>
                </a:lnTo>
                <a:lnTo>
                  <a:pt x="461" y="1132"/>
                </a:lnTo>
              </a:path>
            </a:pathLst>
          </a:custGeom>
          <a:noFill/>
          <a:ln cap="flat" w="26988">
            <a:solidFill>
              <a:srgbClr val="E6E7E8"/>
            </a:solidFill>
            <a:prstDash val="solid"/>
            <a:miter lim="800000"/>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Rectangle 19"/>
          <p:cNvSpPr>
            <a:spLocks noChangeArrowheads="1"/>
          </p:cNvSpPr>
          <p:nvPr/>
        </p:nvSpPr>
        <p:spPr bwMode="auto">
          <a:xfrm>
            <a:off x="1948425" y="5786898"/>
            <a:ext cx="1219200" cy="36576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en-US" b="1" lang="zh-CN" sz="2400">
                <a:solidFill>
                  <a:schemeClr val="tx1">
                    <a:lumMod val="75000"/>
                    <a:lumOff val="25000"/>
                  </a:schemeClr>
                </a:solidFill>
                <a:latin charset="-122" panose="00000500000000000000" pitchFamily="2" typeface="字魂58号-创中黑"/>
                <a:ea charset="-122" panose="00000500000000000000" pitchFamily="2" typeface="字魂58号-创中黑"/>
                <a:cs charset="-122" panose="02010600030101010101" pitchFamily="2" typeface="宋体"/>
              </a:rPr>
              <a:t>输入标题</a:t>
            </a:r>
          </a:p>
        </p:txBody>
      </p:sp>
      <p:sp>
        <p:nvSpPr>
          <p:cNvPr id="21" name="Rectangle 24"/>
          <p:cNvSpPr>
            <a:spLocks noChangeArrowheads="1"/>
          </p:cNvSpPr>
          <p:nvPr/>
        </p:nvSpPr>
        <p:spPr bwMode="auto">
          <a:xfrm flipH="1">
            <a:off x="2818375" y="5772150"/>
            <a:ext cx="0" cy="27432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endParaRPr altLang="zh-CN" b="0" baseline="0" cap="none" i="0" kumimoji="0" lang="zh-CN" normalizeH="0" strike="noStrike" sz="18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01</a:t>
            </a:r>
          </a:p>
        </p:txBody>
      </p:sp>
      <p:sp>
        <p:nvSpPr>
          <p:cNvPr id="23" name="文本框 22"/>
          <p:cNvSpPr txBox="1"/>
          <p:nvPr/>
        </p:nvSpPr>
        <p:spPr>
          <a:xfrm>
            <a:off x="8540276" y="2154555"/>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02</a:t>
            </a:r>
          </a:p>
        </p:txBody>
      </p:sp>
      <p:sp>
        <p:nvSpPr>
          <p:cNvPr id="25" name="文本框 24"/>
          <p:cNvSpPr txBox="1"/>
          <p:nvPr/>
        </p:nvSpPr>
        <p:spPr>
          <a:xfrm>
            <a:off x="8552180" y="3139627"/>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03</a:t>
            </a:r>
          </a:p>
        </p:txBody>
      </p:sp>
      <p:sp>
        <p:nvSpPr>
          <p:cNvPr id="27" name="文本框 26"/>
          <p:cNvSpPr txBox="1"/>
          <p:nvPr/>
        </p:nvSpPr>
        <p:spPr>
          <a:xfrm>
            <a:off x="8563372" y="4078606"/>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tx1">
                    <a:lumMod val="75000"/>
                    <a:lumOff val="25000"/>
                  </a:schemeClr>
                </a:solidFill>
                <a:latin charset="-122" panose="00000500000000000000" pitchFamily="2" typeface="字魂58号-创中黑"/>
                <a:ea charset="-122" panose="00000500000000000000" pitchFamily="2" typeface="字魂58号-创中黑"/>
              </a:rPr>
              <a:t>04</a:t>
            </a:r>
          </a:p>
        </p:txBody>
      </p:sp>
      <p:sp>
        <p:nvSpPr>
          <p:cNvPr id="29" name="文本框 28"/>
          <p:cNvSpPr txBox="1"/>
          <p:nvPr/>
        </p:nvSpPr>
        <p:spPr>
          <a:xfrm>
            <a:off x="8576681" y="4978447"/>
            <a:ext cx="2517817" cy="118872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additive="base">
                                        <p:cTn dur="500" id="13"/>
                                        <p:tgtEl>
                                          <p:spTgt spid="23"/>
                                        </p:tgtEl>
                                        <p:attrNameLst>
                                          <p:attrName>ppt_y</p:attrName>
                                        </p:attrNameLst>
                                      </p:cBhvr>
                                      <p:tavLst>
                                        <p:tav tm="0">
                                          <p:val>
                                            <p:strVal val="#ppt_y+#ppt_h*1.125000"/>
                                          </p:val>
                                        </p:tav>
                                        <p:tav tm="100000">
                                          <p:val>
                                            <p:strVal val="#ppt_y"/>
                                          </p:val>
                                        </p:tav>
                                      </p:tavLst>
                                    </p:anim>
                                    <p:animEffect filter="wipe(up)" transition="in">
                                      <p:cBhvr>
                                        <p:cTn dur="500" id="14"/>
                                        <p:tgtEl>
                                          <p:spTgt spid="23"/>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additive="base">
                                        <p:cTn dur="500" id="18"/>
                                        <p:tgtEl>
                                          <p:spTgt spid="25"/>
                                        </p:tgtEl>
                                        <p:attrNameLst>
                                          <p:attrName>ppt_y</p:attrName>
                                        </p:attrNameLst>
                                      </p:cBhvr>
                                      <p:tavLst>
                                        <p:tav tm="0">
                                          <p:val>
                                            <p:strVal val="#ppt_y+#ppt_h*1.125000"/>
                                          </p:val>
                                        </p:tav>
                                        <p:tav tm="100000">
                                          <p:val>
                                            <p:strVal val="#ppt_y"/>
                                          </p:val>
                                        </p:tav>
                                      </p:tavLst>
                                    </p:anim>
                                    <p:animEffect filter="wipe(up)"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12" presetSubtype="4">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500" id="23"/>
                                        <p:tgtEl>
                                          <p:spTgt spid="27"/>
                                        </p:tgtEl>
                                        <p:attrNameLst>
                                          <p:attrName>ppt_y</p:attrName>
                                        </p:attrNameLst>
                                      </p:cBhvr>
                                      <p:tavLst>
                                        <p:tav tm="0">
                                          <p:val>
                                            <p:strVal val="#ppt_y+#ppt_h*1.125000"/>
                                          </p:val>
                                        </p:tav>
                                        <p:tav tm="100000">
                                          <p:val>
                                            <p:strVal val="#ppt_y"/>
                                          </p:val>
                                        </p:tav>
                                      </p:tavLst>
                                    </p:anim>
                                    <p:animEffect filter="wipe(up)" transition="in">
                                      <p:cBhvr>
                                        <p:cTn dur="500" id="24"/>
                                        <p:tgtEl>
                                          <p:spTgt spid="27"/>
                                        </p:tgtEl>
                                      </p:cBhvr>
                                    </p:animEffect>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500" id="28"/>
                                        <p:tgtEl>
                                          <p:spTgt spid="29"/>
                                        </p:tgtEl>
                                        <p:attrNameLst>
                                          <p:attrName>ppt_y</p:attrName>
                                        </p:attrNameLst>
                                      </p:cBhvr>
                                      <p:tavLst>
                                        <p:tav tm="0">
                                          <p:val>
                                            <p:strVal val="#ppt_y+#ppt_h*1.125000"/>
                                          </p:val>
                                        </p:tav>
                                        <p:tav tm="100000">
                                          <p:val>
                                            <p:strVal val="#ppt_y"/>
                                          </p:val>
                                        </p:tav>
                                      </p:tavLst>
                                    </p:anim>
                                    <p:animEffect filter="wipe(up)"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3"/>
      <p:bldP grpId="0" spid="25"/>
      <p:bldP grpId="0" spid="27"/>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909724"/>
            <a:ext cx="12192000" cy="502920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96"/>
          <p:cNvSpPr>
            <a:spLocks noEditPoints="1"/>
          </p:cNvSpPr>
          <p:nvPr/>
        </p:nvSpPr>
        <p:spPr bwMode="auto">
          <a:xfrm>
            <a:off x="1453388" y="1841478"/>
            <a:ext cx="611874" cy="611874"/>
          </a:xfrm>
          <a:custGeom>
            <a:gdLst>
              <a:gd fmla="*/ 658 w 1017" name="T0"/>
              <a:gd fmla="*/ 2 h 1017" name="T1"/>
              <a:gd fmla="*/ 600 w 1017" name="T2"/>
              <a:gd fmla="*/ 16 h 1017" name="T3"/>
              <a:gd fmla="*/ 551 w 1017" name="T4"/>
              <a:gd fmla="*/ 36 h 1017" name="T5"/>
              <a:gd fmla="*/ 513 w 1017" name="T6"/>
              <a:gd fmla="*/ 61 h 1017" name="T7"/>
              <a:gd fmla="*/ 393 w 1017" name="T8"/>
              <a:gd fmla="*/ 10 h 1017" name="T9"/>
              <a:gd fmla="*/ 269 w 1017" name="T10"/>
              <a:gd fmla="*/ 3 h 1017" name="T11"/>
              <a:gd fmla="*/ 166 w 1017" name="T12"/>
              <a:gd fmla="*/ 39 h 1017" name="T13"/>
              <a:gd fmla="*/ 82 w 1017" name="T14"/>
              <a:gd fmla="*/ 104 h 1017" name="T15"/>
              <a:gd fmla="*/ 24 w 1017" name="T16"/>
              <a:gd fmla="*/ 194 h 1017" name="T17"/>
              <a:gd fmla="*/ 0 w 1017" name="T18"/>
              <a:gd fmla="*/ 301 h 1017" name="T19"/>
              <a:gd fmla="*/ 13 w 1017" name="T20"/>
              <a:gd fmla="*/ 451 h 1017" name="T21"/>
              <a:gd fmla="*/ 74 w 1017" name="T22"/>
              <a:gd fmla="*/ 625 h 1017" name="T23"/>
              <a:gd fmla="*/ 182 w 1017" name="T24"/>
              <a:gd fmla="*/ 784 h 1017" name="T25"/>
              <a:gd fmla="*/ 333 w 1017" name="T26"/>
              <a:gd fmla="*/ 919 h 1017" name="T27"/>
              <a:gd fmla="*/ 494 w 1017" name="T28"/>
              <a:gd fmla="*/ 1014 h 1017" name="T29"/>
              <a:gd fmla="*/ 550 w 1017" name="T30"/>
              <a:gd fmla="*/ 1000 h 1017" name="T31"/>
              <a:gd fmla="*/ 730 w 1017" name="T32"/>
              <a:gd fmla="*/ 883 h 1017" name="T33"/>
              <a:gd fmla="*/ 869 w 1017" name="T34"/>
              <a:gd fmla="*/ 740 h 1017" name="T35"/>
              <a:gd fmla="*/ 964 w 1017" name="T36"/>
              <a:gd fmla="*/ 577 h 1017" name="T37"/>
              <a:gd fmla="*/ 1013 w 1017" name="T38"/>
              <a:gd fmla="*/ 398 h 1017" name="T39"/>
              <a:gd fmla="*/ 1014 w 1017" name="T40"/>
              <a:gd fmla="*/ 269 h 1017" name="T41"/>
              <a:gd fmla="*/ 978 w 1017" name="T42"/>
              <a:gd fmla="*/ 166 h 1017" name="T43"/>
              <a:gd fmla="*/ 913 w 1017" name="T44"/>
              <a:gd fmla="*/ 82 h 1017" name="T45"/>
              <a:gd fmla="*/ 823 w 1017" name="T46"/>
              <a:gd fmla="*/ 25 h 1017" name="T47"/>
              <a:gd fmla="*/ 715 w 1017" name="T48"/>
              <a:gd fmla="*/ 0 h 1017" name="T49"/>
              <a:gd fmla="*/ 433 w 1017" name="T50"/>
              <a:gd fmla="*/ 909 h 1017" name="T51"/>
              <a:gd fmla="*/ 281 w 1017" name="T52"/>
              <a:gd fmla="*/ 794 h 1017" name="T53"/>
              <a:gd fmla="*/ 167 w 1017" name="T54"/>
              <a:gd fmla="*/ 659 h 1017" name="T55"/>
              <a:gd fmla="*/ 93 w 1017" name="T56"/>
              <a:gd fmla="*/ 506 h 1017" name="T57"/>
              <a:gd fmla="*/ 63 w 1017" name="T58"/>
              <a:gd fmla="*/ 342 h 1017" name="T59"/>
              <a:gd fmla="*/ 75 w 1017" name="T60"/>
              <a:gd fmla="*/ 242 h 1017" name="T61"/>
              <a:gd fmla="*/ 176 w 1017" name="T62"/>
              <a:gd fmla="*/ 107 h 1017" name="T63"/>
              <a:gd fmla="*/ 304 w 1017" name="T64"/>
              <a:gd fmla="*/ 63 h 1017" name="T65"/>
              <a:gd fmla="*/ 411 w 1017" name="T66"/>
              <a:gd fmla="*/ 81 h 1017" name="T67"/>
              <a:gd fmla="*/ 414 w 1017" name="T68"/>
              <a:gd fmla="*/ 178 h 1017" name="T69"/>
              <a:gd fmla="*/ 383 w 1017" name="T70"/>
              <a:gd fmla="*/ 288 h 1017" name="T71"/>
              <a:gd fmla="*/ 390 w 1017" name="T72"/>
              <a:gd fmla="*/ 340 h 1017" name="T73"/>
              <a:gd fmla="*/ 425 w 1017" name="T74"/>
              <a:gd fmla="*/ 348 h 1017" name="T75"/>
              <a:gd fmla="*/ 445 w 1017" name="T76"/>
              <a:gd fmla="*/ 317 h 1017" name="T77"/>
              <a:gd fmla="*/ 462 w 1017" name="T78"/>
              <a:gd fmla="*/ 224 h 1017" name="T79"/>
              <a:gd fmla="*/ 511 w 1017" name="T80"/>
              <a:gd fmla="*/ 146 h 1017" name="T81"/>
              <a:gd fmla="*/ 549 w 1017" name="T82"/>
              <a:gd fmla="*/ 113 h 1017" name="T83"/>
              <a:gd fmla="*/ 591 w 1017" name="T84"/>
              <a:gd fmla="*/ 88 h 1017" name="T85"/>
              <a:gd fmla="*/ 628 w 1017" name="T86"/>
              <a:gd fmla="*/ 74 h 1017" name="T87"/>
              <a:gd fmla="*/ 675 w 1017" name="T88"/>
              <a:gd fmla="*/ 64 h 1017" name="T89"/>
              <a:gd fmla="*/ 750 w 1017" name="T90"/>
              <a:gd fmla="*/ 69 h 1017" name="T91"/>
              <a:gd fmla="*/ 896 w 1017" name="T92"/>
              <a:gd fmla="*/ 157 h 1017" name="T93"/>
              <a:gd fmla="*/ 952 w 1017" name="T94"/>
              <a:gd fmla="*/ 292 h 1017" name="T95"/>
              <a:gd fmla="*/ 946 w 1017" name="T96"/>
              <a:gd fmla="*/ 413 h 1017" name="T97"/>
              <a:gd fmla="*/ 897 w 1017" name="T98"/>
              <a:gd fmla="*/ 573 h 1017" name="T99"/>
              <a:gd fmla="*/ 805 w 1017" name="T100"/>
              <a:gd fmla="*/ 719 h 1017" name="T101"/>
              <a:gd fmla="*/ 675 w 1017" name="T102"/>
              <a:gd fmla="*/ 846 h 1017" name="T103"/>
              <a:gd fmla="*/ 508 w 1017" name="T104"/>
              <a:gd fmla="*/ 950 h 1017" name="T105"/>
              <a:gd fmla="*/ 677 w 1017" name="T106"/>
              <a:gd fmla="*/ 136 h 1017" name="T107"/>
              <a:gd fmla="*/ 669 w 1017" name="T108"/>
              <a:gd fmla="*/ 172 h 1017" name="T109"/>
              <a:gd fmla="*/ 699 w 1017" name="T110"/>
              <a:gd fmla="*/ 191 h 1017" name="T111"/>
              <a:gd fmla="*/ 780 w 1017" name="T112"/>
              <a:gd fmla="*/ 220 h 1017" name="T113"/>
              <a:gd fmla="*/ 824 w 1017" name="T114"/>
              <a:gd fmla="*/ 292 h 1017" name="T115"/>
              <a:gd fmla="*/ 835 w 1017" name="T116"/>
              <a:gd fmla="*/ 340 h 1017" name="T117"/>
              <a:gd fmla="*/ 870 w 1017" name="T118"/>
              <a:gd fmla="*/ 348 h 1017" name="T119"/>
              <a:gd fmla="*/ 890 w 1017" name="T120"/>
              <a:gd fmla="*/ 317 h 1017" name="T121"/>
              <a:gd fmla="*/ 846 w 1017" name="T122"/>
              <a:gd fmla="*/ 196 h 1017" name="T123"/>
              <a:gd fmla="*/ 738 w 1017" name="T124"/>
              <a:gd fmla="*/ 131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9" name="Freeform 84"/>
          <p:cNvSpPr>
            <a:spLocks noEditPoints="1"/>
          </p:cNvSpPr>
          <p:nvPr/>
        </p:nvSpPr>
        <p:spPr bwMode="auto">
          <a:xfrm>
            <a:off x="4961542" y="1944425"/>
            <a:ext cx="611874" cy="611874"/>
          </a:xfrm>
          <a:custGeom>
            <a:gdLst>
              <a:gd fmla="*/ 1017 w 1019" name="T0"/>
              <a:gd fmla="*/ 375 h 1017" name="T1"/>
              <a:gd fmla="*/ 1014 w 1019" name="T2"/>
              <a:gd fmla="*/ 366 h 1017" name="T3"/>
              <a:gd fmla="*/ 757 w 1019" name="T4"/>
              <a:gd fmla="*/ 13 h 1017" name="T5"/>
              <a:gd fmla="*/ 750 w 1019" name="T6"/>
              <a:gd fmla="*/ 6 h 1017" name="T7"/>
              <a:gd fmla="*/ 749 w 1019" name="T8"/>
              <a:gd fmla="*/ 5 h 1017" name="T9"/>
              <a:gd fmla="*/ 739 w 1019" name="T10"/>
              <a:gd fmla="*/ 1 h 1017" name="T11"/>
              <a:gd fmla="*/ 739 w 1019" name="T12"/>
              <a:gd fmla="*/ 1 h 1017" name="T13"/>
              <a:gd fmla="*/ 286 w 1019" name="T14"/>
              <a:gd fmla="*/ 0 h 1017" name="T15"/>
              <a:gd fmla="*/ 279 w 1019" name="T16"/>
              <a:gd fmla="*/ 1 h 1017" name="T17"/>
              <a:gd fmla="*/ 278 w 1019" name="T18"/>
              <a:gd fmla="*/ 1 h 1017" name="T19"/>
              <a:gd fmla="*/ 269 w 1019" name="T20"/>
              <a:gd fmla="*/ 5 h 1017" name="T21"/>
              <a:gd fmla="*/ 267 w 1019" name="T22"/>
              <a:gd fmla="*/ 6 h 1017" name="T23"/>
              <a:gd fmla="*/ 6 w 1019" name="T24"/>
              <a:gd fmla="*/ 363 h 1017" name="T25"/>
              <a:gd fmla="*/ 5 w 1019" name="T26"/>
              <a:gd fmla="*/ 365 h 1017" name="T27"/>
              <a:gd fmla="*/ 3 w 1019" name="T28"/>
              <a:gd fmla="*/ 369 h 1017" name="T29"/>
              <a:gd fmla="*/ 1 w 1019" name="T30"/>
              <a:gd fmla="*/ 373 h 1017" name="T31"/>
              <a:gd fmla="*/ 0 w 1019" name="T32"/>
              <a:gd fmla="*/ 382 h 1017" name="T33"/>
              <a:gd fmla="*/ 0 w 1019" name="T34"/>
              <a:gd fmla="*/ 386 h 1017" name="T35"/>
              <a:gd fmla="*/ 3 w 1019" name="T36"/>
              <a:gd fmla="*/ 395 h 1017" name="T37"/>
              <a:gd fmla="*/ 4 w 1019" name="T38"/>
              <a:gd fmla="*/ 396 h 1017" name="T39"/>
              <a:gd fmla="*/ 7 w 1019" name="T40"/>
              <a:gd fmla="*/ 401 h 1017" name="T41"/>
              <a:gd fmla="*/ 485 w 1019" name="T42"/>
              <a:gd fmla="*/ 1007 h 1017" name="T43"/>
              <a:gd fmla="*/ 490 w 1019" name="T44"/>
              <a:gd fmla="*/ 1011 h 1017" name="T45"/>
              <a:gd fmla="*/ 493 w 1019" name="T46"/>
              <a:gd fmla="*/ 1013 h 1017" name="T47"/>
              <a:gd fmla="*/ 496 w 1019" name="T48"/>
              <a:gd fmla="*/ 1015 h 1017" name="T49"/>
              <a:gd fmla="*/ 501 w 1019" name="T50"/>
              <a:gd fmla="*/ 1017 h 1017" name="T51"/>
              <a:gd fmla="*/ 509 w 1019" name="T52"/>
              <a:gd fmla="*/ 1017 h 1017" name="T53"/>
              <a:gd fmla="*/ 509 w 1019" name="T54"/>
              <a:gd fmla="*/ 1017 h 1017" name="T55"/>
              <a:gd fmla="*/ 515 w 1019" name="T56"/>
              <a:gd fmla="*/ 1017 h 1017" name="T57"/>
              <a:gd fmla="*/ 518 w 1019" name="T58"/>
              <a:gd fmla="*/ 1016 h 1017" name="T59"/>
              <a:gd fmla="*/ 524 w 1019" name="T60"/>
              <a:gd fmla="*/ 1013 h 1017" name="T61"/>
              <a:gd fmla="*/ 525 w 1019" name="T62"/>
              <a:gd fmla="*/ 1013 h 1017" name="T63"/>
              <a:gd fmla="*/ 532 w 1019" name="T64"/>
              <a:gd fmla="*/ 1007 h 1017" name="T65"/>
              <a:gd fmla="*/ 1008 w 1019" name="T66"/>
              <a:gd fmla="*/ 404 h 1017" name="T67"/>
              <a:gd fmla="*/ 1015 w 1019" name="T68"/>
              <a:gd fmla="*/ 394 h 1017" name="T69"/>
              <a:gd fmla="*/ 1019 w 1019" name="T70"/>
              <a:gd fmla="*/ 382 h 1017" name="T71"/>
              <a:gd fmla="*/ 691 w 1019" name="T72"/>
              <a:gd fmla="*/ 63 h 1017" name="T73"/>
              <a:gd fmla="*/ 327 w 1019" name="T74"/>
              <a:gd fmla="*/ 63 h 1017" name="T75"/>
              <a:gd fmla="*/ 328 w 1019" name="T76"/>
              <a:gd fmla="*/ 350 h 1017" name="T77"/>
              <a:gd fmla="*/ 97 w 1019" name="T78"/>
              <a:gd fmla="*/ 413 h 1017" name="T79"/>
              <a:gd fmla="*/ 97 w 1019" name="T80"/>
              <a:gd fmla="*/ 413 h 1017" name="T81"/>
              <a:gd fmla="*/ 610 w 1019" name="T82"/>
              <a:gd fmla="*/ 413 h 1017" name="T83"/>
              <a:gd fmla="*/ 675 w 1019" name="T84"/>
              <a:gd fmla="*/ 413 h 1017" name="T85"/>
              <a:gd fmla="*/ 689 w 1019" name="T86"/>
              <a:gd fmla="*/ 350 h 1017" name="T87"/>
              <a:gd fmla="*/ 689 w 1019" name="T88"/>
              <a:gd fmla="*/ 350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9">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2"/>
              </a:solidFill>
            </a:endParaRPr>
          </a:p>
        </p:txBody>
      </p:sp>
      <p:sp>
        <p:nvSpPr>
          <p:cNvPr id="10" name="Freeform 61"/>
          <p:cNvSpPr>
            <a:spLocks noEditPoints="1"/>
          </p:cNvSpPr>
          <p:nvPr/>
        </p:nvSpPr>
        <p:spPr bwMode="auto">
          <a:xfrm>
            <a:off x="8270834" y="1974132"/>
            <a:ext cx="611874" cy="611874"/>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9"/>
              <a:ext cx="1536700" cy="530352"/>
            </a:xfrm>
            <a:prstGeom prst="rect">
              <a:avLst/>
            </a:prstGeom>
          </p:spPr>
          <p:txBody>
            <a:bodyPr wrap="square">
              <a:spAutoFit/>
            </a:bodyPr>
            <a:lstStyle/>
            <a:p>
              <a:pPr defTabSz="1828800">
                <a:lnSpc>
                  <a:spcPct val="120000"/>
                </a:lnSpc>
              </a:pPr>
              <a:r>
                <a:rPr altLang="en-US" lang="zh-CN" sz="2400">
                  <a:solidFill>
                    <a:schemeClr val="bg1"/>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6" y="3817442"/>
            <a:ext cx="2765794" cy="2331720"/>
          </a:xfrm>
          <a:prstGeom prst="rect">
            <a:avLst/>
          </a:prstGeom>
          <a:noFill/>
        </p:spPr>
        <p:txBody>
          <a:bodyPr rtlCol="0" wrap="square">
            <a:spAutoFit/>
          </a:bodyPr>
          <a:lstStyle/>
          <a:p>
            <a:pPr algn="l">
              <a:lnSpc>
                <a:spcPct val="150000"/>
              </a:lnSpc>
            </a:pPr>
            <a:r>
              <a:rPr altLang="zh-CN" lang="en-US" sz="1400">
                <a:solidFill>
                  <a:schemeClr val="bg1"/>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2" presetSubtype="4">
                                  <p:stCondLst>
                                    <p:cond delay="0"/>
                                  </p:stCondLst>
                                  <p:childTnLst>
                                    <p:set>
                                      <p:cBhvr>
                                        <p:cTn dur="1" fill="hold" id="9">
                                          <p:stCondLst>
                                            <p:cond delay="0"/>
                                          </p:stCondLst>
                                        </p:cTn>
                                        <p:tgtEl>
                                          <p:spTgt spid="16"/>
                                        </p:tgtEl>
                                        <p:attrNameLst>
                                          <p:attrName>style.visibility</p:attrName>
                                        </p:attrNameLst>
                                      </p:cBhvr>
                                      <p:to>
                                        <p:strVal val="visible"/>
                                      </p:to>
                                    </p:set>
                                    <p:anim calcmode="lin" valueType="num">
                                      <p:cBhvr additive="base">
                                        <p:cTn dur="500" fill="hold" id="10"/>
                                        <p:tgtEl>
                                          <p:spTgt spid="16"/>
                                        </p:tgtEl>
                                        <p:attrNameLst>
                                          <p:attrName>ppt_x</p:attrName>
                                        </p:attrNameLst>
                                      </p:cBhvr>
                                      <p:tavLst>
                                        <p:tav tm="0">
                                          <p:val>
                                            <p:strVal val="#ppt_x"/>
                                          </p:val>
                                        </p:tav>
                                        <p:tav tm="100000">
                                          <p:val>
                                            <p:strVal val="#ppt_x"/>
                                          </p:val>
                                        </p:tav>
                                      </p:tavLst>
                                    </p:anim>
                                    <p:anim calcmode="lin" valueType="num">
                                      <p:cBhvr additive="base">
                                        <p:cTn dur="500" fill="hold" id="11"/>
                                        <p:tgtEl>
                                          <p:spTgt spid="16"/>
                                        </p:tgtEl>
                                        <p:attrNameLst>
                                          <p:attrName>ppt_y</p:attrName>
                                        </p:attrNameLst>
                                      </p:cBhvr>
                                      <p:tavLst>
                                        <p:tav tm="0">
                                          <p:val>
                                            <p:strVal val="1+#ppt_h/2"/>
                                          </p:val>
                                        </p:tav>
                                        <p:tav tm="100000">
                                          <p:val>
                                            <p:strVal val="#ppt_y"/>
                                          </p:val>
                                        </p:tav>
                                      </p:tavLst>
                                    </p:anim>
                                  </p:childTnLst>
                                </p:cTn>
                              </p:par>
                              <p:par>
                                <p:cTn fill="hold" grpId="0" id="12" nodeType="withEffect" presetClass="entr" presetID="2" presetSubtype="4">
                                  <p:stCondLst>
                                    <p:cond delay="0"/>
                                  </p:stCondLst>
                                  <p:childTnLst>
                                    <p:set>
                                      <p:cBhvr>
                                        <p:cTn dur="1" fill="hold" id="13">
                                          <p:stCondLst>
                                            <p:cond delay="0"/>
                                          </p:stCondLst>
                                        </p:cTn>
                                        <p:tgtEl>
                                          <p:spTgt spid="31"/>
                                        </p:tgtEl>
                                        <p:attrNameLst>
                                          <p:attrName>style.visibility</p:attrName>
                                        </p:attrNameLst>
                                      </p:cBhvr>
                                      <p:to>
                                        <p:strVal val="visible"/>
                                      </p:to>
                                    </p:set>
                                    <p:anim calcmode="lin" valueType="num">
                                      <p:cBhvr additive="base">
                                        <p:cTn dur="500" fill="hold" id="14"/>
                                        <p:tgtEl>
                                          <p:spTgt spid="31"/>
                                        </p:tgtEl>
                                        <p:attrNameLst>
                                          <p:attrName>ppt_x</p:attrName>
                                        </p:attrNameLst>
                                      </p:cBhvr>
                                      <p:tavLst>
                                        <p:tav tm="0">
                                          <p:val>
                                            <p:strVal val="#ppt_x"/>
                                          </p:val>
                                        </p:tav>
                                        <p:tav tm="100000">
                                          <p:val>
                                            <p:strVal val="#ppt_x"/>
                                          </p:val>
                                        </p:tav>
                                      </p:tavLst>
                                    </p:anim>
                                    <p:anim calcmode="lin" valueType="num">
                                      <p:cBhvr additive="base">
                                        <p:cTn dur="500" fill="hold" id="15"/>
                                        <p:tgtEl>
                                          <p:spTgt spid="31"/>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additive="base">
                                        <p:cTn dur="500" fill="hold" id="18"/>
                                        <p:tgtEl>
                                          <p:spTgt spid="36"/>
                                        </p:tgtEl>
                                        <p:attrNameLst>
                                          <p:attrName>ppt_x</p:attrName>
                                        </p:attrNameLst>
                                      </p:cBhvr>
                                      <p:tavLst>
                                        <p:tav tm="0">
                                          <p:val>
                                            <p:strVal val="#ppt_x"/>
                                          </p:val>
                                        </p:tav>
                                        <p:tav tm="100000">
                                          <p:val>
                                            <p:strVal val="#ppt_x"/>
                                          </p:val>
                                        </p:tav>
                                      </p:tavLst>
                                    </p:anim>
                                    <p:anim calcmode="lin" valueType="num">
                                      <p:cBhvr additive="base">
                                        <p:cTn dur="500" fill="hold" id="19"/>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31"/>
      <p:bldP grpId="0" spid="3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0369550" y="-3810"/>
            <a:ext cx="573405" cy="4897755"/>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6" name="文本框 5"/>
          <p:cNvSpPr txBox="1"/>
          <p:nvPr/>
        </p:nvSpPr>
        <p:spPr>
          <a:xfrm>
            <a:off x="1249045" y="1773958"/>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8" name="文本框 7"/>
          <p:cNvSpPr txBox="1"/>
          <p:nvPr/>
        </p:nvSpPr>
        <p:spPr>
          <a:xfrm>
            <a:off x="1249046" y="2608580"/>
            <a:ext cx="4307840" cy="169164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0" name="文本框 9"/>
          <p:cNvSpPr txBox="1"/>
          <p:nvPr/>
        </p:nvSpPr>
        <p:spPr>
          <a:xfrm>
            <a:off x="1249046" y="4137258"/>
            <a:ext cx="4025266" cy="201168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11" name="文本框 10"/>
          <p:cNvSpPr txBox="1"/>
          <p:nvPr/>
        </p:nvSpPr>
        <p:spPr>
          <a:xfrm>
            <a:off x="6917688" y="5140325"/>
            <a:ext cx="4131310" cy="1051560"/>
          </a:xfrm>
          <a:prstGeom prst="rect">
            <a:avLst/>
          </a:prstGeom>
          <a:noFill/>
        </p:spPr>
        <p:txBody>
          <a:bodyPr rtlCol="0" wrap="square">
            <a:spAutoFit/>
          </a:bodyPr>
          <a:lstStyle/>
          <a:p>
            <a:pPr algn="l">
              <a:lnSpc>
                <a:spcPct val="150000"/>
              </a:lnSpc>
            </a:pPr>
            <a:r>
              <a:rPr altLang="zh-CN" lang="en-US" sz="14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明年工作计划</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6" name="Rectangle 28"/>
          <p:cNvSpPr/>
          <p:nvPr/>
        </p:nvSpPr>
        <p:spPr>
          <a:xfrm>
            <a:off x="1960398" y="265553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8" name="Shape"/>
          <p:cNvSpPr/>
          <p:nvPr/>
        </p:nvSpPr>
        <p:spPr>
          <a:xfrm>
            <a:off x="1122198" y="252345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9" name="Shape"/>
          <p:cNvSpPr/>
          <p:nvPr/>
        </p:nvSpPr>
        <p:spPr>
          <a:xfrm>
            <a:off x="1122198" y="440861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0" name="Rectangle 27"/>
          <p:cNvSpPr/>
          <p:nvPr/>
        </p:nvSpPr>
        <p:spPr>
          <a:xfrm>
            <a:off x="1960398" y="413112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1" name="Rectangle 28"/>
          <p:cNvSpPr/>
          <p:nvPr/>
        </p:nvSpPr>
        <p:spPr>
          <a:xfrm>
            <a:off x="1960398" y="459594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2" name="Rectangle 27"/>
          <p:cNvSpPr/>
          <p:nvPr/>
        </p:nvSpPr>
        <p:spPr>
          <a:xfrm>
            <a:off x="7434726" y="2150525"/>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3" name="Rectangle 28"/>
          <p:cNvSpPr/>
          <p:nvPr/>
        </p:nvSpPr>
        <p:spPr>
          <a:xfrm>
            <a:off x="7434726" y="2615345"/>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
        <p:nvSpPr>
          <p:cNvPr id="14" name="Shape"/>
          <p:cNvSpPr/>
          <p:nvPr/>
        </p:nvSpPr>
        <p:spPr>
          <a:xfrm>
            <a:off x="6596528" y="2483265"/>
            <a:ext cx="660400" cy="660400"/>
          </a:xfrm>
          <a:custGeom>
            <a:cxnLst>
              <a:cxn ang="0">
                <a:pos x="wd2" y="hd2"/>
              </a:cxn>
              <a:cxn ang="5400000">
                <a:pos x="wd2" y="hd2"/>
              </a:cxn>
              <a:cxn ang="10800000">
                <a:pos x="wd2" y="hd2"/>
              </a:cxn>
              <a:cxn ang="16200000">
                <a:pos x="wd2" y="hd2"/>
              </a:cxn>
            </a:cxnLst>
            <a:rect b="b" l="0" r="r" t="0"/>
            <a:pathLst>
              <a:path extrusionOk="0" h="21600" w="2160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5" name="Shape"/>
          <p:cNvSpPr/>
          <p:nvPr/>
        </p:nvSpPr>
        <p:spPr>
          <a:xfrm>
            <a:off x="6596528" y="4368427"/>
            <a:ext cx="660400" cy="660400"/>
          </a:xfrm>
          <a:custGeom>
            <a:cxnLst>
              <a:cxn ang="0">
                <a:pos x="wd2" y="hd2"/>
              </a:cxn>
              <a:cxn ang="5400000">
                <a:pos x="wd2" y="hd2"/>
              </a:cxn>
              <a:cxn ang="10800000">
                <a:pos x="wd2" y="hd2"/>
              </a:cxn>
              <a:cxn ang="16200000">
                <a:pos x="wd2" y="hd2"/>
              </a:cxn>
            </a:cxnLst>
            <a:rect b="b" l="0" r="r" t="0"/>
            <a:pathLst>
              <a:path extrusionOk="0" h="21600" w="2160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6" name="Rectangle 27"/>
          <p:cNvSpPr/>
          <p:nvPr/>
        </p:nvSpPr>
        <p:spPr>
          <a:xfrm>
            <a:off x="7434726" y="4090932"/>
            <a:ext cx="3670935" cy="530352"/>
          </a:xfrm>
          <a:prstGeom prst="rect">
            <a:avLst/>
          </a:prstGeom>
        </p:spPr>
        <p:txBody>
          <a:bodyPr wrap="square">
            <a:spAutoFit/>
          </a:bodyPr>
          <a:lstStyle/>
          <a:p>
            <a:pPr defTabSz="1828800">
              <a:lnSpc>
                <a:spcPct val="120000"/>
              </a:lnSpc>
            </a:pPr>
            <a:r>
              <a:rPr altLang="en-US" lang="zh-CN" sz="24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a:rPr>
              <a:t>输入标题</a:t>
            </a:r>
          </a:p>
        </p:txBody>
      </p:sp>
      <p:sp>
        <p:nvSpPr>
          <p:cNvPr id="17" name="Rectangle 28"/>
          <p:cNvSpPr/>
          <p:nvPr/>
        </p:nvSpPr>
        <p:spPr>
          <a:xfrm>
            <a:off x="7434726" y="4555752"/>
            <a:ext cx="3670935" cy="969264"/>
          </a:xfrm>
          <a:prstGeom prst="rect">
            <a:avLst/>
          </a:prstGeom>
        </p:spPr>
        <p:txBody>
          <a:bodyPr wrap="square">
            <a:spAutoFit/>
          </a:bodyPr>
          <a:lstStyle/>
          <a:p>
            <a:pPr algn="l" defTabSz="1828800" rtl="0">
              <a:lnSpc>
                <a:spcPct val="120000"/>
              </a:lnSpc>
            </a:pPr>
            <a:r>
              <a:rPr kern="1200" lang="id-ID" sz="1200">
                <a:solidFill>
                  <a:schemeClr val="tx1">
                    <a:lumMod val="65000"/>
                    <a:lumOff val="35000"/>
                  </a:schemeClr>
                </a:solidFill>
                <a:latin charset="-122" panose="00000500000000000000" pitchFamily="2" typeface="字魂58号-创中黑"/>
                <a:ea charset="-122" panose="00000500000000000000" pitchFamily="2" typeface="字魂58号-创中黑"/>
                <a:cs charset="0" panose="020b0502040204020203" pitchFamily="34" typeface="Segoe UI Light"/>
              </a:rPr>
              <a:t>Vivamus quam dolor, tempor ac gravida sit amet, porta fermentum magna. Vivamus quam dolor, tempor ac gravida sit amet, porta fermentum magna. </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ppt_x"/>
                                          </p:val>
                                        </p:tav>
                                        <p:tav tm="100000">
                                          <p:val>
                                            <p:strVal val="#ppt_x"/>
                                          </p:val>
                                        </p:tav>
                                      </p:tavLst>
                                    </p:anim>
                                    <p:anim calcmode="lin" valueType="num">
                                      <p:cBhvr additive="base">
                                        <p:cTn dur="500" fill="hold" id="14"/>
                                        <p:tgtEl>
                                          <p:spTgt spid="4"/>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ppt_x"/>
                                          </p:val>
                                        </p:tav>
                                        <p:tav tm="100000">
                                          <p:val>
                                            <p:strVal val="#ppt_x"/>
                                          </p:val>
                                        </p:tav>
                                      </p:tavLst>
                                    </p:anim>
                                    <p:anim calcmode="lin" valueType="num">
                                      <p:cBhvr additive="base">
                                        <p:cTn dur="500" fill="hold" id="22"/>
                                        <p:tgtEl>
                                          <p:spTgt spid="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ppt_x"/>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additive="base">
                                        <p:cTn dur="500" fill="hold" id="30"/>
                                        <p:tgtEl>
                                          <p:spTgt spid="10"/>
                                        </p:tgtEl>
                                        <p:attrNameLst>
                                          <p:attrName>ppt_x</p:attrName>
                                        </p:attrNameLst>
                                      </p:cBhvr>
                                      <p:tavLst>
                                        <p:tav tm="0">
                                          <p:val>
                                            <p:strVal val="#ppt_x"/>
                                          </p:val>
                                        </p:tav>
                                        <p:tav tm="100000">
                                          <p:val>
                                            <p:strVal val="#ppt_x"/>
                                          </p:val>
                                        </p:tav>
                                      </p:tavLst>
                                    </p:anim>
                                    <p:anim calcmode="lin" valueType="num">
                                      <p:cBhvr additive="base">
                                        <p:cTn dur="500" fill="hold" id="31"/>
                                        <p:tgtEl>
                                          <p:spTgt spid="10"/>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fill="hold" id="34"/>
                                        <p:tgtEl>
                                          <p:spTgt spid="11"/>
                                        </p:tgtEl>
                                        <p:attrNameLst>
                                          <p:attrName>ppt_x</p:attrName>
                                        </p:attrNameLst>
                                      </p:cBhvr>
                                      <p:tavLst>
                                        <p:tav tm="0">
                                          <p:val>
                                            <p:strVal val="#ppt_x"/>
                                          </p:val>
                                        </p:tav>
                                        <p:tav tm="100000">
                                          <p:val>
                                            <p:strVal val="#ppt_x"/>
                                          </p:val>
                                        </p:tav>
                                      </p:tavLst>
                                    </p:anim>
                                    <p:anim calcmode="lin" valueType="num">
                                      <p:cBhvr additive="base">
                                        <p:cTn dur="500" fill="hold" id="35"/>
                                        <p:tgtEl>
                                          <p:spTgt spid="11"/>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2" presetSubtype="4">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ppt_x"/>
                                          </p:val>
                                        </p:tav>
                                        <p:tav tm="100000">
                                          <p:val>
                                            <p:strVal val="#ppt_x"/>
                                          </p:val>
                                        </p:tav>
                                      </p:tavLst>
                                    </p:anim>
                                    <p:anim calcmode="lin" valueType="num">
                                      <p:cBhvr additive="base">
                                        <p:cTn dur="500" fill="hold" id="40"/>
                                        <p:tgtEl>
                                          <p:spTgt spid="1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2" presetSubtype="4">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additive="base">
                                        <p:cTn dur="500" fill="hold" id="56"/>
                                        <p:tgtEl>
                                          <p:spTgt spid="16"/>
                                        </p:tgtEl>
                                        <p:attrNameLst>
                                          <p:attrName>ppt_x</p:attrName>
                                        </p:attrNameLst>
                                      </p:cBhvr>
                                      <p:tavLst>
                                        <p:tav tm="0">
                                          <p:val>
                                            <p:strVal val="#ppt_x"/>
                                          </p:val>
                                        </p:tav>
                                        <p:tav tm="100000">
                                          <p:val>
                                            <p:strVal val="#ppt_x"/>
                                          </p:val>
                                        </p:tav>
                                      </p:tavLst>
                                    </p:anim>
                                    <p:anim calcmode="lin" valueType="num">
                                      <p:cBhvr additive="base">
                                        <p:cTn dur="500" fill="hold" id="57"/>
                                        <p:tgtEl>
                                          <p:spTgt spid="16"/>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17"/>
                                        </p:tgtEl>
                                        <p:attrNameLst>
                                          <p:attrName>style.visibility</p:attrName>
                                        </p:attrNameLst>
                                      </p:cBhvr>
                                      <p:to>
                                        <p:strVal val="visible"/>
                                      </p:to>
                                    </p:set>
                                    <p:anim calcmode="lin" valueType="num">
                                      <p:cBhvr additive="base">
                                        <p:cTn dur="500" fill="hold" id="60"/>
                                        <p:tgtEl>
                                          <p:spTgt spid="17"/>
                                        </p:tgtEl>
                                        <p:attrNameLst>
                                          <p:attrName>ppt_x</p:attrName>
                                        </p:attrNameLst>
                                      </p:cBhvr>
                                      <p:tavLst>
                                        <p:tav tm="0">
                                          <p:val>
                                            <p:strVal val="#ppt_x"/>
                                          </p:val>
                                        </p:tav>
                                        <p:tav tm="100000">
                                          <p:val>
                                            <p:strVal val="#ppt_x"/>
                                          </p:val>
                                        </p:tav>
                                      </p:tavLst>
                                    </p:anim>
                                    <p:anim calcmode="lin" valueType="num">
                                      <p:cBhvr additive="base">
                                        <p:cTn dur="500" fill="hold" id="61"/>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6"/>
      <p:bldP grpId="0" spid="8"/>
      <p:bldP grpId="0" spid="9"/>
      <p:bldP grpId="0" spid="10"/>
      <p:bldP grpId="0" spid="11"/>
      <p:bldP grpId="0" spid="12"/>
      <p:bldP grpId="0" spid="13"/>
      <p:bldP grpId="0" spid="14"/>
      <p:bldP grpId="0" spid="15"/>
      <p:bldP grpId="0" spid="16"/>
      <p:bldP grpId="0" spid="1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7" name="矩形 16"/>
          <p:cNvSpPr/>
          <p:nvPr/>
        </p:nvSpPr>
        <p:spPr>
          <a:xfrm>
            <a:off x="2843212" y="2209413"/>
            <a:ext cx="6506508" cy="1074420"/>
          </a:xfrm>
          <a:prstGeom prst="rect">
            <a:avLst/>
          </a:prstGeom>
        </p:spPr>
        <p:txBody>
          <a:bodyPr bIns="34290" lIns="68580" rIns="68580" tIns="34290" wrap="square">
            <a:spAutoFit/>
          </a:bodyPr>
          <a:lstStyle/>
          <a:p>
            <a:pPr algn="ctr">
              <a:defRPr/>
            </a:pPr>
            <a:r>
              <a:rPr altLang="en-US" lang="zh-CN" spc="225" sz="6600">
                <a:solidFill>
                  <a:srgbClr val="6E8F9E"/>
                </a:solidFill>
                <a:latin charset="-122" panose="00000500000000000000" pitchFamily="2" typeface="字魂59号-创粗黑"/>
                <a:ea charset="-122" panose="00000500000000000000" pitchFamily="2" typeface="字魂59号-创粗黑"/>
                <a:cs typeface="+mn-ea"/>
              </a:rPr>
              <a:t>请领导批评指正</a:t>
            </a:r>
          </a:p>
        </p:txBody>
      </p:sp>
      <p:sp>
        <p:nvSpPr>
          <p:cNvPr id="2" name="矩形 1"/>
          <p:cNvSpPr/>
          <p:nvPr/>
        </p:nvSpPr>
        <p:spPr>
          <a:xfrm>
            <a:off x="4966335" y="3505835"/>
            <a:ext cx="2259330" cy="617220"/>
          </a:xfrm>
          <a:prstGeom prst="rect">
            <a:avLst/>
          </a:prstGeom>
        </p:spPr>
        <p:txBody>
          <a:bodyPr bIns="34290" lIns="68580" rIns="68580" tIns="34290" wrap="square">
            <a:spAutoFit/>
          </a:bodyPr>
          <a:lstStyle/>
          <a:p>
            <a:pPr algn="dist">
              <a:defRPr/>
            </a:pPr>
            <a:r>
              <a:rPr altLang="zh-CN" lang="en-US" spc="225" sz="3600">
                <a:solidFill>
                  <a:srgbClr val="6E8F9E"/>
                </a:solidFill>
                <a:latin charset="-122" panose="00000500000000000000" pitchFamily="2" typeface="字魂59号-创粗黑"/>
                <a:ea charset="-122" panose="00000500000000000000" pitchFamily="2" typeface="字魂59号-创粗黑"/>
                <a:cs typeface="+mn-ea"/>
              </a:rPr>
              <a:t>THANKS</a:t>
            </a:r>
          </a:p>
        </p:txBody>
      </p:sp>
      <p:cxnSp>
        <p:nvCxnSpPr>
          <p:cNvPr id="5" name="直接连接符 4"/>
          <p:cNvCxnSpPr/>
          <p:nvPr/>
        </p:nvCxnSpPr>
        <p:spPr>
          <a:xfrm>
            <a:off x="356362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49935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7"/>
                                        </p:tgtEl>
                                        <p:attrNameLst>
                                          <p:attrName>style.visibility</p:attrName>
                                        </p:attrNameLst>
                                      </p:cBhvr>
                                      <p:to>
                                        <p:strVal val="visible"/>
                                      </p:to>
                                    </p:set>
                                    <p:animEffect filter="wipe(right)"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2"/>
                                        </p:tgtEl>
                                        <p:attrNameLst>
                                          <p:attrName>style.visibility</p:attrName>
                                        </p:attrNameLst>
                                      </p:cBhvr>
                                      <p:to>
                                        <p:strVal val="visible"/>
                                      </p:to>
                                    </p:set>
                                    <p:animEffect filter="wipe(right)"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p:cNvSpPr/>
          <p:nvPr/>
        </p:nvSpPr>
        <p:spPr>
          <a:xfrm>
            <a:off x="1627773" y="1384935"/>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印品粗朗体"/>
                <a:ea charset="-122" panose="02000000000000000000" pitchFamily="2" typeface="印品粗朗体"/>
                <a:cs typeface="+mn-ea"/>
                <a:sym typeface="+mn-lt"/>
              </a:rPr>
              <a:t>1</a:t>
            </a:r>
          </a:p>
        </p:txBody>
      </p:sp>
      <p:sp>
        <p:nvSpPr>
          <p:cNvPr id="17" name="矩形 16"/>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工作完成情况</a:t>
            </a:r>
          </a:p>
        </p:txBody>
      </p:sp>
      <p:sp>
        <p:nvSpPr>
          <p:cNvPr id="19" name="文本框 18"/>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工作完成情况</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E8F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5" name="椭圆 14"/>
          <p:cNvSpPr/>
          <p:nvPr/>
        </p:nvSpPr>
        <p:spPr>
          <a:xfrm>
            <a:off x="5304790" y="2130425"/>
            <a:ext cx="1582420" cy="1582420"/>
          </a:xfrm>
          <a:prstGeom prst="ellipse">
            <a:avLst/>
          </a:prstGeom>
          <a:solidFill>
            <a:srgbClr val="6E8F9E"/>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8" name="椭圆 17"/>
          <p:cNvSpPr/>
          <p:nvPr/>
        </p:nvSpPr>
        <p:spPr>
          <a:xfrm>
            <a:off x="8367395" y="2130425"/>
            <a:ext cx="1582420" cy="1582420"/>
          </a:xfrm>
          <a:prstGeom prst="ellipse">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文本框 19"/>
          <p:cNvSpPr txBox="1"/>
          <p:nvPr/>
        </p:nvSpPr>
        <p:spPr>
          <a:xfrm>
            <a:off x="1604645" y="4113530"/>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1" name="文本框 20"/>
          <p:cNvSpPr txBox="1"/>
          <p:nvPr/>
        </p:nvSpPr>
        <p:spPr>
          <a:xfrm>
            <a:off x="4833620" y="4069715"/>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2" name="文本框 21"/>
          <p:cNvSpPr txBox="1"/>
          <p:nvPr/>
        </p:nvSpPr>
        <p:spPr>
          <a:xfrm>
            <a:off x="7896861" y="4113530"/>
            <a:ext cx="2524125" cy="2286000"/>
          </a:xfrm>
          <a:prstGeom prst="rect">
            <a:avLst/>
          </a:prstGeom>
          <a:noFill/>
        </p:spPr>
        <p:txBody>
          <a:bodyPr rtlCol="0" wrap="square">
            <a:spAutoFit/>
          </a:bodyPr>
          <a:lstStyle/>
          <a:p>
            <a:pPr algn="ctr">
              <a:lnSpc>
                <a:spcPct val="150000"/>
              </a:lnSpc>
            </a:pPr>
            <a:r>
              <a:rPr altLang="zh-CN" lang="en-US" sz="1200">
                <a:solidFill>
                  <a:schemeClr val="tx1">
                    <a:lumMod val="75000"/>
                    <a:lumOff val="25000"/>
                  </a:schemeClr>
                </a:solidFill>
                <a:latin charset="-122" panose="00000500000000000000" pitchFamily="2" typeface="字魂58号-创中黑"/>
                <a:ea charset="-122" panose="00000500000000000000" pitchFamily="2" typeface="字魂58号-创中黑"/>
                <a:sym typeface="+mn-ea"/>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2664474"/>
            <a:ext cx="417692" cy="513890"/>
          </a:xfrm>
          <a:custGeom>
            <a:gdLst>
              <a:gd fmla="*/ 58 w 828" name="T0"/>
              <a:gd fmla="*/ 7 h 1017" name="T1"/>
              <a:gd fmla="*/ 12 w 828" name="T2"/>
              <a:gd fmla="*/ 49 h 1017" name="T3"/>
              <a:gd fmla="*/ 0 w 828" name="T4"/>
              <a:gd fmla="*/ 921 h 1017" name="T5"/>
              <a:gd fmla="*/ 22 w 828" name="T6"/>
              <a:gd fmla="*/ 982 h 1017" name="T7"/>
              <a:gd fmla="*/ 76 w 828" name="T8"/>
              <a:gd fmla="*/ 1015 h 1017" name="T9"/>
              <a:gd fmla="*/ 760 w 828" name="T10"/>
              <a:gd fmla="*/ 1012 h 1017" name="T11"/>
              <a:gd fmla="*/ 810 w 828" name="T12"/>
              <a:gd fmla="*/ 975 h 1017" name="T13"/>
              <a:gd fmla="*/ 828 w 828" name="T14"/>
              <a:gd fmla="*/ 95 h 1017" name="T15"/>
              <a:gd fmla="*/ 810 w 828" name="T16"/>
              <a:gd fmla="*/ 41 h 1017" name="T17"/>
              <a:gd fmla="*/ 760 w 828" name="T18"/>
              <a:gd fmla="*/ 4 h 1017" name="T19"/>
              <a:gd fmla="*/ 763 w 828" name="T20"/>
              <a:gd fmla="*/ 928 h 1017" name="T21"/>
              <a:gd fmla="*/ 732 w 828" name="T22"/>
              <a:gd fmla="*/ 953 h 1017" name="T23"/>
              <a:gd fmla="*/ 69 w 828" name="T24"/>
              <a:gd fmla="*/ 939 h 1017" name="T25"/>
              <a:gd fmla="*/ 87 w 828" name="T26"/>
              <a:gd fmla="*/ 285 h 1017" name="T27"/>
              <a:gd fmla="*/ 763 w 828" name="T28"/>
              <a:gd fmla="*/ 921 h 1017" name="T29"/>
              <a:gd fmla="*/ 749 w 828" name="T30"/>
              <a:gd fmla="*/ 216 h 1017" name="T31"/>
              <a:gd fmla="*/ 83 w 828" name="T32"/>
              <a:gd fmla="*/ 220 h 1017" name="T33"/>
              <a:gd fmla="*/ 64 w 828" name="T34"/>
              <a:gd fmla="*/ 95 h 1017" name="T35"/>
              <a:gd fmla="*/ 83 w 828" name="T36"/>
              <a:gd fmla="*/ 65 h 1017" name="T37"/>
              <a:gd fmla="*/ 749 w 828" name="T38"/>
              <a:gd fmla="*/ 68 h 1017" name="T39"/>
              <a:gd fmla="*/ 191 w 828" name="T40"/>
              <a:gd fmla="*/ 508 h 1017" name="T41"/>
              <a:gd fmla="*/ 232 w 828" name="T42"/>
              <a:gd fmla="*/ 563 h 1017" name="T43"/>
              <a:gd fmla="*/ 267 w 828" name="T44"/>
              <a:gd fmla="*/ 569 h 1017" name="T45"/>
              <a:gd fmla="*/ 287 w 828" name="T46"/>
              <a:gd fmla="*/ 508 h 1017" name="T47"/>
              <a:gd fmla="*/ 345 w 828" name="T48"/>
              <a:gd fmla="*/ 494 h 1017" name="T49"/>
              <a:gd fmla="*/ 345 w 828" name="T50"/>
              <a:gd fmla="*/ 459 h 1017" name="T51"/>
              <a:gd fmla="*/ 287 w 828" name="T52"/>
              <a:gd fmla="*/ 413 h 1017" name="T53"/>
              <a:gd fmla="*/ 267 w 828" name="T54"/>
              <a:gd fmla="*/ 384 h 1017" name="T55"/>
              <a:gd fmla="*/ 232 w 828" name="T56"/>
              <a:gd fmla="*/ 390 h 1017" name="T57"/>
              <a:gd fmla="*/ 191 w 828" name="T58"/>
              <a:gd fmla="*/ 445 h 1017" name="T59"/>
              <a:gd fmla="*/ 160 w 828" name="T60"/>
              <a:gd fmla="*/ 470 h 1017" name="T61"/>
              <a:gd fmla="*/ 173 w 828" name="T62"/>
              <a:gd fmla="*/ 503 h 1017" name="T63"/>
              <a:gd fmla="*/ 509 w 828" name="T64"/>
              <a:gd fmla="*/ 445 h 1017" name="T65"/>
              <a:gd fmla="*/ 478 w 828" name="T66"/>
              <a:gd fmla="*/ 470 h 1017" name="T67"/>
              <a:gd fmla="*/ 492 w 828" name="T68"/>
              <a:gd fmla="*/ 503 h 1017" name="T69"/>
              <a:gd fmla="*/ 648 w 828" name="T70"/>
              <a:gd fmla="*/ 506 h 1017" name="T71"/>
              <a:gd fmla="*/ 668 w 828" name="T72"/>
              <a:gd fmla="*/ 476 h 1017" name="T73"/>
              <a:gd fmla="*/ 643 w 828" name="T74"/>
              <a:gd fmla="*/ 445 h 1017" name="T75"/>
              <a:gd fmla="*/ 497 w 828" name="T76"/>
              <a:gd fmla="*/ 670 h 1017" name="T77"/>
              <a:gd fmla="*/ 478 w 828" name="T78"/>
              <a:gd fmla="*/ 699 h 1017" name="T79"/>
              <a:gd fmla="*/ 502 w 828" name="T80"/>
              <a:gd fmla="*/ 730 h 1017" name="T81"/>
              <a:gd fmla="*/ 659 w 828" name="T82"/>
              <a:gd fmla="*/ 722 h 1017" name="T83"/>
              <a:gd fmla="*/ 666 w 828" name="T84"/>
              <a:gd fmla="*/ 686 h 1017" name="T85"/>
              <a:gd fmla="*/ 637 w 828" name="T86"/>
              <a:gd fmla="*/ 667 h 1017" name="T87"/>
              <a:gd fmla="*/ 486 w 828" name="T88"/>
              <a:gd fmla="*/ 803 h 1017" name="T89"/>
              <a:gd fmla="*/ 480 w 828" name="T90"/>
              <a:gd fmla="*/ 839 h 1017" name="T91"/>
              <a:gd fmla="*/ 637 w 828" name="T92"/>
              <a:gd fmla="*/ 858 h 1017" name="T93"/>
              <a:gd fmla="*/ 666 w 828" name="T94"/>
              <a:gd fmla="*/ 839 h 1017" name="T95"/>
              <a:gd fmla="*/ 659 w 828" name="T96"/>
              <a:gd fmla="*/ 803 h 1017" name="T97"/>
              <a:gd fmla="*/ 340 w 828" name="T98"/>
              <a:gd fmla="*/ 677 h 1017" name="T99"/>
              <a:gd fmla="*/ 301 w 828" name="T100"/>
              <a:gd fmla="*/ 672 h 1017" name="T101"/>
              <a:gd fmla="*/ 197 w 828" name="T102"/>
              <a:gd fmla="*/ 668 h 1017" name="T103"/>
              <a:gd fmla="*/ 164 w 828" name="T104"/>
              <a:gd fmla="*/ 682 h 1017" name="T105"/>
              <a:gd fmla="*/ 169 w 828" name="T106"/>
              <a:gd fmla="*/ 722 h 1017" name="T107"/>
              <a:gd fmla="*/ 159 w 828" name="T108"/>
              <a:gd fmla="*/ 826 h 1017" name="T109"/>
              <a:gd fmla="*/ 179 w 828" name="T110"/>
              <a:gd fmla="*/ 856 h 1017" name="T111"/>
              <a:gd fmla="*/ 214 w 828" name="T112"/>
              <a:gd fmla="*/ 848 h 1017" name="T113"/>
              <a:gd fmla="*/ 318 w 828" name="T114"/>
              <a:gd fmla="*/ 858 h 1017" name="T115"/>
              <a:gd fmla="*/ 345 w 828" name="T116"/>
              <a:gd fmla="*/ 844 h 1017" name="T117"/>
              <a:gd fmla="*/ 340 w 828" name="T118"/>
              <a:gd fmla="*/ 803 h 1017" name="T119"/>
              <a:gd fmla="*/ 350 w 828" name="T120"/>
              <a:gd fmla="*/ 699 h 10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17" w="82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4" name="Freeform 80"/>
          <p:cNvSpPr>
            <a:spLocks noEditPoints="1"/>
          </p:cNvSpPr>
          <p:nvPr/>
        </p:nvSpPr>
        <p:spPr bwMode="auto">
          <a:xfrm>
            <a:off x="5806938" y="2630270"/>
            <a:ext cx="513892" cy="516422"/>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5" name="Freeform 6"/>
          <p:cNvSpPr>
            <a:spLocks noEditPoints="1"/>
          </p:cNvSpPr>
          <p:nvPr/>
        </p:nvSpPr>
        <p:spPr bwMode="auto">
          <a:xfrm>
            <a:off x="8900535" y="2630271"/>
            <a:ext cx="516420" cy="516420"/>
          </a:xfrm>
          <a:custGeom>
            <a:gdLst>
              <a:gd fmla="*/ 410 w 1017" name="T0"/>
              <a:gd fmla="*/ 428 h 1018" name="T1"/>
              <a:gd fmla="*/ 220 w 1017" name="T2"/>
              <a:gd fmla="*/ 735 h 1018" name="T3"/>
              <a:gd fmla="*/ 283 w 1017" name="T4"/>
              <a:gd fmla="*/ 797 h 1018" name="T5"/>
              <a:gd fmla="*/ 581 w 1017" name="T6"/>
              <a:gd fmla="*/ 613 h 1018" name="T7"/>
              <a:gd fmla="*/ 781 w 1017" name="T8"/>
              <a:gd fmla="*/ 326 h 1018" name="T9"/>
              <a:gd fmla="*/ 778 w 1017" name="T10"/>
              <a:gd fmla="*/ 239 h 1018" name="T11"/>
              <a:gd fmla="*/ 691 w 1017" name="T12"/>
              <a:gd fmla="*/ 236 h 1018" name="T13"/>
              <a:gd fmla="*/ 405 w 1017" name="T14"/>
              <a:gd fmla="*/ 584 h 1018" name="T15"/>
              <a:gd fmla="*/ 567 w 1017" name="T16"/>
              <a:gd fmla="*/ 531 h 1018" name="T17"/>
              <a:gd fmla="*/ 473 w 1017" name="T18"/>
              <a:gd fmla="*/ 562 h 1018" name="T19"/>
              <a:gd fmla="*/ 448 w 1017" name="T20"/>
              <a:gd fmla="*/ 487 h 1018" name="T21"/>
              <a:gd fmla="*/ 539 w 1017" name="T22"/>
              <a:gd fmla="*/ 453 h 1018" name="T23"/>
              <a:gd fmla="*/ 571 w 1017" name="T24"/>
              <a:gd fmla="*/ 520 h 1018" name="T25"/>
              <a:gd fmla="*/ 382 w 1017" name="T26"/>
              <a:gd fmla="*/ 16 h 1018" name="T27"/>
              <a:gd fmla="*/ 184 w 1017" name="T28"/>
              <a:gd fmla="*/ 116 h 1018" name="T29"/>
              <a:gd fmla="*/ 49 w 1017" name="T30"/>
              <a:gd fmla="*/ 289 h 1018" name="T31"/>
              <a:gd fmla="*/ 0 w 1017" name="T32"/>
              <a:gd fmla="*/ 509 h 1018" name="T33"/>
              <a:gd fmla="*/ 40 w 1017" name="T34"/>
              <a:gd fmla="*/ 707 h 1018" name="T35"/>
              <a:gd fmla="*/ 166 w 1017" name="T36"/>
              <a:gd fmla="*/ 885 h 1018" name="T37"/>
              <a:gd fmla="*/ 357 w 1017" name="T38"/>
              <a:gd fmla="*/ 995 h 1018" name="T39"/>
              <a:gd fmla="*/ 560 w 1017" name="T40"/>
              <a:gd fmla="*/ 1015 h 1018" name="T41"/>
              <a:gd fmla="*/ 772 w 1017" name="T42"/>
              <a:gd fmla="*/ 944 h 1018" name="T43"/>
              <a:gd fmla="*/ 930 w 1017" name="T44"/>
              <a:gd fmla="*/ 793 h 1018" name="T45"/>
              <a:gd fmla="*/ 1012 w 1017" name="T46"/>
              <a:gd fmla="*/ 586 h 1018" name="T47"/>
              <a:gd fmla="*/ 1001 w 1017" name="T48"/>
              <a:gd fmla="*/ 382 h 1018" name="T49"/>
              <a:gd fmla="*/ 901 w 1017" name="T50"/>
              <a:gd fmla="*/ 186 h 1018" name="T51"/>
              <a:gd fmla="*/ 728 w 1017" name="T52"/>
              <a:gd fmla="*/ 50 h 1018" name="T53"/>
              <a:gd fmla="*/ 508 w 1017" name="T54"/>
              <a:gd fmla="*/ 0 h 1018" name="T55"/>
              <a:gd fmla="*/ 376 w 1017" name="T56"/>
              <a:gd fmla="*/ 935 h 1018" name="T57"/>
              <a:gd fmla="*/ 209 w 1017" name="T58"/>
              <a:gd fmla="*/ 838 h 1018" name="T59"/>
              <a:gd fmla="*/ 99 w 1017" name="T60"/>
              <a:gd fmla="*/ 682 h 1018" name="T61"/>
              <a:gd fmla="*/ 63 w 1017" name="T62"/>
              <a:gd fmla="*/ 509 h 1018" name="T63"/>
              <a:gd fmla="*/ 107 w 1017" name="T64"/>
              <a:gd fmla="*/ 315 h 1018" name="T65"/>
              <a:gd fmla="*/ 225 w 1017" name="T66"/>
              <a:gd fmla="*/ 165 h 1018" name="T67"/>
              <a:gd fmla="*/ 397 w 1017" name="T68"/>
              <a:gd fmla="*/ 77 h 1018" name="T69"/>
              <a:gd fmla="*/ 576 w 1017" name="T70"/>
              <a:gd fmla="*/ 69 h 1018" name="T71"/>
              <a:gd fmla="*/ 757 w 1017" name="T72"/>
              <a:gd fmla="*/ 139 h 1018" name="T73"/>
              <a:gd fmla="*/ 889 w 1017" name="T74"/>
              <a:gd fmla="*/ 278 h 1018" name="T75"/>
              <a:gd fmla="*/ 952 w 1017" name="T76"/>
              <a:gd fmla="*/ 463 h 1018" name="T77"/>
              <a:gd fmla="*/ 933 w 1017" name="T78"/>
              <a:gd fmla="*/ 642 h 1018" name="T79"/>
              <a:gd fmla="*/ 838 w 1017" name="T80"/>
              <a:gd fmla="*/ 808 h 1018" name="T81"/>
              <a:gd fmla="*/ 681 w 1017" name="T82"/>
              <a:gd fmla="*/ 919 h 1018" name="T83"/>
              <a:gd fmla="*/ 508 w 1017" name="T84"/>
              <a:gd fmla="*/ 954 h 1018" name="T85"/>
              <a:gd fmla="*/ 540 w 1017" name="T86"/>
              <a:gd fmla="*/ 165 h 1018" name="T87"/>
              <a:gd fmla="*/ 515 w 1017" name="T88"/>
              <a:gd fmla="*/ 128 h 1018" name="T89"/>
              <a:gd fmla="*/ 477 w 1017" name="T90"/>
              <a:gd fmla="*/ 152 h 1018" name="T91"/>
              <a:gd fmla="*/ 502 w 1017" name="T92"/>
              <a:gd fmla="*/ 190 h 1018" name="T93"/>
              <a:gd fmla="*/ 482 w 1017" name="T94"/>
              <a:gd fmla="*/ 841 h 1018" name="T95"/>
              <a:gd fmla="*/ 490 w 1017" name="T96"/>
              <a:gd fmla="*/ 885 h 1018" name="T97"/>
              <a:gd fmla="*/ 534 w 1017" name="T98"/>
              <a:gd fmla="*/ 877 h 1018" name="T99"/>
              <a:gd fmla="*/ 526 w 1017" name="T100"/>
              <a:gd fmla="*/ 833 h 1018" name="T101"/>
              <a:gd fmla="*/ 840 w 1017" name="T102"/>
              <a:gd fmla="*/ 483 h 1018" name="T103"/>
              <a:gd fmla="*/ 831 w 1017" name="T104"/>
              <a:gd fmla="*/ 527 h 1018" name="T105"/>
              <a:gd fmla="*/ 876 w 1017" name="T106"/>
              <a:gd fmla="*/ 535 h 1018" name="T107"/>
              <a:gd fmla="*/ 885 w 1017" name="T108"/>
              <a:gd fmla="*/ 491 h 1018" name="T109"/>
              <a:gd fmla="*/ 152 w 1017" name="T110"/>
              <a:gd fmla="*/ 477 h 1018" name="T111"/>
              <a:gd fmla="*/ 128 w 1017" name="T112"/>
              <a:gd fmla="*/ 515 h 1018" name="T113"/>
              <a:gd fmla="*/ 165 w 1017" name="T114"/>
              <a:gd fmla="*/ 540 h 1018" name="T115"/>
              <a:gd fmla="*/ 190 w 1017" name="T116"/>
              <a:gd fmla="*/ 502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Tree>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ppt_x"/>
                                          </p:val>
                                        </p:tav>
                                        <p:tav tm="100000">
                                          <p:val>
                                            <p:strVal val="#ppt_x"/>
                                          </p:val>
                                        </p:tav>
                                      </p:tavLst>
                                    </p:anim>
                                    <p:anim calcmode="lin" valueType="num">
                                      <p:cBhvr additive="base">
                                        <p:cTn dur="500" fill="hold" id="15"/>
                                        <p:tgtEl>
                                          <p:spTgt spid="14"/>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ppt_x"/>
                                          </p:val>
                                        </p:tav>
                                        <p:tav tm="100000">
                                          <p:val>
                                            <p:strVal val="#ppt_x"/>
                                          </p:val>
                                        </p:tav>
                                      </p:tavLst>
                                    </p:anim>
                                    <p:anim calcmode="lin" valueType="num">
                                      <p:cBhvr additive="base">
                                        <p:cTn dur="500" fill="hold" id="19"/>
                                        <p:tgtEl>
                                          <p:spTgt spid="20"/>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additive="base">
                                        <p:cTn dur="500" fill="hold" id="22"/>
                                        <p:tgtEl>
                                          <p:spTgt spid="23"/>
                                        </p:tgtEl>
                                        <p:attrNameLst>
                                          <p:attrName>ppt_x</p:attrName>
                                        </p:attrNameLst>
                                      </p:cBhvr>
                                      <p:tavLst>
                                        <p:tav tm="0">
                                          <p:val>
                                            <p:strVal val="#ppt_x"/>
                                          </p:val>
                                        </p:tav>
                                        <p:tav tm="100000">
                                          <p:val>
                                            <p:strVal val="#ppt_x"/>
                                          </p:val>
                                        </p:tav>
                                      </p:tavLst>
                                    </p:anim>
                                    <p:anim calcmode="lin" valueType="num">
                                      <p:cBhvr additive="base">
                                        <p:cTn dur="500" fill="hold" id="23"/>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500" fill="hold" id="28"/>
                                        <p:tgtEl>
                                          <p:spTgt spid="15"/>
                                        </p:tgtEl>
                                        <p:attrNameLst>
                                          <p:attrName>ppt_x</p:attrName>
                                        </p:attrNameLst>
                                      </p:cBhvr>
                                      <p:tavLst>
                                        <p:tav tm="0">
                                          <p:val>
                                            <p:strVal val="#ppt_x"/>
                                          </p:val>
                                        </p:tav>
                                        <p:tav tm="100000">
                                          <p:val>
                                            <p:strVal val="#ppt_x"/>
                                          </p:val>
                                        </p:tav>
                                      </p:tavLst>
                                    </p:anim>
                                    <p:anim calcmode="lin" valueType="num">
                                      <p:cBhvr additive="base">
                                        <p:cTn dur="500" fill="hold" id="29"/>
                                        <p:tgtEl>
                                          <p:spTgt spid="1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500" fill="hold" id="32"/>
                                        <p:tgtEl>
                                          <p:spTgt spid="21"/>
                                        </p:tgtEl>
                                        <p:attrNameLst>
                                          <p:attrName>ppt_x</p:attrName>
                                        </p:attrNameLst>
                                      </p:cBhvr>
                                      <p:tavLst>
                                        <p:tav tm="0">
                                          <p:val>
                                            <p:strVal val="#ppt_x"/>
                                          </p:val>
                                        </p:tav>
                                        <p:tav tm="100000">
                                          <p:val>
                                            <p:strVal val="#ppt_x"/>
                                          </p:val>
                                        </p:tav>
                                      </p:tavLst>
                                    </p:anim>
                                    <p:anim calcmode="lin" valueType="num">
                                      <p:cBhvr additive="base">
                                        <p:cTn dur="500" fill="hold" id="33"/>
                                        <p:tgtEl>
                                          <p:spTgt spid="21"/>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ppt_x"/>
                                          </p:val>
                                        </p:tav>
                                        <p:tav tm="100000">
                                          <p:val>
                                            <p:strVal val="#ppt_x"/>
                                          </p:val>
                                        </p:tav>
                                      </p:tavLst>
                                    </p:anim>
                                    <p:anim calcmode="lin" valueType="num">
                                      <p:cBhvr additive="base">
                                        <p:cTn dur="500" fill="hold" id="37"/>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 presetSubtype="4">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500" fill="hold" id="42"/>
                                        <p:tgtEl>
                                          <p:spTgt spid="18"/>
                                        </p:tgtEl>
                                        <p:attrNameLst>
                                          <p:attrName>ppt_x</p:attrName>
                                        </p:attrNameLst>
                                      </p:cBhvr>
                                      <p:tavLst>
                                        <p:tav tm="0">
                                          <p:val>
                                            <p:strVal val="#ppt_x"/>
                                          </p:val>
                                        </p:tav>
                                        <p:tav tm="100000">
                                          <p:val>
                                            <p:strVal val="#ppt_x"/>
                                          </p:val>
                                        </p:tav>
                                      </p:tavLst>
                                    </p:anim>
                                    <p:anim calcmode="lin" valueType="num">
                                      <p:cBhvr additive="base">
                                        <p:cTn dur="500" fill="hold" id="43"/>
                                        <p:tgtEl>
                                          <p:spTgt spid="1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additive="base">
                                        <p:cTn dur="500" fill="hold" id="46"/>
                                        <p:tgtEl>
                                          <p:spTgt spid="22"/>
                                        </p:tgtEl>
                                        <p:attrNameLst>
                                          <p:attrName>ppt_x</p:attrName>
                                        </p:attrNameLst>
                                      </p:cBhvr>
                                      <p:tavLst>
                                        <p:tav tm="0">
                                          <p:val>
                                            <p:strVal val="#ppt_x"/>
                                          </p:val>
                                        </p:tav>
                                        <p:tav tm="100000">
                                          <p:val>
                                            <p:strVal val="#ppt_x"/>
                                          </p:val>
                                        </p:tav>
                                      </p:tavLst>
                                    </p:anim>
                                    <p:anim calcmode="lin" valueType="num">
                                      <p:cBhvr additive="base">
                                        <p:cTn dur="500" fill="hold" id="47"/>
                                        <p:tgtEl>
                                          <p:spTgt spid="22"/>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additive="base">
                                        <p:cTn dur="500" fill="hold" id="50"/>
                                        <p:tgtEl>
                                          <p:spTgt spid="25"/>
                                        </p:tgtEl>
                                        <p:attrNameLst>
                                          <p:attrName>ppt_x</p:attrName>
                                        </p:attrNameLst>
                                      </p:cBhvr>
                                      <p:tavLst>
                                        <p:tav tm="0">
                                          <p:val>
                                            <p:strVal val="#ppt_x"/>
                                          </p:val>
                                        </p:tav>
                                        <p:tav tm="100000">
                                          <p:val>
                                            <p:strVal val="#ppt_x"/>
                                          </p:val>
                                        </p:tav>
                                      </p:tavLst>
                                    </p:anim>
                                    <p:anim calcmode="lin" valueType="num">
                                      <p:cBhvr additive="base">
                                        <p:cTn dur="500" fill="hold" id="51"/>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15"/>
      <p:bldP grpId="0" spid="18"/>
      <p:bldP grpId="0" spid="20"/>
      <p:bldP grpId="0" spid="21"/>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工作完成情况</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0000500000000000000" pitchFamily="2" typeface="字魂58号-创中黑"/>
              <a:ea charset="-122" panose="00000500000000000000" pitchFamily="2" typeface="字魂58号-创中黑"/>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8" name="文本框 7"/>
          <p:cNvSpPr txBox="1"/>
          <p:nvPr/>
        </p:nvSpPr>
        <p:spPr>
          <a:xfrm>
            <a:off x="7537948" y="3366044"/>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9" name="文本框 8"/>
          <p:cNvSpPr txBox="1"/>
          <p:nvPr/>
        </p:nvSpPr>
        <p:spPr>
          <a:xfrm>
            <a:off x="7444661" y="2205776"/>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10" name="文本框 9"/>
          <p:cNvSpPr txBox="1"/>
          <p:nvPr/>
        </p:nvSpPr>
        <p:spPr>
          <a:xfrm>
            <a:off x="7537948" y="4181870"/>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11" name="文本框 10"/>
          <p:cNvSpPr txBox="1"/>
          <p:nvPr/>
        </p:nvSpPr>
        <p:spPr>
          <a:xfrm>
            <a:off x="7537948" y="4997696"/>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46304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b="1" lang="en-US" sz="6000">
                <a:solidFill>
                  <a:schemeClr val="bg1"/>
                </a:solidFill>
                <a:latin charset="-122" panose="00000500000000000000" pitchFamily="2" typeface="字魂58号-创中黑"/>
                <a:ea charset="-122" panose="00000500000000000000" pitchFamily="2" typeface="字魂58号-创中黑"/>
              </a:rPr>
              <a:t>OUR</a:t>
            </a:r>
          </a:p>
        </p:txBody>
      </p:sp>
      <p:sp>
        <p:nvSpPr>
          <p:cNvPr id="14" name="文本框 13"/>
          <p:cNvSpPr txBox="1"/>
          <p:nvPr/>
        </p:nvSpPr>
        <p:spPr>
          <a:xfrm>
            <a:off x="4139818" y="3979877"/>
            <a:ext cx="1825597" cy="640080"/>
          </a:xfrm>
          <a:prstGeom prst="rect">
            <a:avLst/>
          </a:prstGeom>
          <a:noFill/>
          <a:extLst>
            <a:ext uri="{909E8E84-426E-40DD-AFC4-6F175D3DCCD1}">
              <a14:hiddenFill>
                <a:solidFill>
                  <a:srgbClr val="E84C53"/>
                </a:solidFill>
              </a14:hiddenFill>
            </a:ext>
          </a:extLst>
        </p:spPr>
        <p:txBody>
          <a:bodyPr rtlCol="0" wrap="square">
            <a:spAutoFit/>
          </a:bodyPr>
          <a:lstStyle/>
          <a:p>
            <a:pPr algn="dist">
              <a:lnSpc>
                <a:spcPct val="150000"/>
              </a:lnSpc>
            </a:pPr>
            <a:r>
              <a:rPr lang="en-US" sz="2400">
                <a:solidFill>
                  <a:schemeClr val="bg1"/>
                </a:solidFill>
                <a:latin charset="-122" panose="00000500000000000000" pitchFamily="2" typeface="字魂58号-创中黑"/>
                <a:ea charset="-122" panose="00000500000000000000" pitchFamily="2" typeface="字魂58号-创中黑"/>
              </a:rPr>
              <a:t>WORKING</a:t>
            </a:r>
          </a:p>
        </p:txBody>
      </p:sp>
    </p:spTree>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id="13"/>
                                        <p:tgtEl>
                                          <p:spTgt spid="13"/>
                                        </p:tgtEl>
                                        <p:attrNameLst>
                                          <p:attrName>ppt_y</p:attrName>
                                        </p:attrNameLst>
                                      </p:cBhvr>
                                      <p:tavLst>
                                        <p:tav tm="0">
                                          <p:val>
                                            <p:strVal val="#ppt_y+#ppt_h*1.125000"/>
                                          </p:val>
                                        </p:tav>
                                        <p:tav tm="100000">
                                          <p:val>
                                            <p:strVal val="#ppt_y"/>
                                          </p:val>
                                        </p:tav>
                                      </p:tavLst>
                                    </p:anim>
                                    <p:animEffect filter="wipe(up)" transition="in">
                                      <p:cBhvr>
                                        <p:cTn dur="500" id="14"/>
                                        <p:tgtEl>
                                          <p:spTgt spid="13"/>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id="18"/>
                                        <p:tgtEl>
                                          <p:spTgt spid="14"/>
                                        </p:tgtEl>
                                        <p:attrNameLst>
                                          <p:attrName>ppt_y</p:attrName>
                                        </p:attrNameLst>
                                      </p:cBhvr>
                                      <p:tavLst>
                                        <p:tav tm="0">
                                          <p:val>
                                            <p:strVal val="#ppt_y+#ppt_h*1.125000"/>
                                          </p:val>
                                        </p:tav>
                                        <p:tav tm="100000">
                                          <p:val>
                                            <p:strVal val="#ppt_y"/>
                                          </p:val>
                                        </p:tav>
                                      </p:tavLst>
                                    </p:anim>
                                    <p:animEffect filter="wipe(up)" transition="in">
                                      <p:cBhvr>
                                        <p:cTn dur="500" id="19"/>
                                        <p:tgtEl>
                                          <p:spTgt spid="14"/>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 presetSubtype="4">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ppt_x"/>
                                          </p:val>
                                        </p:tav>
                                        <p:tav tm="100000">
                                          <p:val>
                                            <p:strVal val="#ppt_x"/>
                                          </p:val>
                                        </p:tav>
                                      </p:tavLst>
                                    </p:anim>
                                    <p:anim calcmode="lin" valueType="num">
                                      <p:cBhvr additive="base">
                                        <p:cTn dur="500" fill="hold" id="25"/>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500" fill="hold" id="30"/>
                                        <p:tgtEl>
                                          <p:spTgt spid="4"/>
                                        </p:tgtEl>
                                        <p:attrNameLst>
                                          <p:attrName>ppt_x</p:attrName>
                                        </p:attrNameLst>
                                      </p:cBhvr>
                                      <p:tavLst>
                                        <p:tav tm="0">
                                          <p:val>
                                            <p:strVal val="#ppt_x"/>
                                          </p:val>
                                        </p:tav>
                                        <p:tav tm="100000">
                                          <p:val>
                                            <p:strVal val="#ppt_x"/>
                                          </p:val>
                                        </p:tav>
                                      </p:tavLst>
                                    </p:anim>
                                    <p:anim calcmode="lin" valueType="num">
                                      <p:cBhvr additive="base">
                                        <p:cTn dur="500" fill="hold" id="31"/>
                                        <p:tgtEl>
                                          <p:spTgt spid="4"/>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500"/>
                            </p:stCondLst>
                            <p:childTnLst>
                              <p:par>
                                <p:cTn fill="hold" grpId="0" id="33" nodeType="afterEffect" presetClass="entr" presetID="12" presetSubtype="4">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id="35"/>
                                        <p:tgtEl>
                                          <p:spTgt spid="8"/>
                                        </p:tgtEl>
                                        <p:attrNameLst>
                                          <p:attrName>ppt_y</p:attrName>
                                        </p:attrNameLst>
                                      </p:cBhvr>
                                      <p:tavLst>
                                        <p:tav tm="0">
                                          <p:val>
                                            <p:strVal val="#ppt_y+#ppt_h*1.125000"/>
                                          </p:val>
                                        </p:tav>
                                        <p:tav tm="100000">
                                          <p:val>
                                            <p:strVal val="#ppt_y"/>
                                          </p:val>
                                        </p:tav>
                                      </p:tavLst>
                                    </p:anim>
                                    <p:animEffect filter="wipe(up)" transition="in">
                                      <p:cBhvr>
                                        <p:cTn dur="500" id="36"/>
                                        <p:tgtEl>
                                          <p:spTgt spid="8"/>
                                        </p:tgtEl>
                                      </p:cBhvr>
                                    </p:animEffect>
                                  </p:childTnLst>
                                </p:cTn>
                              </p:par>
                            </p:childTnLst>
                          </p:cTn>
                        </p:par>
                        <p:par>
                          <p:cTn fill="hold" id="37" nodeType="afterGroup">
                            <p:stCondLst>
                              <p:cond delay="1000"/>
                            </p:stCondLst>
                            <p:childTnLst>
                              <p:par>
                                <p:cTn fill="hold" grpId="0" id="38" nodeType="afterEffect" presetClass="entr" presetID="12" presetSubtype="4">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additive="base">
                                        <p:cTn dur="500" id="40"/>
                                        <p:tgtEl>
                                          <p:spTgt spid="10"/>
                                        </p:tgtEl>
                                        <p:attrNameLst>
                                          <p:attrName>ppt_y</p:attrName>
                                        </p:attrNameLst>
                                      </p:cBhvr>
                                      <p:tavLst>
                                        <p:tav tm="0">
                                          <p:val>
                                            <p:strVal val="#ppt_y+#ppt_h*1.125000"/>
                                          </p:val>
                                        </p:tav>
                                        <p:tav tm="100000">
                                          <p:val>
                                            <p:strVal val="#ppt_y"/>
                                          </p:val>
                                        </p:tav>
                                      </p:tavLst>
                                    </p:anim>
                                    <p:animEffect filter="wipe(up)" transition="in">
                                      <p:cBhvr>
                                        <p:cTn dur="500" id="41"/>
                                        <p:tgtEl>
                                          <p:spTgt spid="10"/>
                                        </p:tgtEl>
                                      </p:cBhvr>
                                    </p:animEffect>
                                  </p:childTnLst>
                                </p:cTn>
                              </p:par>
                            </p:childTnLst>
                          </p:cTn>
                        </p:par>
                        <p:par>
                          <p:cTn fill="hold" id="42" nodeType="afterGroup">
                            <p:stCondLst>
                              <p:cond delay="1500"/>
                            </p:stCondLst>
                            <p:childTnLst>
                              <p:par>
                                <p:cTn fill="hold" grpId="0" id="43" nodeType="afterEffect" presetClass="entr" presetID="12" presetSubtype="4">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500" id="45"/>
                                        <p:tgtEl>
                                          <p:spTgt spid="11"/>
                                        </p:tgtEl>
                                        <p:attrNameLst>
                                          <p:attrName>ppt_y</p:attrName>
                                        </p:attrNameLst>
                                      </p:cBhvr>
                                      <p:tavLst>
                                        <p:tav tm="0">
                                          <p:val>
                                            <p:strVal val="#ppt_y+#ppt_h*1.125000"/>
                                          </p:val>
                                        </p:tav>
                                        <p:tav tm="100000">
                                          <p:val>
                                            <p:strVal val="#ppt_y"/>
                                          </p:val>
                                        </p:tav>
                                      </p:tavLst>
                                    </p:anim>
                                    <p:animEffect filter="wipe(up)"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4"/>
      <p:bldP grpId="0" spid="8"/>
      <p:bldP grpId="0" spid="10"/>
      <p:bldP grpId="0" spid="11"/>
      <p:bldP grpId="0" spid="13"/>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Picture Placeholder 1"/>
          <p:cNvSpPr txBox="1"/>
          <p:nvPr/>
        </p:nvSpPr>
        <p:spPr>
          <a:xfrm>
            <a:off x="7383408" y="730682"/>
            <a:ext cx="4030621" cy="5396636"/>
          </a:xfrm>
          <a:custGeom>
            <a:gdLst>
              <a:gd fmla="*/ 0 w 3181350" name="connsiteX0"/>
              <a:gd fmla="*/ 0 h 3181350" name="connsiteY0"/>
              <a:gd fmla="*/ 3181350 w 3181350" name="connsiteX1"/>
              <a:gd fmla="*/ 0 h 3181350" name="connsiteY1"/>
              <a:gd fmla="*/ 3181350 w 3181350" name="connsiteX2"/>
              <a:gd fmla="*/ 3181350 h 3181350" name="connsiteY2"/>
              <a:gd fmla="*/ 0 w 3181350" name="connsiteX3"/>
              <a:gd fmla="*/ 3181350 h 3181350" name="connsiteY3"/>
            </a:gdLst>
            <a:cxnLst>
              <a:cxn ang="0">
                <a:pos x="connsiteX0" y="connsiteY0"/>
              </a:cxn>
              <a:cxn ang="0">
                <a:pos x="connsiteX1" y="connsiteY1"/>
              </a:cxn>
              <a:cxn ang="0">
                <a:pos x="connsiteX2" y="connsiteY2"/>
              </a:cxn>
              <a:cxn ang="0">
                <a:pos x="connsiteX3" y="connsiteY3"/>
              </a:cxn>
            </a:cxnLst>
            <a:rect b="b" l="l" r="r" t="t"/>
            <a:pathLst>
              <a:path h="3181350" w="3181350">
                <a:moveTo>
                  <a:pt x="0" y="0"/>
                </a:moveTo>
                <a:lnTo>
                  <a:pt x="3181350" y="0"/>
                </a:lnTo>
                <a:lnTo>
                  <a:pt x="3181350" y="3181350"/>
                </a:lnTo>
                <a:lnTo>
                  <a:pt x="0" y="3181350"/>
                </a:lnTo>
                <a:close/>
              </a:path>
            </a:pathLst>
          </a:custGeom>
          <a:blipFill dpi="0" rotWithShape="1">
            <a:blip r:embed="rId3">
              <a:extLst>
                <a:ext uri="{28A0092B-C50C-407E-A947-70E740481C1C}">
                  <a14:useLocalDpi val="0"/>
                </a:ext>
              </a:extLst>
            </a:blip>
            <a:stretch>
              <a:fillRect/>
            </a:stretch>
          </a:blipFill>
        </p:spPr>
        <p:txBody>
          <a:bodyPr/>
          <a:lstStyle/>
          <a:p>
            <a:endParaRPr altLang="en-US" lang="zh-CN">
              <a:latin charset="-122" panose="00000500000000000000" pitchFamily="2" typeface="字魂58号-创中黑"/>
              <a:ea charset="-122" panose="00000500000000000000" pitchFamily="2" typeface="字魂58号-创中黑"/>
              <a:sym charset="-122" panose="020b0500000000000000" pitchFamily="34" typeface="思源黑体"/>
            </a:endParaRPr>
          </a:p>
        </p:txBody>
      </p:sp>
      <p:sp>
        <p:nvSpPr>
          <p:cNvPr id="8" name="TextBox 7"/>
          <p:cNvSpPr txBox="1"/>
          <p:nvPr/>
        </p:nvSpPr>
        <p:spPr>
          <a:xfrm>
            <a:off x="1117601" y="1473372"/>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添加页面标题内容</a:t>
            </a:r>
          </a:p>
        </p:txBody>
      </p:sp>
      <p:sp>
        <p:nvSpPr>
          <p:cNvPr id="9" name="Google Shape;86;p19"/>
          <p:cNvSpPr txBox="1"/>
          <p:nvPr/>
        </p:nvSpPr>
        <p:spPr>
          <a:xfrm>
            <a:off x="1111300" y="1116492"/>
            <a:ext cx="2762200" cy="333705"/>
          </a:xfrm>
          <a:prstGeom prst="rect">
            <a:avLst/>
          </a:prstGeom>
          <a:noFill/>
          <a:ln>
            <a:noFill/>
          </a:ln>
        </p:spPr>
        <p:txBody>
          <a:bodyPr anchor="t" anchorCtr="0" bIns="45700" lIns="91425" rIns="91425" spcFirstLastPara="1" tIns="45700" wrap="square">
            <a:noAutofit/>
          </a:bodyPr>
          <a:lstStyle/>
          <a:p>
            <a:pPr algn="dist" indent="0" lvl="0" marL="0" marR="0" rtl="0">
              <a:spcBef>
                <a:spcPct val="0"/>
              </a:spcBef>
              <a:spcAft>
                <a:spcPct val="0"/>
              </a:spcAft>
              <a:buNone/>
            </a:pPr>
            <a:r>
              <a:rPr b="0" cap="none" i="0" lang="en-US" strike="noStrike" sz="2400" u="none">
                <a:solidFill>
                  <a:schemeClr val="tx1">
                    <a:lumMod val="75000"/>
                    <a:lumOff val="25000"/>
                  </a:schemeClr>
                </a:solidFill>
                <a:latin charset="-122" panose="00000500000000000000" pitchFamily="2" typeface="字魂58号-创中黑"/>
                <a:ea charset="-122" panose="00000500000000000000" pitchFamily="2" typeface="字魂58号-创中黑"/>
                <a:cs typeface="Lato"/>
                <a:sym charset="-122" panose="020b0500000000000000" pitchFamily="34" typeface="思源黑体"/>
              </a:rPr>
              <a:t>YOUR TITLE HERE</a:t>
            </a:r>
          </a:p>
        </p:txBody>
      </p:sp>
      <p:sp>
        <p:nvSpPr>
          <p:cNvPr id="10" name="TextBox 24"/>
          <p:cNvSpPr txBox="1"/>
          <p:nvPr/>
        </p:nvSpPr>
        <p:spPr>
          <a:xfrm>
            <a:off x="1117600" y="2271379"/>
            <a:ext cx="5486400" cy="105154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lumMod val="50000"/>
                  </a:schemeClr>
                </a:solidFill>
                <a:latin charset="-122" panose="00000500000000000000" pitchFamily="2" typeface="字魂58号-创中黑"/>
                <a:ea charset="-122" panose="00000500000000000000" pitchFamily="2" typeface="字魂58号-创中黑"/>
                <a:sym charset="-122" panose="020b0500000000000000" pitchFamily="34" typeface="思源黑体"/>
              </a:rPr>
              <a:t>请在此处添加具体内容，文字尽量言简意赅，简单说明即可，不必过于繁琐，注意板面美观度。请在此处添加具体内容，文字尽量言简意赅，简单说明即可，不必过于繁琐，注意板面美观度。</a:t>
            </a:r>
          </a:p>
        </p:txBody>
      </p:sp>
      <p:sp>
        <p:nvSpPr>
          <p:cNvPr id="11" name="文本框 10"/>
          <p:cNvSpPr txBox="1"/>
          <p:nvPr/>
        </p:nvSpPr>
        <p:spPr>
          <a:xfrm>
            <a:off x="1662501" y="3936411"/>
            <a:ext cx="4941499" cy="173736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 Please enter text here.Please enter text here.Please enter text here.Please enter text here</a:t>
            </a:r>
          </a:p>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Tree>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afterGroup">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500" id="14"/>
                                        <p:tgtEl>
                                          <p:spTgt spid="10"/>
                                        </p:tgtEl>
                                      </p:cBhvr>
                                    </p:animEffect>
                                  </p:childTnLst>
                                </p:cTn>
                              </p:par>
                            </p:childTnLst>
                          </p:cTn>
                        </p:par>
                        <p:par>
                          <p:cTn fill="hold" id="15" nodeType="afterGroup">
                            <p:stCondLst>
                              <p:cond delay="500"/>
                            </p:stCondLst>
                            <p:childTnLst>
                              <p:par>
                                <p:cTn fill="hold" grpId="0" id="16" nodeType="afterEffect" presetClass="entr" presetID="12" presetSubtype="4">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500" id="18"/>
                                        <p:tgtEl>
                                          <p:spTgt spid="11"/>
                                        </p:tgtEl>
                                        <p:attrNameLst>
                                          <p:attrName>ppt_y</p:attrName>
                                        </p:attrNameLst>
                                      </p:cBhvr>
                                      <p:tavLst>
                                        <p:tav tm="0">
                                          <p:val>
                                            <p:strVal val="#ppt_y+#ppt_h*1.125000"/>
                                          </p:val>
                                        </p:tav>
                                        <p:tav tm="100000">
                                          <p:val>
                                            <p:strVal val="#ppt_y"/>
                                          </p:val>
                                        </p:tav>
                                      </p:tavLst>
                                    </p:anim>
                                    <p:animEffect filter="wipe(up)" transition="in">
                                      <p:cBhvr>
                                        <p:cTn dur="5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952500" y="3860800"/>
            <a:ext cx="10287000" cy="2109308"/>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52500" y="3967136"/>
            <a:ext cx="2061391" cy="1821180"/>
          </a:xfrm>
          <a:prstGeom prst="rect">
            <a:avLst/>
          </a:prstGeom>
        </p:spPr>
        <p:txBody>
          <a:bodyPr bIns="34290" lIns="68580" rIns="68580" tIns="34290" wrap="square">
            <a:spAutoFit/>
          </a:bodyPr>
          <a:lstStyle/>
          <a:p>
            <a:pPr algn="ctr">
              <a:defRPr/>
            </a:pPr>
            <a:r>
              <a:rPr altLang="en-US" lang="zh-CN"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8" name="矩形 7"/>
          <p:cNvSpPr/>
          <p:nvPr/>
        </p:nvSpPr>
        <p:spPr>
          <a:xfrm>
            <a:off x="9361262" y="4732570"/>
            <a:ext cx="2061391" cy="1821180"/>
          </a:xfrm>
          <a:prstGeom prst="rect">
            <a:avLst/>
          </a:prstGeom>
        </p:spPr>
        <p:txBody>
          <a:bodyPr bIns="34290" lIns="68580" rIns="68580" tIns="34290" wrap="square">
            <a:spAutoFit/>
          </a:bodyPr>
          <a:lstStyle/>
          <a:p>
            <a:pPr algn="ctr">
              <a:defRPr/>
            </a:pPr>
            <a:r>
              <a:rPr lang="en-US" spc="225" sz="11500">
                <a:solidFill>
                  <a:schemeClr val="bg1"/>
                </a:solidFill>
                <a:latin charset="-122" panose="00000500000000000000" pitchFamily="2" typeface="字魂59号-创粗黑"/>
                <a:ea charset="-122" panose="00000500000000000000" pitchFamily="2" typeface="字魂59号-创粗黑"/>
                <a:cs typeface="+mn-ea"/>
                <a:sym typeface="+mn-lt"/>
              </a:rPr>
              <a:t>”</a:t>
            </a:r>
          </a:p>
        </p:txBody>
      </p:sp>
      <p:sp>
        <p:nvSpPr>
          <p:cNvPr id="9" name="文本框 8"/>
          <p:cNvSpPr txBox="1"/>
          <p:nvPr/>
        </p:nvSpPr>
        <p:spPr>
          <a:xfrm>
            <a:off x="2732497" y="4121184"/>
            <a:ext cx="6892108" cy="22860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600">
                <a:solidFill>
                  <a:schemeClr val="bg1"/>
                </a:solidFill>
                <a:latin charset="-122" panose="00000500000000000000" pitchFamily="2" typeface="字魂58号-创中黑"/>
                <a:ea charset="-122" panose="00000500000000000000" pitchFamily="2" typeface="字魂58号-创中黑"/>
              </a:rPr>
              <a:t>Please enter text here.Please enter text here.Please enter text here.Please enter text here. Please enter text here.Please enter text here.Please enter text here.Please enter text here. Please enter text here.Please enter text here.Please enter text here.Please enter text here. Please enter text here.</a:t>
            </a: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2" name="Rectangle 26"/>
            <p:cNvSpPr>
              <a:spLocks noChangeArrowheads="1"/>
            </p:cNvSpPr>
            <p:nvPr/>
          </p:nvSpPr>
          <p:spPr bwMode="auto">
            <a:xfrm>
              <a:off x="21463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3" name="Rectangle 27"/>
            <p:cNvSpPr>
              <a:spLocks noChangeArrowheads="1"/>
            </p:cNvSpPr>
            <p:nvPr/>
          </p:nvSpPr>
          <p:spPr bwMode="auto">
            <a:xfrm>
              <a:off x="21955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 name="Rectangle 28"/>
            <p:cNvSpPr>
              <a:spLocks noChangeArrowheads="1"/>
            </p:cNvSpPr>
            <p:nvPr/>
          </p:nvSpPr>
          <p:spPr bwMode="auto">
            <a:xfrm>
              <a:off x="22590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5" name="Rectangle 29"/>
            <p:cNvSpPr>
              <a:spLocks noChangeArrowheads="1"/>
            </p:cNvSpPr>
            <p:nvPr/>
          </p:nvSpPr>
          <p:spPr bwMode="auto">
            <a:xfrm>
              <a:off x="22955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6" name="Rectangle 30"/>
            <p:cNvSpPr>
              <a:spLocks noChangeArrowheads="1"/>
            </p:cNvSpPr>
            <p:nvPr/>
          </p:nvSpPr>
          <p:spPr bwMode="auto">
            <a:xfrm>
              <a:off x="235269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7" name="Rectangle 31"/>
            <p:cNvSpPr>
              <a:spLocks noChangeArrowheads="1"/>
            </p:cNvSpPr>
            <p:nvPr/>
          </p:nvSpPr>
          <p:spPr bwMode="auto">
            <a:xfrm>
              <a:off x="2449532"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18" name="Rectangle 32"/>
            <p:cNvSpPr>
              <a:spLocks noChangeArrowheads="1"/>
            </p:cNvSpPr>
            <p:nvPr/>
          </p:nvSpPr>
          <p:spPr bwMode="auto">
            <a:xfrm>
              <a:off x="24987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19" name="Rectangle 33"/>
            <p:cNvSpPr>
              <a:spLocks noChangeArrowheads="1"/>
            </p:cNvSpPr>
            <p:nvPr/>
          </p:nvSpPr>
          <p:spPr bwMode="auto">
            <a:xfrm>
              <a:off x="2562245"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20" name="Rectangle 34"/>
            <p:cNvSpPr>
              <a:spLocks noChangeArrowheads="1"/>
            </p:cNvSpPr>
            <p:nvPr/>
          </p:nvSpPr>
          <p:spPr bwMode="auto">
            <a:xfrm>
              <a:off x="27908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21" name="Rectangle 35"/>
            <p:cNvSpPr>
              <a:spLocks noChangeArrowheads="1"/>
            </p:cNvSpPr>
            <p:nvPr/>
          </p:nvSpPr>
          <p:spPr bwMode="auto">
            <a:xfrm>
              <a:off x="28543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2" name="Rectangle 36"/>
            <p:cNvSpPr>
              <a:spLocks noChangeArrowheads="1"/>
            </p:cNvSpPr>
            <p:nvPr/>
          </p:nvSpPr>
          <p:spPr bwMode="auto">
            <a:xfrm>
              <a:off x="291784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23" name="Rectangle 37"/>
            <p:cNvSpPr>
              <a:spLocks noChangeArrowheads="1"/>
            </p:cNvSpPr>
            <p:nvPr/>
          </p:nvSpPr>
          <p:spPr bwMode="auto">
            <a:xfrm>
              <a:off x="294483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24" name="Rectangle 38"/>
            <p:cNvSpPr>
              <a:spLocks noChangeArrowheads="1"/>
            </p:cNvSpPr>
            <p:nvPr/>
          </p:nvSpPr>
          <p:spPr bwMode="auto">
            <a:xfrm>
              <a:off x="300515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25" name="Rectangle 39"/>
            <p:cNvSpPr>
              <a:spLocks noChangeArrowheads="1"/>
            </p:cNvSpPr>
            <p:nvPr/>
          </p:nvSpPr>
          <p:spPr bwMode="auto">
            <a:xfrm>
              <a:off x="3041670"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26" name="Rectangle 40"/>
            <p:cNvSpPr>
              <a:spLocks noChangeArrowheads="1"/>
            </p:cNvSpPr>
            <p:nvPr/>
          </p:nvSpPr>
          <p:spPr bwMode="auto">
            <a:xfrm>
              <a:off x="311310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27" name="Rectangle 41"/>
            <p:cNvSpPr>
              <a:spLocks noChangeArrowheads="1"/>
            </p:cNvSpPr>
            <p:nvPr/>
          </p:nvSpPr>
          <p:spPr bwMode="auto">
            <a:xfrm>
              <a:off x="31369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28" name="Rectangle 42"/>
            <p:cNvSpPr>
              <a:spLocks noChangeArrowheads="1"/>
            </p:cNvSpPr>
            <p:nvPr/>
          </p:nvSpPr>
          <p:spPr bwMode="auto">
            <a:xfrm>
              <a:off x="320042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29" name="Rectangle 43"/>
            <p:cNvSpPr>
              <a:spLocks noChangeArrowheads="1"/>
            </p:cNvSpPr>
            <p:nvPr/>
          </p:nvSpPr>
          <p:spPr bwMode="auto">
            <a:xfrm>
              <a:off x="3252807"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30" name="Rectangle 44"/>
            <p:cNvSpPr>
              <a:spLocks noChangeArrowheads="1"/>
            </p:cNvSpPr>
            <p:nvPr/>
          </p:nvSpPr>
          <p:spPr bwMode="auto">
            <a:xfrm>
              <a:off x="340679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31" name="Rectangle 45"/>
            <p:cNvSpPr>
              <a:spLocks noChangeArrowheads="1"/>
            </p:cNvSpPr>
            <p:nvPr/>
          </p:nvSpPr>
          <p:spPr bwMode="auto">
            <a:xfrm flipH="1">
              <a:off x="3443307"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32" name="Rectangle 46"/>
            <p:cNvSpPr>
              <a:spLocks noChangeArrowheads="1"/>
            </p:cNvSpPr>
            <p:nvPr/>
          </p:nvSpPr>
          <p:spPr bwMode="auto">
            <a:xfrm>
              <a:off x="214632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33" name="Rectangle 47"/>
            <p:cNvSpPr>
              <a:spLocks noChangeArrowheads="1"/>
            </p:cNvSpPr>
            <p:nvPr/>
          </p:nvSpPr>
          <p:spPr bwMode="auto">
            <a:xfrm>
              <a:off x="21955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34" name="Rectangle 48"/>
            <p:cNvSpPr>
              <a:spLocks noChangeArrowheads="1"/>
            </p:cNvSpPr>
            <p:nvPr/>
          </p:nvSpPr>
          <p:spPr bwMode="auto">
            <a:xfrm>
              <a:off x="22590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35" name="Rectangle 49"/>
            <p:cNvSpPr>
              <a:spLocks noChangeArrowheads="1"/>
            </p:cNvSpPr>
            <p:nvPr/>
          </p:nvSpPr>
          <p:spPr bwMode="auto">
            <a:xfrm>
              <a:off x="232253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36" name="Rectangle 50"/>
            <p:cNvSpPr>
              <a:spLocks noChangeArrowheads="1"/>
            </p:cNvSpPr>
            <p:nvPr/>
          </p:nvSpPr>
          <p:spPr bwMode="auto">
            <a:xfrm>
              <a:off x="24241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37" name="Rectangle 51"/>
            <p:cNvSpPr>
              <a:spLocks noChangeArrowheads="1"/>
            </p:cNvSpPr>
            <p:nvPr/>
          </p:nvSpPr>
          <p:spPr bwMode="auto">
            <a:xfrm>
              <a:off x="247652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38" name="Rectangle 52"/>
            <p:cNvSpPr>
              <a:spLocks noChangeArrowheads="1"/>
            </p:cNvSpPr>
            <p:nvPr/>
          </p:nvSpPr>
          <p:spPr bwMode="auto">
            <a:xfrm>
              <a:off x="2513032"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39" name="Rectangle 53"/>
            <p:cNvSpPr>
              <a:spLocks noChangeArrowheads="1"/>
            </p:cNvSpPr>
            <p:nvPr/>
          </p:nvSpPr>
          <p:spPr bwMode="auto">
            <a:xfrm>
              <a:off x="272734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40" name="Rectangle 54"/>
            <p:cNvSpPr>
              <a:spLocks noChangeArrowheads="1"/>
            </p:cNvSpPr>
            <p:nvPr/>
          </p:nvSpPr>
          <p:spPr bwMode="auto">
            <a:xfrm>
              <a:off x="276544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41" name="Rectangle 55"/>
            <p:cNvSpPr>
              <a:spLocks noChangeArrowheads="1"/>
            </p:cNvSpPr>
            <p:nvPr/>
          </p:nvSpPr>
          <p:spPr bwMode="auto">
            <a:xfrm>
              <a:off x="28432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42" name="Rectangle 56"/>
            <p:cNvSpPr>
              <a:spLocks noChangeArrowheads="1"/>
            </p:cNvSpPr>
            <p:nvPr/>
          </p:nvSpPr>
          <p:spPr bwMode="auto">
            <a:xfrm>
              <a:off x="290673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43" name="Rectangle 57"/>
            <p:cNvSpPr>
              <a:spLocks noChangeArrowheads="1"/>
            </p:cNvSpPr>
            <p:nvPr/>
          </p:nvSpPr>
          <p:spPr bwMode="auto">
            <a:xfrm>
              <a:off x="2933720"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44" name="Rectangle 58"/>
            <p:cNvSpPr>
              <a:spLocks noChangeArrowheads="1"/>
            </p:cNvSpPr>
            <p:nvPr/>
          </p:nvSpPr>
          <p:spPr bwMode="auto">
            <a:xfrm>
              <a:off x="302420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45" name="Rectangle 59"/>
            <p:cNvSpPr>
              <a:spLocks noChangeArrowheads="1"/>
            </p:cNvSpPr>
            <p:nvPr/>
          </p:nvSpPr>
          <p:spPr bwMode="auto">
            <a:xfrm>
              <a:off x="306865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46" name="Rectangle 60"/>
            <p:cNvSpPr>
              <a:spLocks noChangeArrowheads="1"/>
            </p:cNvSpPr>
            <p:nvPr/>
          </p:nvSpPr>
          <p:spPr bwMode="auto">
            <a:xfrm>
              <a:off x="312104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47" name="Rectangle 61"/>
            <p:cNvSpPr>
              <a:spLocks noChangeArrowheads="1"/>
            </p:cNvSpPr>
            <p:nvPr/>
          </p:nvSpPr>
          <p:spPr bwMode="auto">
            <a:xfrm>
              <a:off x="314803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48" name="Rectangle 62"/>
            <p:cNvSpPr>
              <a:spLocks noChangeArrowheads="1"/>
            </p:cNvSpPr>
            <p:nvPr/>
          </p:nvSpPr>
          <p:spPr bwMode="auto">
            <a:xfrm>
              <a:off x="3275032"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49" name="Rectangle 63"/>
            <p:cNvSpPr>
              <a:spLocks noChangeArrowheads="1"/>
            </p:cNvSpPr>
            <p:nvPr/>
          </p:nvSpPr>
          <p:spPr bwMode="auto">
            <a:xfrm>
              <a:off x="337980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50" name="Rectangle 64"/>
            <p:cNvSpPr>
              <a:spLocks noChangeArrowheads="1"/>
            </p:cNvSpPr>
            <p:nvPr/>
          </p:nvSpPr>
          <p:spPr bwMode="auto">
            <a:xfrm>
              <a:off x="340679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51" name="Rectangle 65"/>
            <p:cNvSpPr>
              <a:spLocks noChangeArrowheads="1"/>
            </p:cNvSpPr>
            <p:nvPr/>
          </p:nvSpPr>
          <p:spPr bwMode="auto">
            <a:xfrm flipH="1">
              <a:off x="3443307"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52" name="Rectangle 66"/>
            <p:cNvSpPr>
              <a:spLocks noChangeArrowheads="1"/>
            </p:cNvSpPr>
            <p:nvPr/>
          </p:nvSpPr>
          <p:spPr bwMode="auto">
            <a:xfrm>
              <a:off x="214632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53" name="Rectangle 67"/>
            <p:cNvSpPr>
              <a:spLocks noChangeArrowheads="1"/>
            </p:cNvSpPr>
            <p:nvPr/>
          </p:nvSpPr>
          <p:spPr bwMode="auto">
            <a:xfrm>
              <a:off x="22129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54" name="Rectangle 68"/>
            <p:cNvSpPr>
              <a:spLocks noChangeArrowheads="1"/>
            </p:cNvSpPr>
            <p:nvPr/>
          </p:nvSpPr>
          <p:spPr bwMode="auto">
            <a:xfrm>
              <a:off x="227014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55" name="Rectangle 69"/>
            <p:cNvSpPr>
              <a:spLocks noChangeArrowheads="1"/>
            </p:cNvSpPr>
            <p:nvPr/>
          </p:nvSpPr>
          <p:spPr bwMode="auto">
            <a:xfrm>
              <a:off x="233364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56" name="Rectangle 70"/>
            <p:cNvSpPr>
              <a:spLocks noChangeArrowheads="1"/>
            </p:cNvSpPr>
            <p:nvPr/>
          </p:nvSpPr>
          <p:spPr bwMode="auto">
            <a:xfrm>
              <a:off x="2389208"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57" name="Rectangle 71"/>
            <p:cNvSpPr>
              <a:spLocks noChangeArrowheads="1"/>
            </p:cNvSpPr>
            <p:nvPr/>
          </p:nvSpPr>
          <p:spPr bwMode="auto">
            <a:xfrm>
              <a:off x="25320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58" name="Rectangle 72"/>
            <p:cNvSpPr>
              <a:spLocks noChangeArrowheads="1"/>
            </p:cNvSpPr>
            <p:nvPr/>
          </p:nvSpPr>
          <p:spPr bwMode="auto">
            <a:xfrm>
              <a:off x="258447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59" name="Rectangle 73"/>
            <p:cNvSpPr>
              <a:spLocks noChangeArrowheads="1"/>
            </p:cNvSpPr>
            <p:nvPr/>
          </p:nvSpPr>
          <p:spPr bwMode="auto">
            <a:xfrm>
              <a:off x="26447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60" name="Rectangle 74"/>
            <p:cNvSpPr>
              <a:spLocks noChangeArrowheads="1"/>
            </p:cNvSpPr>
            <p:nvPr/>
          </p:nvSpPr>
          <p:spPr bwMode="auto">
            <a:xfrm>
              <a:off x="274163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61" name="Rectangle 75"/>
            <p:cNvSpPr>
              <a:spLocks noChangeArrowheads="1"/>
            </p:cNvSpPr>
            <p:nvPr/>
          </p:nvSpPr>
          <p:spPr bwMode="auto">
            <a:xfrm>
              <a:off x="2836882"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62" name="Rectangle 76"/>
            <p:cNvSpPr>
              <a:spLocks noChangeArrowheads="1"/>
            </p:cNvSpPr>
            <p:nvPr/>
          </p:nvSpPr>
          <p:spPr bwMode="auto">
            <a:xfrm>
              <a:off x="2963882"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63" name="Rectangle 77"/>
            <p:cNvSpPr>
              <a:spLocks noChangeArrowheads="1"/>
            </p:cNvSpPr>
            <p:nvPr/>
          </p:nvSpPr>
          <p:spPr bwMode="auto">
            <a:xfrm>
              <a:off x="3076595"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64" name="Rectangle 78"/>
            <p:cNvSpPr>
              <a:spLocks noChangeArrowheads="1"/>
            </p:cNvSpPr>
            <p:nvPr/>
          </p:nvSpPr>
          <p:spPr bwMode="auto">
            <a:xfrm>
              <a:off x="316549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65" name="Rectangle 79"/>
            <p:cNvSpPr>
              <a:spLocks noChangeArrowheads="1"/>
            </p:cNvSpPr>
            <p:nvPr/>
          </p:nvSpPr>
          <p:spPr bwMode="auto">
            <a:xfrm>
              <a:off x="32305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66" name="Rectangle 80"/>
            <p:cNvSpPr>
              <a:spLocks noChangeArrowheads="1"/>
            </p:cNvSpPr>
            <p:nvPr/>
          </p:nvSpPr>
          <p:spPr bwMode="auto">
            <a:xfrm>
              <a:off x="325598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67" name="Rectangle 81"/>
            <p:cNvSpPr>
              <a:spLocks noChangeArrowheads="1"/>
            </p:cNvSpPr>
            <p:nvPr/>
          </p:nvSpPr>
          <p:spPr bwMode="auto">
            <a:xfrm>
              <a:off x="2127270" y="3299229"/>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68" name="Rectangle 82"/>
            <p:cNvSpPr>
              <a:spLocks noChangeArrowheads="1"/>
            </p:cNvSpPr>
            <p:nvPr/>
          </p:nvSpPr>
          <p:spPr bwMode="auto">
            <a:xfrm>
              <a:off x="2209820" y="3299229"/>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69" name="Rectangle 83"/>
            <p:cNvSpPr>
              <a:spLocks noChangeArrowheads="1"/>
            </p:cNvSpPr>
            <p:nvPr/>
          </p:nvSpPr>
          <p:spPr bwMode="auto">
            <a:xfrm>
              <a:off x="2116157"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70" name="Rectangle 84"/>
            <p:cNvSpPr>
              <a:spLocks noChangeArrowheads="1"/>
            </p:cNvSpPr>
            <p:nvPr/>
          </p:nvSpPr>
          <p:spPr bwMode="auto">
            <a:xfrm>
              <a:off x="252097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1</a:t>
              </a:r>
            </a:p>
          </p:txBody>
        </p:sp>
        <p:sp>
          <p:nvSpPr>
            <p:cNvPr id="71" name="Freeform 86"/>
            <p:cNvSpPr/>
            <p:nvPr/>
          </p:nvSpPr>
          <p:spPr bwMode="auto">
            <a:xfrm>
              <a:off x="4973815" y="1960967"/>
              <a:ext cx="2665413" cy="2670174"/>
            </a:xfrm>
            <a:custGeom>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b="b" l="0" r="r" t="0"/>
              <a:pathLst>
                <a:path h="712" w="711">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72" name="Rectangle 92"/>
            <p:cNvSpPr>
              <a:spLocks noChangeArrowheads="1"/>
            </p:cNvSpPr>
            <p:nvPr/>
          </p:nvSpPr>
          <p:spPr bwMode="auto">
            <a:xfrm>
              <a:off x="57056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73" name="Rectangle 93"/>
            <p:cNvSpPr>
              <a:spLocks noChangeArrowheads="1"/>
            </p:cNvSpPr>
            <p:nvPr/>
          </p:nvSpPr>
          <p:spPr bwMode="auto">
            <a:xfrm>
              <a:off x="57596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74" name="Rectangle 94"/>
            <p:cNvSpPr>
              <a:spLocks noChangeArrowheads="1"/>
            </p:cNvSpPr>
            <p:nvPr/>
          </p:nvSpPr>
          <p:spPr bwMode="auto">
            <a:xfrm>
              <a:off x="58231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75" name="Rectangle 95"/>
            <p:cNvSpPr>
              <a:spLocks noChangeArrowheads="1"/>
            </p:cNvSpPr>
            <p:nvPr/>
          </p:nvSpPr>
          <p:spPr bwMode="auto">
            <a:xfrm>
              <a:off x="58564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76" name="Rectangle 96"/>
            <p:cNvSpPr>
              <a:spLocks noChangeArrowheads="1"/>
            </p:cNvSpPr>
            <p:nvPr/>
          </p:nvSpPr>
          <p:spPr bwMode="auto">
            <a:xfrm>
              <a:off x="59120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77" name="Rectangle 97"/>
            <p:cNvSpPr>
              <a:spLocks noChangeArrowheads="1"/>
            </p:cNvSpPr>
            <p:nvPr/>
          </p:nvSpPr>
          <p:spPr bwMode="auto">
            <a:xfrm>
              <a:off x="6010453"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78" name="Rectangle 98"/>
            <p:cNvSpPr>
              <a:spLocks noChangeArrowheads="1"/>
            </p:cNvSpPr>
            <p:nvPr/>
          </p:nvSpPr>
          <p:spPr bwMode="auto">
            <a:xfrm>
              <a:off x="605807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79" name="Rectangle 99"/>
            <p:cNvSpPr>
              <a:spLocks noChangeArrowheads="1"/>
            </p:cNvSpPr>
            <p:nvPr/>
          </p:nvSpPr>
          <p:spPr bwMode="auto">
            <a:xfrm>
              <a:off x="6126340"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80" name="Rectangle 100"/>
            <p:cNvSpPr>
              <a:spLocks noChangeArrowheads="1"/>
            </p:cNvSpPr>
            <p:nvPr/>
          </p:nvSpPr>
          <p:spPr bwMode="auto">
            <a:xfrm>
              <a:off x="63517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81" name="Rectangle 101"/>
            <p:cNvSpPr>
              <a:spLocks noChangeArrowheads="1"/>
            </p:cNvSpPr>
            <p:nvPr/>
          </p:nvSpPr>
          <p:spPr bwMode="auto">
            <a:xfrm>
              <a:off x="64152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82" name="Rectangle 102"/>
            <p:cNvSpPr>
              <a:spLocks noChangeArrowheads="1"/>
            </p:cNvSpPr>
            <p:nvPr/>
          </p:nvSpPr>
          <p:spPr bwMode="auto">
            <a:xfrm>
              <a:off x="647876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83" name="Rectangle 103"/>
            <p:cNvSpPr>
              <a:spLocks noChangeArrowheads="1"/>
            </p:cNvSpPr>
            <p:nvPr/>
          </p:nvSpPr>
          <p:spPr bwMode="auto">
            <a:xfrm>
              <a:off x="65057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84" name="Rectangle 104"/>
            <p:cNvSpPr>
              <a:spLocks noChangeArrowheads="1"/>
            </p:cNvSpPr>
            <p:nvPr/>
          </p:nvSpPr>
          <p:spPr bwMode="auto">
            <a:xfrm>
              <a:off x="65692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85" name="Rectangle 105"/>
            <p:cNvSpPr>
              <a:spLocks noChangeArrowheads="1"/>
            </p:cNvSpPr>
            <p:nvPr/>
          </p:nvSpPr>
          <p:spPr bwMode="auto">
            <a:xfrm>
              <a:off x="6605765"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86" name="Rectangle 106"/>
            <p:cNvSpPr>
              <a:spLocks noChangeArrowheads="1"/>
            </p:cNvSpPr>
            <p:nvPr/>
          </p:nvSpPr>
          <p:spPr bwMode="auto">
            <a:xfrm>
              <a:off x="6674029"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87" name="Rectangle 107"/>
            <p:cNvSpPr>
              <a:spLocks noChangeArrowheads="1"/>
            </p:cNvSpPr>
            <p:nvPr/>
          </p:nvSpPr>
          <p:spPr bwMode="auto">
            <a:xfrm>
              <a:off x="66994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88" name="Rectangle 108"/>
            <p:cNvSpPr>
              <a:spLocks noChangeArrowheads="1"/>
            </p:cNvSpPr>
            <p:nvPr/>
          </p:nvSpPr>
          <p:spPr bwMode="auto">
            <a:xfrm>
              <a:off x="675975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89" name="Rectangle 109"/>
            <p:cNvSpPr>
              <a:spLocks noChangeArrowheads="1"/>
            </p:cNvSpPr>
            <p:nvPr/>
          </p:nvSpPr>
          <p:spPr bwMode="auto">
            <a:xfrm>
              <a:off x="6816903"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90" name="Rectangle 110"/>
            <p:cNvSpPr>
              <a:spLocks noChangeArrowheads="1"/>
            </p:cNvSpPr>
            <p:nvPr/>
          </p:nvSpPr>
          <p:spPr bwMode="auto">
            <a:xfrm>
              <a:off x="696930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91" name="Rectangle 111"/>
            <p:cNvSpPr>
              <a:spLocks noChangeArrowheads="1"/>
            </p:cNvSpPr>
            <p:nvPr/>
          </p:nvSpPr>
          <p:spPr bwMode="auto">
            <a:xfrm flipH="1">
              <a:off x="7007403"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92" name="Rectangle 112"/>
            <p:cNvSpPr>
              <a:spLocks noChangeArrowheads="1"/>
            </p:cNvSpPr>
            <p:nvPr/>
          </p:nvSpPr>
          <p:spPr bwMode="auto">
            <a:xfrm>
              <a:off x="5705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93" name="Rectangle 113"/>
            <p:cNvSpPr>
              <a:spLocks noChangeArrowheads="1"/>
            </p:cNvSpPr>
            <p:nvPr/>
          </p:nvSpPr>
          <p:spPr bwMode="auto">
            <a:xfrm>
              <a:off x="57548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94" name="Rectangle 114"/>
            <p:cNvSpPr>
              <a:spLocks noChangeArrowheads="1"/>
            </p:cNvSpPr>
            <p:nvPr/>
          </p:nvSpPr>
          <p:spPr bwMode="auto">
            <a:xfrm>
              <a:off x="58183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95" name="Rectangle 115"/>
            <p:cNvSpPr>
              <a:spLocks noChangeArrowheads="1"/>
            </p:cNvSpPr>
            <p:nvPr/>
          </p:nvSpPr>
          <p:spPr bwMode="auto">
            <a:xfrm>
              <a:off x="58818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96" name="Rectangle 116"/>
            <p:cNvSpPr>
              <a:spLocks noChangeArrowheads="1"/>
            </p:cNvSpPr>
            <p:nvPr/>
          </p:nvSpPr>
          <p:spPr bwMode="auto">
            <a:xfrm>
              <a:off x="59834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97" name="Rectangle 117"/>
            <p:cNvSpPr>
              <a:spLocks noChangeArrowheads="1"/>
            </p:cNvSpPr>
            <p:nvPr/>
          </p:nvSpPr>
          <p:spPr bwMode="auto">
            <a:xfrm>
              <a:off x="60358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98" name="Rectangle 118"/>
            <p:cNvSpPr>
              <a:spLocks noChangeArrowheads="1"/>
            </p:cNvSpPr>
            <p:nvPr/>
          </p:nvSpPr>
          <p:spPr bwMode="auto">
            <a:xfrm>
              <a:off x="6073953"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99" name="Rectangle 119"/>
            <p:cNvSpPr>
              <a:spLocks noChangeArrowheads="1"/>
            </p:cNvSpPr>
            <p:nvPr/>
          </p:nvSpPr>
          <p:spPr bwMode="auto">
            <a:xfrm>
              <a:off x="62882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00" name="Rectangle 120"/>
            <p:cNvSpPr>
              <a:spLocks noChangeArrowheads="1"/>
            </p:cNvSpPr>
            <p:nvPr/>
          </p:nvSpPr>
          <p:spPr bwMode="auto">
            <a:xfrm>
              <a:off x="6324778"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01" name="Rectangle 121"/>
            <p:cNvSpPr>
              <a:spLocks noChangeArrowheads="1"/>
            </p:cNvSpPr>
            <p:nvPr/>
          </p:nvSpPr>
          <p:spPr bwMode="auto">
            <a:xfrm>
              <a:off x="64041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02" name="Rectangle 122"/>
            <p:cNvSpPr>
              <a:spLocks noChangeArrowheads="1"/>
            </p:cNvSpPr>
            <p:nvPr/>
          </p:nvSpPr>
          <p:spPr bwMode="auto">
            <a:xfrm>
              <a:off x="6467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03" name="Rectangle 123"/>
            <p:cNvSpPr>
              <a:spLocks noChangeArrowheads="1"/>
            </p:cNvSpPr>
            <p:nvPr/>
          </p:nvSpPr>
          <p:spPr bwMode="auto">
            <a:xfrm>
              <a:off x="6494640"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04" name="Rectangle 124"/>
            <p:cNvSpPr>
              <a:spLocks noChangeArrowheads="1"/>
            </p:cNvSpPr>
            <p:nvPr/>
          </p:nvSpPr>
          <p:spPr bwMode="auto">
            <a:xfrm>
              <a:off x="658830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05" name="Rectangle 125"/>
            <p:cNvSpPr>
              <a:spLocks noChangeArrowheads="1"/>
            </p:cNvSpPr>
            <p:nvPr/>
          </p:nvSpPr>
          <p:spPr bwMode="auto">
            <a:xfrm>
              <a:off x="66327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06" name="Rectangle 126"/>
            <p:cNvSpPr>
              <a:spLocks noChangeArrowheads="1"/>
            </p:cNvSpPr>
            <p:nvPr/>
          </p:nvSpPr>
          <p:spPr bwMode="auto">
            <a:xfrm>
              <a:off x="66819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07" name="Rectangle 127"/>
            <p:cNvSpPr>
              <a:spLocks noChangeArrowheads="1"/>
            </p:cNvSpPr>
            <p:nvPr/>
          </p:nvSpPr>
          <p:spPr bwMode="auto">
            <a:xfrm>
              <a:off x="67073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08" name="Rectangle 128"/>
            <p:cNvSpPr>
              <a:spLocks noChangeArrowheads="1"/>
            </p:cNvSpPr>
            <p:nvPr/>
          </p:nvSpPr>
          <p:spPr bwMode="auto">
            <a:xfrm>
              <a:off x="6834365"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09" name="Rectangle 129"/>
            <p:cNvSpPr>
              <a:spLocks noChangeArrowheads="1"/>
            </p:cNvSpPr>
            <p:nvPr/>
          </p:nvSpPr>
          <p:spPr bwMode="auto">
            <a:xfrm>
              <a:off x="694390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10" name="Rectangle 130"/>
            <p:cNvSpPr>
              <a:spLocks noChangeArrowheads="1"/>
            </p:cNvSpPr>
            <p:nvPr/>
          </p:nvSpPr>
          <p:spPr bwMode="auto">
            <a:xfrm>
              <a:off x="6969304"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11" name="Rectangle 131"/>
            <p:cNvSpPr>
              <a:spLocks noChangeArrowheads="1"/>
            </p:cNvSpPr>
            <p:nvPr/>
          </p:nvSpPr>
          <p:spPr bwMode="auto">
            <a:xfrm flipH="1">
              <a:off x="7004228"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12" name="Rectangle 132"/>
            <p:cNvSpPr>
              <a:spLocks noChangeArrowheads="1"/>
            </p:cNvSpPr>
            <p:nvPr/>
          </p:nvSpPr>
          <p:spPr bwMode="auto">
            <a:xfrm>
              <a:off x="57056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13" name="Rectangle 133"/>
            <p:cNvSpPr>
              <a:spLocks noChangeArrowheads="1"/>
            </p:cNvSpPr>
            <p:nvPr/>
          </p:nvSpPr>
          <p:spPr bwMode="auto">
            <a:xfrm>
              <a:off x="5773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14" name="Rectangle 134"/>
            <p:cNvSpPr>
              <a:spLocks noChangeArrowheads="1"/>
            </p:cNvSpPr>
            <p:nvPr/>
          </p:nvSpPr>
          <p:spPr bwMode="auto">
            <a:xfrm>
              <a:off x="583424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15" name="Rectangle 135"/>
            <p:cNvSpPr>
              <a:spLocks noChangeArrowheads="1"/>
            </p:cNvSpPr>
            <p:nvPr/>
          </p:nvSpPr>
          <p:spPr bwMode="auto">
            <a:xfrm>
              <a:off x="589774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16" name="Rectangle 136"/>
            <p:cNvSpPr>
              <a:spLocks noChangeArrowheads="1"/>
            </p:cNvSpPr>
            <p:nvPr/>
          </p:nvSpPr>
          <p:spPr bwMode="auto">
            <a:xfrm>
              <a:off x="5953303"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117" name="Rectangle 137"/>
            <p:cNvSpPr>
              <a:spLocks noChangeArrowheads="1"/>
            </p:cNvSpPr>
            <p:nvPr/>
          </p:nvSpPr>
          <p:spPr bwMode="auto">
            <a:xfrm>
              <a:off x="6096178"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18" name="Rectangle 138"/>
            <p:cNvSpPr>
              <a:spLocks noChangeArrowheads="1"/>
            </p:cNvSpPr>
            <p:nvPr/>
          </p:nvSpPr>
          <p:spPr bwMode="auto">
            <a:xfrm>
              <a:off x="61453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19" name="Rectangle 139"/>
            <p:cNvSpPr>
              <a:spLocks noChangeArrowheads="1"/>
            </p:cNvSpPr>
            <p:nvPr/>
          </p:nvSpPr>
          <p:spPr bwMode="auto">
            <a:xfrm>
              <a:off x="62088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20" name="Rectangle 140"/>
            <p:cNvSpPr>
              <a:spLocks noChangeArrowheads="1"/>
            </p:cNvSpPr>
            <p:nvPr/>
          </p:nvSpPr>
          <p:spPr bwMode="auto">
            <a:xfrm>
              <a:off x="63025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21" name="Rectangle 141"/>
            <p:cNvSpPr>
              <a:spLocks noChangeArrowheads="1"/>
            </p:cNvSpPr>
            <p:nvPr/>
          </p:nvSpPr>
          <p:spPr bwMode="auto">
            <a:xfrm>
              <a:off x="6399390"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122" name="Rectangle 142"/>
            <p:cNvSpPr>
              <a:spLocks noChangeArrowheads="1"/>
            </p:cNvSpPr>
            <p:nvPr/>
          </p:nvSpPr>
          <p:spPr bwMode="auto">
            <a:xfrm>
              <a:off x="6527978"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123" name="Rectangle 143"/>
            <p:cNvSpPr>
              <a:spLocks noChangeArrowheads="1"/>
            </p:cNvSpPr>
            <p:nvPr/>
          </p:nvSpPr>
          <p:spPr bwMode="auto">
            <a:xfrm>
              <a:off x="6640690"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124" name="Rectangle 144"/>
            <p:cNvSpPr>
              <a:spLocks noChangeArrowheads="1"/>
            </p:cNvSpPr>
            <p:nvPr/>
          </p:nvSpPr>
          <p:spPr bwMode="auto">
            <a:xfrm>
              <a:off x="6729589"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125" name="Rectangle 145"/>
            <p:cNvSpPr>
              <a:spLocks noChangeArrowheads="1"/>
            </p:cNvSpPr>
            <p:nvPr/>
          </p:nvSpPr>
          <p:spPr bwMode="auto">
            <a:xfrm>
              <a:off x="6793090"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26" name="Rectangle 146"/>
            <p:cNvSpPr>
              <a:spLocks noChangeArrowheads="1"/>
            </p:cNvSpPr>
            <p:nvPr/>
          </p:nvSpPr>
          <p:spPr bwMode="auto">
            <a:xfrm>
              <a:off x="6820078"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27" name="Rectangle 147"/>
            <p:cNvSpPr>
              <a:spLocks noChangeArrowheads="1"/>
            </p:cNvSpPr>
            <p:nvPr/>
          </p:nvSpPr>
          <p:spPr bwMode="auto">
            <a:xfrm>
              <a:off x="5688190" y="3299229"/>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28" name="Rectangle 148"/>
            <p:cNvSpPr>
              <a:spLocks noChangeArrowheads="1"/>
            </p:cNvSpPr>
            <p:nvPr/>
          </p:nvSpPr>
          <p:spPr bwMode="auto">
            <a:xfrm>
              <a:off x="5770740" y="3299229"/>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129" name="Rectangle 149"/>
            <p:cNvSpPr>
              <a:spLocks noChangeArrowheads="1"/>
            </p:cNvSpPr>
            <p:nvPr/>
          </p:nvSpPr>
          <p:spPr bwMode="auto">
            <a:xfrm>
              <a:off x="5765978"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130" name="Rectangle 150"/>
            <p:cNvSpPr>
              <a:spLocks noChangeArrowheads="1"/>
            </p:cNvSpPr>
            <p:nvPr/>
          </p:nvSpPr>
          <p:spPr bwMode="auto">
            <a:xfrm>
              <a:off x="617079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2</a:t>
              </a:r>
            </a:p>
          </p:txBody>
        </p:sp>
        <p:sp>
          <p:nvSpPr>
            <p:cNvPr id="131" name="Freeform 153"/>
            <p:cNvSpPr/>
            <p:nvPr/>
          </p:nvSpPr>
          <p:spPr bwMode="auto">
            <a:xfrm>
              <a:off x="8525052"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b="b" l="0" r="r" t="0"/>
              <a:pathLst>
                <a:path h="712" w="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anchor="t" anchorCtr="0" bIns="45720" compatLnSpc="1" lIns="91440" numCol="1" rIns="91440" tIns="45720" vert="horz" wrap="square"/>
            <a:lstStyle/>
            <a:p>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132" name="Rectangle 159"/>
            <p:cNvSpPr>
              <a:spLocks noChangeArrowheads="1"/>
            </p:cNvSpPr>
            <p:nvPr/>
          </p:nvSpPr>
          <p:spPr bwMode="auto">
            <a:xfrm>
              <a:off x="9261652"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33" name="Rectangle 160"/>
            <p:cNvSpPr>
              <a:spLocks noChangeArrowheads="1"/>
            </p:cNvSpPr>
            <p:nvPr/>
          </p:nvSpPr>
          <p:spPr bwMode="auto">
            <a:xfrm>
              <a:off x="93108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34" name="Rectangle 161"/>
            <p:cNvSpPr>
              <a:spLocks noChangeArrowheads="1"/>
            </p:cNvSpPr>
            <p:nvPr/>
          </p:nvSpPr>
          <p:spPr bwMode="auto">
            <a:xfrm>
              <a:off x="937436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35" name="Rectangle 162"/>
            <p:cNvSpPr>
              <a:spLocks noChangeArrowheads="1"/>
            </p:cNvSpPr>
            <p:nvPr/>
          </p:nvSpPr>
          <p:spPr bwMode="auto">
            <a:xfrm>
              <a:off x="941246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36" name="Rectangle 163"/>
            <p:cNvSpPr>
              <a:spLocks noChangeArrowheads="1"/>
            </p:cNvSpPr>
            <p:nvPr/>
          </p:nvSpPr>
          <p:spPr bwMode="auto">
            <a:xfrm>
              <a:off x="9468028"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37" name="Rectangle 164"/>
            <p:cNvSpPr>
              <a:spLocks noChangeArrowheads="1"/>
            </p:cNvSpPr>
            <p:nvPr/>
          </p:nvSpPr>
          <p:spPr bwMode="auto">
            <a:xfrm>
              <a:off x="9566452"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i</a:t>
              </a:r>
            </a:p>
          </p:txBody>
        </p:sp>
        <p:sp>
          <p:nvSpPr>
            <p:cNvPr id="138" name="Rectangle 165"/>
            <p:cNvSpPr>
              <a:spLocks noChangeArrowheads="1"/>
            </p:cNvSpPr>
            <p:nvPr/>
          </p:nvSpPr>
          <p:spPr bwMode="auto">
            <a:xfrm>
              <a:off x="9614074"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a:t>
              </a:r>
            </a:p>
          </p:txBody>
        </p:sp>
        <p:sp>
          <p:nvSpPr>
            <p:cNvPr id="139" name="Rectangle 166"/>
            <p:cNvSpPr>
              <a:spLocks noChangeArrowheads="1"/>
            </p:cNvSpPr>
            <p:nvPr/>
          </p:nvSpPr>
          <p:spPr bwMode="auto">
            <a:xfrm>
              <a:off x="9679165" y="36214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sum</a:t>
              </a:r>
            </a:p>
          </p:txBody>
        </p:sp>
        <p:sp>
          <p:nvSpPr>
            <p:cNvPr id="140" name="Rectangle 167"/>
            <p:cNvSpPr>
              <a:spLocks noChangeArrowheads="1"/>
            </p:cNvSpPr>
            <p:nvPr/>
          </p:nvSpPr>
          <p:spPr bwMode="auto">
            <a:xfrm>
              <a:off x="99077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41" name="Rectangle 168"/>
            <p:cNvSpPr>
              <a:spLocks noChangeArrowheads="1"/>
            </p:cNvSpPr>
            <p:nvPr/>
          </p:nvSpPr>
          <p:spPr bwMode="auto">
            <a:xfrm>
              <a:off x="9971265"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2" name="Rectangle 169"/>
            <p:cNvSpPr>
              <a:spLocks noChangeArrowheads="1"/>
            </p:cNvSpPr>
            <p:nvPr/>
          </p:nvSpPr>
          <p:spPr bwMode="auto">
            <a:xfrm>
              <a:off x="10034763"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43" name="Rectangle 170"/>
            <p:cNvSpPr>
              <a:spLocks noChangeArrowheads="1"/>
            </p:cNvSpPr>
            <p:nvPr/>
          </p:nvSpPr>
          <p:spPr bwMode="auto">
            <a:xfrm>
              <a:off x="1006175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44" name="Rectangle 171"/>
            <p:cNvSpPr>
              <a:spLocks noChangeArrowheads="1"/>
            </p:cNvSpPr>
            <p:nvPr/>
          </p:nvSpPr>
          <p:spPr bwMode="auto">
            <a:xfrm>
              <a:off x="10120489"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45" name="Rectangle 172"/>
            <p:cNvSpPr>
              <a:spLocks noChangeArrowheads="1"/>
            </p:cNvSpPr>
            <p:nvPr/>
          </p:nvSpPr>
          <p:spPr bwMode="auto">
            <a:xfrm>
              <a:off x="10158591"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s</a:t>
              </a:r>
            </a:p>
          </p:txBody>
        </p:sp>
        <p:sp>
          <p:nvSpPr>
            <p:cNvPr id="146" name="Rectangle 173"/>
            <p:cNvSpPr>
              <a:spLocks noChangeArrowheads="1"/>
            </p:cNvSpPr>
            <p:nvPr/>
          </p:nvSpPr>
          <p:spPr bwMode="auto">
            <a:xfrm>
              <a:off x="10230027"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47" name="Rectangle 174"/>
            <p:cNvSpPr>
              <a:spLocks noChangeArrowheads="1"/>
            </p:cNvSpPr>
            <p:nvPr/>
          </p:nvSpPr>
          <p:spPr bwMode="auto">
            <a:xfrm>
              <a:off x="1025542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48" name="Rectangle 175"/>
            <p:cNvSpPr>
              <a:spLocks noChangeArrowheads="1"/>
            </p:cNvSpPr>
            <p:nvPr/>
          </p:nvSpPr>
          <p:spPr bwMode="auto">
            <a:xfrm>
              <a:off x="10315750"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49" name="Rectangle 176"/>
            <p:cNvSpPr>
              <a:spLocks noChangeArrowheads="1"/>
            </p:cNvSpPr>
            <p:nvPr/>
          </p:nvSpPr>
          <p:spPr bwMode="auto">
            <a:xfrm>
              <a:off x="10368140" y="36214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me</a:t>
              </a:r>
            </a:p>
          </p:txBody>
        </p:sp>
        <p:sp>
          <p:nvSpPr>
            <p:cNvPr id="150" name="Rectangle 177"/>
            <p:cNvSpPr>
              <a:spLocks noChangeArrowheads="1"/>
            </p:cNvSpPr>
            <p:nvPr/>
          </p:nvSpPr>
          <p:spPr bwMode="auto">
            <a:xfrm>
              <a:off x="10522126" y="36214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51" name="Rectangle 178"/>
            <p:cNvSpPr>
              <a:spLocks noChangeArrowheads="1"/>
            </p:cNvSpPr>
            <p:nvPr/>
          </p:nvSpPr>
          <p:spPr bwMode="auto">
            <a:xfrm flipH="1">
              <a:off x="10560227" y="36214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52" name="Rectangle 179"/>
            <p:cNvSpPr>
              <a:spLocks noChangeArrowheads="1"/>
            </p:cNvSpPr>
            <p:nvPr/>
          </p:nvSpPr>
          <p:spPr bwMode="auto">
            <a:xfrm>
              <a:off x="926165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53" name="Rectangle 180"/>
            <p:cNvSpPr>
              <a:spLocks noChangeArrowheads="1"/>
            </p:cNvSpPr>
            <p:nvPr/>
          </p:nvSpPr>
          <p:spPr bwMode="auto">
            <a:xfrm>
              <a:off x="93108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54" name="Rectangle 181"/>
            <p:cNvSpPr>
              <a:spLocks noChangeArrowheads="1"/>
            </p:cNvSpPr>
            <p:nvPr/>
          </p:nvSpPr>
          <p:spPr bwMode="auto">
            <a:xfrm>
              <a:off x="9374365"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55" name="Rectangle 182"/>
            <p:cNvSpPr>
              <a:spLocks noChangeArrowheads="1"/>
            </p:cNvSpPr>
            <p:nvPr/>
          </p:nvSpPr>
          <p:spPr bwMode="auto">
            <a:xfrm>
              <a:off x="9437865"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se</a:t>
              </a:r>
            </a:p>
          </p:txBody>
        </p:sp>
        <p:sp>
          <p:nvSpPr>
            <p:cNvPr id="156" name="Rectangle 183"/>
            <p:cNvSpPr>
              <a:spLocks noChangeArrowheads="1"/>
            </p:cNvSpPr>
            <p:nvPr/>
          </p:nvSpPr>
          <p:spPr bwMode="auto">
            <a:xfrm>
              <a:off x="953946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57" name="Rectangle 184"/>
            <p:cNvSpPr>
              <a:spLocks noChangeArrowheads="1"/>
            </p:cNvSpPr>
            <p:nvPr/>
          </p:nvSpPr>
          <p:spPr bwMode="auto">
            <a:xfrm>
              <a:off x="95918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58" name="Rectangle 185"/>
            <p:cNvSpPr>
              <a:spLocks noChangeArrowheads="1"/>
            </p:cNvSpPr>
            <p:nvPr/>
          </p:nvSpPr>
          <p:spPr bwMode="auto">
            <a:xfrm>
              <a:off x="9629952" y="3761192"/>
              <a:ext cx="345879"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etue</a:t>
              </a:r>
            </a:p>
          </p:txBody>
        </p:sp>
        <p:sp>
          <p:nvSpPr>
            <p:cNvPr id="159" name="Rectangle 186"/>
            <p:cNvSpPr>
              <a:spLocks noChangeArrowheads="1"/>
            </p:cNvSpPr>
            <p:nvPr/>
          </p:nvSpPr>
          <p:spPr bwMode="auto">
            <a:xfrm>
              <a:off x="98442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r</a:t>
              </a:r>
            </a:p>
          </p:txBody>
        </p:sp>
        <p:sp>
          <p:nvSpPr>
            <p:cNvPr id="160" name="Rectangle 187"/>
            <p:cNvSpPr>
              <a:spLocks noChangeArrowheads="1"/>
            </p:cNvSpPr>
            <p:nvPr/>
          </p:nvSpPr>
          <p:spPr bwMode="auto">
            <a:xfrm>
              <a:off x="9880777"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a</a:t>
              </a:r>
            </a:p>
          </p:txBody>
        </p:sp>
        <p:sp>
          <p:nvSpPr>
            <p:cNvPr id="161" name="Rectangle 188"/>
            <p:cNvSpPr>
              <a:spLocks noChangeArrowheads="1"/>
            </p:cNvSpPr>
            <p:nvPr/>
          </p:nvSpPr>
          <p:spPr bwMode="auto">
            <a:xfrm>
              <a:off x="9960152"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d</a:t>
              </a:r>
            </a:p>
          </p:txBody>
        </p:sp>
        <p:sp>
          <p:nvSpPr>
            <p:cNvPr id="162" name="Rectangle 189"/>
            <p:cNvSpPr>
              <a:spLocks noChangeArrowheads="1"/>
            </p:cNvSpPr>
            <p:nvPr/>
          </p:nvSpPr>
          <p:spPr bwMode="auto">
            <a:xfrm>
              <a:off x="10023653"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63" name="Rectangle 190"/>
            <p:cNvSpPr>
              <a:spLocks noChangeArrowheads="1"/>
            </p:cNvSpPr>
            <p:nvPr/>
          </p:nvSpPr>
          <p:spPr bwMode="auto">
            <a:xfrm>
              <a:off x="10049052"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pi</a:t>
              </a:r>
            </a:p>
          </p:txBody>
        </p:sp>
        <p:sp>
          <p:nvSpPr>
            <p:cNvPr id="164" name="Rectangle 191"/>
            <p:cNvSpPr>
              <a:spLocks noChangeArrowheads="1"/>
            </p:cNvSpPr>
            <p:nvPr/>
          </p:nvSpPr>
          <p:spPr bwMode="auto">
            <a:xfrm>
              <a:off x="10139541"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s</a:t>
              </a:r>
            </a:p>
          </p:txBody>
        </p:sp>
        <p:sp>
          <p:nvSpPr>
            <p:cNvPr id="165" name="Rectangle 192"/>
            <p:cNvSpPr>
              <a:spLocks noChangeArrowheads="1"/>
            </p:cNvSpPr>
            <p:nvPr/>
          </p:nvSpPr>
          <p:spPr bwMode="auto">
            <a:xfrm>
              <a:off x="10183990"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66" name="Rectangle 193"/>
            <p:cNvSpPr>
              <a:spLocks noChangeArrowheads="1"/>
            </p:cNvSpPr>
            <p:nvPr/>
          </p:nvSpPr>
          <p:spPr bwMode="auto">
            <a:xfrm>
              <a:off x="1023796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67" name="Rectangle 194"/>
            <p:cNvSpPr>
              <a:spLocks noChangeArrowheads="1"/>
            </p:cNvSpPr>
            <p:nvPr/>
          </p:nvSpPr>
          <p:spPr bwMode="auto">
            <a:xfrm>
              <a:off x="10263364" y="3761192"/>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ng</a:t>
              </a:r>
            </a:p>
          </p:txBody>
        </p:sp>
        <p:sp>
          <p:nvSpPr>
            <p:cNvPr id="168" name="Rectangle 195"/>
            <p:cNvSpPr>
              <a:spLocks noChangeArrowheads="1"/>
            </p:cNvSpPr>
            <p:nvPr/>
          </p:nvSpPr>
          <p:spPr bwMode="auto">
            <a:xfrm>
              <a:off x="10390363" y="3761192"/>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 el</a:t>
              </a:r>
            </a:p>
          </p:txBody>
        </p:sp>
        <p:sp>
          <p:nvSpPr>
            <p:cNvPr id="169" name="Rectangle 196"/>
            <p:cNvSpPr>
              <a:spLocks noChangeArrowheads="1"/>
            </p:cNvSpPr>
            <p:nvPr/>
          </p:nvSpPr>
          <p:spPr bwMode="auto">
            <a:xfrm>
              <a:off x="10496727"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a:t>
              </a:r>
            </a:p>
          </p:txBody>
        </p:sp>
        <p:sp>
          <p:nvSpPr>
            <p:cNvPr id="170" name="Rectangle 197"/>
            <p:cNvSpPr>
              <a:spLocks noChangeArrowheads="1"/>
            </p:cNvSpPr>
            <p:nvPr/>
          </p:nvSpPr>
          <p:spPr bwMode="auto">
            <a:xfrm>
              <a:off x="10522126" y="3761192"/>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t</a:t>
              </a:r>
            </a:p>
          </p:txBody>
        </p:sp>
        <p:sp>
          <p:nvSpPr>
            <p:cNvPr id="171" name="Rectangle 198"/>
            <p:cNvSpPr>
              <a:spLocks noChangeArrowheads="1"/>
            </p:cNvSpPr>
            <p:nvPr/>
          </p:nvSpPr>
          <p:spPr bwMode="auto">
            <a:xfrm flipH="1">
              <a:off x="10560227" y="3761192"/>
              <a:ext cx="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t>
              </a:r>
            </a:p>
          </p:txBody>
        </p:sp>
        <p:sp>
          <p:nvSpPr>
            <p:cNvPr id="172" name="Rectangle 199"/>
            <p:cNvSpPr>
              <a:spLocks noChangeArrowheads="1"/>
            </p:cNvSpPr>
            <p:nvPr/>
          </p:nvSpPr>
          <p:spPr bwMode="auto">
            <a:xfrm>
              <a:off x="92616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73" name="Rectangle 200"/>
            <p:cNvSpPr>
              <a:spLocks noChangeArrowheads="1"/>
            </p:cNvSpPr>
            <p:nvPr/>
          </p:nvSpPr>
          <p:spPr bwMode="auto">
            <a:xfrm>
              <a:off x="9329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74" name="Rectangle 201"/>
            <p:cNvSpPr>
              <a:spLocks noChangeArrowheads="1"/>
            </p:cNvSpPr>
            <p:nvPr/>
          </p:nvSpPr>
          <p:spPr bwMode="auto">
            <a:xfrm>
              <a:off x="9385477"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n</a:t>
              </a:r>
            </a:p>
          </p:txBody>
        </p:sp>
        <p:sp>
          <p:nvSpPr>
            <p:cNvPr id="175" name="Rectangle 202"/>
            <p:cNvSpPr>
              <a:spLocks noChangeArrowheads="1"/>
            </p:cNvSpPr>
            <p:nvPr/>
          </p:nvSpPr>
          <p:spPr bwMode="auto">
            <a:xfrm>
              <a:off x="9448977"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e</a:t>
              </a:r>
            </a:p>
          </p:txBody>
        </p:sp>
        <p:sp>
          <p:nvSpPr>
            <p:cNvPr id="176" name="Rectangle 203"/>
            <p:cNvSpPr>
              <a:spLocks noChangeArrowheads="1"/>
            </p:cNvSpPr>
            <p:nvPr/>
          </p:nvSpPr>
          <p:spPr bwMode="auto">
            <a:xfrm>
              <a:off x="9506127"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an</a:t>
              </a:r>
            </a:p>
          </p:txBody>
        </p:sp>
        <p:sp>
          <p:nvSpPr>
            <p:cNvPr id="177" name="Rectangle 204"/>
            <p:cNvSpPr>
              <a:spLocks noChangeArrowheads="1"/>
            </p:cNvSpPr>
            <p:nvPr/>
          </p:nvSpPr>
          <p:spPr bwMode="auto">
            <a:xfrm>
              <a:off x="9649001"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c</a:t>
              </a:r>
            </a:p>
          </p:txBody>
        </p:sp>
        <p:sp>
          <p:nvSpPr>
            <p:cNvPr id="178" name="Rectangle 205"/>
            <p:cNvSpPr>
              <a:spLocks noChangeArrowheads="1"/>
            </p:cNvSpPr>
            <p:nvPr/>
          </p:nvSpPr>
          <p:spPr bwMode="auto">
            <a:xfrm>
              <a:off x="9701391"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a:t>
              </a:r>
            </a:p>
          </p:txBody>
        </p:sp>
        <p:sp>
          <p:nvSpPr>
            <p:cNvPr id="179" name="Rectangle 207"/>
            <p:cNvSpPr>
              <a:spLocks noChangeArrowheads="1"/>
            </p:cNvSpPr>
            <p:nvPr/>
          </p:nvSpPr>
          <p:spPr bwMode="auto">
            <a:xfrm>
              <a:off x="9761716"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80" name="Rectangle 208"/>
            <p:cNvSpPr>
              <a:spLocks noChangeArrowheads="1"/>
            </p:cNvSpPr>
            <p:nvPr/>
          </p:nvSpPr>
          <p:spPr bwMode="auto">
            <a:xfrm>
              <a:off x="985855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m</a:t>
              </a:r>
            </a:p>
          </p:txBody>
        </p:sp>
        <p:sp>
          <p:nvSpPr>
            <p:cNvPr id="181" name="Rectangle 209"/>
            <p:cNvSpPr>
              <a:spLocks noChangeArrowheads="1"/>
            </p:cNvSpPr>
            <p:nvPr/>
          </p:nvSpPr>
          <p:spPr bwMode="auto">
            <a:xfrm>
              <a:off x="9952215"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od</a:t>
              </a:r>
            </a:p>
          </p:txBody>
        </p:sp>
        <p:sp>
          <p:nvSpPr>
            <p:cNvPr id="182" name="Rectangle 210"/>
            <p:cNvSpPr>
              <a:spLocks noChangeArrowheads="1"/>
            </p:cNvSpPr>
            <p:nvPr/>
          </p:nvSpPr>
          <p:spPr bwMode="auto">
            <a:xfrm>
              <a:off x="10079215" y="3899304"/>
              <a:ext cx="25941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 l</a:t>
              </a:r>
            </a:p>
          </p:txBody>
        </p:sp>
        <p:sp>
          <p:nvSpPr>
            <p:cNvPr id="183" name="Rectangle 211"/>
            <p:cNvSpPr>
              <a:spLocks noChangeArrowheads="1"/>
            </p:cNvSpPr>
            <p:nvPr/>
          </p:nvSpPr>
          <p:spPr bwMode="auto">
            <a:xfrm>
              <a:off x="10191927" y="3899304"/>
              <a:ext cx="17294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ig</a:t>
              </a:r>
            </a:p>
          </p:txBody>
        </p:sp>
        <p:sp>
          <p:nvSpPr>
            <p:cNvPr id="184" name="Rectangle 212"/>
            <p:cNvSpPr>
              <a:spLocks noChangeArrowheads="1"/>
            </p:cNvSpPr>
            <p:nvPr/>
          </p:nvSpPr>
          <p:spPr bwMode="auto">
            <a:xfrm>
              <a:off x="10282413"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u</a:t>
              </a:r>
            </a:p>
          </p:txBody>
        </p:sp>
        <p:sp>
          <p:nvSpPr>
            <p:cNvPr id="185" name="Rectangle 213"/>
            <p:cNvSpPr>
              <a:spLocks noChangeArrowheads="1"/>
            </p:cNvSpPr>
            <p:nvPr/>
          </p:nvSpPr>
          <p:spPr bwMode="auto">
            <a:xfrm>
              <a:off x="10345915"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86" name="Rectangle 214"/>
            <p:cNvSpPr>
              <a:spLocks noChangeArrowheads="1"/>
            </p:cNvSpPr>
            <p:nvPr/>
          </p:nvSpPr>
          <p:spPr bwMode="auto">
            <a:xfrm>
              <a:off x="10372902" y="3899304"/>
              <a:ext cx="86470" cy="17294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0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a</a:t>
              </a:r>
            </a:p>
          </p:txBody>
        </p:sp>
        <p:sp>
          <p:nvSpPr>
            <p:cNvPr id="187" name="Rectangle 215"/>
            <p:cNvSpPr>
              <a:spLocks noChangeArrowheads="1"/>
            </p:cNvSpPr>
            <p:nvPr/>
          </p:nvSpPr>
          <p:spPr bwMode="auto">
            <a:xfrm>
              <a:off x="9244191" y="3299228"/>
              <a:ext cx="129705"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L</a:t>
              </a:r>
            </a:p>
          </p:txBody>
        </p:sp>
        <p:sp>
          <p:nvSpPr>
            <p:cNvPr id="188" name="Rectangle 216"/>
            <p:cNvSpPr>
              <a:spLocks noChangeArrowheads="1"/>
            </p:cNvSpPr>
            <p:nvPr/>
          </p:nvSpPr>
          <p:spPr bwMode="auto">
            <a:xfrm>
              <a:off x="9326739" y="3299228"/>
              <a:ext cx="1297048" cy="259410"/>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15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OREM IPSUM</a:t>
              </a:r>
            </a:p>
          </p:txBody>
        </p:sp>
        <p:sp>
          <p:nvSpPr>
            <p:cNvPr id="189" name="Rectangle 217"/>
            <p:cNvSpPr>
              <a:spLocks noChangeArrowheads="1"/>
            </p:cNvSpPr>
            <p:nvPr/>
          </p:nvSpPr>
          <p:spPr bwMode="auto">
            <a:xfrm>
              <a:off x="9318802"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0</a:t>
              </a:r>
            </a:p>
          </p:txBody>
        </p:sp>
        <p:sp>
          <p:nvSpPr>
            <p:cNvPr id="190" name="Rectangle 218"/>
            <p:cNvSpPr>
              <a:spLocks noChangeArrowheads="1"/>
            </p:cNvSpPr>
            <p:nvPr/>
          </p:nvSpPr>
          <p:spPr bwMode="auto">
            <a:xfrm>
              <a:off x="9726790" y="2484842"/>
              <a:ext cx="466577" cy="933875"/>
            </a:xfrm>
            <a:prstGeom prst="rect">
              <a:avLst/>
            </a:prstGeom>
            <a:noFill/>
            <a:ln w="9525">
              <a:noFill/>
              <a:miter lim="800000"/>
            </a:ln>
          </p:spPr>
          <p:txBody>
            <a:bodyPr anchor="t" anchorCtr="0" bIns="0" compatLnSpc="1" lIns="0" numCol="1" rIns="0" tIns="0" vert="horz" wrap="none">
              <a:spAutoFit/>
            </a:bodyPr>
            <a:lstStyle/>
            <a:p>
              <a:pPr algn="l" defTabSz="914400" eaLnBrk="1" fontAlgn="base" hangingPunct="1" indent="0" latinLnBrk="0" lvl="0" marL="0" marR="0" rtl="0">
                <a:lnSpc>
                  <a:spcPct val="100000"/>
                </a:lnSpc>
                <a:spcBef>
                  <a:spcPct val="0"/>
                </a:spcBef>
                <a:spcAft>
                  <a:spcPct val="0"/>
                </a:spcAft>
                <a:buClrTx/>
                <a:buSzTx/>
                <a:buFontTx/>
                <a:buNone/>
              </a:pPr>
              <a:r>
                <a:rPr altLang="zh-CN" b="0" baseline="0" cap="none" i="0" kumimoji="0" lang="zh-CN" normalizeH="0" strike="noStrike" sz="5400" u="none">
                  <a:ln>
                    <a:noFill/>
                  </a:ln>
                  <a:solidFill>
                    <a:schemeClr val="tx1">
                      <a:lumMod val="75000"/>
                      <a:lumOff val="25000"/>
                    </a:schemeClr>
                  </a:solidFill>
                  <a:effectLst/>
                  <a:latin charset="-122" panose="00000500000000000000" pitchFamily="2" typeface="字魂58号-创中黑"/>
                  <a:ea charset="-122" panose="00000500000000000000" pitchFamily="2" typeface="字魂58号-创中黑"/>
                  <a:cs charset="-122" panose="02010600030101010101" pitchFamily="2" typeface="宋体"/>
                </a:rPr>
                <a:t>3</a:t>
              </a:r>
            </a:p>
          </p:txBody>
        </p:sp>
      </p:grpSp>
    </p:spTree>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500" id="13"/>
                                        <p:tgtEl>
                                          <p:spTgt spid="4"/>
                                        </p:tgtEl>
                                      </p:cBhvr>
                                    </p:animEffect>
                                  </p:childTnLst>
                                </p:cTn>
                              </p:par>
                            </p:childTnLst>
                          </p:cTn>
                        </p:par>
                        <p:par>
                          <p:cTn fill="hold" id="14" nodeType="afterGroup">
                            <p:stCondLst>
                              <p:cond delay="500"/>
                            </p:stCondLst>
                            <p:childTnLst>
                              <p:par>
                                <p:cTn fill="hold" grpId="0"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1500"/>
                            </p:stCondLst>
                            <p:childTnLst>
                              <p:par>
                                <p:cTn fill="hold" grpId="0" id="23" nodeType="afterEffect" presetClass="entr" presetID="1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500" id="25"/>
                                        <p:tgtEl>
                                          <p:spTgt spid="9"/>
                                        </p:tgtEl>
                                        <p:attrNameLst>
                                          <p:attrName>ppt_y</p:attrName>
                                        </p:attrNameLst>
                                      </p:cBhvr>
                                      <p:tavLst>
                                        <p:tav tm="0">
                                          <p:val>
                                            <p:strVal val="#ppt_y+#ppt_h*1.125000"/>
                                          </p:val>
                                        </p:tav>
                                        <p:tav tm="100000">
                                          <p:val>
                                            <p:strVal val="#ppt_y"/>
                                          </p:val>
                                        </p:tav>
                                      </p:tavLst>
                                    </p:anim>
                                    <p:animEffect filter="wipe(up)" transition="in">
                                      <p:cBhvr>
                                        <p:cTn dur="500" id="2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976695" y="2049510"/>
            <a:ext cx="2464455" cy="2171700"/>
          </a:xfrm>
          <a:prstGeom prst="rect">
            <a:avLst/>
          </a:prstGeom>
        </p:spPr>
        <p:txBody>
          <a:bodyPr bIns="34290" lIns="68580" rIns="68580" tIns="34290" wrap="square">
            <a:spAutoFit/>
          </a:bodyPr>
          <a:lstStyle/>
          <a:p>
            <a:pPr algn="ctr">
              <a:defRPr/>
            </a:pPr>
            <a:r>
              <a:rPr altLang="zh-CN" lang="en-US" spc="225" sz="13800">
                <a:solidFill>
                  <a:schemeClr val="bg1"/>
                </a:solidFill>
                <a:latin charset="-122" panose="02000000000000000000" pitchFamily="2" typeface="印品粗朗体"/>
                <a:ea charset="-122" panose="02000000000000000000" pitchFamily="2" typeface="印品粗朗体"/>
                <a:cs typeface="+mn-ea"/>
                <a:sym typeface="+mn-lt"/>
              </a:rPr>
              <a:t>2</a:t>
            </a:r>
          </a:p>
        </p:txBody>
      </p:sp>
      <p:sp>
        <p:nvSpPr>
          <p:cNvPr id="17" name="矩形 16"/>
          <p:cNvSpPr/>
          <p:nvPr/>
        </p:nvSpPr>
        <p:spPr>
          <a:xfrm>
            <a:off x="4912340" y="2564838"/>
            <a:ext cx="5651888" cy="982980"/>
          </a:xfrm>
          <a:prstGeom prst="rect">
            <a:avLst/>
          </a:prstGeom>
        </p:spPr>
        <p:txBody>
          <a:bodyPr bIns="34290" lIns="68580" rIns="68580" tIns="34290" wrap="square">
            <a:spAutoFit/>
          </a:bodyPr>
          <a:lstStyle/>
          <a:p>
            <a:pPr>
              <a:defRPr/>
            </a:pPr>
            <a:r>
              <a:rPr altLang="en-US" lang="zh-CN" spc="225" sz="6000">
                <a:solidFill>
                  <a:schemeClr val="bg1"/>
                </a:solidFill>
                <a:latin charset="-122" panose="00000500000000000000" pitchFamily="2" typeface="字魂59号-创粗黑"/>
                <a:ea charset="-122" panose="00000500000000000000" pitchFamily="2" typeface="字魂59号-创粗黑"/>
                <a:cs typeface="+mn-ea"/>
                <a:sym typeface="+mn-lt"/>
              </a:rPr>
              <a:t>项目成果展示</a:t>
            </a:r>
          </a:p>
        </p:txBody>
      </p:sp>
      <p:sp>
        <p:nvSpPr>
          <p:cNvPr id="19" name="文本框 18"/>
          <p:cNvSpPr txBox="1"/>
          <p:nvPr/>
        </p:nvSpPr>
        <p:spPr>
          <a:xfrm>
            <a:off x="4912339" y="3568702"/>
            <a:ext cx="4959443" cy="822960"/>
          </a:xfrm>
          <a:prstGeom prst="rect">
            <a:avLst/>
          </a:prstGeom>
          <a:noFill/>
        </p:spPr>
        <p:txBody>
          <a:bodyPr rtlCol="0" wrap="square">
            <a:spAutoFit/>
          </a:bodyPr>
          <a:lstStyle/>
          <a:p>
            <a:r>
              <a:rPr altLang="zh-CN" lang="en-US" sz="1600">
                <a:solidFill>
                  <a:schemeClr val="bg1"/>
                </a:solidFill>
                <a:latin charset="-122" panose="00000500000000000000" pitchFamily="2" typeface="字魂58号-创中黑"/>
                <a:ea charset="-122" panose="00000500000000000000" pitchFamily="2" typeface="字魂58号-创中黑"/>
              </a:rPr>
              <a:t> Life isn't about waiting for the storm to pass. it's about learning to dance in the rain. </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6"/>
                                        </p:tgtEl>
                                        <p:attrNameLst>
                                          <p:attrName>style.visibility</p:attrName>
                                        </p:attrNameLst>
                                      </p:cBhvr>
                                      <p:to>
                                        <p:strVal val="visible"/>
                                      </p:to>
                                    </p:set>
                                    <p:animEffect filter="wipe(righ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7"/>
                                        </p:tgtEl>
                                        <p:attrNameLst>
                                          <p:attrName>style.visibility</p:attrName>
                                        </p:attrNameLst>
                                      </p:cBhvr>
                                      <p:to>
                                        <p:strVal val="visible"/>
                                      </p:to>
                                    </p:set>
                                    <p:animEffect filter="wipe(right)"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9"/>
                                        </p:tgtEl>
                                        <p:attrNameLst>
                                          <p:attrName>style.visibility</p:attrName>
                                        </p:attrNameLst>
                                      </p:cBhvr>
                                      <p:to>
                                        <p:strVal val="visible"/>
                                      </p:to>
                                    </p:set>
                                    <p:animEffect filter="wipe(left)"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6"/>
      <p:bldP grpId="0" spid="17"/>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4375471" y="271735"/>
            <a:ext cx="3441057" cy="556260"/>
          </a:xfrm>
          <a:prstGeom prst="rect">
            <a:avLst/>
          </a:prstGeom>
        </p:spPr>
        <p:txBody>
          <a:bodyPr bIns="34290" lIns="68580" rIns="68580" tIns="34290" wrap="square">
            <a:spAutoFit/>
          </a:bodyPr>
          <a:lstStyle/>
          <a:p>
            <a:pPr algn="ctr">
              <a:defRPr/>
            </a:pPr>
            <a:r>
              <a:rPr altLang="en-US" lang="zh-CN" spc="225" sz="3200">
                <a:solidFill>
                  <a:schemeClr val="tx1">
                    <a:lumMod val="75000"/>
                    <a:lumOff val="25000"/>
                  </a:schemeClr>
                </a:solidFill>
                <a:latin charset="-122" panose="00000500000000000000" pitchFamily="2" typeface="字魂58号-创中黑"/>
                <a:ea charset="-122" panose="00000500000000000000" pitchFamily="2" typeface="字魂58号-创中黑"/>
                <a:cs typeface="+mn-ea"/>
                <a:sym typeface="+mn-lt"/>
              </a:rPr>
              <a:t>项目成果展示</a:t>
            </a: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20" name="Content Placeholder 2"/>
          <p:cNvSpPr txBox="1"/>
          <p:nvPr/>
        </p:nvSpPr>
        <p:spPr>
          <a:xfrm>
            <a:off x="1533558" y="2936489"/>
            <a:ext cx="4263990" cy="1188720"/>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20000"/>
              </a:spcBef>
              <a:spcAft>
                <a:spcPct val="0"/>
              </a:spcAft>
              <a:buClrTx/>
              <a:buSzTx/>
              <a:buFont charset="0" panose="020b0604020202020204" pitchFamily="34" typeface="Arial"/>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cs charset="0" panose="020b0604020202020204" pitchFamily="34" typeface="Arial"/>
              </a:rPr>
              <a:t>This is a sample letter that has been placed to demonstrate the typing format on the letterhead design. When positioned the letterhead design. When positioned properly. </a:t>
            </a:r>
          </a:p>
        </p:txBody>
      </p:sp>
      <p:sp>
        <p:nvSpPr>
          <p:cNvPr id="21" name="文本框 20"/>
          <p:cNvSpPr txBox="1"/>
          <p:nvPr/>
        </p:nvSpPr>
        <p:spPr>
          <a:xfrm>
            <a:off x="877764" y="2283081"/>
            <a:ext cx="4338955" cy="676656"/>
          </a:xfrm>
          <a:prstGeom prst="rect">
            <a:avLst/>
          </a:prstGeom>
          <a:noFill/>
        </p:spPr>
        <p:txBody>
          <a:bodyPr rtlCol="0" wrap="non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cs charset="0" panose="02020603050405020304" pitchFamily="18" typeface="Times New Roman"/>
              </a:rPr>
              <a:t>Add Title In Here</a:t>
            </a: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27" name="弧形 26"/>
              <p:cNvSpPr/>
              <p:nvPr/>
            </p:nvSpPr>
            <p:spPr>
              <a:xfrm>
                <a:off x="4521200" y="1692756"/>
                <a:ext cx="1080000" cy="1080000"/>
              </a:xfrm>
              <a:prstGeom prst="arc">
                <a:avLst>
                  <a:gd fmla="val 16200000" name="adj1"/>
                  <a:gd fmla="val 11430465" name="adj2"/>
                </a:avLst>
              </a:prstGeom>
              <a:ln cap="rnd" w="50800">
                <a:solidFill>
                  <a:srgbClr val="CBBAA8"/>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24" name="矩形 23"/>
            <p:cNvSpPr/>
            <p:nvPr/>
          </p:nvSpPr>
          <p:spPr>
            <a:xfrm>
              <a:off x="4376633" y="2992924"/>
              <a:ext cx="1369134"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photoshop</a:t>
              </a:r>
            </a:p>
          </p:txBody>
        </p:sp>
        <p:sp>
          <p:nvSpPr>
            <p:cNvPr id="25" name="矩形 24"/>
            <p:cNvSpPr/>
            <p:nvPr/>
          </p:nvSpPr>
          <p:spPr>
            <a:xfrm>
              <a:off x="4689265"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75%</a:t>
              </a: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33" name="弧形 32"/>
              <p:cNvSpPr/>
              <p:nvPr/>
            </p:nvSpPr>
            <p:spPr>
              <a:xfrm>
                <a:off x="4521200" y="1692756"/>
                <a:ext cx="1080000" cy="1080000"/>
              </a:xfrm>
              <a:prstGeom prst="arc">
                <a:avLst>
                  <a:gd fmla="val 16200000" name="adj1"/>
                  <a:gd fmla="val 14201573" name="adj2"/>
                </a:avLst>
              </a:prstGeom>
              <a:ln cap="rnd" w="50800">
                <a:solidFill>
                  <a:srgbClr val="CBBAA8"/>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30" name="矩形 29"/>
            <p:cNvSpPr/>
            <p:nvPr/>
          </p:nvSpPr>
          <p:spPr>
            <a:xfrm>
              <a:off x="6054223" y="2992923"/>
              <a:ext cx="1493757" cy="371291"/>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powerpoint</a:t>
              </a:r>
            </a:p>
          </p:txBody>
        </p:sp>
        <p:sp>
          <p:nvSpPr>
            <p:cNvPr id="31" name="矩形 30"/>
            <p:cNvSpPr/>
            <p:nvPr/>
          </p:nvSpPr>
          <p:spPr>
            <a:xfrm>
              <a:off x="6429164" y="2080783"/>
              <a:ext cx="743871" cy="45380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90%</a:t>
              </a: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sp>
            <p:nvSpPr>
              <p:cNvPr id="39" name="弧形 38"/>
              <p:cNvSpPr/>
              <p:nvPr/>
            </p:nvSpPr>
            <p:spPr>
              <a:xfrm>
                <a:off x="4521200" y="1692756"/>
                <a:ext cx="1080000" cy="1080000"/>
              </a:xfrm>
              <a:prstGeom prst="arc">
                <a:avLst>
                  <a:gd fmla="val 16200000" name="adj1"/>
                  <a:gd fmla="val 13075040" name="adj2"/>
                </a:avLst>
              </a:prstGeom>
              <a:ln cap="rnd" w="50800">
                <a:solidFill>
                  <a:srgbClr val="CBBAA8"/>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endParaRPr>
              </a:p>
            </p:txBody>
          </p:sp>
        </p:grpSp>
        <p:sp>
          <p:nvSpPr>
            <p:cNvPr id="36" name="矩形 35"/>
            <p:cNvSpPr/>
            <p:nvPr/>
          </p:nvSpPr>
          <p:spPr>
            <a:xfrm>
              <a:off x="8132270" y="2992924"/>
              <a:ext cx="995266" cy="37129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3D max</a:t>
              </a:r>
            </a:p>
          </p:txBody>
        </p:sp>
        <p:sp>
          <p:nvSpPr>
            <p:cNvPr id="37" name="矩形 36"/>
            <p:cNvSpPr/>
            <p:nvPr/>
          </p:nvSpPr>
          <p:spPr>
            <a:xfrm>
              <a:off x="8257967" y="2080782"/>
              <a:ext cx="743871" cy="453799"/>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0000500000000000000" pitchFamily="2" typeface="字魂58号-创中黑"/>
                  <a:ea charset="-122" panose="00000500000000000000" pitchFamily="2" typeface="字魂58号-创中黑"/>
                </a:rPr>
                <a:t>80%</a:t>
              </a: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anose="00000500000000000000" pitchFamily="2" typeface="字魂58号-创中黑"/>
              <a:ea charset="-122" panose="00000500000000000000" pitchFamily="2" typeface="字魂58号-创中黑"/>
            </a:endParaRPr>
          </a:p>
        </p:txBody>
      </p:sp>
      <p:sp>
        <p:nvSpPr>
          <p:cNvPr id="41" name="文本框 40"/>
          <p:cNvSpPr txBox="1"/>
          <p:nvPr/>
        </p:nvSpPr>
        <p:spPr>
          <a:xfrm>
            <a:off x="7536244" y="3289753"/>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42" name="文本框 41"/>
          <p:cNvSpPr txBox="1"/>
          <p:nvPr/>
        </p:nvSpPr>
        <p:spPr>
          <a:xfrm>
            <a:off x="7442957" y="2129485"/>
            <a:ext cx="2214880" cy="579120"/>
          </a:xfrm>
          <a:prstGeom prst="rect">
            <a:avLst/>
          </a:prstGeom>
          <a:noFill/>
        </p:spPr>
        <p:txBody>
          <a:bodyPr rtlCol="0" wrap="none">
            <a:spAutoFit/>
          </a:bodyPr>
          <a:lstStyle/>
          <a:p>
            <a:r>
              <a:rPr altLang="en-US" lang="zh-CN" sz="3200">
                <a:solidFill>
                  <a:schemeClr val="tx1">
                    <a:lumMod val="75000"/>
                    <a:lumOff val="25000"/>
                  </a:schemeClr>
                </a:solidFill>
                <a:latin charset="-122" panose="00000500000000000000" pitchFamily="2" typeface="字魂58号-创中黑"/>
                <a:ea charset="-122" panose="00000500000000000000" pitchFamily="2" typeface="字魂58号-创中黑"/>
              </a:rPr>
              <a:t>请输入标题</a:t>
            </a:r>
          </a:p>
        </p:txBody>
      </p:sp>
      <p:sp>
        <p:nvSpPr>
          <p:cNvPr id="43" name="文本框 42"/>
          <p:cNvSpPr txBox="1"/>
          <p:nvPr/>
        </p:nvSpPr>
        <p:spPr>
          <a:xfrm>
            <a:off x="7536244" y="4105578"/>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
        <p:nvSpPr>
          <p:cNvPr id="44" name="文本框 43"/>
          <p:cNvSpPr txBox="1"/>
          <p:nvPr/>
        </p:nvSpPr>
        <p:spPr>
          <a:xfrm>
            <a:off x="7536244" y="4921405"/>
            <a:ext cx="3454319" cy="914400"/>
          </a:xfrm>
          <a:prstGeom prst="rect">
            <a:avLst/>
          </a:prstGeom>
          <a:noFill/>
          <a:extLst>
            <a:ext uri="{909E8E84-426E-40DD-AFC4-6F175D3DCCD1}">
              <a14:hiddenFill>
                <a:solidFill>
                  <a:srgbClr val="E84C53"/>
                </a:solidFill>
              </a14:hiddenFill>
            </a:ext>
          </a:extLst>
        </p:spPr>
        <p:txBody>
          <a:bodyPr rtlCol="0" wrap="square">
            <a:spAutoFit/>
          </a:bodyPr>
          <a:lstStyle/>
          <a:p>
            <a:pPr>
              <a:lnSpc>
                <a:spcPct val="150000"/>
              </a:lnSpc>
            </a:pPr>
            <a:r>
              <a:rPr lang="en-US" sz="1200">
                <a:solidFill>
                  <a:schemeClr val="tx1">
                    <a:lumMod val="75000"/>
                    <a:lumOff val="25000"/>
                  </a:schemeClr>
                </a:solidFill>
                <a:latin charset="-122" panose="00000500000000000000" pitchFamily="2" typeface="字魂58号-创中黑"/>
                <a:ea charset="-122" panose="00000500000000000000" pitchFamily="2" typeface="字魂58号-创中黑"/>
              </a:rPr>
              <a:t>Please enter text here.Please enter text here.Please enter text here.Please enter text here</a:t>
            </a: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9"/>
                                        </p:tgtEl>
                                        <p:attrNameLst>
                                          <p:attrName>style.visibility</p:attrName>
                                        </p:attrNameLst>
                                      </p:cBhvr>
                                      <p:to>
                                        <p:strVal val="visible"/>
                                      </p:to>
                                    </p:set>
                                    <p:animEffect filter="wipe(left)" transition="in">
                                      <p:cBhvr>
                                        <p:cTn dur="500" id="14"/>
                                        <p:tgtEl>
                                          <p:spTgt spid="19"/>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ppt_x"/>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ppt_x"/>
                                          </p:val>
                                        </p:tav>
                                        <p:tav tm="100000">
                                          <p:val>
                                            <p:strVal val="#ppt_x"/>
                                          </p:val>
                                        </p:tav>
                                      </p:tavLst>
                                    </p:anim>
                                    <p:anim calcmode="lin" valueType="num">
                                      <p:cBhvr additive="base">
                                        <p:cTn dur="500" fill="hold" id="24"/>
                                        <p:tgtEl>
                                          <p:spTgt spid="28"/>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ppt_x"/>
                                          </p:val>
                                        </p:tav>
                                        <p:tav tm="100000">
                                          <p:val>
                                            <p:strVal val="#ppt_x"/>
                                          </p:val>
                                        </p:tav>
                                      </p:tavLst>
                                    </p:anim>
                                    <p:anim calcmode="lin" valueType="num">
                                      <p:cBhvr additive="base">
                                        <p:cTn dur="500" fill="hold" id="28"/>
                                        <p:tgtEl>
                                          <p:spTgt spid="3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additive="base">
                                        <p:cTn dur="500" id="32"/>
                                        <p:tgtEl>
                                          <p:spTgt spid="41"/>
                                        </p:tgtEl>
                                        <p:attrNameLst>
                                          <p:attrName>ppt_y</p:attrName>
                                        </p:attrNameLst>
                                      </p:cBhvr>
                                      <p:tavLst>
                                        <p:tav tm="0">
                                          <p:val>
                                            <p:strVal val="#ppt_y+#ppt_h*1.125000"/>
                                          </p:val>
                                        </p:tav>
                                        <p:tav tm="100000">
                                          <p:val>
                                            <p:strVal val="#ppt_y"/>
                                          </p:val>
                                        </p:tav>
                                      </p:tavLst>
                                    </p:anim>
                                    <p:animEffect filter="wipe(up)" transition="in">
                                      <p:cBhvr>
                                        <p:cTn dur="500" id="33"/>
                                        <p:tgtEl>
                                          <p:spTgt spid="41"/>
                                        </p:tgtEl>
                                      </p:cBhvr>
                                    </p:animEffect>
                                  </p:childTnLst>
                                </p:cTn>
                              </p:par>
                            </p:childTnLst>
                          </p:cTn>
                        </p:par>
                        <p:par>
                          <p:cTn fill="hold" id="34" nodeType="afterGroup">
                            <p:stCondLst>
                              <p:cond delay="1000"/>
                            </p:stCondLst>
                            <p:childTnLst>
                              <p:par>
                                <p:cTn fill="hold" grpId="0" id="35" nodeType="afterEffect" presetClass="entr" presetID="12" presetSubtype="4">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additive="base">
                                        <p:cTn dur="500" id="37"/>
                                        <p:tgtEl>
                                          <p:spTgt spid="43"/>
                                        </p:tgtEl>
                                        <p:attrNameLst>
                                          <p:attrName>ppt_y</p:attrName>
                                        </p:attrNameLst>
                                      </p:cBhvr>
                                      <p:tavLst>
                                        <p:tav tm="0">
                                          <p:val>
                                            <p:strVal val="#ppt_y+#ppt_h*1.125000"/>
                                          </p:val>
                                        </p:tav>
                                        <p:tav tm="100000">
                                          <p:val>
                                            <p:strVal val="#ppt_y"/>
                                          </p:val>
                                        </p:tav>
                                      </p:tavLst>
                                    </p:anim>
                                    <p:animEffect filter="wipe(up)" transition="in">
                                      <p:cBhvr>
                                        <p:cTn dur="500" id="38"/>
                                        <p:tgtEl>
                                          <p:spTgt spid="43"/>
                                        </p:tgtEl>
                                      </p:cBhvr>
                                    </p:animEffect>
                                  </p:childTnLst>
                                </p:cTn>
                              </p:par>
                            </p:childTnLst>
                          </p:cTn>
                        </p:par>
                        <p:par>
                          <p:cTn fill="hold" id="39" nodeType="afterGroup">
                            <p:stCondLst>
                              <p:cond delay="1500"/>
                            </p:stCondLst>
                            <p:childTnLst>
                              <p:par>
                                <p:cTn fill="hold" grpId="0" id="40" nodeType="afterEffect" presetClass="entr" presetID="12" presetSubtype="4">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additive="base">
                                        <p:cTn dur="500" id="42"/>
                                        <p:tgtEl>
                                          <p:spTgt spid="44"/>
                                        </p:tgtEl>
                                        <p:attrNameLst>
                                          <p:attrName>ppt_y</p:attrName>
                                        </p:attrNameLst>
                                      </p:cBhvr>
                                      <p:tavLst>
                                        <p:tav tm="0">
                                          <p:val>
                                            <p:strVal val="#ppt_y+#ppt_h*1.125000"/>
                                          </p:val>
                                        </p:tav>
                                        <p:tav tm="100000">
                                          <p:val>
                                            <p:strVal val="#ppt_y"/>
                                          </p:val>
                                        </p:tav>
                                      </p:tavLst>
                                    </p:anim>
                                    <p:animEffect filter="wipe(up)" transition="in">
                                      <p:cBhvr>
                                        <p:cTn dur="500" id="43"/>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41"/>
      <p:bldP grpId="0" spid="43"/>
      <p:bldP grpId="0" spid="44"/>
    </p:bldLst>
  </p:timing>
</p:sld>
</file>

<file path=ppt/tags/tag1.xml><?xml version="1.0" encoding="utf-8"?>
<p:tagLst xmlns:p="http://schemas.openxmlformats.org/presentationml/2006/main">
  <p:tag name="KSO_WM_BEAUTIFY_FLAG" val="#wm#"/>
  <p:tag name="KSO_WM_UNIT_DIAGRAM_MODELTYPE" val="dynamicNum"/>
  <p:tag name="KSO_WM_UNIT_TYPE" val="ζ_h_f"/>
</p:tagLst>
</file>

<file path=ppt/tags/tag2.xml><?xml version="1.0" encoding="utf-8"?>
<p:tagLst xmlns:p="http://schemas.openxmlformats.org/presentationml/2006/main">
  <p:tag name="KSO_WM_BEAUTIFY_FLAG" val="#wm#"/>
  <p:tag name="KSO_WM_UNIT_DIAGRAM_MODELTYPE" val="dynamicNum"/>
  <p:tag name="KSO_WM_UNIT_TYPE" val="ζ_h_f"/>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年终工作总结"/>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350</Paragraphs>
  <Slides>25</Slides>
  <Notes>25</Notes>
  <TotalTime>14</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25</vt:i4>
      </vt:variant>
    </vt:vector>
  </HeadingPairs>
  <TitlesOfParts>
    <vt:vector baseType="lpstr" size="43">
      <vt:lpstr>Arial</vt:lpstr>
      <vt:lpstr>等线 Light</vt:lpstr>
      <vt:lpstr>等线</vt:lpstr>
      <vt:lpstr>Calibri Light</vt:lpstr>
      <vt:lpstr>Calibri</vt:lpstr>
      <vt:lpstr>印品粗朗体</vt:lpstr>
      <vt:lpstr>字魂59号-创粗黑</vt:lpstr>
      <vt:lpstr>字魂58号-创中黑</vt:lpstr>
      <vt:lpstr>字体视界-简圆体</vt:lpstr>
      <vt:lpstr>思源黑体</vt:lpstr>
      <vt:lpstr>Lato</vt:lpstr>
      <vt:lpstr>宋体</vt:lpstr>
      <vt:lpstr>Times New Roman</vt:lpstr>
      <vt:lpstr>Lato Light</vt:lpstr>
      <vt:lpstr>Segoe UI</vt:lpstr>
      <vt:lpstr>Segoe UI Light</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2019-07-04T08:14:00Z</dcterms:created>
  <cp:lastModifiedBy>kan</cp:lastModifiedBy>
  <dcterms:modified xsi:type="dcterms:W3CDTF">2021-08-20T11:19:47Z</dcterms:modified>
  <cp:revision>136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2052-11.1.0.9175</vt:lpwstr>
  </property>
</Properties>
</file>