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tableStyles.xml" Type="http://schemas.openxmlformats.org/officeDocument/2006/relationships/tableStyles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tags/tag1.xml" Type="http://schemas.openxmlformats.org/officeDocument/2006/relationships/tags"/><Relationship Id="rId7" Target="presProps.xml" Type="http://schemas.openxmlformats.org/officeDocument/2006/relationships/presProps"/><Relationship Id="rId8" Target="viewProps.xml" Type="http://schemas.openxmlformats.org/officeDocument/2006/relationships/viewProps"/><Relationship Id="rId9" Target="theme/theme1.xml" Type="http://schemas.openxmlformats.org/officeDocument/2006/relationships/them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wdp" Type="http://schemas.microsoft.com/office/2007/relationships/hdphoto"/><Relationship Id="rId4" Target="../media/image3.png" Type="http://schemas.openxmlformats.org/officeDocument/2006/relationships/image"/><Relationship Id="rId5" Target="../media/image4.wdp" Type="http://schemas.microsoft.com/office/2007/relationships/hdphoto"/><Relationship Id="rId6" Target="../media/image5.png" Type="http://schemas.openxmlformats.org/officeDocument/2006/relationships/image"/><Relationship Id="rId7" Target="../media/image6.wdp" Type="http://schemas.microsoft.com/office/2007/relationships/hdphoto"/><Relationship Id="rId8" Target="../media/image7.png" Type="http://schemas.openxmlformats.org/officeDocument/2006/relationships/image"/><Relationship Id="rId9" Target="../media/image8.wdp" Type="http://schemas.microsoft.com/office/2007/relationships/hdphoto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9.wdp" Type="http://schemas.microsoft.com/office/2007/relationships/hdphoto"/><Relationship Id="rId4" Target="../media/image1.png" Type="http://schemas.openxmlformats.org/officeDocument/2006/relationships/image"/><Relationship Id="rId5" Target="../media/image10.wdp" Type="http://schemas.microsoft.com/office/2007/relationships/hdphoto"/><Relationship Id="rId6" Target="../media/image5.png" Type="http://schemas.openxmlformats.org/officeDocument/2006/relationships/image"/><Relationship Id="rId7" Target="../media/image11.wdp" Type="http://schemas.microsoft.com/office/2007/relationships/hdphoto"/><Relationship Id="rId8" Target="../media/image3.png" Type="http://schemas.openxmlformats.org/officeDocument/2006/relationships/image"/><Relationship Id="rId9" Target="../media/image12.wdp" Type="http://schemas.microsoft.com/office/2007/relationships/hdphoto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3.wdp" Type="http://schemas.microsoft.com/office/2007/relationships/hdphoto"/><Relationship Id="rId4" Target="../media/image3.png" Type="http://schemas.openxmlformats.org/officeDocument/2006/relationships/image"/><Relationship Id="rId5" Target="../media/image14.wdp" Type="http://schemas.microsoft.com/office/2007/relationships/hdphoto"/><Relationship Id="rId6" Target="../media/image5.png" Type="http://schemas.openxmlformats.org/officeDocument/2006/relationships/image"/><Relationship Id="rId7" Target="../media/image15.wdp" Type="http://schemas.microsoft.com/office/2007/relationships/hdphoto"/><Relationship Id="rId8" Target="../media/image7.png" Type="http://schemas.openxmlformats.org/officeDocument/2006/relationships/image"/><Relationship Id="rId9" Target="../media/image16.wdp" Type="http://schemas.microsoft.com/office/2007/relationships/hdphoto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7.wdp" Type="http://schemas.microsoft.com/office/2007/relationships/hdphoto"/><Relationship Id="rId4" Target="../media/image18.png" Type="http://schemas.openxmlformats.org/officeDocument/2006/relationships/image"/><Relationship Id="rId5" Target="../media/image19.wdp" Type="http://schemas.microsoft.com/office/2007/relationships/hdphoto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29000">
              <a:schemeClr val="bg1"/>
            </a:gs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女商人,快乐,人,20到24岁,商务人士_787c6c44e_年轻的商务女性_创意图片_Getty Images China" id="5128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9135" l="30239" r="9282" t="54"/>
          <a:stretch>
            <a:fillRect/>
          </a:stretch>
        </p:blipFill>
        <p:spPr bwMode="auto">
          <a:xfrm>
            <a:off x="6312024" y="2377102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女商人,快乐,表现积极,专业人员,职业_42571de3b_商务女士肖像_创意图片_Getty Images China" id="5132" name="Picture 12"/>
          <p:cNvPicPr>
            <a:picLocks noChangeArrowheads="1"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55" l="13676" r="19724" t="-55"/>
          <a:stretch>
            <a:fillRect/>
          </a:stretch>
        </p:blipFill>
        <p:spPr bwMode="auto">
          <a:xfrm>
            <a:off x="9372024" y="4473296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男商人,人,20到24岁,商务人士,白领_4d4e1ee04_自信的商务男士_创意图片_Getty Images China" id="5134" name="Picture 14"/>
          <p:cNvPicPr>
            <a:picLocks noChangeArrowheads="1"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164" r="21236"/>
          <a:stretch>
            <a:fillRect/>
          </a:stretch>
        </p:blipFill>
        <p:spPr bwMode="auto">
          <a:xfrm>
            <a:off x="4295180" y="4449655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7932544" y="2377102"/>
            <a:ext cx="3060000" cy="1620000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1232010" y="4449655"/>
            <a:ext cx="3060000" cy="1620000"/>
          </a:xfrm>
          <a:prstGeom prst="rect">
            <a:avLst/>
          </a:prstGeom>
          <a:solidFill>
            <a:srgbClr val="23C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6312024" y="4473296"/>
            <a:ext cx="3060000" cy="16200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" name="直接连接符 4"/>
          <p:cNvCxnSpPr/>
          <p:nvPr/>
        </p:nvCxnSpPr>
        <p:spPr>
          <a:xfrm>
            <a:off x="3647728" y="1916832"/>
            <a:ext cx="208823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456040" y="1916832"/>
            <a:ext cx="208823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5851274" y="1628800"/>
            <a:ext cx="540400" cy="576064"/>
            <a:chOff x="9372024" y="260648"/>
            <a:chExt cx="540400" cy="576064"/>
          </a:xfrm>
        </p:grpSpPr>
        <p:sp>
          <p:nvSpPr>
            <p:cNvPr id="14" name="椭圆 13"/>
            <p:cNvSpPr/>
            <p:nvPr/>
          </p:nvSpPr>
          <p:spPr>
            <a:xfrm>
              <a:off x="9372024" y="260648"/>
              <a:ext cx="540400" cy="57606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408147" y="333237"/>
              <a:ext cx="468152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100">
                  <a:solidFill>
                    <a:schemeClr val="bg1">
                      <a:lumMod val="50000"/>
                    </a:schemeClr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</a:rPr>
                <a:t>竖锯出品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043772" y="560874"/>
            <a:ext cx="410445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>
                    <a:lumMod val="50000"/>
                  </a:schemeClr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团队介绍</a:t>
            </a:r>
          </a:p>
        </p:txBody>
      </p:sp>
      <p:pic>
        <p:nvPicPr>
          <p:cNvPr descr="男商人,职业,专业人员,快乐,表现积极_82080c316_商务男士肖像_创意图片_Getty Images China" id="5130" name="Picture 10"/>
          <p:cNvPicPr>
            <a:picLocks noChangeArrowheads="1"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r:embed="rId9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33332" r="68"/>
          <a:stretch>
            <a:fillRect/>
          </a:stretch>
        </p:blipFill>
        <p:spPr bwMode="auto">
          <a:xfrm>
            <a:off x="1235640" y="2377102"/>
            <a:ext cx="162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855180" y="2377102"/>
            <a:ext cx="3060000" cy="1620000"/>
          </a:xfrm>
          <a:prstGeom prst="rect">
            <a:avLst/>
          </a:prstGeom>
          <a:solidFill>
            <a:srgbClr val="20B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3143672" y="2564904"/>
            <a:ext cx="1656184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32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靳世豪</a:t>
            </a:r>
          </a:p>
          <a:p>
            <a:pPr>
              <a:lnSpc>
                <a:spcPct val="150000"/>
              </a:lnSpc>
            </a:pPr>
            <a:r>
              <a:rPr altLang="en-US" lang="zh-CN" smtClean="0" sz="32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人力资源经理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300123" y="2564904"/>
            <a:ext cx="1656184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32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冯曼曼</a:t>
            </a:r>
          </a:p>
          <a:p>
            <a:pPr>
              <a:lnSpc>
                <a:spcPct val="150000"/>
              </a:lnSpc>
            </a:pPr>
            <a:r>
              <a:rPr altLang="en-US" lang="zh-CN" smtClean="0" sz="32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市场营销主管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320135" y="4659490"/>
            <a:ext cx="1656184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32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李枝英</a:t>
            </a:r>
          </a:p>
          <a:p>
            <a:pPr algn="r">
              <a:lnSpc>
                <a:spcPct val="150000"/>
              </a:lnSpc>
            </a:pPr>
            <a:r>
              <a:rPr altLang="en-US" lang="zh-CN" smtClean="0" sz="32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财务总监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279576" y="4644612"/>
            <a:ext cx="1656184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32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马岩</a:t>
            </a:r>
          </a:p>
          <a:p>
            <a:pPr algn="r">
              <a:lnSpc>
                <a:spcPct val="150000"/>
              </a:lnSpc>
            </a:pPr>
            <a:r>
              <a:rPr altLang="en-US" lang="zh-CN" sz="32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首席架构师</a:t>
            </a:r>
          </a:p>
        </p:txBody>
      </p:sp>
    </p:spTree>
    <p:extLst>
      <p:ext uri="{BB962C8B-B14F-4D97-AF65-F5344CB8AC3E}">
        <p14:creationId val="378215343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48000">
              <a:schemeClr val="bg1"/>
            </a:gs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043772" y="560874"/>
            <a:ext cx="410445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>
                    <a:lumMod val="50000"/>
                  </a:schemeClr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团队介绍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199456" y="1913366"/>
            <a:ext cx="1800200" cy="3384376"/>
            <a:chOff x="1487488" y="1913366"/>
            <a:chExt cx="1800200" cy="3384376"/>
          </a:xfrm>
        </p:grpSpPr>
        <p:sp>
          <p:nvSpPr>
            <p:cNvPr id="22" name="矩形 21"/>
            <p:cNvSpPr/>
            <p:nvPr/>
          </p:nvSpPr>
          <p:spPr>
            <a:xfrm>
              <a:off x="1487488" y="1913366"/>
              <a:ext cx="1800200" cy="33843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559496" y="1985374"/>
              <a:ext cx="1656184" cy="3240360"/>
              <a:chOff x="1559496" y="1988840"/>
              <a:chExt cx="1656184" cy="3240360"/>
            </a:xfrm>
          </p:grpSpPr>
          <p:pic>
            <p:nvPicPr>
              <p:cNvPr descr="男商人,职业,专业人员,快乐,表现积极_82080c316_商务男士肖像_创意图片_Getty Images China" id="3" name="Picture 10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>
                      <a14:imgLayer r:embed="rId3">
                        <a14:imgEffect>
                          <a14:colorTemperature colorTemp="112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rcRect l="33332" r="68"/>
              <a:stretch>
                <a:fillRect/>
              </a:stretch>
            </p:blipFill>
            <p:spPr bwMode="auto">
              <a:xfrm>
                <a:off x="1577588" y="1988840"/>
                <a:ext cx="1620000" cy="16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矩形 6"/>
              <p:cNvSpPr/>
              <p:nvPr/>
            </p:nvSpPr>
            <p:spPr>
              <a:xfrm>
                <a:off x="1577588" y="3429000"/>
                <a:ext cx="1620000" cy="1800200"/>
              </a:xfrm>
              <a:prstGeom prst="rect">
                <a:avLst/>
              </a:prstGeom>
              <a:solidFill>
                <a:srgbClr val="0E64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559496" y="3757674"/>
                <a:ext cx="1656184" cy="22860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mtClean="0" sz="3200">
                    <a:solidFill>
                      <a:schemeClr val="bg1"/>
                    </a:solidFill>
                    <a:latin charset="-122" panose="020b0800000000000000" pitchFamily="34" typeface="华康俪金黑W8(P)"/>
                    <a:ea charset="-122" panose="020b0800000000000000" pitchFamily="34" typeface="华康俪金黑W8(P)"/>
                  </a:rPr>
                  <a:t>靳世豪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altLang="en-US" lang="zh-CN" smtClean="0" sz="3200">
                    <a:solidFill>
                      <a:schemeClr val="bg1"/>
                    </a:solidFill>
                    <a:latin charset="-122" panose="020b0800000000000000" pitchFamily="34" typeface="华康俪金黑W8(P)"/>
                    <a:ea charset="-122" panose="020b0800000000000000" pitchFamily="34" typeface="华康俪金黑W8(P)"/>
                  </a:rPr>
                  <a:t>人力资源经理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3863752" y="1913366"/>
            <a:ext cx="1800200" cy="3384376"/>
            <a:chOff x="4337181" y="1913366"/>
            <a:chExt cx="1800200" cy="3384376"/>
          </a:xfrm>
        </p:grpSpPr>
        <p:sp>
          <p:nvSpPr>
            <p:cNvPr id="26" name="矩形 25"/>
            <p:cNvSpPr/>
            <p:nvPr/>
          </p:nvSpPr>
          <p:spPr>
            <a:xfrm>
              <a:off x="4337181" y="1913366"/>
              <a:ext cx="1800200" cy="33843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409189" y="1985464"/>
              <a:ext cx="1656184" cy="3240180"/>
              <a:chOff x="4395602" y="1988840"/>
              <a:chExt cx="1656184" cy="3240180"/>
            </a:xfrm>
          </p:grpSpPr>
          <p:pic>
            <p:nvPicPr>
              <p:cNvPr descr="女商人,快乐,人,20到24岁,商务人士_787c6c44e_年轻的商务女性_创意图片_Getty Images China" id="4" name="Picture 8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>
                      <a14:imgLayer r:embed="rId5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rcRect b="9135" l="30239" r="9282" t="54"/>
              <a:stretch>
                <a:fillRect/>
              </a:stretch>
            </p:blipFill>
            <p:spPr bwMode="auto">
              <a:xfrm>
                <a:off x="4413694" y="1988840"/>
                <a:ext cx="1620000" cy="16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矩形 7"/>
              <p:cNvSpPr/>
              <p:nvPr/>
            </p:nvSpPr>
            <p:spPr>
              <a:xfrm>
                <a:off x="4413694" y="3428820"/>
                <a:ext cx="1620000" cy="1800200"/>
              </a:xfrm>
              <a:prstGeom prst="rect">
                <a:avLst/>
              </a:prstGeom>
              <a:solidFill>
                <a:srgbClr val="4B4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4395602" y="3757674"/>
                <a:ext cx="1656184" cy="22860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mtClean="0" sz="3200">
                    <a:solidFill>
                      <a:schemeClr val="bg1"/>
                    </a:solidFill>
                    <a:latin charset="-122" panose="020b0800000000000000" pitchFamily="34" typeface="华康俪金黑W8(P)"/>
                    <a:ea charset="-122" panose="020b0800000000000000" pitchFamily="34" typeface="华康俪金黑W8(P)"/>
                  </a:rPr>
                  <a:t>冯曼曼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altLang="en-US" lang="zh-CN" smtClean="0" sz="3200">
                    <a:solidFill>
                      <a:schemeClr val="bg1"/>
                    </a:solidFill>
                    <a:latin charset="-122" panose="020b0800000000000000" pitchFamily="34" typeface="华康俪金黑W8(P)"/>
                    <a:ea charset="-122" panose="020b0800000000000000" pitchFamily="34" typeface="华康俪金黑W8(P)"/>
                  </a:rPr>
                  <a:t>市场营销主管</a:t>
                </a: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528048" y="1913366"/>
            <a:ext cx="1800200" cy="3384376"/>
            <a:chOff x="6671730" y="1913366"/>
            <a:chExt cx="1800200" cy="3384376"/>
          </a:xfrm>
        </p:grpSpPr>
        <p:sp>
          <p:nvSpPr>
            <p:cNvPr id="27" name="矩形 26"/>
            <p:cNvSpPr/>
            <p:nvPr/>
          </p:nvSpPr>
          <p:spPr>
            <a:xfrm>
              <a:off x="6671730" y="1913366"/>
              <a:ext cx="1800200" cy="33843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743738" y="1985464"/>
              <a:ext cx="1656184" cy="3240180"/>
              <a:chOff x="6743738" y="1988840"/>
              <a:chExt cx="1656184" cy="3240180"/>
            </a:xfrm>
          </p:grpSpPr>
          <p:pic>
            <p:nvPicPr>
              <p:cNvPr descr="男商人,人,20到24岁,商务人士,白领_4d4e1ee04_自信的商务男士_创意图片_Getty Images China" id="5" name="Picture 14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>
                      <a14:imgLayer r:embed="rId7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rcRect l="12164" r="21236"/>
              <a:stretch>
                <a:fillRect/>
              </a:stretch>
            </p:blipFill>
            <p:spPr bwMode="auto">
              <a:xfrm>
                <a:off x="6761830" y="1988840"/>
                <a:ext cx="1620000" cy="16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矩形 8"/>
              <p:cNvSpPr/>
              <p:nvPr/>
            </p:nvSpPr>
            <p:spPr>
              <a:xfrm>
                <a:off x="6761830" y="3428820"/>
                <a:ext cx="1620000" cy="1800200"/>
              </a:xfrm>
              <a:prstGeom prst="rect">
                <a:avLst/>
              </a:prstGeom>
              <a:solidFill>
                <a:srgbClr val="23CE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743737" y="3757674"/>
                <a:ext cx="1656184" cy="22860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3200">
                    <a:solidFill>
                      <a:schemeClr val="bg1"/>
                    </a:solidFill>
                    <a:latin charset="-122" panose="020b0800000000000000" pitchFamily="34" typeface="华康俪金黑W8(P)"/>
                    <a:ea charset="-122" panose="020b0800000000000000" pitchFamily="34" typeface="华康俪金黑W8(P)"/>
                  </a:rPr>
                  <a:t>马岩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altLang="en-US" lang="zh-CN" sz="3200">
                    <a:solidFill>
                      <a:schemeClr val="bg1"/>
                    </a:solidFill>
                    <a:latin charset="-122" panose="020b0800000000000000" pitchFamily="34" typeface="华康俪金黑W8(P)"/>
                    <a:ea charset="-122" panose="020b0800000000000000" pitchFamily="34" typeface="华康俪金黑W8(P)"/>
                  </a:rPr>
                  <a:t>首席架构师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9192344" y="1913366"/>
            <a:ext cx="1800200" cy="3384376"/>
            <a:chOff x="9102244" y="1913366"/>
            <a:chExt cx="1800200" cy="3384376"/>
          </a:xfrm>
        </p:grpSpPr>
        <p:sp>
          <p:nvSpPr>
            <p:cNvPr id="28" name="矩形 27"/>
            <p:cNvSpPr/>
            <p:nvPr/>
          </p:nvSpPr>
          <p:spPr>
            <a:xfrm>
              <a:off x="9102244" y="1913366"/>
              <a:ext cx="1800200" cy="33843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9174252" y="1985464"/>
              <a:ext cx="1656184" cy="3240180"/>
              <a:chOff x="9174252" y="1988840"/>
              <a:chExt cx="1656184" cy="3240180"/>
            </a:xfrm>
          </p:grpSpPr>
          <p:pic>
            <p:nvPicPr>
              <p:cNvPr descr="女商人,快乐,表现积极,专业人员,职业_42571de3b_商务女士肖像_创意图片_Getty Images China" id="6" name="Picture 12"/>
              <p:cNvPicPr>
                <a:picLocks noChangeArrowheads="1"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rcRect b="55" l="13676" r="19724" t="-55"/>
              <a:stretch>
                <a:fillRect/>
              </a:stretch>
            </p:blipFill>
            <p:spPr bwMode="auto">
              <a:xfrm>
                <a:off x="9192344" y="1988840"/>
                <a:ext cx="1620000" cy="16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矩形 9"/>
              <p:cNvSpPr/>
              <p:nvPr/>
            </p:nvSpPr>
            <p:spPr>
              <a:xfrm>
                <a:off x="9192344" y="3428820"/>
                <a:ext cx="1620000" cy="1800200"/>
              </a:xfrm>
              <a:prstGeom prst="rect">
                <a:avLst/>
              </a:prstGeom>
              <a:solidFill>
                <a:srgbClr val="6464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9174251" y="3757674"/>
                <a:ext cx="1656184" cy="22860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mtClean="0" sz="3200">
                    <a:solidFill>
                      <a:schemeClr val="bg1"/>
                    </a:solidFill>
                    <a:latin charset="-122" panose="020b0800000000000000" pitchFamily="34" typeface="华康俪金黑W8(P)"/>
                    <a:ea charset="-122" panose="020b0800000000000000" pitchFamily="34" typeface="华康俪金黑W8(P)"/>
                  </a:rPr>
                  <a:t>李枝英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altLang="en-US" lang="zh-CN" smtClean="0" sz="3200">
                    <a:solidFill>
                      <a:schemeClr val="bg1"/>
                    </a:solidFill>
                    <a:latin charset="-122" panose="020b0800000000000000" pitchFamily="34" typeface="华康俪金黑W8(P)"/>
                    <a:ea charset="-122" panose="020b0800000000000000" pitchFamily="34" typeface="华康俪金黑W8(P)"/>
                  </a:rPr>
                  <a:t>财务总监</a:t>
                </a:r>
              </a:p>
            </p:txBody>
          </p:sp>
        </p:grpSp>
      </p:grpSp>
    </p:spTree>
    <p:extLst>
      <p:ext uri="{BB962C8B-B14F-4D97-AF65-F5344CB8AC3E}">
        <p14:creationId val="359889514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女商人,快乐,人,20到24岁,商务人士_787c6c44e_年轻的商务女性_创意图片_Getty Images China" id="5128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9135" l="30239" r="9282" t="54"/>
          <a:stretch>
            <a:fillRect/>
          </a:stretch>
        </p:blipFill>
        <p:spPr bwMode="auto">
          <a:xfrm>
            <a:off x="6672064" y="2377102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女商人,快乐,表现积极,专业人员,职业_42571de3b_商务女士肖像_创意图片_Getty Images China" id="5132" name="Picture 12"/>
          <p:cNvPicPr>
            <a:picLocks noChangeArrowheads="1"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55" l="13676" r="19724" t="-55"/>
          <a:stretch>
            <a:fillRect/>
          </a:stretch>
        </p:blipFill>
        <p:spPr bwMode="auto">
          <a:xfrm>
            <a:off x="6648854" y="4457794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男商人,人,20到24岁,商务人士,白领_4d4e1ee04_自信的商务男士_创意图片_Getty Images China" id="5134" name="Picture 14"/>
          <p:cNvPicPr>
            <a:picLocks noChangeArrowheads="1"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164" r="21236"/>
          <a:stretch>
            <a:fillRect/>
          </a:stretch>
        </p:blipFill>
        <p:spPr bwMode="auto">
          <a:xfrm>
            <a:off x="1595680" y="4457794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0" y="1916832"/>
            <a:ext cx="57359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456040" y="1916832"/>
            <a:ext cx="57359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5851274" y="1628800"/>
            <a:ext cx="540400" cy="576064"/>
            <a:chOff x="9372024" y="260648"/>
            <a:chExt cx="540400" cy="576064"/>
          </a:xfrm>
        </p:grpSpPr>
        <p:sp>
          <p:nvSpPr>
            <p:cNvPr id="14" name="椭圆 13"/>
            <p:cNvSpPr/>
            <p:nvPr/>
          </p:nvSpPr>
          <p:spPr>
            <a:xfrm>
              <a:off x="9372024" y="260648"/>
              <a:ext cx="540400" cy="57606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408147" y="333237"/>
              <a:ext cx="468152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100">
                  <a:solidFill>
                    <a:schemeClr val="bg1">
                      <a:lumMod val="50000"/>
                    </a:schemeClr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</a:rPr>
                <a:t>竖锯出品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043772" y="560874"/>
            <a:ext cx="410445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>
                    <a:lumMod val="50000"/>
                  </a:schemeClr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团队介绍</a:t>
            </a:r>
          </a:p>
        </p:txBody>
      </p:sp>
      <p:pic>
        <p:nvPicPr>
          <p:cNvPr descr="男商人,职业,专业人员,快乐,表现积极_82080c316_商务男士肖像_创意图片_Getty Images China" id="5130" name="Picture 10"/>
          <p:cNvPicPr>
            <a:picLocks noChangeArrowheads="1"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r:embed="rId9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33332" r="68"/>
          <a:stretch>
            <a:fillRect/>
          </a:stretch>
        </p:blipFill>
        <p:spPr bwMode="auto">
          <a:xfrm>
            <a:off x="1595680" y="2377102"/>
            <a:ext cx="162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3503712" y="2377102"/>
            <a:ext cx="1656184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solidFill>
                  <a:srgbClr val="20B4FC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靳世豪</a:t>
            </a:r>
          </a:p>
          <a:p>
            <a:r>
              <a:rPr altLang="en-US" lang="zh-CN" smtClean="0" sz="3200">
                <a:solidFill>
                  <a:srgbClr val="20B4FC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人力资源经理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544271" y="2377102"/>
            <a:ext cx="1656184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solidFill>
                  <a:srgbClr val="20B4FC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冯曼曼</a:t>
            </a:r>
          </a:p>
          <a:p>
            <a:r>
              <a:rPr altLang="en-US" lang="zh-CN" smtClean="0" sz="3200">
                <a:solidFill>
                  <a:srgbClr val="20B4FC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市场营销主管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544271" y="4429744"/>
            <a:ext cx="1656184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solidFill>
                  <a:srgbClr val="20B4FC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李枝英</a:t>
            </a:r>
          </a:p>
          <a:p>
            <a:r>
              <a:rPr altLang="en-US" lang="zh-CN" smtClean="0" sz="3200">
                <a:solidFill>
                  <a:srgbClr val="20B4FC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财务总监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503712" y="4457795"/>
            <a:ext cx="1656184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rgbClr val="20B4FC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马岩</a:t>
            </a:r>
          </a:p>
          <a:p>
            <a:r>
              <a:rPr altLang="en-US" lang="zh-CN" sz="3200">
                <a:solidFill>
                  <a:srgbClr val="20B4FC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首席架构师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575720" y="3284984"/>
            <a:ext cx="21602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575720" y="5373216"/>
            <a:ext cx="21602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616280" y="5345197"/>
            <a:ext cx="21602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616280" y="3284984"/>
            <a:ext cx="21602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503712" y="3374183"/>
            <a:ext cx="223224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chemeClr val="bg1">
                    <a:lumMod val="65000"/>
                  </a:schemeClr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工作岗位说明及日常工作内容阐述。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580275" y="3356992"/>
            <a:ext cx="223224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chemeClr val="bg1">
                    <a:lumMod val="65000"/>
                  </a:schemeClr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工作岗位说明及日常工作内容阐述。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544271" y="5416308"/>
            <a:ext cx="223224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chemeClr val="bg1">
                    <a:lumMod val="65000"/>
                  </a:schemeClr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工作岗位说明及日常工作内容阐述。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502513" y="5393110"/>
            <a:ext cx="223224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chemeClr val="bg1">
                    <a:lumMod val="65000"/>
                  </a:schemeClr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工作岗位说明及日常工作内容阐述。</a:t>
            </a:r>
          </a:p>
        </p:txBody>
      </p:sp>
    </p:spTree>
    <p:extLst>
      <p:ext uri="{BB962C8B-B14F-4D97-AF65-F5344CB8AC3E}">
        <p14:creationId val="172075641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791504" y="1988840"/>
            <a:ext cx="8400496" cy="2160000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4043772" y="560874"/>
            <a:ext cx="410445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>
                    <a:lumMod val="50000"/>
                  </a:schemeClr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团队介绍</a:t>
            </a:r>
          </a:p>
        </p:txBody>
      </p:sp>
      <p:pic>
        <p:nvPicPr>
          <p:cNvPr descr="男商人,职业,专业人员,快乐,表现积极_82080c316_商务男士肖像_创意图片_Getty Images China" id="5130" name="Picture 10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33332" r="68"/>
          <a:stretch>
            <a:fillRect/>
          </a:stretch>
        </p:blipFill>
        <p:spPr bwMode="auto">
          <a:xfrm>
            <a:off x="1559496" y="1988840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1703512" y="4666491"/>
            <a:ext cx="208823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400">
                <a:solidFill>
                  <a:srgbClr val="20B4FC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靳世豪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1988840"/>
            <a:ext cx="1487488" cy="2160240"/>
          </a:xfrm>
          <a:prstGeom prst="rect">
            <a:avLst/>
          </a:prstGeom>
          <a:solidFill>
            <a:srgbClr val="20B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6960096" y="2547040"/>
            <a:ext cx="3312368" cy="324000"/>
          </a:xfrm>
          <a:prstGeom prst="rect">
            <a:avLst/>
          </a:prstGeom>
          <a:solidFill>
            <a:srgbClr val="20B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mtClean="0" sz="1600"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团队协作</a:t>
            </a:r>
          </a:p>
        </p:txBody>
      </p:sp>
      <p:sp>
        <p:nvSpPr>
          <p:cNvPr id="28" name="矩形 27"/>
          <p:cNvSpPr/>
          <p:nvPr/>
        </p:nvSpPr>
        <p:spPr>
          <a:xfrm>
            <a:off x="6960096" y="2924944"/>
            <a:ext cx="2448272" cy="324000"/>
          </a:xfrm>
          <a:prstGeom prst="rect">
            <a:avLst/>
          </a:prstGeom>
          <a:solidFill>
            <a:srgbClr val="23C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mtClean="0" sz="1600"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沟通交流</a:t>
            </a:r>
          </a:p>
        </p:txBody>
      </p:sp>
      <p:sp>
        <p:nvSpPr>
          <p:cNvPr id="35" name="矩形 34"/>
          <p:cNvSpPr/>
          <p:nvPr/>
        </p:nvSpPr>
        <p:spPr>
          <a:xfrm>
            <a:off x="6960096" y="3321024"/>
            <a:ext cx="3888432" cy="324000"/>
          </a:xfrm>
          <a:prstGeom prst="rect">
            <a:avLst/>
          </a:prstGeom>
          <a:solidFill>
            <a:srgbClr val="20B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mtClean="0" sz="1600"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业务知识</a:t>
            </a:r>
          </a:p>
        </p:txBody>
      </p:sp>
      <p:sp>
        <p:nvSpPr>
          <p:cNvPr id="36" name="矩形 35"/>
          <p:cNvSpPr/>
          <p:nvPr/>
        </p:nvSpPr>
        <p:spPr>
          <a:xfrm>
            <a:off x="6960096" y="3717032"/>
            <a:ext cx="2160240" cy="324000"/>
          </a:xfrm>
          <a:prstGeom prst="rect">
            <a:avLst/>
          </a:prstGeom>
          <a:solidFill>
            <a:srgbClr val="23C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z="1600"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情绪管理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60095" y="2124888"/>
            <a:ext cx="72008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技能：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961745" y="2575865"/>
            <a:ext cx="6480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200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80%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0956541" y="3344525"/>
            <a:ext cx="6480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200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95%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0956541" y="3740532"/>
            <a:ext cx="6480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200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50%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0959344" y="2971945"/>
            <a:ext cx="6480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200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70%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80016" y="2124888"/>
            <a:ext cx="115212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人物介绍：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763269" y="3227373"/>
            <a:ext cx="90607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endParaRPr altLang="en-US" lang="zh-CN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138622" y="2581595"/>
            <a:ext cx="2045985" cy="117345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76176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 algn="l" defTabSz="914400" eaLnBrk="0" fontAlgn="base" hangingPunct="0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1600">
                <a:solidFill>
                  <a:schemeClr val="bg1">
                    <a:lumMod val="65000"/>
                  </a:schemeClr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上海复旦大学哲学系毕业，之后取得香港浸会大学传播硕士学位。 </a:t>
            </a: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3275469" y="5051211"/>
            <a:ext cx="444027" cy="51538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503712" y="5219909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chemeClr val="bg1">
                    <a:lumMod val="50000"/>
                  </a:schemeClr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人力资源经理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5073372" y="5566592"/>
            <a:ext cx="65312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9048328" y="4724126"/>
            <a:ext cx="25562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chemeClr val="bg1">
                    <a:lumMod val="65000"/>
                  </a:schemeClr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工作岗位说明及日常工作内容阐述。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rId5">
                    <a14:imgEffect>
                      <a14:backgroundRemoval b="90000" l="10000" r="90000" t="10000">
                        <a14:foregroundMark x1="35742" x2="35742" y1="45898" y2="45898"/>
                        <a14:backgroundMark x1="34570" x2="34570" y1="53906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17345" y="4762457"/>
            <a:ext cx="504000" cy="504000"/>
          </a:xfrm>
          <a:prstGeom prst="ellipse">
            <a:avLst/>
          </a:prstGeom>
          <a:solidFill>
            <a:srgbClr val="00AEEF"/>
          </a:solidFill>
        </p:spPr>
      </p:pic>
    </p:spTree>
    <p:extLst>
      <p:ext uri="{BB962C8B-B14F-4D97-AF65-F5344CB8AC3E}">
        <p14:creationId val="201513349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48</Paragraphs>
  <Slides>4</Slides>
  <Notes>0</Notes>
  <TotalTime>135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9">
      <vt:lpstr>Arial</vt:lpstr>
      <vt:lpstr>Calibri</vt:lpstr>
      <vt:lpstr>华康俪金黑W8(P)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2014-03-01T01:24:12Z</dcterms:created>
  <cp:lastModifiedBy>kan</cp:lastModifiedBy>
  <dcterms:modified xsi:type="dcterms:W3CDTF">2021-08-20T10:52:37Z</dcterms:modified>
  <cp:revision>17</cp:revision>
  <dc:title>PowerPoint 演示文稿</dc:title>
</cp:coreProperties>
</file>