
<file path=[Content_Types].xml><?xml version="1.0" encoding="utf-8"?>
<Types xmlns="http://schemas.openxmlformats.org/package/2006/content-types">
  <Default ContentType="application/vnd.openxmlformats-officedocument.oleObject" Extension="bin"/>
  <Default ContentType="image/jpeg" Extension="jpe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officedocument.drawingml.chart+xml" PartName="/ppt/charts/chart3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style+xml" PartName="/ppt/charts/style1.xml"/>
  <Override ContentType="application/vnd.ms-office.chartstyle+xml" PartName="/ppt/charts/style2.xml"/>
  <Override ContentType="application/vnd.ms-office.chartstyle+xml" PartName="/ppt/charts/styl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7" r:id="rId13"/>
    <p:sldId id="268" r:id="rId14"/>
    <p:sldId id="269" r:id="rId15"/>
    <p:sldId id="265" r:id="rId16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09" autoAdjust="0"/>
    <p:restoredTop sz="95494" autoAdjust="0"/>
  </p:normalViewPr>
  <p:slideViewPr>
    <p:cSldViewPr>
      <p:cViewPr varScale="1">
        <p:scale>
          <a:sx n="84" d="100"/>
          <a:sy n="84" d="100"/>
        </p:scale>
        <p:origin x="588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tags/tag1.xml" Type="http://schemas.openxmlformats.org/officeDocument/2006/relationships/tags"/><Relationship Id="rId18" Target="presProps.xml" Type="http://schemas.openxmlformats.org/officeDocument/2006/relationships/presProps"/><Relationship Id="rId19" Target="viewProps.xml" Type="http://schemas.openxmlformats.org/officeDocument/2006/relationships/viewProps"/><Relationship Id="rId2" Target="slideMasters/slideMaster2.xml" Type="http://schemas.openxmlformats.org/officeDocument/2006/relationships/slideMaster"/><Relationship Id="rId20" Target="theme/theme1.xml" Type="http://schemas.openxmlformats.org/officeDocument/2006/relationships/theme"/><Relationship Id="rId21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Relationship Id="rId2" Target="colors1.xml" Type="http://schemas.microsoft.com/office/2011/relationships/chartColorStyle"/><Relationship Id="rId3" Target="style1.xml" Type="http://schemas.microsoft.com/office/2011/relationships/chartStyle"/></Relationships>
</file>

<file path=ppt/charts/_rels/chart2.xml.rels><?xml version="1.0" encoding="UTF-8" standalone="yes"?><Relationships xmlns="http://schemas.openxmlformats.org/package/2006/relationships"><Relationship Id="rId1" Target="../embeddings/Microsoft_Excel_Worksheet2.xlsx" Type="http://schemas.openxmlformats.org/officeDocument/2006/relationships/package"/><Relationship Id="rId2" Target="colors2.xml" Type="http://schemas.microsoft.com/office/2011/relationships/chartColorStyle"/><Relationship Id="rId3" Target="style2.xml" Type="http://schemas.microsoft.com/office/2011/relationships/chartStyle"/></Relationships>
</file>

<file path=ppt/charts/_rels/chart3.xml.rels><?xml version="1.0" encoding="UTF-8" standalone="yes"?><Relationships xmlns="http://schemas.openxmlformats.org/package/2006/relationships"><Relationship Id="rId1" Target="../embeddings/Microsoft_Excel_Worksheet3.xlsx" Type="http://schemas.openxmlformats.org/officeDocument/2006/relationships/package"/><Relationship Id="rId2" Target="colors3.xml" Type="http://schemas.microsoft.com/office/2011/relationships/chartColorStyle"/><Relationship Id="rId3" Target="style3.xml" Type="http://schemas.microsoft.com/office/2011/relationships/chartStyl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B91909"/>
            </a:solidFill>
          </c:spPr>
          <c:dPt>
            <c:idx val="0"/>
            <c:invertIfNegative val="1"/>
            <c:spPr>
              <a:solidFill>
                <a:srgbClr val="EA5F4C"/>
              </a:solidFill>
              <a:ln w="19050">
                <a:solidFill>
                  <a:schemeClr val="lt1"/>
                </a:solidFill>
              </a:ln>
            </c:spPr>
          </c:dPt>
          <c:dPt>
            <c:idx val="1"/>
            <c:invertIfNegative val="1"/>
            <c:spPr>
              <a:solidFill>
                <a:srgbClr val="E93F28"/>
              </a:solidFill>
              <a:ln w="19050">
                <a:solidFill>
                  <a:schemeClr val="lt1"/>
                </a:solidFill>
              </a:ln>
            </c:spPr>
          </c:dPt>
          <c:dPt>
            <c:idx val="2"/>
            <c:invertIfNegative val="1"/>
            <c:spPr>
              <a:solidFill>
                <a:srgbClr val="D90A00"/>
              </a:solidFill>
              <a:ln w="19050">
                <a:solidFill>
                  <a:schemeClr val="lt1"/>
                </a:solidFill>
              </a:ln>
            </c:spPr>
          </c:dPt>
          <c:dPt>
            <c:idx val="3"/>
            <c:invertIfNegative val="1"/>
            <c:spPr>
              <a:solidFill>
                <a:srgbClr val="B91909"/>
              </a:solidFill>
              <a:ln w="19050">
                <a:solidFill>
                  <a:schemeClr val="lt1"/>
                </a:solidFill>
              </a:ln>
            </c:spPr>
          </c:dPt>
          <c:dLbls>
            <c:delete val="1"/>
            <c:extLst/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Sheet1!$B$2:$B$5</c:f>
              <c:numCache>
                <c:formatCode>0%</c:formatCode>
                <c:ptCount val="4"/>
                <c:pt idx="0">
                  <c:v>0.07</c:v>
                </c:pt>
                <c:pt idx="1">
                  <c:v>0.25</c:v>
                </c:pt>
                <c:pt idx="2">
                  <c:v>0.29</c:v>
                </c:pt>
                <c:pt idx="3">
                  <c:v>0.39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2E2E2E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</c:v>
                </c:pt>
                <c:pt idx="1">
                  <c:v>21</c:v>
                </c:pt>
                <c:pt idx="2">
                  <c:v>41</c:v>
                </c:pt>
                <c:pt idx="3">
                  <c:v>33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D90A09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17</c:v>
                </c:pt>
                <c:pt idx="1">
                  <c:v>25</c:v>
                </c:pt>
                <c:pt idx="2">
                  <c:v>47</c:v>
                </c:pt>
                <c:pt idx="3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219"/>
        <c:overlap val="-27"/>
        <c:axId val="597902496"/>
        <c:axId val="597916496"/>
      </c:barChart>
      <c:catAx>
        <c:axId val="597902496"/>
        <c:scaling>
          <c:orientation/>
        </c:scaling>
        <c:delete val="0"/>
        <c:axPos val="b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1" i="0" u="none" strike="noStrike" kern="1200" baseline="0" smtId="4294967295">
                <a:solidFill>
                  <a:schemeClr val="tx1"/>
                </a:solidFill>
                <a:latin typeface="造字工房悦黑体验版纤细体" pitchFamily="50" charset="-122"/>
                <a:ea typeface="造字工房悦黑体验版纤细体" pitchFamily="50" charset="-122"/>
                <a:cs typeface="+mn-cs"/>
              </a:defRPr>
            </a:pPr>
            <a:endParaRPr sz="1197" b="1" i="0" u="none" strike="noStrike" kern="1200" baseline="0" smtId="4294967295">
              <a:solidFill>
                <a:schemeClr val="tx1"/>
              </a:solidFill>
              <a:latin typeface="造字工房悦黑体验版纤细体" pitchFamily="50" charset="-122"/>
              <a:ea typeface="造字工房悦黑体验版纤细体" pitchFamily="50" charset="-122"/>
              <a:cs typeface="+mn-cs"/>
            </a:endParaRPr>
          </a:p>
        </c:txPr>
        <c:crossAx val="597916496"/>
        <c:crosses val="autoZero"/>
        <c:auto val="0"/>
        <c:lblAlgn val="ctr"/>
        <c:lblOffset/>
        <c:noMultiLvlLbl val="0"/>
      </c:catAx>
      <c:valAx>
        <c:axId val="597916496"/>
        <c:scaling>
          <c:orientation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  <c:crossAx val="597902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ineChart>
        <c:grouping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circle"/>
            <c:spPr>
              <a:solidFill>
                <a:srgbClr val="2E2E2E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Sheet1!$A$2:$A$9</c:f>
              <c:strCache>
                <c:ptCount val="2"/>
                <c:pt idx="0">
                  <c:v>类别 1</c:v>
                </c:pt>
                <c:pt idx="1">
                  <c:v>类别 2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15</c:v>
                </c:pt>
                <c:pt idx="1">
                  <c:v>13</c:v>
                </c:pt>
                <c:pt idx="2">
                  <c:v>21</c:v>
                </c:pt>
                <c:pt idx="3">
                  <c:v>19</c:v>
                </c:pt>
                <c:pt idx="4">
                  <c:v>41</c:v>
                </c:pt>
                <c:pt idx="5">
                  <c:v>33</c:v>
                </c:pt>
                <c:pt idx="6">
                  <c:v>34</c:v>
                </c:pt>
                <c:pt idx="7">
                  <c:v>35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sq">
              <a:solidFill>
                <a:schemeClr val="accent2"/>
              </a:solidFill>
              <a:bevel/>
            </a:ln>
            <a:effectLst/>
          </c:spPr>
          <c:marker>
            <c:symbol val="circle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Sheet1!$A$2:$A$9</c:f>
              <c:strCache>
                <c:ptCount val="2"/>
                <c:pt idx="0">
                  <c:v>类别 1</c:v>
                </c:pt>
                <c:pt idx="1">
                  <c:v>类别 2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7</c:v>
                </c:pt>
                <c:pt idx="1">
                  <c:v>10</c:v>
                </c:pt>
                <c:pt idx="2">
                  <c:v>25</c:v>
                </c:pt>
                <c:pt idx="3">
                  <c:v>25</c:v>
                </c:pt>
                <c:pt idx="4">
                  <c:v>47</c:v>
                </c:pt>
                <c:pt idx="5">
                  <c:v>25</c:v>
                </c:pt>
                <c:pt idx="6">
                  <c:v>36</c:v>
                </c:pt>
                <c:pt idx="7">
                  <c:v>42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597920416"/>
        <c:axId val="597920976"/>
      </c:lineChart>
      <c:catAx>
        <c:axId val="597920416"/>
        <c:scaling>
          <c:orientation/>
        </c:scaling>
        <c:delete val="1"/>
        <c:axPos val="b"/>
        <c:numFmt formatCode="General" sourceLinked="1"/>
        <c:majorTickMark val="none"/>
        <c:minorTickMark val="none"/>
        <c:crossAx val="597920976"/>
        <c:auto val="0"/>
        <c:lblAlgn val="ctr"/>
        <c:lblOffset/>
        <c:noMultiLvlLbl val="0"/>
      </c:catAx>
      <c:valAx>
        <c:axId val="597920976"/>
        <c:scaling>
          <c:orientation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  <c:crossAx val="597920416"/>
        <c:crosses val="autoZero"/>
        <c:crossBetween val="between"/>
      </c:valAx>
      <c:spPr>
        <a:noFill/>
        <a:ln cap="sq">
          <a:noFill/>
          <a:beve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a="http://schemas.openxmlformats.org/drawingml/2006/main" xmlns:r="http://schemas.openxmlformats.org/officeDocument/2006/relationships" xmlns:cs="http://schemas.microsoft.com/office/drawing/2012/chartStyle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a="http://schemas.openxmlformats.org/drawingml/2006/main" xmlns:r="http://schemas.openxmlformats.org/officeDocument/2006/relationships" xmlns:cs="http://schemas.microsoft.com/office/drawing/2012/chartStyle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a="http://schemas.openxmlformats.org/drawingml/2006/main" xmlns:r="http://schemas.openxmlformats.org/officeDocument/2006/relationships" xmlns:cs="http://schemas.microsoft.com/office/drawing/2012/chartStyle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92C7F8-6E9E-4BC5-B34B-CFB19E705346}" type="datetimeFigureOut">
              <a:rPr lang="zh-CN" altLang="en-US" smtClean="0"/>
              <a:t>2018/5/30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D2AA40-26D3-4484-9A14-6BB500B1BB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521865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2018/5/30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2018/5/30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2018/5/30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49668557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17401546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8141090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3015250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93402714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97246886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20311719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766396845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2018/5/30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60372561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43111565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34707088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2018/5/30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2018/5/30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2018/5/30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2018/5/30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2018/5/30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2018/5/30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2018/5/30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E7E5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2018/5/30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10317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6.jpeg" Type="http://schemas.openxmlformats.org/officeDocument/2006/relationships/image"/><Relationship Id="rId3" Target="../media/image7.jpeg" Type="http://schemas.openxmlformats.org/officeDocument/2006/relationships/image"/><Relationship Id="rId4" Target="../media/image8.jpeg" Type="http://schemas.openxmlformats.org/officeDocument/2006/relationships/image"/><Relationship Id="rId5" Target="../media/image9.jpeg" Type="http://schemas.openxmlformats.org/officeDocument/2006/relationships/image"/><Relationship Id="rId6" Target="../media/image10.jpeg" Type="http://schemas.openxmlformats.org/officeDocument/2006/relationships/image"/><Relationship Id="rId7" Target="../media/image11.jpe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8.jpe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jpeg" Type="http://schemas.openxmlformats.org/officeDocument/2006/relationships/image"/><Relationship Id="rId3" Target="../media/image3.jpeg" Type="http://schemas.openxmlformats.org/officeDocument/2006/relationships/image"/><Relationship Id="rId4" Target="../media/image4.jpeg" Type="http://schemas.openxmlformats.org/officeDocument/2006/relationships/image"/><Relationship Id="rId5" Target="../media/image5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charts/chart1.xml" Type="http://schemas.openxmlformats.org/officeDocument/2006/relationships/chart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charts/chart2.xml" Type="http://schemas.openxmlformats.org/officeDocument/2006/relationships/chart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charts/chart3.xml" Type="http://schemas.openxmlformats.org/officeDocument/2006/relationships/chart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椭圆 4"/>
          <p:cNvSpPr/>
          <p:nvPr/>
        </p:nvSpPr>
        <p:spPr>
          <a:xfrm>
            <a:off x="6023992" y="1579439"/>
            <a:ext cx="1800000" cy="1800000"/>
          </a:xfrm>
          <a:prstGeom prst="ellipse">
            <a:avLst/>
          </a:prstGeom>
          <a:solidFill>
            <a:srgbClr val="D90A00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50" typeface="造字工房悦黑体验版纤细体"/>
              <a:ea charset="-122" pitchFamily="50" typeface="造字工房悦黑体验版纤细体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783632" y="3595662"/>
            <a:ext cx="6624736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4400">
                <a:latin charset="-122" pitchFamily="50" typeface="造字工房悦黑体验版纤细体"/>
                <a:ea charset="-122" pitchFamily="50" typeface="造字工房悦黑体验版纤细体"/>
              </a:rPr>
              <a:t>COMPANYNAME</a:t>
            </a:r>
          </a:p>
        </p:txBody>
      </p:sp>
      <p:sp>
        <p:nvSpPr>
          <p:cNvPr id="4" name="椭圆 3"/>
          <p:cNvSpPr/>
          <p:nvPr/>
        </p:nvSpPr>
        <p:spPr>
          <a:xfrm>
            <a:off x="4368008" y="1579439"/>
            <a:ext cx="1800000" cy="1800000"/>
          </a:xfrm>
          <a:prstGeom prst="ellipse">
            <a:avLst/>
          </a:prstGeom>
          <a:solidFill>
            <a:srgbClr val="2E2E2E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50" typeface="造字工房悦黑体验版纤细体"/>
              <a:ea charset="-122" pitchFamily="50" typeface="造字工房悦黑体验版纤细体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439866" y="2094718"/>
            <a:ext cx="3312268" cy="1432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4400">
                <a:solidFill>
                  <a:schemeClr val="bg1"/>
                </a:solidFill>
                <a:latin charset="-122" pitchFamily="50" typeface="造字工房悦黑体验版纤细体"/>
                <a:ea charset="-122" pitchFamily="50" typeface="造字工房悦黑体验版纤细体"/>
              </a:rPr>
              <a:t>Presentation</a:t>
            </a:r>
          </a:p>
        </p:txBody>
      </p:sp>
    </p:spTree>
    <p:extLst>
      <p:ext uri="{BB962C8B-B14F-4D97-AF65-F5344CB8AC3E}">
        <p14:creationId val="1099228125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文本框 9"/>
          <p:cNvSpPr txBox="1"/>
          <p:nvPr/>
        </p:nvSpPr>
        <p:spPr>
          <a:xfrm>
            <a:off x="263352" y="563488"/>
            <a:ext cx="4104456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6000">
                <a:latin charset="-122" pitchFamily="50" typeface="造字工房悦黑体验版纤细体"/>
                <a:ea charset="-122" pitchFamily="50" typeface="造字工房悦黑体验版纤细体"/>
              </a:rPr>
              <a:t>PORTFOLIO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127448" y="1620740"/>
            <a:ext cx="2771532" cy="2326715"/>
            <a:chOff x="1058544" y="1981078"/>
            <a:chExt cx="2167266" cy="4256234"/>
          </a:xfrm>
        </p:grpSpPr>
        <p:sp>
          <p:nvSpPr>
            <p:cNvPr id="3" name="等腰三角形 2"/>
            <p:cNvSpPr/>
            <p:nvPr/>
          </p:nvSpPr>
          <p:spPr>
            <a:xfrm flipH="1" flipV="1" rot="10800000">
              <a:off x="2955810" y="1981078"/>
              <a:ext cx="270000" cy="234836"/>
            </a:xfrm>
            <a:prstGeom prst="triangle">
              <a:avLst>
                <a:gd fmla="val 0" name="adj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矩形 3"/>
            <p:cNvSpPr/>
            <p:nvPr/>
          </p:nvSpPr>
          <p:spPr>
            <a:xfrm>
              <a:off x="1058544" y="2263317"/>
              <a:ext cx="2157136" cy="3376359"/>
            </a:xfrm>
            <a:prstGeom prst="rect">
              <a:avLst/>
            </a:prstGeom>
            <a:blipFill dpi="0" rotWithShape="1">
              <a:blip r:embed="rId2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b="1" lang="zh-CN" sz="2800">
                <a:solidFill>
                  <a:schemeClr val="bg1">
                    <a:lumMod val="50000"/>
                  </a:schemeClr>
                </a:solidFill>
                <a:latin charset="-122" pitchFamily="50" typeface="造字工房悦黑体验版纤细体"/>
                <a:ea charset="-122" pitchFamily="50" typeface="造字工房悦黑体验版纤细体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1058544" y="5373216"/>
              <a:ext cx="2157136" cy="648072"/>
            </a:xfrm>
            <a:prstGeom prst="rect">
              <a:avLst/>
            </a:prstGeom>
            <a:solidFill>
              <a:srgbClr val="2323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等腰三角形 5"/>
            <p:cNvSpPr/>
            <p:nvPr/>
          </p:nvSpPr>
          <p:spPr>
            <a:xfrm rot="10800000">
              <a:off x="1059752" y="6021288"/>
              <a:ext cx="270161" cy="216024"/>
            </a:xfrm>
            <a:prstGeom prst="triangle">
              <a:avLst>
                <a:gd fmla="val 0" name="adj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058544" y="2248094"/>
              <a:ext cx="2156400" cy="0"/>
            </a:xfrm>
            <a:prstGeom prst="line">
              <a:avLst/>
            </a:prstGeom>
            <a:ln w="76200">
              <a:solidFill>
                <a:srgbClr val="23232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矩形 8"/>
            <p:cNvSpPr/>
            <p:nvPr/>
          </p:nvSpPr>
          <p:spPr>
            <a:xfrm>
              <a:off x="1084646" y="5443502"/>
              <a:ext cx="858044" cy="6133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zh-CN" b="1" lang="en-US" sz="1600">
                  <a:solidFill>
                    <a:srgbClr val="D90A00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TEXT HERE</a:t>
              </a: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1127448" y="4010100"/>
            <a:ext cx="2771532" cy="2326715"/>
            <a:chOff x="1058544" y="1981078"/>
            <a:chExt cx="2167266" cy="4256234"/>
          </a:xfrm>
        </p:grpSpPr>
        <p:sp>
          <p:nvSpPr>
            <p:cNvPr id="19" name="等腰三角形 18"/>
            <p:cNvSpPr/>
            <p:nvPr/>
          </p:nvSpPr>
          <p:spPr>
            <a:xfrm flipH="1" flipV="1" rot="10800000">
              <a:off x="2955810" y="1981078"/>
              <a:ext cx="270000" cy="234836"/>
            </a:xfrm>
            <a:prstGeom prst="triangle">
              <a:avLst>
                <a:gd fmla="val 0" name="adj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矩形 19"/>
            <p:cNvSpPr/>
            <p:nvPr/>
          </p:nvSpPr>
          <p:spPr>
            <a:xfrm>
              <a:off x="1058544" y="2263318"/>
              <a:ext cx="2157136" cy="3109898"/>
            </a:xfrm>
            <a:prstGeom prst="rect">
              <a:avLst/>
            </a:prstGeom>
            <a:blipFill dpi="0" rotWithShape="1">
              <a:blip r:embed="rId3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b="1" lang="zh-CN" sz="2800">
                <a:solidFill>
                  <a:schemeClr val="bg1">
                    <a:lumMod val="50000"/>
                  </a:schemeClr>
                </a:solidFill>
                <a:latin charset="-122" pitchFamily="50" typeface="造字工房悦黑体验版纤细体"/>
                <a:ea charset="-122" pitchFamily="50" typeface="造字工房悦黑体验版纤细体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1058544" y="5373216"/>
              <a:ext cx="2157136" cy="648072"/>
            </a:xfrm>
            <a:prstGeom prst="rect">
              <a:avLst/>
            </a:prstGeom>
            <a:solidFill>
              <a:srgbClr val="2323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" name="等腰三角形 21"/>
            <p:cNvSpPr/>
            <p:nvPr/>
          </p:nvSpPr>
          <p:spPr>
            <a:xfrm rot="10800000">
              <a:off x="1059752" y="6021288"/>
              <a:ext cx="270161" cy="216024"/>
            </a:xfrm>
            <a:prstGeom prst="triangle">
              <a:avLst>
                <a:gd fmla="val 0" name="adj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23" name="直接连接符 22"/>
            <p:cNvCxnSpPr/>
            <p:nvPr/>
          </p:nvCxnSpPr>
          <p:spPr>
            <a:xfrm>
              <a:off x="1058544" y="2248094"/>
              <a:ext cx="2156400" cy="0"/>
            </a:xfrm>
            <a:prstGeom prst="line">
              <a:avLst/>
            </a:prstGeom>
            <a:ln w="76200">
              <a:solidFill>
                <a:srgbClr val="23232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矩形 23"/>
            <p:cNvSpPr/>
            <p:nvPr/>
          </p:nvSpPr>
          <p:spPr>
            <a:xfrm>
              <a:off x="1084646" y="5443503"/>
              <a:ext cx="858044" cy="6133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zh-CN" b="1" lang="en-US" sz="1600">
                  <a:solidFill>
                    <a:srgbClr val="D90A00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TEXT HERE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4746238" y="1620740"/>
            <a:ext cx="2771532" cy="2326715"/>
            <a:chOff x="1058544" y="1981078"/>
            <a:chExt cx="2167266" cy="4256234"/>
          </a:xfrm>
        </p:grpSpPr>
        <p:sp>
          <p:nvSpPr>
            <p:cNvPr id="26" name="等腰三角形 25"/>
            <p:cNvSpPr/>
            <p:nvPr/>
          </p:nvSpPr>
          <p:spPr>
            <a:xfrm flipH="1" flipV="1" rot="10800000">
              <a:off x="2955810" y="1981078"/>
              <a:ext cx="270000" cy="234836"/>
            </a:xfrm>
            <a:prstGeom prst="triangle">
              <a:avLst>
                <a:gd fmla="val 0" name="adj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7" name="矩形 26"/>
            <p:cNvSpPr/>
            <p:nvPr/>
          </p:nvSpPr>
          <p:spPr>
            <a:xfrm>
              <a:off x="1058544" y="2263318"/>
              <a:ext cx="2157136" cy="3109898"/>
            </a:xfrm>
            <a:prstGeom prst="rect">
              <a:avLst/>
            </a:prstGeom>
            <a:blipFill dpi="0" rotWithShape="1">
              <a:blip r:embed="rId4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b="1" lang="zh-CN" sz="2800">
                <a:solidFill>
                  <a:schemeClr val="bg1">
                    <a:lumMod val="50000"/>
                  </a:schemeClr>
                </a:solidFill>
                <a:latin charset="-122" pitchFamily="50" typeface="造字工房悦黑体验版纤细体"/>
                <a:ea charset="-122" pitchFamily="50" typeface="造字工房悦黑体验版纤细体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1058544" y="5373216"/>
              <a:ext cx="2157136" cy="648072"/>
            </a:xfrm>
            <a:prstGeom prst="rect">
              <a:avLst/>
            </a:prstGeom>
            <a:solidFill>
              <a:srgbClr val="2323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9" name="等腰三角形 28"/>
            <p:cNvSpPr/>
            <p:nvPr/>
          </p:nvSpPr>
          <p:spPr>
            <a:xfrm rot="10800000">
              <a:off x="1059752" y="6021288"/>
              <a:ext cx="270161" cy="216024"/>
            </a:xfrm>
            <a:prstGeom prst="triangle">
              <a:avLst>
                <a:gd fmla="val 0" name="adj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30" name="直接连接符 29"/>
            <p:cNvCxnSpPr/>
            <p:nvPr/>
          </p:nvCxnSpPr>
          <p:spPr>
            <a:xfrm>
              <a:off x="1058544" y="2248094"/>
              <a:ext cx="2156400" cy="0"/>
            </a:xfrm>
            <a:prstGeom prst="line">
              <a:avLst/>
            </a:prstGeom>
            <a:ln w="76200">
              <a:solidFill>
                <a:srgbClr val="23232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矩形 30"/>
            <p:cNvSpPr/>
            <p:nvPr/>
          </p:nvSpPr>
          <p:spPr>
            <a:xfrm>
              <a:off x="1084646" y="5443502"/>
              <a:ext cx="858044" cy="6133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zh-CN" b="1" lang="en-US" sz="1600">
                  <a:solidFill>
                    <a:srgbClr val="D90A00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TEXT HERE</a:t>
              </a: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4746238" y="4010100"/>
            <a:ext cx="2771532" cy="2326715"/>
            <a:chOff x="1058544" y="1981078"/>
            <a:chExt cx="2167266" cy="4256234"/>
          </a:xfrm>
        </p:grpSpPr>
        <p:sp>
          <p:nvSpPr>
            <p:cNvPr id="33" name="等腰三角形 32"/>
            <p:cNvSpPr/>
            <p:nvPr/>
          </p:nvSpPr>
          <p:spPr>
            <a:xfrm flipH="1" flipV="1" rot="10800000">
              <a:off x="2955810" y="1981078"/>
              <a:ext cx="270000" cy="234836"/>
            </a:xfrm>
            <a:prstGeom prst="triangle">
              <a:avLst>
                <a:gd fmla="val 0" name="adj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4" name="矩形 33"/>
            <p:cNvSpPr/>
            <p:nvPr/>
          </p:nvSpPr>
          <p:spPr>
            <a:xfrm>
              <a:off x="1058544" y="2263318"/>
              <a:ext cx="2157136" cy="3109898"/>
            </a:xfrm>
            <a:prstGeom prst="rect">
              <a:avLst/>
            </a:prstGeom>
            <a:blipFill dpi="0" rotWithShape="1">
              <a:blip r:embed="rId5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b="1" lang="zh-CN" sz="2800">
                <a:solidFill>
                  <a:schemeClr val="bg1">
                    <a:lumMod val="50000"/>
                  </a:schemeClr>
                </a:solidFill>
                <a:latin charset="-122" pitchFamily="50" typeface="造字工房悦黑体验版纤细体"/>
                <a:ea charset="-122" pitchFamily="50" typeface="造字工房悦黑体验版纤细体"/>
              </a:endParaRPr>
            </a:p>
          </p:txBody>
        </p:sp>
        <p:sp>
          <p:nvSpPr>
            <p:cNvPr id="35" name="矩形 34"/>
            <p:cNvSpPr/>
            <p:nvPr/>
          </p:nvSpPr>
          <p:spPr>
            <a:xfrm>
              <a:off x="1058544" y="5373216"/>
              <a:ext cx="2157136" cy="648072"/>
            </a:xfrm>
            <a:prstGeom prst="rect">
              <a:avLst/>
            </a:prstGeom>
            <a:solidFill>
              <a:srgbClr val="2323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6" name="等腰三角形 35"/>
            <p:cNvSpPr/>
            <p:nvPr/>
          </p:nvSpPr>
          <p:spPr>
            <a:xfrm rot="10800000">
              <a:off x="1059752" y="6021288"/>
              <a:ext cx="270161" cy="216024"/>
            </a:xfrm>
            <a:prstGeom prst="triangle">
              <a:avLst>
                <a:gd fmla="val 0" name="adj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37" name="直接连接符 36"/>
            <p:cNvCxnSpPr/>
            <p:nvPr/>
          </p:nvCxnSpPr>
          <p:spPr>
            <a:xfrm>
              <a:off x="1058544" y="2248094"/>
              <a:ext cx="2156400" cy="0"/>
            </a:xfrm>
            <a:prstGeom prst="line">
              <a:avLst/>
            </a:prstGeom>
            <a:ln w="76200">
              <a:solidFill>
                <a:srgbClr val="23232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矩形 37"/>
            <p:cNvSpPr/>
            <p:nvPr/>
          </p:nvSpPr>
          <p:spPr>
            <a:xfrm>
              <a:off x="1084646" y="5443503"/>
              <a:ext cx="858044" cy="6133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zh-CN" b="1" lang="en-US" sz="1600">
                  <a:solidFill>
                    <a:srgbClr val="D90A00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TEXT HERE</a:t>
              </a: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8365028" y="1620740"/>
            <a:ext cx="2771532" cy="2326715"/>
            <a:chOff x="1058544" y="1981078"/>
            <a:chExt cx="2167266" cy="4256234"/>
          </a:xfrm>
        </p:grpSpPr>
        <p:sp>
          <p:nvSpPr>
            <p:cNvPr id="40" name="等腰三角形 39"/>
            <p:cNvSpPr/>
            <p:nvPr/>
          </p:nvSpPr>
          <p:spPr>
            <a:xfrm flipH="1" flipV="1" rot="10800000">
              <a:off x="2955810" y="1981078"/>
              <a:ext cx="270000" cy="234836"/>
            </a:xfrm>
            <a:prstGeom prst="triangle">
              <a:avLst>
                <a:gd fmla="val 0" name="adj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1" name="矩形 40"/>
            <p:cNvSpPr/>
            <p:nvPr/>
          </p:nvSpPr>
          <p:spPr>
            <a:xfrm>
              <a:off x="1058544" y="2263318"/>
              <a:ext cx="2157136" cy="3109898"/>
            </a:xfrm>
            <a:prstGeom prst="rect">
              <a:avLst/>
            </a:prstGeom>
            <a:blipFill dpi="0" rotWithShape="1">
              <a:blip r:embed="rId6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b="1" lang="zh-CN" sz="2800">
                <a:solidFill>
                  <a:schemeClr val="bg1">
                    <a:lumMod val="50000"/>
                  </a:schemeClr>
                </a:solidFill>
                <a:latin charset="-122" pitchFamily="50" typeface="造字工房悦黑体验版纤细体"/>
                <a:ea charset="-122" pitchFamily="50" typeface="造字工房悦黑体验版纤细体"/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1058544" y="5373216"/>
              <a:ext cx="2157136" cy="648072"/>
            </a:xfrm>
            <a:prstGeom prst="rect">
              <a:avLst/>
            </a:prstGeom>
            <a:solidFill>
              <a:srgbClr val="2323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3" name="等腰三角形 42"/>
            <p:cNvSpPr/>
            <p:nvPr/>
          </p:nvSpPr>
          <p:spPr>
            <a:xfrm rot="10800000">
              <a:off x="1059752" y="6021288"/>
              <a:ext cx="270161" cy="216024"/>
            </a:xfrm>
            <a:prstGeom prst="triangle">
              <a:avLst>
                <a:gd fmla="val 0" name="adj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44" name="直接连接符 43"/>
            <p:cNvCxnSpPr/>
            <p:nvPr/>
          </p:nvCxnSpPr>
          <p:spPr>
            <a:xfrm>
              <a:off x="1058544" y="2248094"/>
              <a:ext cx="2156400" cy="0"/>
            </a:xfrm>
            <a:prstGeom prst="line">
              <a:avLst/>
            </a:prstGeom>
            <a:ln w="76200">
              <a:solidFill>
                <a:srgbClr val="23232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矩形 44"/>
            <p:cNvSpPr/>
            <p:nvPr/>
          </p:nvSpPr>
          <p:spPr>
            <a:xfrm>
              <a:off x="1084646" y="5443502"/>
              <a:ext cx="858044" cy="6133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zh-CN" b="1" lang="en-US" sz="1600">
                  <a:solidFill>
                    <a:srgbClr val="D90A00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TEXT HERE</a:t>
              </a: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8365028" y="4010100"/>
            <a:ext cx="2771532" cy="2326715"/>
            <a:chOff x="1058544" y="1981078"/>
            <a:chExt cx="2167266" cy="4256234"/>
          </a:xfrm>
        </p:grpSpPr>
        <p:sp>
          <p:nvSpPr>
            <p:cNvPr id="47" name="等腰三角形 46"/>
            <p:cNvSpPr/>
            <p:nvPr/>
          </p:nvSpPr>
          <p:spPr>
            <a:xfrm flipH="1" flipV="1" rot="10800000">
              <a:off x="2955810" y="1981078"/>
              <a:ext cx="270000" cy="234836"/>
            </a:xfrm>
            <a:prstGeom prst="triangle">
              <a:avLst>
                <a:gd fmla="val 0" name="adj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8" name="矩形 47"/>
            <p:cNvSpPr/>
            <p:nvPr/>
          </p:nvSpPr>
          <p:spPr>
            <a:xfrm>
              <a:off x="1058544" y="2263315"/>
              <a:ext cx="2157136" cy="3180184"/>
            </a:xfrm>
            <a:prstGeom prst="rect">
              <a:avLst/>
            </a:prstGeom>
            <a:blipFill dpi="0" rotWithShape="1">
              <a:blip r:embed="rId7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b="1" lang="zh-CN" sz="2800">
                <a:solidFill>
                  <a:schemeClr val="bg1">
                    <a:lumMod val="50000"/>
                  </a:schemeClr>
                </a:solidFill>
                <a:latin charset="-122" pitchFamily="50" typeface="造字工房悦黑体验版纤细体"/>
                <a:ea charset="-122" pitchFamily="50" typeface="造字工房悦黑体验版纤细体"/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1058544" y="5373216"/>
              <a:ext cx="2157136" cy="648072"/>
            </a:xfrm>
            <a:prstGeom prst="rect">
              <a:avLst/>
            </a:prstGeom>
            <a:solidFill>
              <a:srgbClr val="2323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0" name="等腰三角形 49"/>
            <p:cNvSpPr/>
            <p:nvPr/>
          </p:nvSpPr>
          <p:spPr>
            <a:xfrm rot="10800000">
              <a:off x="1059752" y="6021288"/>
              <a:ext cx="270161" cy="216024"/>
            </a:xfrm>
            <a:prstGeom prst="triangle">
              <a:avLst>
                <a:gd fmla="val 0" name="adj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51" name="直接连接符 50"/>
            <p:cNvCxnSpPr/>
            <p:nvPr/>
          </p:nvCxnSpPr>
          <p:spPr>
            <a:xfrm>
              <a:off x="1058544" y="2248094"/>
              <a:ext cx="2156400" cy="0"/>
            </a:xfrm>
            <a:prstGeom prst="line">
              <a:avLst/>
            </a:prstGeom>
            <a:ln w="76200">
              <a:solidFill>
                <a:srgbClr val="23232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矩形 51"/>
            <p:cNvSpPr/>
            <p:nvPr/>
          </p:nvSpPr>
          <p:spPr>
            <a:xfrm>
              <a:off x="1084646" y="5443503"/>
              <a:ext cx="858044" cy="6133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zh-CN" b="1" lang="en-US" sz="1600">
                  <a:solidFill>
                    <a:srgbClr val="D90A00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TEXT HERE</a:t>
              </a:r>
            </a:p>
          </p:txBody>
        </p:sp>
      </p:grpSp>
      <p:sp>
        <p:nvSpPr>
          <p:cNvPr id="56" name="文本框 55"/>
          <p:cNvSpPr txBox="1"/>
          <p:nvPr/>
        </p:nvSpPr>
        <p:spPr>
          <a:xfrm>
            <a:off x="9192344" y="332656"/>
            <a:ext cx="299965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2400">
                <a:latin charset="-122" pitchFamily="50" typeface="造字工房悦黑体验版纤细体"/>
                <a:ea charset="-122" pitchFamily="50" typeface="造字工房悦黑体验版纤细体"/>
              </a:rPr>
              <a:t>COMPANYNAME</a:t>
            </a:r>
          </a:p>
        </p:txBody>
      </p:sp>
    </p:spTree>
    <p:extLst>
      <p:ext uri="{BB962C8B-B14F-4D97-AF65-F5344CB8AC3E}">
        <p14:creationId val="155696596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0" y="5675316"/>
            <a:ext cx="12192000" cy="1182680"/>
            <a:chOff x="1058544" y="5373216"/>
            <a:chExt cx="2157136" cy="648072"/>
          </a:xfrm>
        </p:grpSpPr>
        <p:sp>
          <p:nvSpPr>
            <p:cNvPr id="5" name="矩形 4"/>
            <p:cNvSpPr/>
            <p:nvPr/>
          </p:nvSpPr>
          <p:spPr>
            <a:xfrm>
              <a:off x="1058544" y="5373216"/>
              <a:ext cx="2157136" cy="648072"/>
            </a:xfrm>
            <a:prstGeom prst="rect">
              <a:avLst/>
            </a:prstGeom>
            <a:solidFill>
              <a:srgbClr val="2323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矩形 7"/>
            <p:cNvSpPr/>
            <p:nvPr/>
          </p:nvSpPr>
          <p:spPr>
            <a:xfrm>
              <a:off x="1117879" y="5404963"/>
              <a:ext cx="275035" cy="2505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b="1" lang="en-US" sz="2400">
                  <a:solidFill>
                    <a:srgbClr val="D90A00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TEXT HERE</a:t>
              </a: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9192344" y="332656"/>
            <a:ext cx="299965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2400">
                <a:latin charset="-122" pitchFamily="50" typeface="造字工房悦黑体验版纤细体"/>
                <a:ea charset="-122" pitchFamily="50" typeface="造字工房悦黑体验版纤细体"/>
              </a:rPr>
              <a:t>COMPANYNAME</a:t>
            </a:r>
          </a:p>
        </p:txBody>
      </p:sp>
      <p:sp>
        <p:nvSpPr>
          <p:cNvPr id="10" name="矩形 9"/>
          <p:cNvSpPr/>
          <p:nvPr/>
        </p:nvSpPr>
        <p:spPr>
          <a:xfrm>
            <a:off x="335358" y="6093296"/>
            <a:ext cx="8856986" cy="91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zh-CN">
                <a:solidFill>
                  <a:schemeClr val="bg1"/>
                </a:solidFill>
                <a:latin charset="-122" pitchFamily="50" typeface="造字工房悦黑体验版纤细体"/>
                <a:ea charset="-122" pitchFamily="50" typeface="造字工房悦黑体验版纤细体"/>
              </a:rPr>
              <a:t>Hello , I want to play a game. Hello , I want to play a game. Hello , I want to play a game. Hello , I want to play a game. Hello , I want to play a game. </a:t>
            </a:r>
          </a:p>
        </p:txBody>
      </p:sp>
      <p:grpSp>
        <p:nvGrpSpPr>
          <p:cNvPr id="14" name="组合 13"/>
          <p:cNvGrpSpPr/>
          <p:nvPr/>
        </p:nvGrpSpPr>
        <p:grpSpPr>
          <a:xfrm flipH="1">
            <a:off x="11136559" y="5847817"/>
            <a:ext cx="540000" cy="540000"/>
            <a:chOff x="2027668" y="2961008"/>
            <a:chExt cx="1260000" cy="1260000"/>
          </a:xfrm>
        </p:grpSpPr>
        <p:sp>
          <p:nvSpPr>
            <p:cNvPr id="12" name="椭圆 11"/>
            <p:cNvSpPr/>
            <p:nvPr/>
          </p:nvSpPr>
          <p:spPr>
            <a:xfrm>
              <a:off x="2027668" y="2961008"/>
              <a:ext cx="1260000" cy="1260000"/>
            </a:xfrm>
            <a:prstGeom prst="ellipse">
              <a:avLst/>
            </a:prstGeom>
            <a:solidFill>
              <a:srgbClr val="D90A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itchFamily="50" typeface="造字工房悦黑体验版纤细体"/>
                <a:ea charset="-122" pitchFamily="50" typeface="造字工房悦黑体验版纤细体"/>
              </a:endParaRPr>
            </a:p>
          </p:txBody>
        </p:sp>
        <p:sp>
          <p:nvSpPr>
            <p:cNvPr id="13" name="任意多边形 12"/>
            <p:cNvSpPr/>
            <p:nvPr/>
          </p:nvSpPr>
          <p:spPr>
            <a:xfrm rot="5400000">
              <a:off x="2459596" y="3194964"/>
              <a:ext cx="432048" cy="792088"/>
            </a:xfrm>
            <a:custGeom>
              <a:gdLst>
                <a:gd fmla="*/ 0 w 576064" name="connsiteX0"/>
                <a:gd fmla="*/ 576064 h 1008112" name="connsiteY0"/>
                <a:gd fmla="*/ 282556 w 576064" name="connsiteX1"/>
                <a:gd fmla="*/ 0 h 1008112" name="connsiteY1"/>
                <a:gd fmla="*/ 565111 w 576064" name="connsiteX2"/>
                <a:gd fmla="*/ 576064 h 1008112" name="connsiteY2"/>
                <a:gd fmla="*/ 387694 w 576064" name="connsiteX3"/>
                <a:gd fmla="*/ 576064 h 1008112" name="connsiteY3"/>
                <a:gd fmla="*/ 576064 w 576064" name="connsiteX4"/>
                <a:gd fmla="*/ 1008112 h 1008112" name="connsiteY4"/>
                <a:gd fmla="*/ 10953 w 576064" name="connsiteX5"/>
                <a:gd fmla="*/ 1008112 h 1008112" name="connsiteY5"/>
                <a:gd fmla="*/ 199324 w 576064" name="connsiteX6"/>
                <a:gd fmla="*/ 576064 h 1008112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1008112" w="576064">
                  <a:moveTo>
                    <a:pt x="0" y="576064"/>
                  </a:moveTo>
                  <a:lnTo>
                    <a:pt x="282556" y="0"/>
                  </a:lnTo>
                  <a:lnTo>
                    <a:pt x="565111" y="576064"/>
                  </a:lnTo>
                  <a:lnTo>
                    <a:pt x="387694" y="576064"/>
                  </a:lnTo>
                  <a:lnTo>
                    <a:pt x="576064" y="1008112"/>
                  </a:lnTo>
                  <a:lnTo>
                    <a:pt x="10953" y="1008112"/>
                  </a:lnTo>
                  <a:lnTo>
                    <a:pt x="199324" y="57606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itchFamily="50" typeface="造字工房悦黑体验版纤细体"/>
                <a:ea charset="-122" pitchFamily="50" typeface="造字工房悦黑体验版纤细体"/>
              </a:endParaRPr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10542463" y="6457890"/>
            <a:ext cx="172819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000">
                <a:solidFill>
                  <a:schemeClr val="bg1"/>
                </a:solidFill>
                <a:latin charset="-122" pitchFamily="50" typeface="造字工房悦黑体验版纤细体"/>
                <a:ea charset="-122" pitchFamily="50" typeface="造字工房悦黑体验版纤细体"/>
              </a:rPr>
              <a:t>GOBACK</a:t>
            </a:r>
          </a:p>
        </p:txBody>
      </p:sp>
      <p:pic>
        <p:nvPicPr>
          <p:cNvPr descr="412-02025.jpg (1024×..." id="4100" name="Picture 4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25442" t="3831"/>
          <a:stretch>
            <a:fillRect/>
          </a:stretch>
        </p:blipFill>
        <p:spPr bwMode="auto">
          <a:xfrm>
            <a:off x="0" y="-20355"/>
            <a:ext cx="12192000" cy="5753611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val="55157385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/>
          <p:cNvSpPr txBox="1"/>
          <p:nvPr/>
        </p:nvSpPr>
        <p:spPr>
          <a:xfrm>
            <a:off x="263352" y="563488"/>
            <a:ext cx="5544616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6000">
                <a:latin charset="-122" pitchFamily="50" typeface="造字工房悦黑体验版纤细体"/>
                <a:ea charset="-122" pitchFamily="50" typeface="造字工房悦黑体验版纤细体"/>
              </a:rPr>
              <a:t>QUESTIONTIME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279576" y="1168291"/>
            <a:ext cx="3312368" cy="4663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0000">
                <a:latin charset="0" panose="020e0802020502020306" pitchFamily="34" typeface="Berlin Sans FB Demi"/>
              </a:rPr>
              <a:t>Q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176119" y="1412776"/>
            <a:ext cx="2880320" cy="4663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0000">
                <a:latin charset="0" panose="020e0802020502020306" pitchFamily="34" typeface="Berlin Sans FB Demi"/>
              </a:rPr>
              <a:t>A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159896" y="2610201"/>
            <a:ext cx="1980220" cy="3139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0">
                <a:solidFill>
                  <a:srgbClr val="D90A09"/>
                </a:solidFill>
                <a:latin charset="0" panose="020e0802020502020306" pitchFamily="34" typeface="Berlin Sans FB Demi"/>
              </a:rPr>
              <a:t>&amp;</a:t>
            </a:r>
          </a:p>
        </p:txBody>
      </p:sp>
    </p:spTree>
    <p:extLst>
      <p:ext uri="{BB962C8B-B14F-4D97-AF65-F5344CB8AC3E}">
        <p14:creationId val="3937002471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3053452" y="1977437"/>
            <a:ext cx="6048672" cy="2387667"/>
            <a:chOff x="767408" y="1736992"/>
            <a:chExt cx="4896544" cy="1620000"/>
          </a:xfrm>
        </p:grpSpPr>
        <p:grpSp>
          <p:nvGrpSpPr>
            <p:cNvPr id="4" name="组合 3"/>
            <p:cNvGrpSpPr/>
            <p:nvPr/>
          </p:nvGrpSpPr>
          <p:grpSpPr>
            <a:xfrm>
              <a:off x="767408" y="1736992"/>
              <a:ext cx="4896544" cy="1620000"/>
              <a:chOff x="839416" y="1772816"/>
              <a:chExt cx="3744416" cy="1368152"/>
            </a:xfrm>
          </p:grpSpPr>
          <p:sp>
            <p:nvSpPr>
              <p:cNvPr id="6" name="矩形 5"/>
              <p:cNvSpPr/>
              <p:nvPr/>
            </p:nvSpPr>
            <p:spPr>
              <a:xfrm>
                <a:off x="839416" y="2060848"/>
                <a:ext cx="3744416" cy="792088"/>
              </a:xfrm>
              <a:prstGeom prst="rect">
                <a:avLst/>
              </a:prstGeom>
              <a:solidFill>
                <a:srgbClr val="23232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" name="等腰三角形 6"/>
              <p:cNvSpPr/>
              <p:nvPr/>
            </p:nvSpPr>
            <p:spPr>
              <a:xfrm>
                <a:off x="4295800" y="1772816"/>
                <a:ext cx="288032" cy="288032"/>
              </a:xfrm>
              <a:prstGeom prst="triangle">
                <a:avLst>
                  <a:gd fmla="val 0" name="adj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" name="等腰三角形 7"/>
              <p:cNvSpPr/>
              <p:nvPr/>
            </p:nvSpPr>
            <p:spPr>
              <a:xfrm rot="10800000">
                <a:off x="839416" y="2852936"/>
                <a:ext cx="288032" cy="288032"/>
              </a:xfrm>
              <a:prstGeom prst="triangle">
                <a:avLst>
                  <a:gd fmla="val 0" name="adj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5" name="Rectangle 1"/>
            <p:cNvSpPr>
              <a:spLocks noChangeArrowheads="1"/>
            </p:cNvSpPr>
            <p:nvPr/>
          </p:nvSpPr>
          <p:spPr bwMode="auto">
            <a:xfrm>
              <a:off x="1055440" y="2148905"/>
              <a:ext cx="4515855" cy="79617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 bIns="76176" compatLnSpc="1" lIns="0" numCol="1" rIns="0" tIns="0" vert="horz" wrap="square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 lvl="0">
                <a:spcBef>
                  <a:spcPct val="0"/>
                </a:spcBef>
                <a:spcAft>
                  <a:spcPct val="0"/>
                </a:spcAft>
              </a:pPr>
              <a:r>
                <a:rPr altLang="zh-CN" b="1" lang="en-US" smtClean="0" sz="7200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THANKYOU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8994112" y="1689406"/>
            <a:ext cx="792088" cy="576064"/>
            <a:chOff x="5951984" y="4869160"/>
            <a:chExt cx="792088" cy="576064"/>
          </a:xfrm>
        </p:grpSpPr>
        <p:sp>
          <p:nvSpPr>
            <p:cNvPr id="9" name="椭圆 8"/>
            <p:cNvSpPr/>
            <p:nvPr/>
          </p:nvSpPr>
          <p:spPr>
            <a:xfrm>
              <a:off x="6059996" y="4869160"/>
              <a:ext cx="576064" cy="576064"/>
            </a:xfrm>
            <a:prstGeom prst="ellipse">
              <a:avLst/>
            </a:prstGeom>
            <a:solidFill>
              <a:srgbClr val="D90A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5951985" y="5003303"/>
              <a:ext cx="792088" cy="3048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mtClean="0" sz="1400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Jigsaw</a:t>
              </a:r>
            </a:p>
          </p:txBody>
        </p:sp>
      </p:grpSp>
    </p:spTree>
    <p:extLst>
      <p:ext uri="{BB962C8B-B14F-4D97-AF65-F5344CB8AC3E}">
        <p14:creationId val="3920002888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3" presetSubtype="3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2E2E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椭圆 1"/>
          <p:cNvSpPr/>
          <p:nvPr/>
        </p:nvSpPr>
        <p:spPr>
          <a:xfrm>
            <a:off x="2027668" y="2961008"/>
            <a:ext cx="1260000" cy="1260000"/>
          </a:xfrm>
          <a:prstGeom prst="ellipse">
            <a:avLst/>
          </a:prstGeom>
          <a:solidFill>
            <a:srgbClr val="D90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50" typeface="造字工房悦黑体验版纤细体"/>
              <a:ea charset="-122" pitchFamily="50" typeface="造字工房悦黑体验版纤细体"/>
            </a:endParaRPr>
          </a:p>
        </p:txBody>
      </p:sp>
      <p:sp>
        <p:nvSpPr>
          <p:cNvPr id="5" name="任意多边形 4"/>
          <p:cNvSpPr/>
          <p:nvPr/>
        </p:nvSpPr>
        <p:spPr>
          <a:xfrm rot="5400000">
            <a:off x="2459596" y="3194964"/>
            <a:ext cx="432048" cy="792088"/>
          </a:xfrm>
          <a:custGeom>
            <a:gdLst>
              <a:gd fmla="*/ 0 w 576064" name="connsiteX0"/>
              <a:gd fmla="*/ 576064 h 1008112" name="connsiteY0"/>
              <a:gd fmla="*/ 282556 w 576064" name="connsiteX1"/>
              <a:gd fmla="*/ 0 h 1008112" name="connsiteY1"/>
              <a:gd fmla="*/ 565111 w 576064" name="connsiteX2"/>
              <a:gd fmla="*/ 576064 h 1008112" name="connsiteY2"/>
              <a:gd fmla="*/ 387694 w 576064" name="connsiteX3"/>
              <a:gd fmla="*/ 576064 h 1008112" name="connsiteY3"/>
              <a:gd fmla="*/ 576064 w 576064" name="connsiteX4"/>
              <a:gd fmla="*/ 1008112 h 1008112" name="connsiteY4"/>
              <a:gd fmla="*/ 10953 w 576064" name="connsiteX5"/>
              <a:gd fmla="*/ 1008112 h 1008112" name="connsiteY5"/>
              <a:gd fmla="*/ 199324 w 576064" name="connsiteX6"/>
              <a:gd fmla="*/ 576064 h 1008112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1008112" w="576064">
                <a:moveTo>
                  <a:pt x="0" y="576064"/>
                </a:moveTo>
                <a:lnTo>
                  <a:pt x="282556" y="0"/>
                </a:lnTo>
                <a:lnTo>
                  <a:pt x="565111" y="576064"/>
                </a:lnTo>
                <a:lnTo>
                  <a:pt x="387694" y="576064"/>
                </a:lnTo>
                <a:lnTo>
                  <a:pt x="576064" y="1008112"/>
                </a:lnTo>
                <a:lnTo>
                  <a:pt x="10953" y="1008112"/>
                </a:lnTo>
                <a:lnTo>
                  <a:pt x="199324" y="57606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50" typeface="造字工房悦黑体验版纤细体"/>
              <a:ea charset="-122" pitchFamily="50" typeface="造字工房悦黑体验版纤细体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176119" y="567583"/>
            <a:ext cx="4536504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6000">
                <a:solidFill>
                  <a:srgbClr val="D90A00"/>
                </a:solidFill>
                <a:latin charset="-122" pitchFamily="50" typeface="造字工房悦黑体验版纤细体"/>
                <a:ea charset="-122" pitchFamily="50" typeface="造字工房悦黑体验版纤细体"/>
              </a:rPr>
              <a:t>SUMMARY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7608168" y="2127195"/>
            <a:ext cx="180000" cy="3450380"/>
            <a:chOff x="7608168" y="2620258"/>
            <a:chExt cx="180000" cy="3450380"/>
          </a:xfrm>
        </p:grpSpPr>
        <p:cxnSp>
          <p:nvCxnSpPr>
            <p:cNvPr id="15" name="直接连接符 14"/>
            <p:cNvCxnSpPr/>
            <p:nvPr/>
          </p:nvCxnSpPr>
          <p:spPr>
            <a:xfrm flipH="1">
              <a:off x="7698168" y="2637304"/>
              <a:ext cx="0" cy="342000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组合 15"/>
            <p:cNvGrpSpPr/>
            <p:nvPr/>
          </p:nvGrpSpPr>
          <p:grpSpPr>
            <a:xfrm>
              <a:off x="7608168" y="2620258"/>
              <a:ext cx="180000" cy="3450380"/>
              <a:chOff x="7921352" y="2642916"/>
              <a:chExt cx="180000" cy="3450380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7921352" y="2642916"/>
                <a:ext cx="180000" cy="180000"/>
              </a:xfrm>
              <a:prstGeom prst="ellipse">
                <a:avLst/>
              </a:prstGeom>
              <a:solidFill>
                <a:srgbClr val="D90A00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itchFamily="50" typeface="造字工房悦黑体验版纤细体"/>
                  <a:ea charset="-122" pitchFamily="50" typeface="造字工房悦黑体验版纤细体"/>
                </a:endParaRPr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7921352" y="3296992"/>
                <a:ext cx="180000" cy="180000"/>
              </a:xfrm>
              <a:prstGeom prst="ellipse">
                <a:avLst/>
              </a:prstGeom>
              <a:solidFill>
                <a:srgbClr val="D90A00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itchFamily="50" typeface="造字工房悦黑体验版纤细体"/>
                  <a:ea charset="-122" pitchFamily="50" typeface="造字工房悦黑体验版纤细体"/>
                </a:endParaRPr>
              </a:p>
            </p:txBody>
          </p:sp>
          <p:sp>
            <p:nvSpPr>
              <p:cNvPr id="10" name="椭圆 9"/>
              <p:cNvSpPr/>
              <p:nvPr/>
            </p:nvSpPr>
            <p:spPr>
              <a:xfrm>
                <a:off x="7921352" y="3951068"/>
                <a:ext cx="180000" cy="180000"/>
              </a:xfrm>
              <a:prstGeom prst="ellipse">
                <a:avLst/>
              </a:prstGeom>
              <a:solidFill>
                <a:srgbClr val="D90A00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itchFamily="50" typeface="造字工房悦黑体验版纤细体"/>
                  <a:ea charset="-122" pitchFamily="50" typeface="造字工房悦黑体验版纤细体"/>
                </a:endParaRPr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7921352" y="4605144"/>
                <a:ext cx="180000" cy="180000"/>
              </a:xfrm>
              <a:prstGeom prst="ellipse">
                <a:avLst/>
              </a:prstGeom>
              <a:solidFill>
                <a:srgbClr val="D90A00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itchFamily="50" typeface="造字工房悦黑体验版纤细体"/>
                  <a:ea charset="-122" pitchFamily="50" typeface="造字工房悦黑体验版纤细体"/>
                </a:endParaRPr>
              </a:p>
            </p:txBody>
          </p:sp>
          <p:sp>
            <p:nvSpPr>
              <p:cNvPr id="12" name="椭圆 11"/>
              <p:cNvSpPr/>
              <p:nvPr/>
            </p:nvSpPr>
            <p:spPr>
              <a:xfrm>
                <a:off x="7921352" y="5259220"/>
                <a:ext cx="180000" cy="180000"/>
              </a:xfrm>
              <a:prstGeom prst="ellipse">
                <a:avLst/>
              </a:prstGeom>
              <a:solidFill>
                <a:srgbClr val="D90A00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itchFamily="50" typeface="造字工房悦黑体验版纤细体"/>
                  <a:ea charset="-122" pitchFamily="50" typeface="造字工房悦黑体验版纤细体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7921352" y="5913296"/>
                <a:ext cx="180000" cy="180000"/>
              </a:xfrm>
              <a:prstGeom prst="ellipse">
                <a:avLst/>
              </a:prstGeom>
              <a:solidFill>
                <a:srgbClr val="D90A00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itchFamily="50" typeface="造字工房悦黑体验版纤细体"/>
                  <a:ea charset="-122" pitchFamily="50" typeface="造字工房悦黑体验版纤细体"/>
                </a:endParaRPr>
              </a:p>
            </p:txBody>
          </p:sp>
        </p:grpSp>
      </p:grpSp>
      <p:sp>
        <p:nvSpPr>
          <p:cNvPr id="19" name="文本框 18"/>
          <p:cNvSpPr txBox="1"/>
          <p:nvPr/>
        </p:nvSpPr>
        <p:spPr>
          <a:xfrm>
            <a:off x="8040215" y="2060848"/>
            <a:ext cx="216024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-122" pitchFamily="50" typeface="造字工房悦黑体验版纤细体"/>
                <a:ea charset="-122" pitchFamily="50" typeface="造字工房悦黑体验版纤细体"/>
              </a:rPr>
              <a:t>ABOUTUS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8040215" y="2706486"/>
            <a:ext cx="216024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-122" pitchFamily="50" typeface="造字工房悦黑体验版纤细体"/>
                <a:ea charset="-122" pitchFamily="50" typeface="造字工房悦黑体验版纤细体"/>
              </a:rPr>
              <a:t>MISSION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8040215" y="3994757"/>
            <a:ext cx="216024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-122" pitchFamily="50" typeface="造字工房悦黑体验版纤细体"/>
                <a:ea charset="-122" pitchFamily="50" typeface="造字工房悦黑体验版纤细体"/>
              </a:rPr>
              <a:t>SOLUTIONS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8040215" y="4648833"/>
            <a:ext cx="216024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-122" pitchFamily="50" typeface="造字工房悦黑体验版纤细体"/>
                <a:ea charset="-122" pitchFamily="50" typeface="造字工房悦黑体验版纤细体"/>
              </a:rPr>
              <a:t>PORTFOLIO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8040215" y="5302908"/>
            <a:ext cx="216024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chemeClr val="bg1"/>
                </a:solidFill>
                <a:latin charset="-122" pitchFamily="50" typeface="造字工房悦黑体验版纤细体"/>
                <a:ea charset="-122" pitchFamily="50" typeface="造字工房悦黑体验版纤细体"/>
              </a:rPr>
              <a:t>QUESTIONTIME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8062006" y="3407963"/>
            <a:ext cx="216024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-122" pitchFamily="50" typeface="造字工房悦黑体验版纤细体"/>
                <a:ea charset="-122" pitchFamily="50" typeface="造字工房悦黑体验版纤细体"/>
              </a:rPr>
              <a:t>ANALYSIS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3455429" y="3759343"/>
            <a:ext cx="172819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400">
                <a:solidFill>
                  <a:schemeClr val="bg1"/>
                </a:solidFill>
                <a:latin charset="-122" pitchFamily="50" typeface="造字工房悦黑体验版纤细体"/>
                <a:ea charset="-122" pitchFamily="50" typeface="造字工房悦黑体验版纤细体"/>
              </a:rPr>
              <a:t>GONEXT</a:t>
            </a:r>
          </a:p>
        </p:txBody>
      </p:sp>
    </p:spTree>
    <p:extLst>
      <p:ext uri="{BB962C8B-B14F-4D97-AF65-F5344CB8AC3E}">
        <p14:creationId val="2054243029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/>
          <p:cNvSpPr txBox="1"/>
          <p:nvPr/>
        </p:nvSpPr>
        <p:spPr>
          <a:xfrm>
            <a:off x="9192344" y="332656"/>
            <a:ext cx="299965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2400">
                <a:latin charset="-122" pitchFamily="50" typeface="造字工房悦黑体验版纤细体"/>
                <a:ea charset="-122" pitchFamily="50" typeface="造字工房悦黑体验版纤细体"/>
              </a:rPr>
              <a:t>COMPANYNAME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63352" y="563488"/>
            <a:ext cx="4104456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6000">
                <a:latin charset="-122" pitchFamily="50" typeface="造字工房悦黑体验版纤细体"/>
                <a:ea charset="-122" pitchFamily="50" typeface="造字工房悦黑体验版纤细体"/>
              </a:rPr>
              <a:t>ABOUTUS</a:t>
            </a:r>
          </a:p>
        </p:txBody>
      </p:sp>
      <p:grpSp>
        <p:nvGrpSpPr>
          <p:cNvPr id="28" name="组合 27"/>
          <p:cNvGrpSpPr/>
          <p:nvPr/>
        </p:nvGrpSpPr>
        <p:grpSpPr>
          <a:xfrm>
            <a:off x="767408" y="2043029"/>
            <a:ext cx="4896544" cy="1624353"/>
            <a:chOff x="767408" y="1732639"/>
            <a:chExt cx="4896544" cy="1624353"/>
          </a:xfrm>
        </p:grpSpPr>
        <p:sp>
          <p:nvSpPr>
            <p:cNvPr id="20" name="文本框 19"/>
            <p:cNvSpPr txBox="1"/>
            <p:nvPr/>
          </p:nvSpPr>
          <p:spPr>
            <a:xfrm>
              <a:off x="3612559" y="1732639"/>
              <a:ext cx="1656184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mtClean="0" sz="1400">
                  <a:solidFill>
                    <a:srgbClr val="D90A00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TEXT HERE</a:t>
              </a:r>
            </a:p>
          </p:txBody>
        </p:sp>
        <p:grpSp>
          <p:nvGrpSpPr>
            <p:cNvPr id="8" name="组合 7"/>
            <p:cNvGrpSpPr/>
            <p:nvPr/>
          </p:nvGrpSpPr>
          <p:grpSpPr>
            <a:xfrm>
              <a:off x="767408" y="1736992"/>
              <a:ext cx="4896544" cy="1620000"/>
              <a:chOff x="839416" y="1772816"/>
              <a:chExt cx="3744416" cy="1368152"/>
            </a:xfrm>
          </p:grpSpPr>
          <p:sp>
            <p:nvSpPr>
              <p:cNvPr id="5" name="矩形 4"/>
              <p:cNvSpPr/>
              <p:nvPr/>
            </p:nvSpPr>
            <p:spPr>
              <a:xfrm>
                <a:off x="839416" y="2060848"/>
                <a:ext cx="3744416" cy="792088"/>
              </a:xfrm>
              <a:prstGeom prst="rect">
                <a:avLst/>
              </a:prstGeom>
              <a:solidFill>
                <a:srgbClr val="23232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6" name="等腰三角形 5"/>
              <p:cNvSpPr/>
              <p:nvPr/>
            </p:nvSpPr>
            <p:spPr>
              <a:xfrm>
                <a:off x="4281613" y="1772816"/>
                <a:ext cx="288032" cy="288032"/>
              </a:xfrm>
              <a:prstGeom prst="triangle">
                <a:avLst>
                  <a:gd fmla="val 0" name="adj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" name="等腰三角形 6"/>
              <p:cNvSpPr/>
              <p:nvPr/>
            </p:nvSpPr>
            <p:spPr>
              <a:xfrm rot="10800000">
                <a:off x="839416" y="2852936"/>
                <a:ext cx="288032" cy="288032"/>
              </a:xfrm>
              <a:prstGeom prst="triangle">
                <a:avLst>
                  <a:gd fmla="val 0" name="adj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14" name="Rectangle 1"/>
            <p:cNvSpPr>
              <a:spLocks noChangeArrowheads="1"/>
            </p:cNvSpPr>
            <p:nvPr/>
          </p:nvSpPr>
          <p:spPr bwMode="auto">
            <a:xfrm>
              <a:off x="1055440" y="2097424"/>
              <a:ext cx="4515855" cy="89913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 bIns="76176" compatLnSpc="1" lIns="0" numCol="1" rIns="0" tIns="0" vert="horz" wrap="square">
              <a:prstTxWarp prst="textNoShape">
                <a:avLst/>
              </a:prstTxWarp>
              <a:spAutoFit/>
            </a:bodyPr>
            <a:lstStyle/>
            <a:p>
              <a:pPr eaLnBrk="0" fontAlgn="base" hangingPunct="0" lvl="0">
                <a:spcBef>
                  <a:spcPct val="0"/>
                </a:spcBef>
                <a:spcAft>
                  <a:spcPct val="0"/>
                </a:spcAft>
              </a:pPr>
              <a:r>
                <a:rPr altLang="zh-CN" lang="zh-CN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Hello , I want to play a game. Hello , I want to play a game. Hello , I want to play a game.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748856" y="3820871"/>
            <a:ext cx="4896544" cy="1624353"/>
            <a:chOff x="748856" y="3510481"/>
            <a:chExt cx="4896544" cy="1624353"/>
          </a:xfrm>
        </p:grpSpPr>
        <p:sp>
          <p:nvSpPr>
            <p:cNvPr id="21" name="文本框 20"/>
            <p:cNvSpPr txBox="1"/>
            <p:nvPr/>
          </p:nvSpPr>
          <p:spPr>
            <a:xfrm>
              <a:off x="3594007" y="3510481"/>
              <a:ext cx="1656184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mtClean="0" sz="1400">
                  <a:solidFill>
                    <a:srgbClr val="D90A00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TEXT HERE</a:t>
              </a:r>
            </a:p>
          </p:txBody>
        </p:sp>
        <p:grpSp>
          <p:nvGrpSpPr>
            <p:cNvPr id="22" name="组合 21"/>
            <p:cNvGrpSpPr/>
            <p:nvPr/>
          </p:nvGrpSpPr>
          <p:grpSpPr>
            <a:xfrm>
              <a:off x="748856" y="3514834"/>
              <a:ext cx="4896544" cy="1620000"/>
              <a:chOff x="839416" y="1772816"/>
              <a:chExt cx="3744416" cy="1368152"/>
            </a:xfrm>
          </p:grpSpPr>
          <p:sp>
            <p:nvSpPr>
              <p:cNvPr id="23" name="矩形 22"/>
              <p:cNvSpPr/>
              <p:nvPr/>
            </p:nvSpPr>
            <p:spPr>
              <a:xfrm>
                <a:off x="839416" y="2060848"/>
                <a:ext cx="3744416" cy="792088"/>
              </a:xfrm>
              <a:prstGeom prst="rect">
                <a:avLst/>
              </a:prstGeom>
              <a:solidFill>
                <a:srgbClr val="23232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4" name="等腰三角形 23"/>
              <p:cNvSpPr/>
              <p:nvPr/>
            </p:nvSpPr>
            <p:spPr>
              <a:xfrm>
                <a:off x="4281613" y="1772816"/>
                <a:ext cx="288032" cy="288032"/>
              </a:xfrm>
              <a:prstGeom prst="triangle">
                <a:avLst>
                  <a:gd fmla="val 0" name="adj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5" name="等腰三角形 24"/>
              <p:cNvSpPr/>
              <p:nvPr/>
            </p:nvSpPr>
            <p:spPr>
              <a:xfrm rot="10800000">
                <a:off x="839416" y="2852936"/>
                <a:ext cx="288032" cy="288032"/>
              </a:xfrm>
              <a:prstGeom prst="triangle">
                <a:avLst>
                  <a:gd fmla="val 0" name="adj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26" name="Rectangle 1"/>
            <p:cNvSpPr>
              <a:spLocks noChangeArrowheads="1"/>
            </p:cNvSpPr>
            <p:nvPr/>
          </p:nvSpPr>
          <p:spPr bwMode="auto">
            <a:xfrm>
              <a:off x="1036888" y="3875266"/>
              <a:ext cx="4515855" cy="89913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 bIns="76176" compatLnSpc="1" lIns="0" numCol="1" rIns="0" tIns="0" vert="horz" wrap="square">
              <a:prstTxWarp prst="textNoShape">
                <a:avLst/>
              </a:prstTxWarp>
              <a:spAutoFit/>
            </a:bodyPr>
            <a:lstStyle/>
            <a:p>
              <a:pPr eaLnBrk="0" fontAlgn="base" hangingPunct="0" lvl="0">
                <a:spcBef>
                  <a:spcPct val="0"/>
                </a:spcBef>
                <a:spcAft>
                  <a:spcPct val="0"/>
                </a:spcAft>
              </a:pPr>
              <a:r>
                <a:rPr altLang="zh-CN" lang="zh-CN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Hello , I want to play a game. Hello , I want to play a game. Hello , I want to play a game.</a:t>
              </a:r>
            </a:p>
          </p:txBody>
        </p:sp>
      </p:grpSp>
      <p:pic>
        <p:nvPicPr>
          <p:cNvPr descr="商务人士" id="1038" name="Picture 14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477000" y="1771855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val="2652629185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商人在路边咖啡馆" id="2060" name="Picture 1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057807" y="2145531"/>
            <a:ext cx="2163065" cy="3162672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pic>
        <p:nvPicPr>
          <p:cNvPr descr="职业女性" id="2058" name="Picture 10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340394" y="2148998"/>
            <a:ext cx="2153068" cy="3107376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9192344" y="332656"/>
            <a:ext cx="299965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2400">
                <a:latin charset="-122" pitchFamily="50" typeface="造字工房悦黑体验版纤细体"/>
                <a:ea charset="-122" pitchFamily="50" typeface="造字工房悦黑体验版纤细体"/>
              </a:rPr>
              <a:t>COMPANYNAME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63352" y="563488"/>
            <a:ext cx="4104456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6000">
                <a:latin charset="-122" pitchFamily="50" typeface="造字工房悦黑体验版纤细体"/>
                <a:ea charset="-122" pitchFamily="50" typeface="造字工房悦黑体验版纤细体"/>
              </a:rPr>
              <a:t>ABOUTUS</a:t>
            </a:r>
          </a:p>
        </p:txBody>
      </p:sp>
      <p:grpSp>
        <p:nvGrpSpPr>
          <p:cNvPr id="16" name="组合 15"/>
          <p:cNvGrpSpPr/>
          <p:nvPr/>
        </p:nvGrpSpPr>
        <p:grpSpPr>
          <a:xfrm>
            <a:off x="1058544" y="1837062"/>
            <a:ext cx="2167266" cy="4256234"/>
            <a:chOff x="1058544" y="1981078"/>
            <a:chExt cx="2167266" cy="4256234"/>
          </a:xfrm>
        </p:grpSpPr>
        <p:sp>
          <p:nvSpPr>
            <p:cNvPr id="13" name="等腰三角形 12"/>
            <p:cNvSpPr/>
            <p:nvPr/>
          </p:nvSpPr>
          <p:spPr>
            <a:xfrm flipH="1" flipV="1" rot="10800000">
              <a:off x="2955810" y="1981078"/>
              <a:ext cx="270000" cy="234836"/>
            </a:xfrm>
            <a:prstGeom prst="triangle">
              <a:avLst>
                <a:gd fmla="val 0" name="adj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矩形 7"/>
            <p:cNvSpPr/>
            <p:nvPr/>
          </p:nvSpPr>
          <p:spPr>
            <a:xfrm>
              <a:off x="1058544" y="5157192"/>
              <a:ext cx="2157136" cy="864096"/>
            </a:xfrm>
            <a:prstGeom prst="rect">
              <a:avLst/>
            </a:prstGeom>
            <a:solidFill>
              <a:srgbClr val="2323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" name="等腰三角形 8"/>
            <p:cNvSpPr/>
            <p:nvPr/>
          </p:nvSpPr>
          <p:spPr>
            <a:xfrm rot="10800000">
              <a:off x="1059752" y="6021288"/>
              <a:ext cx="270161" cy="216024"/>
            </a:xfrm>
            <a:prstGeom prst="triangle">
              <a:avLst>
                <a:gd fmla="val 0" name="adj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11" name="直接连接符 10"/>
            <p:cNvCxnSpPr/>
            <p:nvPr/>
          </p:nvCxnSpPr>
          <p:spPr>
            <a:xfrm>
              <a:off x="1058544" y="2248094"/>
              <a:ext cx="2156400" cy="0"/>
            </a:xfrm>
            <a:prstGeom prst="line">
              <a:avLst/>
            </a:prstGeom>
            <a:ln w="76200">
              <a:solidFill>
                <a:srgbClr val="23232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矩形 13"/>
            <p:cNvSpPr/>
            <p:nvPr/>
          </p:nvSpPr>
          <p:spPr>
            <a:xfrm>
              <a:off x="1195569" y="5600273"/>
              <a:ext cx="2020111" cy="4572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zh-CN" lang="zh-CN" sz="1200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Hello , I want to play a game. </a:t>
              </a:r>
            </a:p>
          </p:txBody>
        </p:sp>
        <p:sp>
          <p:nvSpPr>
            <p:cNvPr id="15" name="矩形 14"/>
            <p:cNvSpPr/>
            <p:nvPr/>
          </p:nvSpPr>
          <p:spPr>
            <a:xfrm>
              <a:off x="1823802" y="5235953"/>
              <a:ext cx="640080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zh-CN" b="1" lang="en-US" smtClean="0">
                  <a:solidFill>
                    <a:srgbClr val="D90A00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NAME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3697803" y="1837062"/>
            <a:ext cx="2167266" cy="4256234"/>
            <a:chOff x="1058544" y="1981078"/>
            <a:chExt cx="2167266" cy="4256234"/>
          </a:xfrm>
        </p:grpSpPr>
        <p:sp>
          <p:nvSpPr>
            <p:cNvPr id="18" name="等腰三角形 17"/>
            <p:cNvSpPr/>
            <p:nvPr/>
          </p:nvSpPr>
          <p:spPr>
            <a:xfrm flipH="1" flipV="1" rot="10800000">
              <a:off x="2955810" y="1981078"/>
              <a:ext cx="270000" cy="234836"/>
            </a:xfrm>
            <a:prstGeom prst="triangle">
              <a:avLst>
                <a:gd fmla="val 0" name="adj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矩形 19"/>
            <p:cNvSpPr/>
            <p:nvPr/>
          </p:nvSpPr>
          <p:spPr>
            <a:xfrm>
              <a:off x="1058544" y="5157192"/>
              <a:ext cx="2157136" cy="864096"/>
            </a:xfrm>
            <a:prstGeom prst="rect">
              <a:avLst/>
            </a:prstGeom>
            <a:solidFill>
              <a:srgbClr val="2323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" name="等腰三角形 20"/>
            <p:cNvSpPr/>
            <p:nvPr/>
          </p:nvSpPr>
          <p:spPr>
            <a:xfrm rot="10800000">
              <a:off x="1059752" y="6021288"/>
              <a:ext cx="270161" cy="216024"/>
            </a:xfrm>
            <a:prstGeom prst="triangle">
              <a:avLst>
                <a:gd fmla="val 0" name="adj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22" name="直接连接符 21"/>
            <p:cNvCxnSpPr/>
            <p:nvPr/>
          </p:nvCxnSpPr>
          <p:spPr>
            <a:xfrm>
              <a:off x="1058544" y="2248094"/>
              <a:ext cx="2156400" cy="0"/>
            </a:xfrm>
            <a:prstGeom prst="line">
              <a:avLst/>
            </a:prstGeom>
            <a:ln w="76200">
              <a:solidFill>
                <a:srgbClr val="23232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矩形 22"/>
            <p:cNvSpPr/>
            <p:nvPr/>
          </p:nvSpPr>
          <p:spPr>
            <a:xfrm>
              <a:off x="1195569" y="5600273"/>
              <a:ext cx="2020111" cy="4572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zh-CN" lang="zh-CN" sz="1200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Hello , I want to play a game. </a:t>
              </a:r>
            </a:p>
          </p:txBody>
        </p:sp>
        <p:sp>
          <p:nvSpPr>
            <p:cNvPr id="24" name="矩形 23"/>
            <p:cNvSpPr/>
            <p:nvPr/>
          </p:nvSpPr>
          <p:spPr>
            <a:xfrm>
              <a:off x="1823802" y="5235953"/>
              <a:ext cx="640080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zh-CN" b="1" lang="en-US" smtClean="0">
                  <a:solidFill>
                    <a:srgbClr val="D90A00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NAME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6337062" y="1837062"/>
            <a:ext cx="2167266" cy="4256234"/>
            <a:chOff x="1058544" y="1981078"/>
            <a:chExt cx="2167266" cy="4256234"/>
          </a:xfrm>
        </p:grpSpPr>
        <p:sp>
          <p:nvSpPr>
            <p:cNvPr id="26" name="等腰三角形 25"/>
            <p:cNvSpPr/>
            <p:nvPr/>
          </p:nvSpPr>
          <p:spPr>
            <a:xfrm flipH="1" flipV="1" rot="10800000">
              <a:off x="2955810" y="1981078"/>
              <a:ext cx="270000" cy="234836"/>
            </a:xfrm>
            <a:prstGeom prst="triangle">
              <a:avLst>
                <a:gd fmla="val 0" name="adj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8" name="矩形 27"/>
            <p:cNvSpPr/>
            <p:nvPr/>
          </p:nvSpPr>
          <p:spPr>
            <a:xfrm>
              <a:off x="1058544" y="5157192"/>
              <a:ext cx="2157136" cy="864096"/>
            </a:xfrm>
            <a:prstGeom prst="rect">
              <a:avLst/>
            </a:prstGeom>
            <a:solidFill>
              <a:srgbClr val="2323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9" name="等腰三角形 28"/>
            <p:cNvSpPr/>
            <p:nvPr/>
          </p:nvSpPr>
          <p:spPr>
            <a:xfrm rot="10800000">
              <a:off x="1059752" y="6021288"/>
              <a:ext cx="270161" cy="216024"/>
            </a:xfrm>
            <a:prstGeom prst="triangle">
              <a:avLst>
                <a:gd fmla="val 0" name="adj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30" name="直接连接符 29"/>
            <p:cNvCxnSpPr/>
            <p:nvPr/>
          </p:nvCxnSpPr>
          <p:spPr>
            <a:xfrm>
              <a:off x="1058544" y="2248094"/>
              <a:ext cx="2156400" cy="0"/>
            </a:xfrm>
            <a:prstGeom prst="line">
              <a:avLst/>
            </a:prstGeom>
            <a:ln w="76200">
              <a:solidFill>
                <a:srgbClr val="23232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矩形 30"/>
            <p:cNvSpPr/>
            <p:nvPr/>
          </p:nvSpPr>
          <p:spPr>
            <a:xfrm>
              <a:off x="1195568" y="5600273"/>
              <a:ext cx="2020111" cy="4572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zh-CN" lang="zh-CN" sz="1200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Hello , I want to play a game. </a:t>
              </a:r>
            </a:p>
          </p:txBody>
        </p:sp>
        <p:sp>
          <p:nvSpPr>
            <p:cNvPr id="32" name="矩形 31"/>
            <p:cNvSpPr/>
            <p:nvPr/>
          </p:nvSpPr>
          <p:spPr>
            <a:xfrm>
              <a:off x="1823802" y="5235953"/>
              <a:ext cx="640080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zh-CN" b="1" lang="en-US" smtClean="0">
                  <a:solidFill>
                    <a:srgbClr val="D90A00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NAME</a:t>
              </a: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8976320" y="1837062"/>
            <a:ext cx="2167266" cy="4256234"/>
            <a:chOff x="1058544" y="1981078"/>
            <a:chExt cx="2167266" cy="4256234"/>
          </a:xfrm>
        </p:grpSpPr>
        <p:sp>
          <p:nvSpPr>
            <p:cNvPr id="34" name="等腰三角形 33"/>
            <p:cNvSpPr/>
            <p:nvPr/>
          </p:nvSpPr>
          <p:spPr>
            <a:xfrm flipH="1" flipV="1" rot="10800000">
              <a:off x="2955810" y="1981078"/>
              <a:ext cx="270000" cy="234836"/>
            </a:xfrm>
            <a:prstGeom prst="triangle">
              <a:avLst>
                <a:gd fmla="val 0" name="adj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6" name="矩形 35"/>
            <p:cNvSpPr/>
            <p:nvPr/>
          </p:nvSpPr>
          <p:spPr>
            <a:xfrm>
              <a:off x="1058544" y="5157192"/>
              <a:ext cx="2157136" cy="864096"/>
            </a:xfrm>
            <a:prstGeom prst="rect">
              <a:avLst/>
            </a:prstGeom>
            <a:solidFill>
              <a:srgbClr val="2323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7" name="等腰三角形 36"/>
            <p:cNvSpPr/>
            <p:nvPr/>
          </p:nvSpPr>
          <p:spPr>
            <a:xfrm rot="10800000">
              <a:off x="1059752" y="6021288"/>
              <a:ext cx="270161" cy="216024"/>
            </a:xfrm>
            <a:prstGeom prst="triangle">
              <a:avLst>
                <a:gd fmla="val 0" name="adj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38" name="直接连接符 37"/>
            <p:cNvCxnSpPr/>
            <p:nvPr/>
          </p:nvCxnSpPr>
          <p:spPr>
            <a:xfrm>
              <a:off x="1058544" y="2248094"/>
              <a:ext cx="2156400" cy="0"/>
            </a:xfrm>
            <a:prstGeom prst="line">
              <a:avLst/>
            </a:prstGeom>
            <a:ln w="76200">
              <a:solidFill>
                <a:srgbClr val="23232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矩形 38"/>
            <p:cNvSpPr/>
            <p:nvPr/>
          </p:nvSpPr>
          <p:spPr>
            <a:xfrm>
              <a:off x="1195570" y="5600273"/>
              <a:ext cx="2020111" cy="4572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zh-CN" lang="zh-CN" sz="1200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Hello , I want to play a game. </a:t>
              </a:r>
            </a:p>
          </p:txBody>
        </p:sp>
        <p:sp>
          <p:nvSpPr>
            <p:cNvPr id="40" name="矩形 39"/>
            <p:cNvSpPr/>
            <p:nvPr/>
          </p:nvSpPr>
          <p:spPr>
            <a:xfrm>
              <a:off x="1823802" y="5235953"/>
              <a:ext cx="640080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zh-CN" b="1" lang="en-US" smtClean="0">
                  <a:solidFill>
                    <a:srgbClr val="D90A00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NAME</a:t>
              </a:r>
            </a:p>
          </p:txBody>
        </p:sp>
      </p:grpSp>
      <p:pic>
        <p:nvPicPr>
          <p:cNvPr descr="商务人士" id="2054" name="Picture 6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r="49027"/>
          <a:stretch>
            <a:fillRect/>
          </a:stretch>
        </p:blipFill>
        <p:spPr bwMode="auto">
          <a:xfrm>
            <a:off x="3699537" y="2148998"/>
            <a:ext cx="2154666" cy="2864178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pic>
        <p:nvPicPr>
          <p:cNvPr descr="职业女性" id="2056" name="Picture 8"/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rcRect l="43295" r="2526"/>
          <a:stretch>
            <a:fillRect/>
          </a:stretch>
        </p:blipFill>
        <p:spPr bwMode="auto">
          <a:xfrm>
            <a:off x="8987186" y="2148998"/>
            <a:ext cx="2156400" cy="288032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val="3763974486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文本框 6"/>
          <p:cNvSpPr txBox="1"/>
          <p:nvPr/>
        </p:nvSpPr>
        <p:spPr>
          <a:xfrm>
            <a:off x="360040" y="332656"/>
            <a:ext cx="299965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2400">
                <a:latin charset="-122" pitchFamily="50" typeface="造字工房悦黑体验版纤细体"/>
                <a:ea charset="-122" pitchFamily="50" typeface="造字工房悦黑体验版纤细体"/>
              </a:rPr>
              <a:t>COMPANYNAME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775320" y="2996952"/>
            <a:ext cx="1440160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8000">
                <a:latin charset="-122" panose="02010609060101010101" pitchFamily="49" typeface="黑体"/>
                <a:ea charset="-122" panose="02010609060101010101" pitchFamily="49" typeface="黑体"/>
              </a:rPr>
              <a:t>+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223792" y="3055346"/>
            <a:ext cx="1656184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8000">
                <a:latin charset="-122" panose="02010609060101010101" pitchFamily="49" typeface="黑体"/>
                <a:ea charset="-122" panose="02010609060101010101" pitchFamily="49" typeface="黑体"/>
              </a:rPr>
              <a:t>=</a:t>
            </a:r>
          </a:p>
        </p:txBody>
      </p:sp>
      <p:grpSp>
        <p:nvGrpSpPr>
          <p:cNvPr id="15" name="组合 14"/>
          <p:cNvGrpSpPr/>
          <p:nvPr/>
        </p:nvGrpSpPr>
        <p:grpSpPr>
          <a:xfrm>
            <a:off x="839816" y="1484784"/>
            <a:ext cx="3455984" cy="1800000"/>
            <a:chOff x="839816" y="1484784"/>
            <a:chExt cx="3455984" cy="1800000"/>
          </a:xfrm>
        </p:grpSpPr>
        <p:sp>
          <p:nvSpPr>
            <p:cNvPr id="3" name="椭圆 2"/>
            <p:cNvSpPr/>
            <p:nvPr/>
          </p:nvSpPr>
          <p:spPr>
            <a:xfrm>
              <a:off x="839816" y="1484784"/>
              <a:ext cx="1800000" cy="1800000"/>
            </a:xfrm>
            <a:prstGeom prst="ellipse">
              <a:avLst/>
            </a:prstGeom>
            <a:solidFill>
              <a:srgbClr val="D90A00">
                <a:alpha val="8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itchFamily="50" typeface="造字工房悦黑体验版纤细体"/>
                <a:ea charset="-122" pitchFamily="50" typeface="造字工房悦黑体验版纤细体"/>
              </a:endParaRPr>
            </a:p>
          </p:txBody>
        </p:sp>
        <p:sp>
          <p:nvSpPr>
            <p:cNvPr id="2" name="椭圆 1"/>
            <p:cNvSpPr/>
            <p:nvPr/>
          </p:nvSpPr>
          <p:spPr>
            <a:xfrm>
              <a:off x="2495800" y="1484784"/>
              <a:ext cx="1800000" cy="1800000"/>
            </a:xfrm>
            <a:prstGeom prst="ellipse">
              <a:avLst/>
            </a:prstGeom>
            <a:solidFill>
              <a:srgbClr val="232323">
                <a:alpha val="8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itchFamily="50" typeface="造字工房悦黑体验版纤细体"/>
                <a:ea charset="-122" pitchFamily="50" typeface="造字工房悦黑体验版纤细体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1134027" y="2200118"/>
              <a:ext cx="1211580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zh-CN" b="1" lang="en-US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TEXT HERE</a:t>
              </a:r>
            </a:p>
          </p:txBody>
        </p:sp>
        <p:sp>
          <p:nvSpPr>
            <p:cNvPr id="14" name="矩形 13"/>
            <p:cNvSpPr/>
            <p:nvPr/>
          </p:nvSpPr>
          <p:spPr>
            <a:xfrm>
              <a:off x="2728990" y="1988840"/>
              <a:ext cx="1333620" cy="11887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eaLnBrk="0" fontAlgn="base" hangingPunct="0" lvl="0">
                <a:spcBef>
                  <a:spcPct val="0"/>
                </a:spcBef>
                <a:spcAft>
                  <a:spcPct val="0"/>
                </a:spcAft>
              </a:pPr>
              <a:r>
                <a:rPr altLang="zh-CN" lang="zh-CN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Hello , I want to play a game. 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839816" y="4149280"/>
            <a:ext cx="3455984" cy="1800000"/>
            <a:chOff x="839816" y="1484784"/>
            <a:chExt cx="3455984" cy="1800000"/>
          </a:xfrm>
        </p:grpSpPr>
        <p:sp>
          <p:nvSpPr>
            <p:cNvPr id="17" name="椭圆 16"/>
            <p:cNvSpPr/>
            <p:nvPr/>
          </p:nvSpPr>
          <p:spPr>
            <a:xfrm>
              <a:off x="839816" y="1484784"/>
              <a:ext cx="1800000" cy="1800000"/>
            </a:xfrm>
            <a:prstGeom prst="ellipse">
              <a:avLst/>
            </a:prstGeom>
            <a:solidFill>
              <a:srgbClr val="D90A00">
                <a:alpha val="8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itchFamily="50" typeface="造字工房悦黑体验版纤细体"/>
                <a:ea charset="-122" pitchFamily="50" typeface="造字工房悦黑体验版纤细体"/>
              </a:endParaRPr>
            </a:p>
          </p:txBody>
        </p:sp>
        <p:sp>
          <p:nvSpPr>
            <p:cNvPr id="18" name="椭圆 17"/>
            <p:cNvSpPr/>
            <p:nvPr/>
          </p:nvSpPr>
          <p:spPr>
            <a:xfrm>
              <a:off x="2495800" y="1484784"/>
              <a:ext cx="1800000" cy="1800000"/>
            </a:xfrm>
            <a:prstGeom prst="ellipse">
              <a:avLst/>
            </a:prstGeom>
            <a:solidFill>
              <a:srgbClr val="232323">
                <a:alpha val="8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itchFamily="50" typeface="造字工房悦黑体验版纤细体"/>
                <a:ea charset="-122" pitchFamily="50" typeface="造字工房悦黑体验版纤细体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1134027" y="2200119"/>
              <a:ext cx="1211580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zh-CN" b="1" lang="en-US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TEXT HERE</a:t>
              </a:r>
            </a:p>
          </p:txBody>
        </p:sp>
        <p:sp>
          <p:nvSpPr>
            <p:cNvPr id="20" name="矩形 19"/>
            <p:cNvSpPr/>
            <p:nvPr/>
          </p:nvSpPr>
          <p:spPr>
            <a:xfrm>
              <a:off x="2728990" y="1988840"/>
              <a:ext cx="1333620" cy="11887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eaLnBrk="0" fontAlgn="base" hangingPunct="0" lvl="0">
                <a:spcBef>
                  <a:spcPct val="0"/>
                </a:spcBef>
                <a:spcAft>
                  <a:spcPct val="0"/>
                </a:spcAft>
              </a:pPr>
              <a:r>
                <a:rPr altLang="zh-CN" lang="zh-CN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Hello , I want to play a game. </a:t>
              </a: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6083325" y="2293313"/>
            <a:ext cx="5556971" cy="2880000"/>
            <a:chOff x="6083325" y="2293313"/>
            <a:chExt cx="5556971" cy="2880000"/>
          </a:xfrm>
        </p:grpSpPr>
        <p:sp>
          <p:nvSpPr>
            <p:cNvPr id="22" name="椭圆 21"/>
            <p:cNvSpPr/>
            <p:nvPr/>
          </p:nvSpPr>
          <p:spPr>
            <a:xfrm>
              <a:off x="6083325" y="2293313"/>
              <a:ext cx="2880000" cy="2880000"/>
            </a:xfrm>
            <a:prstGeom prst="ellipse">
              <a:avLst/>
            </a:prstGeom>
            <a:solidFill>
              <a:srgbClr val="D90A00">
                <a:alpha val="8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itchFamily="50" typeface="造字工房悦黑体验版纤细体"/>
                <a:ea charset="-122" pitchFamily="50" typeface="造字工房悦黑体验版纤细体"/>
              </a:endParaRPr>
            </a:p>
          </p:txBody>
        </p:sp>
        <p:sp>
          <p:nvSpPr>
            <p:cNvPr id="23" name="椭圆 22"/>
            <p:cNvSpPr/>
            <p:nvPr/>
          </p:nvSpPr>
          <p:spPr>
            <a:xfrm>
              <a:off x="8760296" y="2293313"/>
              <a:ext cx="2880000" cy="2880000"/>
            </a:xfrm>
            <a:prstGeom prst="ellipse">
              <a:avLst/>
            </a:prstGeom>
            <a:solidFill>
              <a:srgbClr val="232323">
                <a:alpha val="8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itchFamily="50" typeface="造字工房悦黑体验版纤细体"/>
                <a:ea charset="-122" pitchFamily="50" typeface="造字工房悦黑体验版纤细体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6403186" y="3410148"/>
              <a:ext cx="2240280" cy="6400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zh-CN" b="1" lang="en-US" sz="3600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TEXT HERE</a:t>
              </a:r>
            </a:p>
          </p:txBody>
        </p:sp>
        <p:sp>
          <p:nvSpPr>
            <p:cNvPr id="25" name="矩形 24"/>
            <p:cNvSpPr/>
            <p:nvPr/>
          </p:nvSpPr>
          <p:spPr>
            <a:xfrm>
              <a:off x="8933504" y="2856150"/>
              <a:ext cx="2533584" cy="22860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eaLnBrk="0" fontAlgn="base" hangingPunct="0" lvl="0">
                <a:spcBef>
                  <a:spcPct val="0"/>
                </a:spcBef>
                <a:spcAft>
                  <a:spcPct val="0"/>
                </a:spcAft>
              </a:pPr>
              <a:r>
                <a:rPr altLang="zh-CN" lang="zh-CN" sz="3600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Hello , I want to play a game. </a:t>
              </a:r>
            </a:p>
          </p:txBody>
        </p:sp>
      </p:grpSp>
      <p:sp>
        <p:nvSpPr>
          <p:cNvPr id="28" name="文本框 27"/>
          <p:cNvSpPr txBox="1"/>
          <p:nvPr/>
        </p:nvSpPr>
        <p:spPr>
          <a:xfrm>
            <a:off x="6989270" y="541129"/>
            <a:ext cx="3992880" cy="1005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6000">
                <a:latin charset="-122" pitchFamily="50" typeface="造字工房悦黑体验版纤细体"/>
                <a:ea charset="-122" pitchFamily="50" typeface="造字工房悦黑体验版纤细体"/>
              </a:rPr>
              <a:t>OURMISSION</a:t>
            </a:r>
          </a:p>
        </p:txBody>
      </p:sp>
    </p:spTree>
    <p:extLst>
      <p:ext uri="{BB962C8B-B14F-4D97-AF65-F5344CB8AC3E}">
        <p14:creationId val="2011241782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9192344" y="332656"/>
            <a:ext cx="299965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2400">
                <a:latin charset="-122" pitchFamily="50" typeface="造字工房悦黑体验版纤细体"/>
                <a:ea charset="-122" pitchFamily="50" typeface="造字工房悦黑体验版纤细体"/>
              </a:rPr>
              <a:t>COMPANYNAME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63352" y="563488"/>
            <a:ext cx="4104456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6000">
                <a:latin charset="-122" pitchFamily="50" typeface="造字工房悦黑体验版纤细体"/>
                <a:ea charset="-122" pitchFamily="50" typeface="造字工房悦黑体验版纤细体"/>
              </a:rPr>
              <a:t>ANALYSIS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767408" y="1700808"/>
            <a:ext cx="4896544" cy="1169947"/>
            <a:chOff x="767408" y="1732639"/>
            <a:chExt cx="4896544" cy="1624353"/>
          </a:xfrm>
        </p:grpSpPr>
        <p:sp>
          <p:nvSpPr>
            <p:cNvPr id="5" name="文本框 4"/>
            <p:cNvSpPr txBox="1"/>
            <p:nvPr/>
          </p:nvSpPr>
          <p:spPr>
            <a:xfrm>
              <a:off x="3612559" y="1732639"/>
              <a:ext cx="1656184" cy="4231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mtClean="0" sz="1400">
                  <a:solidFill>
                    <a:srgbClr val="D90A00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2010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767408" y="1736992"/>
              <a:ext cx="4896544" cy="1620000"/>
              <a:chOff x="839416" y="1772816"/>
              <a:chExt cx="3744416" cy="1368152"/>
            </a:xfrm>
          </p:grpSpPr>
          <p:sp>
            <p:nvSpPr>
              <p:cNvPr id="8" name="矩形 7"/>
              <p:cNvSpPr/>
              <p:nvPr/>
            </p:nvSpPr>
            <p:spPr>
              <a:xfrm>
                <a:off x="839416" y="2060848"/>
                <a:ext cx="3744416" cy="792088"/>
              </a:xfrm>
              <a:prstGeom prst="rect">
                <a:avLst/>
              </a:prstGeom>
              <a:solidFill>
                <a:srgbClr val="23232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" name="等腰三角形 8"/>
              <p:cNvSpPr/>
              <p:nvPr/>
            </p:nvSpPr>
            <p:spPr>
              <a:xfrm>
                <a:off x="4281613" y="1772816"/>
                <a:ext cx="288032" cy="288032"/>
              </a:xfrm>
              <a:prstGeom prst="triangle">
                <a:avLst>
                  <a:gd fmla="val 0" name="adj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0" name="等腰三角形 9"/>
              <p:cNvSpPr/>
              <p:nvPr/>
            </p:nvSpPr>
            <p:spPr>
              <a:xfrm rot="10800000">
                <a:off x="839416" y="2852936"/>
                <a:ext cx="288032" cy="288032"/>
              </a:xfrm>
              <a:prstGeom prst="triangle">
                <a:avLst>
                  <a:gd fmla="val 0" name="adj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7" name="Rectangle 1"/>
            <p:cNvSpPr>
              <a:spLocks noChangeArrowheads="1"/>
            </p:cNvSpPr>
            <p:nvPr/>
          </p:nvSpPr>
          <p:spPr bwMode="auto">
            <a:xfrm>
              <a:off x="1055440" y="2197882"/>
              <a:ext cx="4515855" cy="69822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 bIns="76176" compatLnSpc="1" lIns="0" numCol="1" rIns="0" tIns="0" vert="horz" wrap="square">
              <a:prstTxWarp prst="textNoShape">
                <a:avLst/>
              </a:prstTxWarp>
              <a:spAutoFit/>
            </a:bodyPr>
            <a:lstStyle/>
            <a:p>
              <a:pPr eaLnBrk="0" fontAlgn="base" hangingPunct="0" lvl="0">
                <a:spcBef>
                  <a:spcPct val="0"/>
                </a:spcBef>
                <a:spcAft>
                  <a:spcPct val="0"/>
                </a:spcAft>
              </a:pPr>
              <a:r>
                <a:rPr altLang="zh-CN" lang="zh-CN" sz="1400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Hello , I want to play a game. Hello , I want to play a game. Hello , I want to play a game.</a:t>
              </a: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767408" y="2780928"/>
            <a:ext cx="4896544" cy="1169947"/>
            <a:chOff x="767408" y="1732639"/>
            <a:chExt cx="4896544" cy="1624353"/>
          </a:xfrm>
        </p:grpSpPr>
        <p:sp>
          <p:nvSpPr>
            <p:cNvPr id="19" name="文本框 18"/>
            <p:cNvSpPr txBox="1"/>
            <p:nvPr/>
          </p:nvSpPr>
          <p:spPr>
            <a:xfrm>
              <a:off x="3612559" y="1732638"/>
              <a:ext cx="1656184" cy="4231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mtClean="0" sz="1400">
                  <a:solidFill>
                    <a:srgbClr val="D90A00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2011</a:t>
              </a:r>
            </a:p>
          </p:txBody>
        </p:sp>
        <p:grpSp>
          <p:nvGrpSpPr>
            <p:cNvPr id="20" name="组合 19"/>
            <p:cNvGrpSpPr/>
            <p:nvPr/>
          </p:nvGrpSpPr>
          <p:grpSpPr>
            <a:xfrm>
              <a:off x="767408" y="1736992"/>
              <a:ext cx="4896544" cy="1620000"/>
              <a:chOff x="839416" y="1772816"/>
              <a:chExt cx="3744416" cy="1368152"/>
            </a:xfrm>
          </p:grpSpPr>
          <p:sp>
            <p:nvSpPr>
              <p:cNvPr id="22" name="矩形 21"/>
              <p:cNvSpPr/>
              <p:nvPr/>
            </p:nvSpPr>
            <p:spPr>
              <a:xfrm>
                <a:off x="839416" y="2060848"/>
                <a:ext cx="3744416" cy="792088"/>
              </a:xfrm>
              <a:prstGeom prst="rect">
                <a:avLst/>
              </a:prstGeom>
              <a:solidFill>
                <a:srgbClr val="23232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3" name="等腰三角形 22"/>
              <p:cNvSpPr/>
              <p:nvPr/>
            </p:nvSpPr>
            <p:spPr>
              <a:xfrm>
                <a:off x="4281613" y="1772816"/>
                <a:ext cx="288032" cy="288032"/>
              </a:xfrm>
              <a:prstGeom prst="triangle">
                <a:avLst>
                  <a:gd fmla="val 0" name="adj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4" name="等腰三角形 23"/>
              <p:cNvSpPr/>
              <p:nvPr/>
            </p:nvSpPr>
            <p:spPr>
              <a:xfrm rot="10800000">
                <a:off x="839416" y="2852936"/>
                <a:ext cx="288032" cy="288032"/>
              </a:xfrm>
              <a:prstGeom prst="triangle">
                <a:avLst>
                  <a:gd fmla="val 0" name="adj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21" name="Rectangle 1"/>
            <p:cNvSpPr>
              <a:spLocks noChangeArrowheads="1"/>
            </p:cNvSpPr>
            <p:nvPr/>
          </p:nvSpPr>
          <p:spPr bwMode="auto">
            <a:xfrm>
              <a:off x="1055440" y="2197882"/>
              <a:ext cx="4515855" cy="69822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 bIns="76176" compatLnSpc="1" lIns="0" numCol="1" rIns="0" tIns="0" vert="horz" wrap="square">
              <a:prstTxWarp prst="textNoShape">
                <a:avLst/>
              </a:prstTxWarp>
              <a:spAutoFit/>
            </a:bodyPr>
            <a:lstStyle/>
            <a:p>
              <a:pPr eaLnBrk="0" fontAlgn="base" hangingPunct="0" lvl="0">
                <a:spcBef>
                  <a:spcPct val="0"/>
                </a:spcBef>
                <a:spcAft>
                  <a:spcPct val="0"/>
                </a:spcAft>
              </a:pPr>
              <a:r>
                <a:rPr altLang="zh-CN" lang="zh-CN" sz="1400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Hello , I want to play a game. Hello , I want to play a game. Hello , I want to play a game.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767408" y="3933056"/>
            <a:ext cx="4896544" cy="1169947"/>
            <a:chOff x="767408" y="1732639"/>
            <a:chExt cx="4896544" cy="1624353"/>
          </a:xfrm>
        </p:grpSpPr>
        <p:sp>
          <p:nvSpPr>
            <p:cNvPr id="26" name="文本框 25"/>
            <p:cNvSpPr txBox="1"/>
            <p:nvPr/>
          </p:nvSpPr>
          <p:spPr>
            <a:xfrm>
              <a:off x="3612559" y="1732638"/>
              <a:ext cx="1656184" cy="4231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mtClean="0" sz="1400">
                  <a:solidFill>
                    <a:srgbClr val="D90A00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2012</a:t>
              </a:r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767408" y="1736992"/>
              <a:ext cx="4896544" cy="1620000"/>
              <a:chOff x="839416" y="1772816"/>
              <a:chExt cx="3744416" cy="1368152"/>
            </a:xfrm>
          </p:grpSpPr>
          <p:sp>
            <p:nvSpPr>
              <p:cNvPr id="29" name="矩形 28"/>
              <p:cNvSpPr/>
              <p:nvPr/>
            </p:nvSpPr>
            <p:spPr>
              <a:xfrm>
                <a:off x="839416" y="2060848"/>
                <a:ext cx="3744416" cy="792088"/>
              </a:xfrm>
              <a:prstGeom prst="rect">
                <a:avLst/>
              </a:prstGeom>
              <a:solidFill>
                <a:srgbClr val="23232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0" name="等腰三角形 29"/>
              <p:cNvSpPr/>
              <p:nvPr/>
            </p:nvSpPr>
            <p:spPr>
              <a:xfrm>
                <a:off x="4281613" y="1772816"/>
                <a:ext cx="288032" cy="288032"/>
              </a:xfrm>
              <a:prstGeom prst="triangle">
                <a:avLst>
                  <a:gd fmla="val 0" name="adj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1" name="等腰三角形 30"/>
              <p:cNvSpPr/>
              <p:nvPr/>
            </p:nvSpPr>
            <p:spPr>
              <a:xfrm rot="10800000">
                <a:off x="839416" y="2852936"/>
                <a:ext cx="288032" cy="288032"/>
              </a:xfrm>
              <a:prstGeom prst="triangle">
                <a:avLst>
                  <a:gd fmla="val 0" name="adj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28" name="Rectangle 1"/>
            <p:cNvSpPr>
              <a:spLocks noChangeArrowheads="1"/>
            </p:cNvSpPr>
            <p:nvPr/>
          </p:nvSpPr>
          <p:spPr bwMode="auto">
            <a:xfrm>
              <a:off x="1055440" y="2197882"/>
              <a:ext cx="4515855" cy="69822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 bIns="76176" compatLnSpc="1" lIns="0" numCol="1" rIns="0" tIns="0" vert="horz" wrap="square">
              <a:prstTxWarp prst="textNoShape">
                <a:avLst/>
              </a:prstTxWarp>
              <a:spAutoFit/>
            </a:bodyPr>
            <a:lstStyle/>
            <a:p>
              <a:pPr eaLnBrk="0" fontAlgn="base" hangingPunct="0" lvl="0">
                <a:spcBef>
                  <a:spcPct val="0"/>
                </a:spcBef>
                <a:spcAft>
                  <a:spcPct val="0"/>
                </a:spcAft>
              </a:pPr>
              <a:r>
                <a:rPr altLang="zh-CN" lang="zh-CN" sz="1400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Hello , I want to play a game. Hello , I want to play a game. Hello , I want to play a game.</a:t>
              </a: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767408" y="5013176"/>
            <a:ext cx="4896544" cy="1169947"/>
            <a:chOff x="767408" y="1732639"/>
            <a:chExt cx="4896544" cy="1624353"/>
          </a:xfrm>
        </p:grpSpPr>
        <p:sp>
          <p:nvSpPr>
            <p:cNvPr id="33" name="文本框 32"/>
            <p:cNvSpPr txBox="1"/>
            <p:nvPr/>
          </p:nvSpPr>
          <p:spPr>
            <a:xfrm>
              <a:off x="3612559" y="1732639"/>
              <a:ext cx="1656184" cy="4231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mtClean="0" sz="1400">
                  <a:solidFill>
                    <a:srgbClr val="D90A00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2013</a:t>
              </a:r>
            </a:p>
          </p:txBody>
        </p:sp>
        <p:grpSp>
          <p:nvGrpSpPr>
            <p:cNvPr id="34" name="组合 33"/>
            <p:cNvGrpSpPr/>
            <p:nvPr/>
          </p:nvGrpSpPr>
          <p:grpSpPr>
            <a:xfrm>
              <a:off x="767408" y="1736992"/>
              <a:ext cx="4896544" cy="1620000"/>
              <a:chOff x="839416" y="1772816"/>
              <a:chExt cx="3744416" cy="1368152"/>
            </a:xfrm>
          </p:grpSpPr>
          <p:sp>
            <p:nvSpPr>
              <p:cNvPr id="36" name="矩形 35"/>
              <p:cNvSpPr/>
              <p:nvPr/>
            </p:nvSpPr>
            <p:spPr>
              <a:xfrm>
                <a:off x="839416" y="2060848"/>
                <a:ext cx="3744416" cy="792088"/>
              </a:xfrm>
              <a:prstGeom prst="rect">
                <a:avLst/>
              </a:prstGeom>
              <a:solidFill>
                <a:srgbClr val="23232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7" name="等腰三角形 36"/>
              <p:cNvSpPr/>
              <p:nvPr/>
            </p:nvSpPr>
            <p:spPr>
              <a:xfrm>
                <a:off x="4281613" y="1772816"/>
                <a:ext cx="288032" cy="288032"/>
              </a:xfrm>
              <a:prstGeom prst="triangle">
                <a:avLst>
                  <a:gd fmla="val 0" name="adj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8" name="等腰三角形 37"/>
              <p:cNvSpPr/>
              <p:nvPr/>
            </p:nvSpPr>
            <p:spPr>
              <a:xfrm rot="10800000">
                <a:off x="839416" y="2852936"/>
                <a:ext cx="288032" cy="288032"/>
              </a:xfrm>
              <a:prstGeom prst="triangle">
                <a:avLst>
                  <a:gd fmla="val 0" name="adj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1055440" y="2197882"/>
              <a:ext cx="4515855" cy="69822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 bIns="76176" compatLnSpc="1" lIns="0" numCol="1" rIns="0" tIns="0" vert="horz" wrap="square">
              <a:prstTxWarp prst="textNoShape">
                <a:avLst/>
              </a:prstTxWarp>
              <a:spAutoFit/>
            </a:bodyPr>
            <a:lstStyle/>
            <a:p>
              <a:pPr eaLnBrk="0" fontAlgn="base" hangingPunct="0" lvl="0">
                <a:spcBef>
                  <a:spcPct val="0"/>
                </a:spcBef>
                <a:spcAft>
                  <a:spcPct val="0"/>
                </a:spcAft>
              </a:pPr>
              <a:r>
                <a:rPr altLang="zh-CN" lang="zh-CN" sz="1400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Hello , I want to play a game. Hello , I want to play a game. Hello , I want to play a game.</a:t>
              </a:r>
            </a:p>
          </p:txBody>
        </p:sp>
      </p:grpSp>
      <p:graphicFrame>
        <p:nvGraphicFramePr>
          <p:cNvPr id="42" name="图表 41"/>
          <p:cNvGraphicFramePr/>
          <p:nvPr>
            <p:extLst>
              <p:ext uri="{D42A27DB-BD31-4B8C-83A1-F6EECF244321}">
                <p14:modId val="1447280770"/>
              </p:ext>
            </p:extLst>
          </p:nvPr>
        </p:nvGraphicFramePr>
        <p:xfrm>
          <a:off x="5463704" y="1700808"/>
          <a:ext cx="6728296" cy="4383337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43" name="文本框 42"/>
          <p:cNvSpPr txBox="1"/>
          <p:nvPr/>
        </p:nvSpPr>
        <p:spPr>
          <a:xfrm>
            <a:off x="7228297" y="3440612"/>
            <a:ext cx="108012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rgbClr val="E7E5E8"/>
                </a:solidFill>
                <a:latin charset="-122" pitchFamily="50" typeface="造字工房悦黑体验版纤细体"/>
                <a:ea charset="-122" pitchFamily="50" typeface="造字工房悦黑体验版纤细体"/>
              </a:rPr>
              <a:t>2013</a:t>
            </a:r>
          </a:p>
          <a:p>
            <a:pPr algn="ctr"/>
            <a:r>
              <a:rPr altLang="zh-CN" lang="en-US" smtClean="0">
                <a:solidFill>
                  <a:srgbClr val="E7E5E8"/>
                </a:solidFill>
                <a:latin charset="-122" pitchFamily="50" typeface="造字工房悦黑体验版纤细体"/>
                <a:ea charset="-122" pitchFamily="50" typeface="造字工房悦黑体验版纤细体"/>
              </a:rPr>
              <a:t>39%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8405317" y="4953361"/>
            <a:ext cx="108012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rgbClr val="E7E5E8"/>
                </a:solidFill>
                <a:latin charset="-122" pitchFamily="50" typeface="造字工房悦黑体验版纤细体"/>
                <a:ea charset="-122" pitchFamily="50" typeface="造字工房悦黑体验版纤细体"/>
              </a:rPr>
              <a:t>2012</a:t>
            </a:r>
          </a:p>
          <a:p>
            <a:pPr algn="ctr"/>
            <a:r>
              <a:rPr altLang="zh-CN" lang="en-US" smtClean="0">
                <a:solidFill>
                  <a:srgbClr val="E7E5E8"/>
                </a:solidFill>
                <a:latin charset="-122" pitchFamily="50" typeface="造字工房悦黑体验版纤细体"/>
                <a:ea charset="-122" pitchFamily="50" typeface="造字工房悦黑体验版纤细体"/>
              </a:rPr>
              <a:t>29%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9426492" y="3368604"/>
            <a:ext cx="108012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rgbClr val="E7E5E8"/>
                </a:solidFill>
                <a:latin charset="-122" pitchFamily="50" typeface="造字工房悦黑体验版纤细体"/>
                <a:ea charset="-122" pitchFamily="50" typeface="造字工房悦黑体验版纤细体"/>
              </a:rPr>
              <a:t>2011</a:t>
            </a:r>
          </a:p>
          <a:p>
            <a:pPr algn="ctr"/>
            <a:r>
              <a:rPr altLang="zh-CN" lang="en-US" smtClean="0">
                <a:solidFill>
                  <a:srgbClr val="E7E5E8"/>
                </a:solidFill>
                <a:latin charset="-122" pitchFamily="50" typeface="造字工房悦黑体验版纤细体"/>
                <a:ea charset="-122" pitchFamily="50" typeface="造字工房悦黑体验版纤细体"/>
              </a:rPr>
              <a:t>25%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8616279" y="2132856"/>
            <a:ext cx="108012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rgbClr val="E7E5E8"/>
                </a:solidFill>
                <a:latin charset="-122" pitchFamily="50" typeface="造字工房悦黑体验版纤细体"/>
                <a:ea charset="-122" pitchFamily="50" typeface="造字工房悦黑体验版纤细体"/>
              </a:rPr>
              <a:t>2010</a:t>
            </a:r>
          </a:p>
          <a:p>
            <a:pPr algn="ctr"/>
            <a:r>
              <a:rPr altLang="zh-CN" lang="en-US" smtClean="0">
                <a:solidFill>
                  <a:srgbClr val="E7E5E8"/>
                </a:solidFill>
                <a:latin charset="-122" pitchFamily="50" typeface="造字工房悦黑体验版纤细体"/>
                <a:ea charset="-122" pitchFamily="50" typeface="造字工房悦黑体验版纤细体"/>
              </a:rPr>
              <a:t>7%</a:t>
            </a:r>
          </a:p>
        </p:txBody>
      </p:sp>
    </p:spTree>
    <p:extLst>
      <p:ext uri="{BB962C8B-B14F-4D97-AF65-F5344CB8AC3E}">
        <p14:creationId val="2520236582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7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Graphic grpId="0" spid="42">
        <p:bldAsOne/>
      </p:bldGraphic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9192344" y="332656"/>
            <a:ext cx="299965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2400">
                <a:latin charset="-122" pitchFamily="50" typeface="造字工房悦黑体验版纤细体"/>
                <a:ea charset="-122" pitchFamily="50" typeface="造字工房悦黑体验版纤细体"/>
              </a:rPr>
              <a:t>COMPANYNAME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63352" y="563488"/>
            <a:ext cx="4104456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6000">
                <a:latin charset="-122" pitchFamily="50" typeface="造字工房悦黑体验版纤细体"/>
                <a:ea charset="-122" pitchFamily="50" typeface="造字工房悦黑体验版纤细体"/>
              </a:rPr>
              <a:t>ANALYSIS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767408" y="1700808"/>
            <a:ext cx="4896544" cy="1169947"/>
            <a:chOff x="767408" y="1732639"/>
            <a:chExt cx="4896544" cy="1624353"/>
          </a:xfrm>
        </p:grpSpPr>
        <p:sp>
          <p:nvSpPr>
            <p:cNvPr id="5" name="文本框 4"/>
            <p:cNvSpPr txBox="1"/>
            <p:nvPr/>
          </p:nvSpPr>
          <p:spPr>
            <a:xfrm>
              <a:off x="3612559" y="1732639"/>
              <a:ext cx="1656184" cy="4231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mtClean="0" sz="1400">
                  <a:solidFill>
                    <a:srgbClr val="D90A00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2010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767408" y="1736992"/>
              <a:ext cx="4896544" cy="1620000"/>
              <a:chOff x="839416" y="1772816"/>
              <a:chExt cx="3744416" cy="1368152"/>
            </a:xfrm>
          </p:grpSpPr>
          <p:sp>
            <p:nvSpPr>
              <p:cNvPr id="8" name="矩形 7"/>
              <p:cNvSpPr/>
              <p:nvPr/>
            </p:nvSpPr>
            <p:spPr>
              <a:xfrm>
                <a:off x="839416" y="2060848"/>
                <a:ext cx="3744416" cy="792088"/>
              </a:xfrm>
              <a:prstGeom prst="rect">
                <a:avLst/>
              </a:prstGeom>
              <a:solidFill>
                <a:srgbClr val="23232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" name="等腰三角形 8"/>
              <p:cNvSpPr/>
              <p:nvPr/>
            </p:nvSpPr>
            <p:spPr>
              <a:xfrm>
                <a:off x="4281613" y="1772816"/>
                <a:ext cx="288032" cy="288032"/>
              </a:xfrm>
              <a:prstGeom prst="triangle">
                <a:avLst>
                  <a:gd fmla="val 0" name="adj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0" name="等腰三角形 9"/>
              <p:cNvSpPr/>
              <p:nvPr/>
            </p:nvSpPr>
            <p:spPr>
              <a:xfrm rot="10800000">
                <a:off x="839416" y="2852936"/>
                <a:ext cx="288032" cy="288032"/>
              </a:xfrm>
              <a:prstGeom prst="triangle">
                <a:avLst>
                  <a:gd fmla="val 0" name="adj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7" name="Rectangle 1"/>
            <p:cNvSpPr>
              <a:spLocks noChangeArrowheads="1"/>
            </p:cNvSpPr>
            <p:nvPr/>
          </p:nvSpPr>
          <p:spPr bwMode="auto">
            <a:xfrm>
              <a:off x="1055440" y="2197882"/>
              <a:ext cx="4515855" cy="69822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 bIns="76176" compatLnSpc="1" lIns="0" numCol="1" rIns="0" tIns="0" vert="horz" wrap="square">
              <a:prstTxWarp prst="textNoShape">
                <a:avLst/>
              </a:prstTxWarp>
              <a:spAutoFit/>
            </a:bodyPr>
            <a:lstStyle/>
            <a:p>
              <a:pPr eaLnBrk="0" fontAlgn="base" hangingPunct="0" lvl="0">
                <a:spcBef>
                  <a:spcPct val="0"/>
                </a:spcBef>
                <a:spcAft>
                  <a:spcPct val="0"/>
                </a:spcAft>
              </a:pPr>
              <a:r>
                <a:rPr altLang="zh-CN" lang="zh-CN" sz="1400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Hello , I want to play a game. Hello , I want to play a game. Hello , I want to play a game.</a:t>
              </a: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767408" y="2780928"/>
            <a:ext cx="4896544" cy="1169947"/>
            <a:chOff x="767408" y="1732639"/>
            <a:chExt cx="4896544" cy="1624353"/>
          </a:xfrm>
        </p:grpSpPr>
        <p:sp>
          <p:nvSpPr>
            <p:cNvPr id="19" name="文本框 18"/>
            <p:cNvSpPr txBox="1"/>
            <p:nvPr/>
          </p:nvSpPr>
          <p:spPr>
            <a:xfrm>
              <a:off x="3612559" y="1732638"/>
              <a:ext cx="1656184" cy="4231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mtClean="0" sz="1400">
                  <a:solidFill>
                    <a:srgbClr val="D90A00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2011</a:t>
              </a:r>
            </a:p>
          </p:txBody>
        </p:sp>
        <p:grpSp>
          <p:nvGrpSpPr>
            <p:cNvPr id="20" name="组合 19"/>
            <p:cNvGrpSpPr/>
            <p:nvPr/>
          </p:nvGrpSpPr>
          <p:grpSpPr>
            <a:xfrm>
              <a:off x="767408" y="1736992"/>
              <a:ext cx="4896544" cy="1620000"/>
              <a:chOff x="839416" y="1772816"/>
              <a:chExt cx="3744416" cy="1368152"/>
            </a:xfrm>
          </p:grpSpPr>
          <p:sp>
            <p:nvSpPr>
              <p:cNvPr id="22" name="矩形 21"/>
              <p:cNvSpPr/>
              <p:nvPr/>
            </p:nvSpPr>
            <p:spPr>
              <a:xfrm>
                <a:off x="839416" y="2060848"/>
                <a:ext cx="3744416" cy="792088"/>
              </a:xfrm>
              <a:prstGeom prst="rect">
                <a:avLst/>
              </a:prstGeom>
              <a:solidFill>
                <a:srgbClr val="23232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3" name="等腰三角形 22"/>
              <p:cNvSpPr/>
              <p:nvPr/>
            </p:nvSpPr>
            <p:spPr>
              <a:xfrm>
                <a:off x="4281613" y="1772816"/>
                <a:ext cx="288032" cy="288032"/>
              </a:xfrm>
              <a:prstGeom prst="triangle">
                <a:avLst>
                  <a:gd fmla="val 0" name="adj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4" name="等腰三角形 23"/>
              <p:cNvSpPr/>
              <p:nvPr/>
            </p:nvSpPr>
            <p:spPr>
              <a:xfrm rot="10800000">
                <a:off x="839416" y="2852936"/>
                <a:ext cx="288032" cy="288032"/>
              </a:xfrm>
              <a:prstGeom prst="triangle">
                <a:avLst>
                  <a:gd fmla="val 0" name="adj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21" name="Rectangle 1"/>
            <p:cNvSpPr>
              <a:spLocks noChangeArrowheads="1"/>
            </p:cNvSpPr>
            <p:nvPr/>
          </p:nvSpPr>
          <p:spPr bwMode="auto">
            <a:xfrm>
              <a:off x="1055440" y="2197882"/>
              <a:ext cx="4515855" cy="69822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 bIns="76176" compatLnSpc="1" lIns="0" numCol="1" rIns="0" tIns="0" vert="horz" wrap="square">
              <a:prstTxWarp prst="textNoShape">
                <a:avLst/>
              </a:prstTxWarp>
              <a:spAutoFit/>
            </a:bodyPr>
            <a:lstStyle/>
            <a:p>
              <a:pPr eaLnBrk="0" fontAlgn="base" hangingPunct="0" lvl="0">
                <a:spcBef>
                  <a:spcPct val="0"/>
                </a:spcBef>
                <a:spcAft>
                  <a:spcPct val="0"/>
                </a:spcAft>
              </a:pPr>
              <a:r>
                <a:rPr altLang="zh-CN" lang="zh-CN" sz="1400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Hello , I want to play a game. Hello , I want to play a game. Hello , I want to play a game.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767408" y="3933056"/>
            <a:ext cx="4896544" cy="1169947"/>
            <a:chOff x="767408" y="1732639"/>
            <a:chExt cx="4896544" cy="1624353"/>
          </a:xfrm>
        </p:grpSpPr>
        <p:sp>
          <p:nvSpPr>
            <p:cNvPr id="26" name="文本框 25"/>
            <p:cNvSpPr txBox="1"/>
            <p:nvPr/>
          </p:nvSpPr>
          <p:spPr>
            <a:xfrm>
              <a:off x="3612559" y="1732638"/>
              <a:ext cx="1656184" cy="4231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mtClean="0" sz="1400">
                  <a:solidFill>
                    <a:srgbClr val="D90A00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2012</a:t>
              </a:r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767408" y="1736992"/>
              <a:ext cx="4896544" cy="1620000"/>
              <a:chOff x="839416" y="1772816"/>
              <a:chExt cx="3744416" cy="1368152"/>
            </a:xfrm>
          </p:grpSpPr>
          <p:sp>
            <p:nvSpPr>
              <p:cNvPr id="29" name="矩形 28"/>
              <p:cNvSpPr/>
              <p:nvPr/>
            </p:nvSpPr>
            <p:spPr>
              <a:xfrm>
                <a:off x="839416" y="2060848"/>
                <a:ext cx="3744416" cy="792088"/>
              </a:xfrm>
              <a:prstGeom prst="rect">
                <a:avLst/>
              </a:prstGeom>
              <a:solidFill>
                <a:srgbClr val="23232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0" name="等腰三角形 29"/>
              <p:cNvSpPr/>
              <p:nvPr/>
            </p:nvSpPr>
            <p:spPr>
              <a:xfrm>
                <a:off x="4281613" y="1772816"/>
                <a:ext cx="288032" cy="288032"/>
              </a:xfrm>
              <a:prstGeom prst="triangle">
                <a:avLst>
                  <a:gd fmla="val 0" name="adj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1" name="等腰三角形 30"/>
              <p:cNvSpPr/>
              <p:nvPr/>
            </p:nvSpPr>
            <p:spPr>
              <a:xfrm rot="10800000">
                <a:off x="839416" y="2852936"/>
                <a:ext cx="288032" cy="288032"/>
              </a:xfrm>
              <a:prstGeom prst="triangle">
                <a:avLst>
                  <a:gd fmla="val 0" name="adj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28" name="Rectangle 1"/>
            <p:cNvSpPr>
              <a:spLocks noChangeArrowheads="1"/>
            </p:cNvSpPr>
            <p:nvPr/>
          </p:nvSpPr>
          <p:spPr bwMode="auto">
            <a:xfrm>
              <a:off x="1055440" y="2197882"/>
              <a:ext cx="4515855" cy="69822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 bIns="76176" compatLnSpc="1" lIns="0" numCol="1" rIns="0" tIns="0" vert="horz" wrap="square">
              <a:prstTxWarp prst="textNoShape">
                <a:avLst/>
              </a:prstTxWarp>
              <a:spAutoFit/>
            </a:bodyPr>
            <a:lstStyle/>
            <a:p>
              <a:pPr eaLnBrk="0" fontAlgn="base" hangingPunct="0" lvl="0">
                <a:spcBef>
                  <a:spcPct val="0"/>
                </a:spcBef>
                <a:spcAft>
                  <a:spcPct val="0"/>
                </a:spcAft>
              </a:pPr>
              <a:r>
                <a:rPr altLang="zh-CN" lang="zh-CN" sz="1400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Hello , I want to play a game. Hello , I want to play a game. Hello , I want to play a game.</a:t>
              </a: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767408" y="5013176"/>
            <a:ext cx="4896544" cy="1169947"/>
            <a:chOff x="767408" y="1732639"/>
            <a:chExt cx="4896544" cy="1624353"/>
          </a:xfrm>
        </p:grpSpPr>
        <p:sp>
          <p:nvSpPr>
            <p:cNvPr id="33" name="文本框 32"/>
            <p:cNvSpPr txBox="1"/>
            <p:nvPr/>
          </p:nvSpPr>
          <p:spPr>
            <a:xfrm>
              <a:off x="3612559" y="1732639"/>
              <a:ext cx="1656184" cy="4231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mtClean="0" sz="1400">
                  <a:solidFill>
                    <a:srgbClr val="D90A00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2013</a:t>
              </a:r>
            </a:p>
          </p:txBody>
        </p:sp>
        <p:grpSp>
          <p:nvGrpSpPr>
            <p:cNvPr id="34" name="组合 33"/>
            <p:cNvGrpSpPr/>
            <p:nvPr/>
          </p:nvGrpSpPr>
          <p:grpSpPr>
            <a:xfrm>
              <a:off x="767408" y="1736992"/>
              <a:ext cx="4896544" cy="1620000"/>
              <a:chOff x="839416" y="1772816"/>
              <a:chExt cx="3744416" cy="1368152"/>
            </a:xfrm>
          </p:grpSpPr>
          <p:sp>
            <p:nvSpPr>
              <p:cNvPr id="36" name="矩形 35"/>
              <p:cNvSpPr/>
              <p:nvPr/>
            </p:nvSpPr>
            <p:spPr>
              <a:xfrm>
                <a:off x="839416" y="2060848"/>
                <a:ext cx="3744416" cy="792088"/>
              </a:xfrm>
              <a:prstGeom prst="rect">
                <a:avLst/>
              </a:prstGeom>
              <a:solidFill>
                <a:srgbClr val="23232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7" name="等腰三角形 36"/>
              <p:cNvSpPr/>
              <p:nvPr/>
            </p:nvSpPr>
            <p:spPr>
              <a:xfrm>
                <a:off x="4281613" y="1772816"/>
                <a:ext cx="288032" cy="288032"/>
              </a:xfrm>
              <a:prstGeom prst="triangle">
                <a:avLst>
                  <a:gd fmla="val 0" name="adj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8" name="等腰三角形 37"/>
              <p:cNvSpPr/>
              <p:nvPr/>
            </p:nvSpPr>
            <p:spPr>
              <a:xfrm rot="10800000">
                <a:off x="839416" y="2852936"/>
                <a:ext cx="288032" cy="288032"/>
              </a:xfrm>
              <a:prstGeom prst="triangle">
                <a:avLst>
                  <a:gd fmla="val 0" name="adj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1055440" y="2197882"/>
              <a:ext cx="4515855" cy="69822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 bIns="76176" compatLnSpc="1" lIns="0" numCol="1" rIns="0" tIns="0" vert="horz" wrap="square">
              <a:prstTxWarp prst="textNoShape">
                <a:avLst/>
              </a:prstTxWarp>
              <a:spAutoFit/>
            </a:bodyPr>
            <a:lstStyle/>
            <a:p>
              <a:pPr eaLnBrk="0" fontAlgn="base" hangingPunct="0" lvl="0">
                <a:spcBef>
                  <a:spcPct val="0"/>
                </a:spcBef>
                <a:spcAft>
                  <a:spcPct val="0"/>
                </a:spcAft>
              </a:pPr>
              <a:r>
                <a:rPr altLang="zh-CN" lang="zh-CN" sz="1400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Hello , I want to play a game. Hello , I want to play a game. Hello , I want to play a game.</a:t>
              </a:r>
            </a:p>
          </p:txBody>
        </p:sp>
      </p:grpSp>
      <p:graphicFrame>
        <p:nvGraphicFramePr>
          <p:cNvPr id="13" name="图表 12"/>
          <p:cNvGraphicFramePr/>
          <p:nvPr>
            <p:extLst>
              <p:ext uri="{D42A27DB-BD31-4B8C-83A1-F6EECF244321}">
                <p14:modId val="557788191"/>
              </p:ext>
            </p:extLst>
          </p:nvPr>
        </p:nvGraphicFramePr>
        <p:xfrm>
          <a:off x="5879976" y="1828335"/>
          <a:ext cx="6098727" cy="4373202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  <p:extLst>
      <p:ext uri="{BB962C8B-B14F-4D97-AF65-F5344CB8AC3E}">
        <p14:creationId val="1191713210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9192344" y="332656"/>
            <a:ext cx="299965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2400">
                <a:latin charset="-122" pitchFamily="50" typeface="造字工房悦黑体验版纤细体"/>
                <a:ea charset="-122" pitchFamily="50" typeface="造字工房悦黑体验版纤细体"/>
              </a:rPr>
              <a:t>COMPANYNAME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63352" y="563488"/>
            <a:ext cx="4104456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6000">
                <a:latin charset="-122" pitchFamily="50" typeface="造字工房悦黑体验版纤细体"/>
                <a:ea charset="-122" pitchFamily="50" typeface="造字工房悦黑体验版纤细体"/>
              </a:rPr>
              <a:t>ANALYSIS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767408" y="1700808"/>
            <a:ext cx="4896544" cy="1169947"/>
            <a:chOff x="767408" y="1732639"/>
            <a:chExt cx="4896544" cy="1624353"/>
          </a:xfrm>
        </p:grpSpPr>
        <p:sp>
          <p:nvSpPr>
            <p:cNvPr id="5" name="文本框 4"/>
            <p:cNvSpPr txBox="1"/>
            <p:nvPr/>
          </p:nvSpPr>
          <p:spPr>
            <a:xfrm>
              <a:off x="3612559" y="1732639"/>
              <a:ext cx="1656184" cy="4231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mtClean="0" sz="1400">
                  <a:solidFill>
                    <a:srgbClr val="D90A00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2010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767408" y="1736992"/>
              <a:ext cx="4896544" cy="1620000"/>
              <a:chOff x="839416" y="1772816"/>
              <a:chExt cx="3744416" cy="1368152"/>
            </a:xfrm>
          </p:grpSpPr>
          <p:sp>
            <p:nvSpPr>
              <p:cNvPr id="8" name="矩形 7"/>
              <p:cNvSpPr/>
              <p:nvPr/>
            </p:nvSpPr>
            <p:spPr>
              <a:xfrm>
                <a:off x="839416" y="2060848"/>
                <a:ext cx="3744416" cy="792088"/>
              </a:xfrm>
              <a:prstGeom prst="rect">
                <a:avLst/>
              </a:prstGeom>
              <a:solidFill>
                <a:srgbClr val="23232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" name="等腰三角形 8"/>
              <p:cNvSpPr/>
              <p:nvPr/>
            </p:nvSpPr>
            <p:spPr>
              <a:xfrm>
                <a:off x="4281613" y="1772816"/>
                <a:ext cx="288032" cy="288032"/>
              </a:xfrm>
              <a:prstGeom prst="triangle">
                <a:avLst>
                  <a:gd fmla="val 0" name="adj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0" name="等腰三角形 9"/>
              <p:cNvSpPr/>
              <p:nvPr/>
            </p:nvSpPr>
            <p:spPr>
              <a:xfrm rot="10800000">
                <a:off x="839416" y="2852936"/>
                <a:ext cx="288032" cy="288032"/>
              </a:xfrm>
              <a:prstGeom prst="triangle">
                <a:avLst>
                  <a:gd fmla="val 0" name="adj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7" name="Rectangle 1"/>
            <p:cNvSpPr>
              <a:spLocks noChangeArrowheads="1"/>
            </p:cNvSpPr>
            <p:nvPr/>
          </p:nvSpPr>
          <p:spPr bwMode="auto">
            <a:xfrm>
              <a:off x="1055440" y="2197882"/>
              <a:ext cx="4515855" cy="69822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 bIns="76176" compatLnSpc="1" lIns="0" numCol="1" rIns="0" tIns="0" vert="horz" wrap="square">
              <a:prstTxWarp prst="textNoShape">
                <a:avLst/>
              </a:prstTxWarp>
              <a:spAutoFit/>
            </a:bodyPr>
            <a:lstStyle/>
            <a:p>
              <a:pPr eaLnBrk="0" fontAlgn="base" hangingPunct="0" lvl="0">
                <a:spcBef>
                  <a:spcPct val="0"/>
                </a:spcBef>
                <a:spcAft>
                  <a:spcPct val="0"/>
                </a:spcAft>
              </a:pPr>
              <a:r>
                <a:rPr altLang="zh-CN" lang="zh-CN" sz="1400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Hello , I want to play a game. Hello , I want to play a game. Hello , I want to play a game.</a:t>
              </a: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767408" y="2780928"/>
            <a:ext cx="4896544" cy="1169947"/>
            <a:chOff x="767408" y="1732639"/>
            <a:chExt cx="4896544" cy="1624353"/>
          </a:xfrm>
        </p:grpSpPr>
        <p:sp>
          <p:nvSpPr>
            <p:cNvPr id="19" name="文本框 18"/>
            <p:cNvSpPr txBox="1"/>
            <p:nvPr/>
          </p:nvSpPr>
          <p:spPr>
            <a:xfrm>
              <a:off x="3612559" y="1732638"/>
              <a:ext cx="1656184" cy="4231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mtClean="0" sz="1400">
                  <a:solidFill>
                    <a:srgbClr val="D90A00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2011</a:t>
              </a:r>
            </a:p>
          </p:txBody>
        </p:sp>
        <p:grpSp>
          <p:nvGrpSpPr>
            <p:cNvPr id="20" name="组合 19"/>
            <p:cNvGrpSpPr/>
            <p:nvPr/>
          </p:nvGrpSpPr>
          <p:grpSpPr>
            <a:xfrm>
              <a:off x="767408" y="1736992"/>
              <a:ext cx="4896544" cy="1620000"/>
              <a:chOff x="839416" y="1772816"/>
              <a:chExt cx="3744416" cy="1368152"/>
            </a:xfrm>
          </p:grpSpPr>
          <p:sp>
            <p:nvSpPr>
              <p:cNvPr id="22" name="矩形 21"/>
              <p:cNvSpPr/>
              <p:nvPr/>
            </p:nvSpPr>
            <p:spPr>
              <a:xfrm>
                <a:off x="839416" y="2060848"/>
                <a:ext cx="3744416" cy="792088"/>
              </a:xfrm>
              <a:prstGeom prst="rect">
                <a:avLst/>
              </a:prstGeom>
              <a:solidFill>
                <a:srgbClr val="23232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3" name="等腰三角形 22"/>
              <p:cNvSpPr/>
              <p:nvPr/>
            </p:nvSpPr>
            <p:spPr>
              <a:xfrm>
                <a:off x="4281613" y="1772816"/>
                <a:ext cx="288032" cy="288032"/>
              </a:xfrm>
              <a:prstGeom prst="triangle">
                <a:avLst>
                  <a:gd fmla="val 0" name="adj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4" name="等腰三角形 23"/>
              <p:cNvSpPr/>
              <p:nvPr/>
            </p:nvSpPr>
            <p:spPr>
              <a:xfrm rot="10800000">
                <a:off x="839416" y="2852936"/>
                <a:ext cx="288032" cy="288032"/>
              </a:xfrm>
              <a:prstGeom prst="triangle">
                <a:avLst>
                  <a:gd fmla="val 0" name="adj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21" name="Rectangle 1"/>
            <p:cNvSpPr>
              <a:spLocks noChangeArrowheads="1"/>
            </p:cNvSpPr>
            <p:nvPr/>
          </p:nvSpPr>
          <p:spPr bwMode="auto">
            <a:xfrm>
              <a:off x="1055440" y="2197882"/>
              <a:ext cx="4515855" cy="69822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 bIns="76176" compatLnSpc="1" lIns="0" numCol="1" rIns="0" tIns="0" vert="horz" wrap="square">
              <a:prstTxWarp prst="textNoShape">
                <a:avLst/>
              </a:prstTxWarp>
              <a:spAutoFit/>
            </a:bodyPr>
            <a:lstStyle/>
            <a:p>
              <a:pPr eaLnBrk="0" fontAlgn="base" hangingPunct="0" lvl="0">
                <a:spcBef>
                  <a:spcPct val="0"/>
                </a:spcBef>
                <a:spcAft>
                  <a:spcPct val="0"/>
                </a:spcAft>
              </a:pPr>
              <a:r>
                <a:rPr altLang="zh-CN" lang="zh-CN" sz="1400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Hello , I want to play a game. Hello , I want to play a game. Hello , I want to play a game.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767408" y="3933056"/>
            <a:ext cx="4896544" cy="1169947"/>
            <a:chOff x="767408" y="1732639"/>
            <a:chExt cx="4896544" cy="1624353"/>
          </a:xfrm>
        </p:grpSpPr>
        <p:sp>
          <p:nvSpPr>
            <p:cNvPr id="26" name="文本框 25"/>
            <p:cNvSpPr txBox="1"/>
            <p:nvPr/>
          </p:nvSpPr>
          <p:spPr>
            <a:xfrm>
              <a:off x="3612559" y="1732638"/>
              <a:ext cx="1656184" cy="4231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mtClean="0" sz="1400">
                  <a:solidFill>
                    <a:srgbClr val="D90A00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2012</a:t>
              </a:r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767408" y="1736992"/>
              <a:ext cx="4896544" cy="1620000"/>
              <a:chOff x="839416" y="1772816"/>
              <a:chExt cx="3744416" cy="1368152"/>
            </a:xfrm>
          </p:grpSpPr>
          <p:sp>
            <p:nvSpPr>
              <p:cNvPr id="29" name="矩形 28"/>
              <p:cNvSpPr/>
              <p:nvPr/>
            </p:nvSpPr>
            <p:spPr>
              <a:xfrm>
                <a:off x="839416" y="2060848"/>
                <a:ext cx="3744416" cy="792088"/>
              </a:xfrm>
              <a:prstGeom prst="rect">
                <a:avLst/>
              </a:prstGeom>
              <a:solidFill>
                <a:srgbClr val="23232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0" name="等腰三角形 29"/>
              <p:cNvSpPr/>
              <p:nvPr/>
            </p:nvSpPr>
            <p:spPr>
              <a:xfrm>
                <a:off x="4281613" y="1772816"/>
                <a:ext cx="288032" cy="288032"/>
              </a:xfrm>
              <a:prstGeom prst="triangle">
                <a:avLst>
                  <a:gd fmla="val 0" name="adj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1" name="等腰三角形 30"/>
              <p:cNvSpPr/>
              <p:nvPr/>
            </p:nvSpPr>
            <p:spPr>
              <a:xfrm rot="10800000">
                <a:off x="839416" y="2852936"/>
                <a:ext cx="288032" cy="288032"/>
              </a:xfrm>
              <a:prstGeom prst="triangle">
                <a:avLst>
                  <a:gd fmla="val 0" name="adj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28" name="Rectangle 1"/>
            <p:cNvSpPr>
              <a:spLocks noChangeArrowheads="1"/>
            </p:cNvSpPr>
            <p:nvPr/>
          </p:nvSpPr>
          <p:spPr bwMode="auto">
            <a:xfrm>
              <a:off x="1055440" y="2197882"/>
              <a:ext cx="4515855" cy="69822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 bIns="76176" compatLnSpc="1" lIns="0" numCol="1" rIns="0" tIns="0" vert="horz" wrap="square">
              <a:prstTxWarp prst="textNoShape">
                <a:avLst/>
              </a:prstTxWarp>
              <a:spAutoFit/>
            </a:bodyPr>
            <a:lstStyle/>
            <a:p>
              <a:pPr eaLnBrk="0" fontAlgn="base" hangingPunct="0" lvl="0">
                <a:spcBef>
                  <a:spcPct val="0"/>
                </a:spcBef>
                <a:spcAft>
                  <a:spcPct val="0"/>
                </a:spcAft>
              </a:pPr>
              <a:r>
                <a:rPr altLang="zh-CN" lang="zh-CN" sz="1400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Hello , I want to play a game. Hello , I want to play a game. Hello , I want to play a game.</a:t>
              </a: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767408" y="5013176"/>
            <a:ext cx="4896544" cy="1169947"/>
            <a:chOff x="767408" y="1732639"/>
            <a:chExt cx="4896544" cy="1624353"/>
          </a:xfrm>
        </p:grpSpPr>
        <p:sp>
          <p:nvSpPr>
            <p:cNvPr id="33" name="文本框 32"/>
            <p:cNvSpPr txBox="1"/>
            <p:nvPr/>
          </p:nvSpPr>
          <p:spPr>
            <a:xfrm>
              <a:off x="3612559" y="1732639"/>
              <a:ext cx="1656184" cy="4231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mtClean="0" sz="1400">
                  <a:solidFill>
                    <a:srgbClr val="D90A00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2013</a:t>
              </a:r>
            </a:p>
          </p:txBody>
        </p:sp>
        <p:grpSp>
          <p:nvGrpSpPr>
            <p:cNvPr id="34" name="组合 33"/>
            <p:cNvGrpSpPr/>
            <p:nvPr/>
          </p:nvGrpSpPr>
          <p:grpSpPr>
            <a:xfrm>
              <a:off x="767408" y="1736992"/>
              <a:ext cx="4896544" cy="1620000"/>
              <a:chOff x="839416" y="1772816"/>
              <a:chExt cx="3744416" cy="1368152"/>
            </a:xfrm>
          </p:grpSpPr>
          <p:sp>
            <p:nvSpPr>
              <p:cNvPr id="36" name="矩形 35"/>
              <p:cNvSpPr/>
              <p:nvPr/>
            </p:nvSpPr>
            <p:spPr>
              <a:xfrm>
                <a:off x="839416" y="2060848"/>
                <a:ext cx="3744416" cy="792088"/>
              </a:xfrm>
              <a:prstGeom prst="rect">
                <a:avLst/>
              </a:prstGeom>
              <a:solidFill>
                <a:srgbClr val="23232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7" name="等腰三角形 36"/>
              <p:cNvSpPr/>
              <p:nvPr/>
            </p:nvSpPr>
            <p:spPr>
              <a:xfrm>
                <a:off x="4281613" y="1772816"/>
                <a:ext cx="288032" cy="288032"/>
              </a:xfrm>
              <a:prstGeom prst="triangle">
                <a:avLst>
                  <a:gd fmla="val 0" name="adj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8" name="等腰三角形 37"/>
              <p:cNvSpPr/>
              <p:nvPr/>
            </p:nvSpPr>
            <p:spPr>
              <a:xfrm rot="10800000">
                <a:off x="839416" y="2852936"/>
                <a:ext cx="288032" cy="288032"/>
              </a:xfrm>
              <a:prstGeom prst="triangle">
                <a:avLst>
                  <a:gd fmla="val 0" name="adj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1055440" y="2197882"/>
              <a:ext cx="4515855" cy="69822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 bIns="76176" compatLnSpc="1" lIns="0" numCol="1" rIns="0" tIns="0" vert="horz" wrap="square">
              <a:prstTxWarp prst="textNoShape">
                <a:avLst/>
              </a:prstTxWarp>
              <a:spAutoFit/>
            </a:bodyPr>
            <a:lstStyle/>
            <a:p>
              <a:pPr eaLnBrk="0" fontAlgn="base" hangingPunct="0" lvl="0">
                <a:spcBef>
                  <a:spcPct val="0"/>
                </a:spcBef>
                <a:spcAft>
                  <a:spcPct val="0"/>
                </a:spcAft>
              </a:pPr>
              <a:r>
                <a:rPr altLang="zh-CN" lang="zh-CN" sz="1400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Hello , I want to play a game. Hello , I want to play a game. Hello , I want to play a game.</a:t>
              </a:r>
            </a:p>
          </p:txBody>
        </p:sp>
      </p:grpSp>
      <p:graphicFrame>
        <p:nvGraphicFramePr>
          <p:cNvPr id="15" name="图表 14"/>
          <p:cNvGraphicFramePr/>
          <p:nvPr>
            <p:extLst>
              <p:ext uri="{D42A27DB-BD31-4B8C-83A1-F6EECF244321}">
                <p14:modId val="357593285"/>
              </p:ext>
            </p:extLst>
          </p:nvPr>
        </p:nvGraphicFramePr>
        <p:xfrm>
          <a:off x="5879976" y="1827936"/>
          <a:ext cx="5904656" cy="4109542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  <p:extLst>
      <p:ext uri="{BB962C8B-B14F-4D97-AF65-F5344CB8AC3E}">
        <p14:creationId val="3546532496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263352" y="563488"/>
            <a:ext cx="4104456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6000">
                <a:latin charset="-122" pitchFamily="50" typeface="造字工房悦黑体验版纤细体"/>
                <a:ea charset="-122" pitchFamily="50" typeface="造字工房悦黑体验版纤细体"/>
              </a:rPr>
              <a:t>SOLUTIONS</a:t>
            </a:r>
          </a:p>
        </p:txBody>
      </p:sp>
      <p:sp>
        <p:nvSpPr>
          <p:cNvPr id="3" name="椭圆 2"/>
          <p:cNvSpPr/>
          <p:nvPr/>
        </p:nvSpPr>
        <p:spPr>
          <a:xfrm>
            <a:off x="1056040" y="1704389"/>
            <a:ext cx="1800000" cy="1800000"/>
          </a:xfrm>
          <a:prstGeom prst="ellipse">
            <a:avLst/>
          </a:prstGeom>
          <a:solidFill>
            <a:srgbClr val="D90A00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50" typeface="造字工房悦黑体验版纤细体"/>
              <a:ea charset="-122" pitchFamily="50" typeface="造字工房悦黑体验版纤细体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3768208" y="1704389"/>
            <a:ext cx="1800000" cy="1800000"/>
          </a:xfrm>
          <a:prstGeom prst="ellipse">
            <a:avLst/>
          </a:prstGeom>
          <a:solidFill>
            <a:srgbClr val="D90A00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50" typeface="造字工房悦黑体验版纤细体"/>
              <a:ea charset="-122" pitchFamily="50" typeface="造字工房悦黑体验版纤细体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6480376" y="1704389"/>
            <a:ext cx="1800000" cy="1800000"/>
          </a:xfrm>
          <a:prstGeom prst="ellipse">
            <a:avLst/>
          </a:prstGeom>
          <a:solidFill>
            <a:srgbClr val="D90A00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50" typeface="造字工房悦黑体验版纤细体"/>
              <a:ea charset="-122" pitchFamily="50" typeface="造字工房悦黑体验版纤细体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9192544" y="1704389"/>
            <a:ext cx="1800000" cy="1800000"/>
          </a:xfrm>
          <a:prstGeom prst="ellipse">
            <a:avLst/>
          </a:prstGeom>
          <a:solidFill>
            <a:srgbClr val="D90A00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50" typeface="造字工房悦黑体验版纤细体"/>
              <a:ea charset="-122" pitchFamily="50" typeface="造字工房悦黑体验版纤细体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592044" y="1942670"/>
            <a:ext cx="1440160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8000">
                <a:latin charset="-122" panose="02010609060101010101" pitchFamily="49" typeface="黑体"/>
                <a:ea charset="-122" panose="02010609060101010101" pitchFamily="49" typeface="黑体"/>
              </a:rPr>
              <a:t>+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016380" y="1942670"/>
            <a:ext cx="1440160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8000">
                <a:latin charset="-122" panose="02010609060101010101" pitchFamily="49" typeface="黑体"/>
                <a:ea charset="-122" panose="02010609060101010101" pitchFamily="49" typeface="黑体"/>
              </a:rPr>
              <a:t>+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304212" y="1942670"/>
            <a:ext cx="1440160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8000">
                <a:latin charset="-122" panose="02010609060101010101" pitchFamily="49" typeface="黑体"/>
                <a:ea charset="-122" panose="02010609060101010101" pitchFamily="49" typeface="黑体"/>
              </a:rPr>
              <a:t>+</a:t>
            </a:r>
          </a:p>
        </p:txBody>
      </p:sp>
      <p:sp>
        <p:nvSpPr>
          <p:cNvPr id="10" name="矩形 9"/>
          <p:cNvSpPr/>
          <p:nvPr/>
        </p:nvSpPr>
        <p:spPr>
          <a:xfrm>
            <a:off x="1350251" y="2419723"/>
            <a:ext cx="12115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b="1" lang="en-US">
                <a:solidFill>
                  <a:schemeClr val="bg1"/>
                </a:solidFill>
                <a:latin charset="-122" pitchFamily="50" typeface="造字工房悦黑体验版纤细体"/>
                <a:ea charset="-122" pitchFamily="50" typeface="造字工房悦黑体验版纤细体"/>
              </a:rPr>
              <a:t>TEXT HERE</a:t>
            </a:r>
          </a:p>
        </p:txBody>
      </p:sp>
      <p:sp>
        <p:nvSpPr>
          <p:cNvPr id="11" name="矩形 10"/>
          <p:cNvSpPr/>
          <p:nvPr/>
        </p:nvSpPr>
        <p:spPr>
          <a:xfrm>
            <a:off x="4062419" y="2419723"/>
            <a:ext cx="12115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b="1" lang="en-US">
                <a:solidFill>
                  <a:schemeClr val="bg1"/>
                </a:solidFill>
                <a:latin charset="-122" pitchFamily="50" typeface="造字工房悦黑体验版纤细体"/>
                <a:ea charset="-122" pitchFamily="50" typeface="造字工房悦黑体验版纤细体"/>
              </a:rPr>
              <a:t>TEXT HERE</a:t>
            </a:r>
          </a:p>
        </p:txBody>
      </p:sp>
      <p:sp>
        <p:nvSpPr>
          <p:cNvPr id="12" name="矩形 11"/>
          <p:cNvSpPr/>
          <p:nvPr/>
        </p:nvSpPr>
        <p:spPr>
          <a:xfrm>
            <a:off x="6774586" y="2419723"/>
            <a:ext cx="12115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b="1" lang="en-US">
                <a:solidFill>
                  <a:schemeClr val="bg1"/>
                </a:solidFill>
                <a:latin charset="-122" pitchFamily="50" typeface="造字工房悦黑体验版纤细体"/>
                <a:ea charset="-122" pitchFamily="50" typeface="造字工房悦黑体验版纤细体"/>
              </a:rPr>
              <a:t>TEXT HERE</a:t>
            </a:r>
          </a:p>
        </p:txBody>
      </p:sp>
      <p:sp>
        <p:nvSpPr>
          <p:cNvPr id="13" name="矩形 12"/>
          <p:cNvSpPr/>
          <p:nvPr/>
        </p:nvSpPr>
        <p:spPr>
          <a:xfrm>
            <a:off x="9486754" y="2419723"/>
            <a:ext cx="12115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b="1" lang="en-US">
                <a:solidFill>
                  <a:schemeClr val="bg1"/>
                </a:solidFill>
                <a:latin charset="-122" pitchFamily="50" typeface="造字工房悦黑体验版纤细体"/>
                <a:ea charset="-122" pitchFamily="50" typeface="造字工房悦黑体验版纤细体"/>
              </a:rPr>
              <a:t>TEXT HERE</a:t>
            </a:r>
          </a:p>
        </p:txBody>
      </p:sp>
      <p:sp>
        <p:nvSpPr>
          <p:cNvPr id="14" name="右箭头 13"/>
          <p:cNvSpPr/>
          <p:nvPr/>
        </p:nvSpPr>
        <p:spPr>
          <a:xfrm rot="5400000">
            <a:off x="5731920" y="3594613"/>
            <a:ext cx="648071" cy="944185"/>
          </a:xfrm>
          <a:prstGeom prst="rightArrow">
            <a:avLst/>
          </a:prstGeom>
          <a:solidFill>
            <a:srgbClr val="2E2E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椭圆 14"/>
          <p:cNvSpPr/>
          <p:nvPr/>
        </p:nvSpPr>
        <p:spPr>
          <a:xfrm>
            <a:off x="5160096" y="4725144"/>
            <a:ext cx="1800000" cy="1800000"/>
          </a:xfrm>
          <a:prstGeom prst="ellipse">
            <a:avLst/>
          </a:prstGeom>
          <a:solidFill>
            <a:srgbClr val="2E2E2E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50" typeface="造字工房悦黑体验版纤细体"/>
              <a:ea charset="-122" pitchFamily="50" typeface="造字工房悦黑体验版纤细体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454307" y="5440478"/>
            <a:ext cx="12115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b="1" lang="en-US">
                <a:solidFill>
                  <a:schemeClr val="bg1"/>
                </a:solidFill>
                <a:latin charset="-122" pitchFamily="50" typeface="造字工房悦黑体验版纤细体"/>
                <a:ea charset="-122" pitchFamily="50" typeface="造字工房悦黑体验版纤细体"/>
              </a:rPr>
              <a:t>TEXT HERE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9192344" y="332656"/>
            <a:ext cx="299965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2400">
                <a:latin charset="-122" pitchFamily="50" typeface="造字工房悦黑体验版纤细体"/>
                <a:ea charset="-122" pitchFamily="50" typeface="造字工房悦黑体验版纤细体"/>
              </a:rPr>
              <a:t>COMPANYNAME</a:t>
            </a:r>
          </a:p>
        </p:txBody>
      </p:sp>
    </p:spTree>
    <p:extLst>
      <p:ext uri="{BB962C8B-B14F-4D97-AF65-F5344CB8AC3E}">
        <p14:creationId val="1137125863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102</Paragraphs>
  <Slides>13</Slides>
  <Notes>0</Notes>
  <TotalTime>561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baseType="lpstr" size="20">
      <vt:lpstr>Arial</vt:lpstr>
      <vt:lpstr>Calibri</vt:lpstr>
      <vt:lpstr>Calibri Light</vt:lpstr>
      <vt:lpstr>造字工房悦黑体验版纤细体</vt:lpstr>
      <vt:lpstr>黑体</vt:lpstr>
      <vt:lpstr>Berlin Sans FB Demi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2013-10-13T07:49:27Z</dcterms:created>
  <cp:lastModifiedBy>优品PPT</cp:lastModifiedBy>
  <dcterms:modified xsi:type="dcterms:W3CDTF">2021-08-20T10:50:26Z</dcterms:modified>
  <cp:revision>37</cp:revision>
  <dc:title>PowerPoint 演示文稿</dc:title>
</cp:coreProperties>
</file>